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</p:sldMasterIdLst>
  <p:notesMasterIdLst>
    <p:notesMasterId r:id="rId24"/>
  </p:notesMasterIdLst>
  <p:sldIdLst>
    <p:sldId id="260" r:id="rId2"/>
    <p:sldId id="257" r:id="rId3"/>
    <p:sldId id="262" r:id="rId4"/>
    <p:sldId id="272" r:id="rId5"/>
    <p:sldId id="258" r:id="rId6"/>
    <p:sldId id="261" r:id="rId7"/>
    <p:sldId id="263" r:id="rId8"/>
    <p:sldId id="264" r:id="rId9"/>
    <p:sldId id="285" r:id="rId10"/>
    <p:sldId id="267" r:id="rId11"/>
    <p:sldId id="268" r:id="rId12"/>
    <p:sldId id="270" r:id="rId13"/>
    <p:sldId id="271" r:id="rId14"/>
    <p:sldId id="273" r:id="rId15"/>
    <p:sldId id="274" r:id="rId16"/>
    <p:sldId id="279" r:id="rId17"/>
    <p:sldId id="286" r:id="rId18"/>
    <p:sldId id="287" r:id="rId19"/>
    <p:sldId id="278" r:id="rId20"/>
    <p:sldId id="280" r:id="rId21"/>
    <p:sldId id="288" r:id="rId22"/>
    <p:sldId id="289" r:id="rId23"/>
  </p:sldIdLst>
  <p:sldSz cx="9144000" cy="5143500" type="screen16x9"/>
  <p:notesSz cx="6858000" cy="9144000"/>
  <p:embeddedFontLst>
    <p:embeddedFont>
      <p:font typeface="Mali SemiBold" panose="020B0604020202020204" charset="-34"/>
      <p:regular r:id="rId25"/>
      <p:bold r:id="rId26"/>
      <p:italic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Mali" panose="020B0604020202020204" charset="-34"/>
      <p:regular r:id="rId33"/>
      <p:bold r:id="rId34"/>
      <p:italic r:id="rId35"/>
      <p:boldItalic r:id="rId36"/>
    </p:embeddedFont>
    <p:embeddedFont>
      <p:font typeface="Nunito Light" panose="020B0604020202020204" charset="0"/>
      <p:regular r:id="rId37"/>
      <p:bold r:id="rId38"/>
      <p:italic r:id="rId39"/>
      <p:boldItalic r:id="rId40"/>
    </p:embeddedFont>
    <p:embeddedFont>
      <p:font typeface="Nunito" panose="020B060402020202020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FC8C6CF-1DC6-4504-871A-BBF90EA452A2}">
  <a:tblStyle styleId="{1FC8C6CF-1DC6-4504-871A-BBF90EA452A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5" autoAdjust="0"/>
    <p:restoredTop sz="94660"/>
  </p:normalViewPr>
  <p:slideViewPr>
    <p:cSldViewPr snapToGrid="0">
      <p:cViewPr varScale="1">
        <p:scale>
          <a:sx n="90" d="100"/>
          <a:sy n="90" d="100"/>
        </p:scale>
        <p:origin x="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734179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8" name="Google Shape;79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73212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6" name="Google Shape;88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6150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1" name="Google Shape;921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20640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9" name="Google Shape;929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60616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2" name="Google Shape;962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57427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4" name="Google Shape;974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40320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8" name="Google Shape;102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3612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0" name="Google Shape;1020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37421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5" name="Google Shape;1035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4970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2" name="Google Shape;772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4139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2" name="Google Shape;812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2527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1" name="Google Shape;94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03090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1" name="Google Shape;78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0169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" name="Google Shape;80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13122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3" name="Google Shape;823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0759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1" name="Google Shape;83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56180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3" name="Google Shape;853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1530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"/>
          <p:cNvSpPr txBox="1">
            <a:spLocks noGrp="1"/>
          </p:cNvSpPr>
          <p:nvPr>
            <p:ph type="body" idx="1"/>
          </p:nvPr>
        </p:nvSpPr>
        <p:spPr>
          <a:xfrm>
            <a:off x="1652750" y="2161800"/>
            <a:ext cx="5838300" cy="819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40640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800"/>
              <a:buFont typeface="Mali"/>
              <a:buChar char="✘"/>
              <a:defRPr sz="2800">
                <a:latin typeface="Mali"/>
                <a:ea typeface="Mali"/>
                <a:cs typeface="Mali"/>
                <a:sym typeface="Mali"/>
              </a:defRPr>
            </a:lvl1pPr>
            <a:lvl2pPr marL="914400" lvl="1" indent="-40640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Mali"/>
              <a:buChar char="-"/>
              <a:defRPr sz="2800">
                <a:latin typeface="Mali"/>
                <a:ea typeface="Mali"/>
                <a:cs typeface="Mali"/>
                <a:sym typeface="Mali"/>
              </a:defRPr>
            </a:lvl2pPr>
            <a:lvl3pPr marL="1371600" lvl="2" indent="-40640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Mali"/>
              <a:buChar char="-"/>
              <a:defRPr sz="2800">
                <a:latin typeface="Mali"/>
                <a:ea typeface="Mali"/>
                <a:cs typeface="Mali"/>
                <a:sym typeface="Mali"/>
              </a:defRPr>
            </a:lvl3pPr>
            <a:lvl4pPr marL="1828800" lvl="3" indent="-40640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Mali"/>
              <a:buChar char="●"/>
              <a:defRPr sz="2800">
                <a:latin typeface="Mali"/>
                <a:ea typeface="Mali"/>
                <a:cs typeface="Mali"/>
                <a:sym typeface="Mali"/>
              </a:defRPr>
            </a:lvl4pPr>
            <a:lvl5pPr marL="2286000" lvl="4" indent="-40640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Mali"/>
              <a:buChar char="○"/>
              <a:defRPr sz="2800">
                <a:latin typeface="Mali"/>
                <a:ea typeface="Mali"/>
                <a:cs typeface="Mali"/>
                <a:sym typeface="Mali"/>
              </a:defRPr>
            </a:lvl5pPr>
            <a:lvl6pPr marL="2743200" lvl="5" indent="-40640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Mali"/>
              <a:buChar char="■"/>
              <a:defRPr sz="2800">
                <a:latin typeface="Mali"/>
                <a:ea typeface="Mali"/>
                <a:cs typeface="Mali"/>
                <a:sym typeface="Mali"/>
              </a:defRPr>
            </a:lvl6pPr>
            <a:lvl7pPr marL="3200400" lvl="6" indent="-40640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Mali"/>
              <a:buChar char="●"/>
              <a:defRPr sz="2800">
                <a:latin typeface="Mali"/>
                <a:ea typeface="Mali"/>
                <a:cs typeface="Mali"/>
                <a:sym typeface="Mali"/>
              </a:defRPr>
            </a:lvl7pPr>
            <a:lvl8pPr marL="3657600" lvl="7" indent="-40640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Mali"/>
              <a:buChar char="○"/>
              <a:defRPr sz="2800">
                <a:latin typeface="Mali"/>
                <a:ea typeface="Mali"/>
                <a:cs typeface="Mali"/>
                <a:sym typeface="Mali"/>
              </a:defRPr>
            </a:lvl8pPr>
            <a:lvl9pPr marL="4114800" lvl="8" indent="-406400" algn="ct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800"/>
              <a:buFont typeface="Mali"/>
              <a:buChar char="■"/>
              <a:defRPr sz="2800">
                <a:latin typeface="Mali"/>
                <a:ea typeface="Mali"/>
                <a:cs typeface="Mali"/>
                <a:sym typeface="Mali"/>
              </a:defRPr>
            </a:lvl9pPr>
          </a:lstStyle>
          <a:p>
            <a:endParaRPr/>
          </a:p>
        </p:txBody>
      </p:sp>
      <p:sp>
        <p:nvSpPr>
          <p:cNvPr id="114" name="Google Shape;114;p4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15" name="Google Shape;115;p4"/>
          <p:cNvGrpSpPr/>
          <p:nvPr/>
        </p:nvGrpSpPr>
        <p:grpSpPr>
          <a:xfrm rot="599924">
            <a:off x="3521476" y="4047637"/>
            <a:ext cx="468832" cy="7120389"/>
            <a:chOff x="1447800" y="152400"/>
            <a:chExt cx="318597" cy="4838699"/>
          </a:xfrm>
        </p:grpSpPr>
        <p:sp>
          <p:nvSpPr>
            <p:cNvPr id="116" name="Google Shape;116;p4"/>
            <p:cNvSpPr/>
            <p:nvPr/>
          </p:nvSpPr>
          <p:spPr>
            <a:xfrm>
              <a:off x="14521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7" name="Google Shape;117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4478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8" name="Google Shape;118;p4"/>
          <p:cNvGrpSpPr/>
          <p:nvPr/>
        </p:nvGrpSpPr>
        <p:grpSpPr>
          <a:xfrm rot="1200084">
            <a:off x="1203519" y="3607342"/>
            <a:ext cx="468801" cy="7119911"/>
            <a:chOff x="1600200" y="152400"/>
            <a:chExt cx="318597" cy="4838699"/>
          </a:xfrm>
        </p:grpSpPr>
        <p:sp>
          <p:nvSpPr>
            <p:cNvPr id="119" name="Google Shape;119;p4"/>
            <p:cNvSpPr/>
            <p:nvPr/>
          </p:nvSpPr>
          <p:spPr>
            <a:xfrm>
              <a:off x="16045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0" name="Google Shape;120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6002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1" name="Google Shape;121;p4"/>
          <p:cNvGrpSpPr/>
          <p:nvPr/>
        </p:nvGrpSpPr>
        <p:grpSpPr>
          <a:xfrm rot="1799848">
            <a:off x="34414" y="3701307"/>
            <a:ext cx="468820" cy="7120207"/>
            <a:chOff x="533400" y="152400"/>
            <a:chExt cx="318597" cy="4838699"/>
          </a:xfrm>
        </p:grpSpPr>
        <p:sp>
          <p:nvSpPr>
            <p:cNvPr id="122" name="Google Shape;122;p4"/>
            <p:cNvSpPr/>
            <p:nvPr/>
          </p:nvSpPr>
          <p:spPr>
            <a:xfrm>
              <a:off x="5377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3" name="Google Shape;123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5334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4" name="Google Shape;124;p4"/>
          <p:cNvGrpSpPr/>
          <p:nvPr/>
        </p:nvGrpSpPr>
        <p:grpSpPr>
          <a:xfrm rot="2399941">
            <a:off x="-1049427" y="2658217"/>
            <a:ext cx="468795" cy="7119825"/>
            <a:chOff x="685800" y="152400"/>
            <a:chExt cx="318597" cy="4838699"/>
          </a:xfrm>
        </p:grpSpPr>
        <p:sp>
          <p:nvSpPr>
            <p:cNvPr id="125" name="Google Shape;125;p4"/>
            <p:cNvSpPr/>
            <p:nvPr/>
          </p:nvSpPr>
          <p:spPr>
            <a:xfrm>
              <a:off x="6901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6" name="Google Shape;126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8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7" name="Google Shape;127;p4"/>
          <p:cNvGrpSpPr/>
          <p:nvPr/>
        </p:nvGrpSpPr>
        <p:grpSpPr>
          <a:xfrm rot="2999880">
            <a:off x="-1706982" y="917344"/>
            <a:ext cx="468816" cy="7120136"/>
            <a:chOff x="838200" y="152400"/>
            <a:chExt cx="318597" cy="4838699"/>
          </a:xfrm>
        </p:grpSpPr>
        <p:sp>
          <p:nvSpPr>
            <p:cNvPr id="128" name="Google Shape;128;p4"/>
            <p:cNvSpPr/>
            <p:nvPr/>
          </p:nvSpPr>
          <p:spPr>
            <a:xfrm>
              <a:off x="8425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9" name="Google Shape;129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382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0" name="Google Shape;130;p4"/>
          <p:cNvGrpSpPr/>
          <p:nvPr/>
        </p:nvGrpSpPr>
        <p:grpSpPr>
          <a:xfrm rot="3600035">
            <a:off x="-2254612" y="80296"/>
            <a:ext cx="468793" cy="7119788"/>
            <a:chOff x="990600" y="152400"/>
            <a:chExt cx="318597" cy="4838699"/>
          </a:xfrm>
        </p:grpSpPr>
        <p:sp>
          <p:nvSpPr>
            <p:cNvPr id="131" name="Google Shape;131;p4"/>
            <p:cNvSpPr/>
            <p:nvPr/>
          </p:nvSpPr>
          <p:spPr>
            <a:xfrm>
              <a:off x="9949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2" name="Google Shape;132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9906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3" name="Google Shape;133;p4"/>
          <p:cNvGrpSpPr/>
          <p:nvPr/>
        </p:nvGrpSpPr>
        <p:grpSpPr>
          <a:xfrm rot="5400000">
            <a:off x="-2254612" y="-2303662"/>
            <a:ext cx="468784" cy="7119661"/>
            <a:chOff x="3663063" y="152400"/>
            <a:chExt cx="318597" cy="4838699"/>
          </a:xfrm>
        </p:grpSpPr>
        <p:sp>
          <p:nvSpPr>
            <p:cNvPr id="134" name="Google Shape;134;p4"/>
            <p:cNvSpPr/>
            <p:nvPr/>
          </p:nvSpPr>
          <p:spPr>
            <a:xfrm>
              <a:off x="3667406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5" name="Google Shape;135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3663063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6" name="Google Shape;136;p4"/>
          <p:cNvGrpSpPr/>
          <p:nvPr/>
        </p:nvGrpSpPr>
        <p:grpSpPr>
          <a:xfrm rot="4800076">
            <a:off x="-1784050" y="-2583919"/>
            <a:ext cx="468832" cy="7120389"/>
            <a:chOff x="1295400" y="152400"/>
            <a:chExt cx="318597" cy="4838699"/>
          </a:xfrm>
        </p:grpSpPr>
        <p:sp>
          <p:nvSpPr>
            <p:cNvPr id="137" name="Google Shape;137;p4"/>
            <p:cNvSpPr/>
            <p:nvPr/>
          </p:nvSpPr>
          <p:spPr>
            <a:xfrm>
              <a:off x="12997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8" name="Google Shape;138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2954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9" name="Google Shape;139;p4"/>
          <p:cNvGrpSpPr/>
          <p:nvPr/>
        </p:nvGrpSpPr>
        <p:grpSpPr>
          <a:xfrm rot="-10579780">
            <a:off x="6292864" y="-6220883"/>
            <a:ext cx="468822" cy="7120233"/>
            <a:chOff x="1447800" y="152400"/>
            <a:chExt cx="318597" cy="4838699"/>
          </a:xfrm>
        </p:grpSpPr>
        <p:sp>
          <p:nvSpPr>
            <p:cNvPr id="140" name="Google Shape;140;p4"/>
            <p:cNvSpPr/>
            <p:nvPr/>
          </p:nvSpPr>
          <p:spPr>
            <a:xfrm>
              <a:off x="14521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1" name="Google Shape;141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4478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2" name="Google Shape;142;p4"/>
          <p:cNvGrpSpPr/>
          <p:nvPr/>
        </p:nvGrpSpPr>
        <p:grpSpPr>
          <a:xfrm rot="-9950062">
            <a:off x="7352097" y="-5550575"/>
            <a:ext cx="468798" cy="7119870"/>
            <a:chOff x="1600200" y="152400"/>
            <a:chExt cx="318597" cy="4838699"/>
          </a:xfrm>
        </p:grpSpPr>
        <p:sp>
          <p:nvSpPr>
            <p:cNvPr id="143" name="Google Shape;143;p4"/>
            <p:cNvSpPr/>
            <p:nvPr/>
          </p:nvSpPr>
          <p:spPr>
            <a:xfrm>
              <a:off x="16045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4" name="Google Shape;144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6002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5" name="Google Shape;145;p4"/>
          <p:cNvGrpSpPr/>
          <p:nvPr/>
        </p:nvGrpSpPr>
        <p:grpSpPr>
          <a:xfrm rot="-8674393">
            <a:off x="9511353" y="-5246133"/>
            <a:ext cx="468831" cy="7120371"/>
            <a:chOff x="533400" y="152400"/>
            <a:chExt cx="318597" cy="4838699"/>
          </a:xfrm>
        </p:grpSpPr>
        <p:sp>
          <p:nvSpPr>
            <p:cNvPr id="146" name="Google Shape;146;p4"/>
            <p:cNvSpPr/>
            <p:nvPr/>
          </p:nvSpPr>
          <p:spPr>
            <a:xfrm>
              <a:off x="5377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7" name="Google Shape;147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5334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8" name="Google Shape;148;p4"/>
          <p:cNvGrpSpPr/>
          <p:nvPr/>
        </p:nvGrpSpPr>
        <p:grpSpPr>
          <a:xfrm rot="-7873507">
            <a:off x="10561410" y="-3573826"/>
            <a:ext cx="468793" cy="7119801"/>
            <a:chOff x="685800" y="152400"/>
            <a:chExt cx="318597" cy="4838699"/>
          </a:xfrm>
        </p:grpSpPr>
        <p:sp>
          <p:nvSpPr>
            <p:cNvPr id="149" name="Google Shape;149;p4"/>
            <p:cNvSpPr/>
            <p:nvPr/>
          </p:nvSpPr>
          <p:spPr>
            <a:xfrm>
              <a:off x="6901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0" name="Google Shape;150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8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1" name="Google Shape;151;p4"/>
          <p:cNvGrpSpPr/>
          <p:nvPr/>
        </p:nvGrpSpPr>
        <p:grpSpPr>
          <a:xfrm rot="-7606867">
            <a:off x="10496000" y="-2583904"/>
            <a:ext cx="468829" cy="7120347"/>
            <a:chOff x="838200" y="152400"/>
            <a:chExt cx="318597" cy="4838699"/>
          </a:xfrm>
        </p:grpSpPr>
        <p:sp>
          <p:nvSpPr>
            <p:cNvPr id="152" name="Google Shape;152;p4"/>
            <p:cNvSpPr/>
            <p:nvPr/>
          </p:nvSpPr>
          <p:spPr>
            <a:xfrm>
              <a:off x="8425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3" name="Google Shape;153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382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4" name="Google Shape;154;p4"/>
          <p:cNvGrpSpPr/>
          <p:nvPr/>
        </p:nvGrpSpPr>
        <p:grpSpPr>
          <a:xfrm rot="-5400000">
            <a:off x="11193572" y="80361"/>
            <a:ext cx="468784" cy="7119661"/>
            <a:chOff x="990600" y="152400"/>
            <a:chExt cx="318597" cy="4838699"/>
          </a:xfrm>
        </p:grpSpPr>
        <p:sp>
          <p:nvSpPr>
            <p:cNvPr id="155" name="Google Shape;155;p4"/>
            <p:cNvSpPr/>
            <p:nvPr/>
          </p:nvSpPr>
          <p:spPr>
            <a:xfrm>
              <a:off x="9949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6" name="Google Shape;156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9906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7" name="Google Shape;157;p4"/>
          <p:cNvGrpSpPr/>
          <p:nvPr/>
        </p:nvGrpSpPr>
        <p:grpSpPr>
          <a:xfrm rot="-5400000">
            <a:off x="11650769" y="454778"/>
            <a:ext cx="468784" cy="7119661"/>
            <a:chOff x="3663063" y="152400"/>
            <a:chExt cx="318597" cy="4838699"/>
          </a:xfrm>
        </p:grpSpPr>
        <p:sp>
          <p:nvSpPr>
            <p:cNvPr id="158" name="Google Shape;158;p4"/>
            <p:cNvSpPr/>
            <p:nvPr/>
          </p:nvSpPr>
          <p:spPr>
            <a:xfrm>
              <a:off x="3667406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9" name="Google Shape;159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3663063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0" name="Google Shape;160;p4"/>
          <p:cNvGrpSpPr/>
          <p:nvPr/>
        </p:nvGrpSpPr>
        <p:grpSpPr>
          <a:xfrm rot="-3998544">
            <a:off x="10865416" y="2410833"/>
            <a:ext cx="468813" cy="7120102"/>
            <a:chOff x="1295400" y="152400"/>
            <a:chExt cx="318597" cy="4838699"/>
          </a:xfrm>
        </p:grpSpPr>
        <p:sp>
          <p:nvSpPr>
            <p:cNvPr id="161" name="Google Shape;161;p4"/>
            <p:cNvSpPr/>
            <p:nvPr/>
          </p:nvSpPr>
          <p:spPr>
            <a:xfrm>
              <a:off x="12997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2" name="Google Shape;162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2954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"/>
          <p:cNvSpPr/>
          <p:nvPr/>
        </p:nvSpPr>
        <p:spPr>
          <a:xfrm rot="197195">
            <a:off x="572737" y="994041"/>
            <a:ext cx="2440148" cy="137295"/>
          </a:xfrm>
          <a:custGeom>
            <a:avLst/>
            <a:gdLst/>
            <a:ahLst/>
            <a:cxnLst/>
            <a:rect l="l" t="t" r="r" b="b"/>
            <a:pathLst>
              <a:path w="82170" h="8963" extrusionOk="0">
                <a:moveTo>
                  <a:pt x="60471" y="1"/>
                </a:moveTo>
                <a:lnTo>
                  <a:pt x="60547" y="39"/>
                </a:lnTo>
                <a:lnTo>
                  <a:pt x="60660" y="1"/>
                </a:lnTo>
                <a:close/>
                <a:moveTo>
                  <a:pt x="63019" y="95"/>
                </a:moveTo>
                <a:lnTo>
                  <a:pt x="62924" y="190"/>
                </a:lnTo>
                <a:lnTo>
                  <a:pt x="63019" y="190"/>
                </a:lnTo>
                <a:lnTo>
                  <a:pt x="63019" y="95"/>
                </a:lnTo>
                <a:close/>
                <a:moveTo>
                  <a:pt x="82075" y="944"/>
                </a:moveTo>
                <a:lnTo>
                  <a:pt x="82075" y="1039"/>
                </a:lnTo>
                <a:lnTo>
                  <a:pt x="81980" y="1133"/>
                </a:lnTo>
                <a:lnTo>
                  <a:pt x="81792" y="1133"/>
                </a:lnTo>
                <a:lnTo>
                  <a:pt x="81697" y="1039"/>
                </a:lnTo>
                <a:lnTo>
                  <a:pt x="81509" y="1227"/>
                </a:lnTo>
                <a:lnTo>
                  <a:pt x="81886" y="1227"/>
                </a:lnTo>
                <a:lnTo>
                  <a:pt x="82169" y="1039"/>
                </a:lnTo>
                <a:lnTo>
                  <a:pt x="82075" y="944"/>
                </a:lnTo>
                <a:close/>
                <a:moveTo>
                  <a:pt x="44151" y="1510"/>
                </a:moveTo>
                <a:lnTo>
                  <a:pt x="43962" y="1605"/>
                </a:lnTo>
                <a:lnTo>
                  <a:pt x="44245" y="1605"/>
                </a:lnTo>
                <a:lnTo>
                  <a:pt x="44151" y="1510"/>
                </a:lnTo>
                <a:close/>
                <a:moveTo>
                  <a:pt x="43019" y="1699"/>
                </a:moveTo>
                <a:lnTo>
                  <a:pt x="42830" y="1793"/>
                </a:lnTo>
                <a:lnTo>
                  <a:pt x="42956" y="1762"/>
                </a:lnTo>
                <a:lnTo>
                  <a:pt x="43019" y="1699"/>
                </a:lnTo>
                <a:close/>
                <a:moveTo>
                  <a:pt x="13585" y="5472"/>
                </a:moveTo>
                <a:lnTo>
                  <a:pt x="13585" y="5504"/>
                </a:lnTo>
                <a:lnTo>
                  <a:pt x="13585" y="5504"/>
                </a:lnTo>
                <a:lnTo>
                  <a:pt x="13680" y="5472"/>
                </a:lnTo>
                <a:close/>
                <a:moveTo>
                  <a:pt x="15095" y="6321"/>
                </a:moveTo>
                <a:lnTo>
                  <a:pt x="14812" y="6416"/>
                </a:lnTo>
                <a:lnTo>
                  <a:pt x="14812" y="6321"/>
                </a:lnTo>
                <a:close/>
                <a:moveTo>
                  <a:pt x="60547" y="39"/>
                </a:moveTo>
                <a:lnTo>
                  <a:pt x="60377" y="95"/>
                </a:lnTo>
                <a:lnTo>
                  <a:pt x="60471" y="190"/>
                </a:lnTo>
                <a:lnTo>
                  <a:pt x="60094" y="378"/>
                </a:lnTo>
                <a:lnTo>
                  <a:pt x="59811" y="473"/>
                </a:lnTo>
                <a:lnTo>
                  <a:pt x="59717" y="473"/>
                </a:lnTo>
                <a:lnTo>
                  <a:pt x="59622" y="378"/>
                </a:lnTo>
                <a:lnTo>
                  <a:pt x="59811" y="378"/>
                </a:lnTo>
                <a:lnTo>
                  <a:pt x="59811" y="284"/>
                </a:lnTo>
                <a:lnTo>
                  <a:pt x="59811" y="190"/>
                </a:lnTo>
                <a:lnTo>
                  <a:pt x="58962" y="190"/>
                </a:lnTo>
                <a:lnTo>
                  <a:pt x="58773" y="284"/>
                </a:lnTo>
                <a:lnTo>
                  <a:pt x="58396" y="473"/>
                </a:lnTo>
                <a:lnTo>
                  <a:pt x="58585" y="473"/>
                </a:lnTo>
                <a:lnTo>
                  <a:pt x="58396" y="661"/>
                </a:lnTo>
                <a:lnTo>
                  <a:pt x="58207" y="661"/>
                </a:lnTo>
                <a:lnTo>
                  <a:pt x="58302" y="567"/>
                </a:lnTo>
                <a:lnTo>
                  <a:pt x="58113" y="661"/>
                </a:lnTo>
                <a:lnTo>
                  <a:pt x="57924" y="661"/>
                </a:lnTo>
                <a:lnTo>
                  <a:pt x="57453" y="473"/>
                </a:lnTo>
                <a:lnTo>
                  <a:pt x="56981" y="284"/>
                </a:lnTo>
                <a:lnTo>
                  <a:pt x="56604" y="284"/>
                </a:lnTo>
                <a:lnTo>
                  <a:pt x="56604" y="473"/>
                </a:lnTo>
                <a:lnTo>
                  <a:pt x="56415" y="567"/>
                </a:lnTo>
                <a:lnTo>
                  <a:pt x="57075" y="473"/>
                </a:lnTo>
                <a:lnTo>
                  <a:pt x="56698" y="661"/>
                </a:lnTo>
                <a:lnTo>
                  <a:pt x="57170" y="567"/>
                </a:lnTo>
                <a:lnTo>
                  <a:pt x="57075" y="661"/>
                </a:lnTo>
                <a:lnTo>
                  <a:pt x="57075" y="756"/>
                </a:lnTo>
                <a:lnTo>
                  <a:pt x="56321" y="756"/>
                </a:lnTo>
                <a:lnTo>
                  <a:pt x="56226" y="567"/>
                </a:lnTo>
                <a:lnTo>
                  <a:pt x="56132" y="473"/>
                </a:lnTo>
                <a:lnTo>
                  <a:pt x="55849" y="473"/>
                </a:lnTo>
                <a:lnTo>
                  <a:pt x="55471" y="567"/>
                </a:lnTo>
                <a:lnTo>
                  <a:pt x="55000" y="661"/>
                </a:lnTo>
                <a:lnTo>
                  <a:pt x="55094" y="661"/>
                </a:lnTo>
                <a:lnTo>
                  <a:pt x="53868" y="850"/>
                </a:lnTo>
                <a:lnTo>
                  <a:pt x="52830" y="1039"/>
                </a:lnTo>
                <a:lnTo>
                  <a:pt x="52830" y="1039"/>
                </a:lnTo>
                <a:lnTo>
                  <a:pt x="52924" y="850"/>
                </a:lnTo>
                <a:lnTo>
                  <a:pt x="53019" y="756"/>
                </a:lnTo>
                <a:lnTo>
                  <a:pt x="53019" y="756"/>
                </a:lnTo>
                <a:lnTo>
                  <a:pt x="52358" y="944"/>
                </a:lnTo>
                <a:lnTo>
                  <a:pt x="51981" y="1039"/>
                </a:lnTo>
                <a:lnTo>
                  <a:pt x="51887" y="1133"/>
                </a:lnTo>
                <a:lnTo>
                  <a:pt x="51887" y="1227"/>
                </a:lnTo>
                <a:lnTo>
                  <a:pt x="51604" y="1039"/>
                </a:lnTo>
                <a:lnTo>
                  <a:pt x="50755" y="1039"/>
                </a:lnTo>
                <a:lnTo>
                  <a:pt x="50755" y="944"/>
                </a:lnTo>
                <a:lnTo>
                  <a:pt x="50755" y="850"/>
                </a:lnTo>
                <a:lnTo>
                  <a:pt x="50660" y="850"/>
                </a:lnTo>
                <a:lnTo>
                  <a:pt x="50660" y="1039"/>
                </a:lnTo>
                <a:lnTo>
                  <a:pt x="49623" y="1322"/>
                </a:lnTo>
                <a:lnTo>
                  <a:pt x="49151" y="1416"/>
                </a:lnTo>
                <a:lnTo>
                  <a:pt x="48679" y="1416"/>
                </a:lnTo>
                <a:lnTo>
                  <a:pt x="48679" y="1322"/>
                </a:lnTo>
                <a:lnTo>
                  <a:pt x="48773" y="1322"/>
                </a:lnTo>
                <a:lnTo>
                  <a:pt x="48585" y="1133"/>
                </a:lnTo>
                <a:lnTo>
                  <a:pt x="47547" y="1133"/>
                </a:lnTo>
                <a:lnTo>
                  <a:pt x="46981" y="1322"/>
                </a:lnTo>
                <a:lnTo>
                  <a:pt x="46038" y="1699"/>
                </a:lnTo>
                <a:lnTo>
                  <a:pt x="46038" y="1699"/>
                </a:lnTo>
                <a:lnTo>
                  <a:pt x="46132" y="1605"/>
                </a:lnTo>
                <a:lnTo>
                  <a:pt x="46038" y="1510"/>
                </a:lnTo>
                <a:lnTo>
                  <a:pt x="45755" y="1699"/>
                </a:lnTo>
                <a:lnTo>
                  <a:pt x="45660" y="1793"/>
                </a:lnTo>
                <a:lnTo>
                  <a:pt x="45566" y="1793"/>
                </a:lnTo>
                <a:lnTo>
                  <a:pt x="45472" y="1699"/>
                </a:lnTo>
                <a:lnTo>
                  <a:pt x="45472" y="1510"/>
                </a:lnTo>
                <a:lnTo>
                  <a:pt x="45755" y="1510"/>
                </a:lnTo>
                <a:lnTo>
                  <a:pt x="45566" y="1416"/>
                </a:lnTo>
                <a:lnTo>
                  <a:pt x="45189" y="1416"/>
                </a:lnTo>
                <a:lnTo>
                  <a:pt x="44245" y="1605"/>
                </a:lnTo>
                <a:lnTo>
                  <a:pt x="42736" y="2076"/>
                </a:lnTo>
                <a:lnTo>
                  <a:pt x="42736" y="2076"/>
                </a:lnTo>
                <a:lnTo>
                  <a:pt x="43113" y="1793"/>
                </a:lnTo>
                <a:lnTo>
                  <a:pt x="43491" y="1605"/>
                </a:lnTo>
                <a:lnTo>
                  <a:pt x="43208" y="1699"/>
                </a:lnTo>
                <a:lnTo>
                  <a:pt x="42956" y="1762"/>
                </a:lnTo>
                <a:lnTo>
                  <a:pt x="42924" y="1793"/>
                </a:lnTo>
                <a:lnTo>
                  <a:pt x="42453" y="1982"/>
                </a:lnTo>
                <a:lnTo>
                  <a:pt x="42075" y="1982"/>
                </a:lnTo>
                <a:lnTo>
                  <a:pt x="41981" y="1888"/>
                </a:lnTo>
                <a:lnTo>
                  <a:pt x="40377" y="1888"/>
                </a:lnTo>
                <a:lnTo>
                  <a:pt x="38962" y="1982"/>
                </a:lnTo>
                <a:lnTo>
                  <a:pt x="39057" y="2076"/>
                </a:lnTo>
                <a:lnTo>
                  <a:pt x="38962" y="2171"/>
                </a:lnTo>
                <a:lnTo>
                  <a:pt x="38679" y="2265"/>
                </a:lnTo>
                <a:lnTo>
                  <a:pt x="38774" y="2076"/>
                </a:lnTo>
                <a:lnTo>
                  <a:pt x="38679" y="2076"/>
                </a:lnTo>
                <a:lnTo>
                  <a:pt x="38585" y="2171"/>
                </a:lnTo>
                <a:lnTo>
                  <a:pt x="38491" y="2265"/>
                </a:lnTo>
                <a:lnTo>
                  <a:pt x="38302" y="2171"/>
                </a:lnTo>
                <a:lnTo>
                  <a:pt x="38208" y="1982"/>
                </a:lnTo>
                <a:lnTo>
                  <a:pt x="37453" y="1982"/>
                </a:lnTo>
                <a:lnTo>
                  <a:pt x="37736" y="2171"/>
                </a:lnTo>
                <a:lnTo>
                  <a:pt x="37264" y="2171"/>
                </a:lnTo>
                <a:lnTo>
                  <a:pt x="37076" y="2076"/>
                </a:lnTo>
                <a:lnTo>
                  <a:pt x="36793" y="2171"/>
                </a:lnTo>
                <a:lnTo>
                  <a:pt x="36887" y="1982"/>
                </a:lnTo>
                <a:lnTo>
                  <a:pt x="35943" y="2359"/>
                </a:lnTo>
                <a:lnTo>
                  <a:pt x="34906" y="2548"/>
                </a:lnTo>
                <a:lnTo>
                  <a:pt x="33868" y="2737"/>
                </a:lnTo>
                <a:lnTo>
                  <a:pt x="32925" y="2737"/>
                </a:lnTo>
                <a:lnTo>
                  <a:pt x="33113" y="2642"/>
                </a:lnTo>
                <a:lnTo>
                  <a:pt x="32830" y="2642"/>
                </a:lnTo>
                <a:lnTo>
                  <a:pt x="32547" y="2737"/>
                </a:lnTo>
                <a:lnTo>
                  <a:pt x="32076" y="2925"/>
                </a:lnTo>
                <a:lnTo>
                  <a:pt x="31321" y="2925"/>
                </a:lnTo>
                <a:lnTo>
                  <a:pt x="30472" y="3020"/>
                </a:lnTo>
                <a:lnTo>
                  <a:pt x="29623" y="3114"/>
                </a:lnTo>
                <a:lnTo>
                  <a:pt x="27736" y="3397"/>
                </a:lnTo>
                <a:lnTo>
                  <a:pt x="26698" y="3491"/>
                </a:lnTo>
                <a:lnTo>
                  <a:pt x="26415" y="3586"/>
                </a:lnTo>
                <a:lnTo>
                  <a:pt x="26321" y="3680"/>
                </a:lnTo>
                <a:lnTo>
                  <a:pt x="26132" y="3586"/>
                </a:lnTo>
                <a:lnTo>
                  <a:pt x="25944" y="3491"/>
                </a:lnTo>
                <a:lnTo>
                  <a:pt x="25755" y="3586"/>
                </a:lnTo>
                <a:lnTo>
                  <a:pt x="25661" y="3869"/>
                </a:lnTo>
                <a:lnTo>
                  <a:pt x="25189" y="3774"/>
                </a:lnTo>
                <a:lnTo>
                  <a:pt x="24623" y="3774"/>
                </a:lnTo>
                <a:lnTo>
                  <a:pt x="23491" y="3963"/>
                </a:lnTo>
                <a:lnTo>
                  <a:pt x="22642" y="4057"/>
                </a:lnTo>
                <a:lnTo>
                  <a:pt x="21793" y="4152"/>
                </a:lnTo>
                <a:lnTo>
                  <a:pt x="21887" y="4057"/>
                </a:lnTo>
                <a:lnTo>
                  <a:pt x="21698" y="4152"/>
                </a:lnTo>
                <a:lnTo>
                  <a:pt x="21510" y="4340"/>
                </a:lnTo>
                <a:lnTo>
                  <a:pt x="21415" y="4529"/>
                </a:lnTo>
                <a:lnTo>
                  <a:pt x="21227" y="4623"/>
                </a:lnTo>
                <a:lnTo>
                  <a:pt x="21132" y="4529"/>
                </a:lnTo>
                <a:lnTo>
                  <a:pt x="20944" y="4435"/>
                </a:lnTo>
                <a:lnTo>
                  <a:pt x="20378" y="4340"/>
                </a:lnTo>
                <a:lnTo>
                  <a:pt x="19906" y="4435"/>
                </a:lnTo>
                <a:lnTo>
                  <a:pt x="19529" y="4623"/>
                </a:lnTo>
                <a:lnTo>
                  <a:pt x="19434" y="4529"/>
                </a:lnTo>
                <a:lnTo>
                  <a:pt x="19340" y="4529"/>
                </a:lnTo>
                <a:lnTo>
                  <a:pt x="18868" y="4623"/>
                </a:lnTo>
                <a:lnTo>
                  <a:pt x="17925" y="5001"/>
                </a:lnTo>
                <a:lnTo>
                  <a:pt x="17925" y="4812"/>
                </a:lnTo>
                <a:lnTo>
                  <a:pt x="17736" y="5001"/>
                </a:lnTo>
                <a:lnTo>
                  <a:pt x="17548" y="5095"/>
                </a:lnTo>
                <a:lnTo>
                  <a:pt x="17359" y="5189"/>
                </a:lnTo>
                <a:lnTo>
                  <a:pt x="16887" y="5284"/>
                </a:lnTo>
                <a:lnTo>
                  <a:pt x="16982" y="5189"/>
                </a:lnTo>
                <a:lnTo>
                  <a:pt x="16982" y="5189"/>
                </a:lnTo>
                <a:lnTo>
                  <a:pt x="16321" y="5284"/>
                </a:lnTo>
                <a:lnTo>
                  <a:pt x="15755" y="5472"/>
                </a:lnTo>
                <a:lnTo>
                  <a:pt x="15189" y="5567"/>
                </a:lnTo>
                <a:lnTo>
                  <a:pt x="14623" y="5567"/>
                </a:lnTo>
                <a:lnTo>
                  <a:pt x="15283" y="5472"/>
                </a:lnTo>
                <a:lnTo>
                  <a:pt x="15189" y="5378"/>
                </a:lnTo>
                <a:lnTo>
                  <a:pt x="15095" y="5284"/>
                </a:lnTo>
                <a:lnTo>
                  <a:pt x="15095" y="5189"/>
                </a:lnTo>
                <a:lnTo>
                  <a:pt x="15095" y="5095"/>
                </a:lnTo>
                <a:lnTo>
                  <a:pt x="14906" y="5189"/>
                </a:lnTo>
                <a:lnTo>
                  <a:pt x="14529" y="5284"/>
                </a:lnTo>
                <a:lnTo>
                  <a:pt x="13680" y="5472"/>
                </a:lnTo>
                <a:lnTo>
                  <a:pt x="13680" y="5567"/>
                </a:lnTo>
                <a:lnTo>
                  <a:pt x="13585" y="5567"/>
                </a:lnTo>
                <a:lnTo>
                  <a:pt x="13585" y="5504"/>
                </a:lnTo>
                <a:lnTo>
                  <a:pt x="13585" y="5504"/>
                </a:lnTo>
                <a:lnTo>
                  <a:pt x="13397" y="5567"/>
                </a:lnTo>
                <a:lnTo>
                  <a:pt x="13208" y="5661"/>
                </a:lnTo>
                <a:lnTo>
                  <a:pt x="13302" y="5755"/>
                </a:lnTo>
                <a:lnTo>
                  <a:pt x="13585" y="5661"/>
                </a:lnTo>
                <a:lnTo>
                  <a:pt x="13868" y="5661"/>
                </a:lnTo>
                <a:lnTo>
                  <a:pt x="13585" y="5850"/>
                </a:lnTo>
                <a:lnTo>
                  <a:pt x="13302" y="5850"/>
                </a:lnTo>
                <a:lnTo>
                  <a:pt x="13019" y="5755"/>
                </a:lnTo>
                <a:lnTo>
                  <a:pt x="12736" y="5755"/>
                </a:lnTo>
                <a:lnTo>
                  <a:pt x="11133" y="6227"/>
                </a:lnTo>
                <a:lnTo>
                  <a:pt x="11038" y="6133"/>
                </a:lnTo>
                <a:lnTo>
                  <a:pt x="10472" y="6321"/>
                </a:lnTo>
                <a:lnTo>
                  <a:pt x="10001" y="6416"/>
                </a:lnTo>
                <a:lnTo>
                  <a:pt x="9434" y="6510"/>
                </a:lnTo>
                <a:lnTo>
                  <a:pt x="8680" y="6699"/>
                </a:lnTo>
                <a:lnTo>
                  <a:pt x="7642" y="6888"/>
                </a:lnTo>
                <a:lnTo>
                  <a:pt x="6416" y="7076"/>
                </a:lnTo>
                <a:lnTo>
                  <a:pt x="3963" y="7454"/>
                </a:lnTo>
                <a:lnTo>
                  <a:pt x="1604" y="7831"/>
                </a:lnTo>
                <a:lnTo>
                  <a:pt x="944" y="8020"/>
                </a:lnTo>
                <a:lnTo>
                  <a:pt x="567" y="7925"/>
                </a:lnTo>
                <a:lnTo>
                  <a:pt x="284" y="7831"/>
                </a:lnTo>
                <a:lnTo>
                  <a:pt x="189" y="7831"/>
                </a:lnTo>
                <a:lnTo>
                  <a:pt x="189" y="7925"/>
                </a:lnTo>
                <a:lnTo>
                  <a:pt x="189" y="8208"/>
                </a:lnTo>
                <a:lnTo>
                  <a:pt x="1" y="8397"/>
                </a:lnTo>
                <a:lnTo>
                  <a:pt x="1" y="8586"/>
                </a:lnTo>
                <a:lnTo>
                  <a:pt x="1" y="8680"/>
                </a:lnTo>
                <a:lnTo>
                  <a:pt x="95" y="8774"/>
                </a:lnTo>
                <a:lnTo>
                  <a:pt x="472" y="8869"/>
                </a:lnTo>
                <a:lnTo>
                  <a:pt x="755" y="8869"/>
                </a:lnTo>
                <a:lnTo>
                  <a:pt x="567" y="8963"/>
                </a:lnTo>
                <a:lnTo>
                  <a:pt x="755" y="8963"/>
                </a:lnTo>
                <a:lnTo>
                  <a:pt x="1038" y="8869"/>
                </a:lnTo>
                <a:lnTo>
                  <a:pt x="1416" y="8586"/>
                </a:lnTo>
                <a:lnTo>
                  <a:pt x="1416" y="8774"/>
                </a:lnTo>
                <a:lnTo>
                  <a:pt x="1510" y="8869"/>
                </a:lnTo>
                <a:lnTo>
                  <a:pt x="1699" y="8774"/>
                </a:lnTo>
                <a:lnTo>
                  <a:pt x="1793" y="8774"/>
                </a:lnTo>
                <a:lnTo>
                  <a:pt x="2265" y="8586"/>
                </a:lnTo>
                <a:lnTo>
                  <a:pt x="2642" y="8491"/>
                </a:lnTo>
                <a:lnTo>
                  <a:pt x="3397" y="8491"/>
                </a:lnTo>
                <a:lnTo>
                  <a:pt x="4152" y="8397"/>
                </a:lnTo>
                <a:lnTo>
                  <a:pt x="4623" y="8397"/>
                </a:lnTo>
                <a:lnTo>
                  <a:pt x="5001" y="8114"/>
                </a:lnTo>
                <a:lnTo>
                  <a:pt x="5001" y="8208"/>
                </a:lnTo>
                <a:lnTo>
                  <a:pt x="5284" y="8114"/>
                </a:lnTo>
                <a:lnTo>
                  <a:pt x="5850" y="7831"/>
                </a:lnTo>
                <a:lnTo>
                  <a:pt x="5944" y="7925"/>
                </a:lnTo>
                <a:lnTo>
                  <a:pt x="5850" y="8020"/>
                </a:lnTo>
                <a:lnTo>
                  <a:pt x="5850" y="8114"/>
                </a:lnTo>
                <a:lnTo>
                  <a:pt x="5944" y="8020"/>
                </a:lnTo>
                <a:lnTo>
                  <a:pt x="6416" y="7925"/>
                </a:lnTo>
                <a:lnTo>
                  <a:pt x="7170" y="7925"/>
                </a:lnTo>
                <a:lnTo>
                  <a:pt x="7170" y="8020"/>
                </a:lnTo>
                <a:lnTo>
                  <a:pt x="7076" y="8114"/>
                </a:lnTo>
                <a:lnTo>
                  <a:pt x="7265" y="8020"/>
                </a:lnTo>
                <a:lnTo>
                  <a:pt x="7359" y="7925"/>
                </a:lnTo>
                <a:lnTo>
                  <a:pt x="7359" y="7831"/>
                </a:lnTo>
                <a:lnTo>
                  <a:pt x="7548" y="8020"/>
                </a:lnTo>
                <a:lnTo>
                  <a:pt x="8397" y="7642"/>
                </a:lnTo>
                <a:lnTo>
                  <a:pt x="8963" y="7454"/>
                </a:lnTo>
                <a:lnTo>
                  <a:pt x="9151" y="7359"/>
                </a:lnTo>
                <a:lnTo>
                  <a:pt x="9246" y="7359"/>
                </a:lnTo>
                <a:lnTo>
                  <a:pt x="9151" y="7171"/>
                </a:lnTo>
                <a:lnTo>
                  <a:pt x="9246" y="7076"/>
                </a:lnTo>
                <a:lnTo>
                  <a:pt x="9340" y="7076"/>
                </a:lnTo>
                <a:lnTo>
                  <a:pt x="9340" y="7171"/>
                </a:lnTo>
                <a:lnTo>
                  <a:pt x="9434" y="7076"/>
                </a:lnTo>
                <a:lnTo>
                  <a:pt x="9529" y="7171"/>
                </a:lnTo>
                <a:lnTo>
                  <a:pt x="9434" y="7265"/>
                </a:lnTo>
                <a:lnTo>
                  <a:pt x="9340" y="7265"/>
                </a:lnTo>
                <a:lnTo>
                  <a:pt x="9340" y="7359"/>
                </a:lnTo>
                <a:lnTo>
                  <a:pt x="9717" y="7171"/>
                </a:lnTo>
                <a:lnTo>
                  <a:pt x="10095" y="7076"/>
                </a:lnTo>
                <a:lnTo>
                  <a:pt x="10095" y="7171"/>
                </a:lnTo>
                <a:lnTo>
                  <a:pt x="10001" y="7171"/>
                </a:lnTo>
                <a:lnTo>
                  <a:pt x="9906" y="7265"/>
                </a:lnTo>
                <a:lnTo>
                  <a:pt x="9906" y="7359"/>
                </a:lnTo>
                <a:lnTo>
                  <a:pt x="9623" y="7265"/>
                </a:lnTo>
                <a:lnTo>
                  <a:pt x="9717" y="7454"/>
                </a:lnTo>
                <a:lnTo>
                  <a:pt x="10850" y="7076"/>
                </a:lnTo>
                <a:lnTo>
                  <a:pt x="11038" y="7076"/>
                </a:lnTo>
                <a:lnTo>
                  <a:pt x="11133" y="7171"/>
                </a:lnTo>
                <a:lnTo>
                  <a:pt x="11321" y="7265"/>
                </a:lnTo>
                <a:lnTo>
                  <a:pt x="11416" y="7265"/>
                </a:lnTo>
                <a:lnTo>
                  <a:pt x="11604" y="7171"/>
                </a:lnTo>
                <a:lnTo>
                  <a:pt x="11793" y="6982"/>
                </a:lnTo>
                <a:lnTo>
                  <a:pt x="11887" y="6888"/>
                </a:lnTo>
                <a:lnTo>
                  <a:pt x="12170" y="6888"/>
                </a:lnTo>
                <a:lnTo>
                  <a:pt x="12076" y="7076"/>
                </a:lnTo>
                <a:lnTo>
                  <a:pt x="12265" y="7076"/>
                </a:lnTo>
                <a:lnTo>
                  <a:pt x="12359" y="6888"/>
                </a:lnTo>
                <a:lnTo>
                  <a:pt x="12548" y="6793"/>
                </a:lnTo>
                <a:lnTo>
                  <a:pt x="12736" y="6793"/>
                </a:lnTo>
                <a:lnTo>
                  <a:pt x="12453" y="6982"/>
                </a:lnTo>
                <a:lnTo>
                  <a:pt x="12925" y="6982"/>
                </a:lnTo>
                <a:lnTo>
                  <a:pt x="13491" y="6888"/>
                </a:lnTo>
                <a:lnTo>
                  <a:pt x="14434" y="6605"/>
                </a:lnTo>
                <a:lnTo>
                  <a:pt x="15849" y="6510"/>
                </a:lnTo>
                <a:lnTo>
                  <a:pt x="16510" y="6416"/>
                </a:lnTo>
                <a:lnTo>
                  <a:pt x="16982" y="6227"/>
                </a:lnTo>
                <a:lnTo>
                  <a:pt x="17831" y="6038"/>
                </a:lnTo>
                <a:lnTo>
                  <a:pt x="18680" y="6038"/>
                </a:lnTo>
                <a:lnTo>
                  <a:pt x="19057" y="5850"/>
                </a:lnTo>
                <a:lnTo>
                  <a:pt x="19340" y="5755"/>
                </a:lnTo>
                <a:lnTo>
                  <a:pt x="20472" y="5661"/>
                </a:lnTo>
                <a:lnTo>
                  <a:pt x="21604" y="5567"/>
                </a:lnTo>
                <a:lnTo>
                  <a:pt x="22736" y="5378"/>
                </a:lnTo>
                <a:lnTo>
                  <a:pt x="23774" y="5095"/>
                </a:lnTo>
                <a:lnTo>
                  <a:pt x="23774" y="5284"/>
                </a:lnTo>
                <a:lnTo>
                  <a:pt x="24151" y="5189"/>
                </a:lnTo>
                <a:lnTo>
                  <a:pt x="24246" y="5189"/>
                </a:lnTo>
                <a:lnTo>
                  <a:pt x="24246" y="5095"/>
                </a:lnTo>
                <a:lnTo>
                  <a:pt x="24623" y="5001"/>
                </a:lnTo>
                <a:lnTo>
                  <a:pt x="25000" y="5095"/>
                </a:lnTo>
                <a:lnTo>
                  <a:pt x="25378" y="5095"/>
                </a:lnTo>
                <a:lnTo>
                  <a:pt x="25755" y="4906"/>
                </a:lnTo>
                <a:lnTo>
                  <a:pt x="25755" y="5095"/>
                </a:lnTo>
                <a:lnTo>
                  <a:pt x="25849" y="5001"/>
                </a:lnTo>
                <a:lnTo>
                  <a:pt x="26132" y="4906"/>
                </a:lnTo>
                <a:lnTo>
                  <a:pt x="27264" y="4906"/>
                </a:lnTo>
                <a:lnTo>
                  <a:pt x="28491" y="4718"/>
                </a:lnTo>
                <a:lnTo>
                  <a:pt x="28302" y="4529"/>
                </a:lnTo>
                <a:lnTo>
                  <a:pt x="28491" y="4435"/>
                </a:lnTo>
                <a:lnTo>
                  <a:pt x="28585" y="4340"/>
                </a:lnTo>
                <a:lnTo>
                  <a:pt x="28774" y="4529"/>
                </a:lnTo>
                <a:lnTo>
                  <a:pt x="28679" y="4623"/>
                </a:lnTo>
                <a:lnTo>
                  <a:pt x="29717" y="4623"/>
                </a:lnTo>
                <a:lnTo>
                  <a:pt x="30189" y="4529"/>
                </a:lnTo>
                <a:lnTo>
                  <a:pt x="31510" y="4246"/>
                </a:lnTo>
                <a:lnTo>
                  <a:pt x="32076" y="4057"/>
                </a:lnTo>
                <a:lnTo>
                  <a:pt x="32547" y="3869"/>
                </a:lnTo>
                <a:lnTo>
                  <a:pt x="32642" y="3963"/>
                </a:lnTo>
                <a:lnTo>
                  <a:pt x="32830" y="4057"/>
                </a:lnTo>
                <a:lnTo>
                  <a:pt x="33019" y="4057"/>
                </a:lnTo>
                <a:lnTo>
                  <a:pt x="33679" y="3869"/>
                </a:lnTo>
                <a:lnTo>
                  <a:pt x="33962" y="3586"/>
                </a:lnTo>
                <a:lnTo>
                  <a:pt x="34623" y="3586"/>
                </a:lnTo>
                <a:lnTo>
                  <a:pt x="35660" y="3491"/>
                </a:lnTo>
                <a:lnTo>
                  <a:pt x="37170" y="3586"/>
                </a:lnTo>
                <a:lnTo>
                  <a:pt x="37547" y="3397"/>
                </a:lnTo>
                <a:lnTo>
                  <a:pt x="38019" y="3303"/>
                </a:lnTo>
                <a:lnTo>
                  <a:pt x="39151" y="3208"/>
                </a:lnTo>
                <a:lnTo>
                  <a:pt x="41038" y="3208"/>
                </a:lnTo>
                <a:lnTo>
                  <a:pt x="41038" y="3114"/>
                </a:lnTo>
                <a:lnTo>
                  <a:pt x="41226" y="3020"/>
                </a:lnTo>
                <a:lnTo>
                  <a:pt x="41981" y="2925"/>
                </a:lnTo>
                <a:lnTo>
                  <a:pt x="44811" y="2925"/>
                </a:lnTo>
                <a:lnTo>
                  <a:pt x="45000" y="2831"/>
                </a:lnTo>
                <a:lnTo>
                  <a:pt x="45189" y="2642"/>
                </a:lnTo>
                <a:lnTo>
                  <a:pt x="45283" y="2548"/>
                </a:lnTo>
                <a:lnTo>
                  <a:pt x="45566" y="2548"/>
                </a:lnTo>
                <a:lnTo>
                  <a:pt x="45472" y="2737"/>
                </a:lnTo>
                <a:lnTo>
                  <a:pt x="45472" y="2737"/>
                </a:lnTo>
                <a:lnTo>
                  <a:pt x="46132" y="2548"/>
                </a:lnTo>
                <a:lnTo>
                  <a:pt x="46887" y="2548"/>
                </a:lnTo>
                <a:lnTo>
                  <a:pt x="47547" y="2454"/>
                </a:lnTo>
                <a:lnTo>
                  <a:pt x="48207" y="2265"/>
                </a:lnTo>
                <a:lnTo>
                  <a:pt x="48302" y="2359"/>
                </a:lnTo>
                <a:lnTo>
                  <a:pt x="49434" y="2359"/>
                </a:lnTo>
                <a:lnTo>
                  <a:pt x="49717" y="2265"/>
                </a:lnTo>
                <a:lnTo>
                  <a:pt x="50094" y="2171"/>
                </a:lnTo>
                <a:lnTo>
                  <a:pt x="50755" y="2076"/>
                </a:lnTo>
                <a:lnTo>
                  <a:pt x="52170" y="1982"/>
                </a:lnTo>
                <a:lnTo>
                  <a:pt x="54056" y="1793"/>
                </a:lnTo>
                <a:lnTo>
                  <a:pt x="56132" y="1510"/>
                </a:lnTo>
                <a:lnTo>
                  <a:pt x="56037" y="1605"/>
                </a:lnTo>
                <a:lnTo>
                  <a:pt x="55943" y="1699"/>
                </a:lnTo>
                <a:lnTo>
                  <a:pt x="55754" y="1699"/>
                </a:lnTo>
                <a:lnTo>
                  <a:pt x="55471" y="1793"/>
                </a:lnTo>
                <a:lnTo>
                  <a:pt x="55377" y="1888"/>
                </a:lnTo>
                <a:lnTo>
                  <a:pt x="56415" y="1605"/>
                </a:lnTo>
                <a:lnTo>
                  <a:pt x="56887" y="1510"/>
                </a:lnTo>
                <a:lnTo>
                  <a:pt x="56981" y="1605"/>
                </a:lnTo>
                <a:lnTo>
                  <a:pt x="56887" y="1699"/>
                </a:lnTo>
                <a:lnTo>
                  <a:pt x="57358" y="1605"/>
                </a:lnTo>
                <a:lnTo>
                  <a:pt x="57736" y="1605"/>
                </a:lnTo>
                <a:lnTo>
                  <a:pt x="58207" y="1510"/>
                </a:lnTo>
                <a:lnTo>
                  <a:pt x="58679" y="1510"/>
                </a:lnTo>
                <a:lnTo>
                  <a:pt x="58773" y="1416"/>
                </a:lnTo>
                <a:lnTo>
                  <a:pt x="58868" y="1322"/>
                </a:lnTo>
                <a:lnTo>
                  <a:pt x="59056" y="1133"/>
                </a:lnTo>
                <a:lnTo>
                  <a:pt x="59151" y="1227"/>
                </a:lnTo>
                <a:lnTo>
                  <a:pt x="59339" y="1227"/>
                </a:lnTo>
                <a:lnTo>
                  <a:pt x="59434" y="1322"/>
                </a:lnTo>
                <a:lnTo>
                  <a:pt x="59339" y="1510"/>
                </a:lnTo>
                <a:lnTo>
                  <a:pt x="59811" y="1416"/>
                </a:lnTo>
                <a:lnTo>
                  <a:pt x="60000" y="1322"/>
                </a:lnTo>
                <a:lnTo>
                  <a:pt x="60094" y="1416"/>
                </a:lnTo>
                <a:lnTo>
                  <a:pt x="60377" y="1322"/>
                </a:lnTo>
                <a:lnTo>
                  <a:pt x="60660" y="1227"/>
                </a:lnTo>
                <a:lnTo>
                  <a:pt x="61320" y="1133"/>
                </a:lnTo>
                <a:lnTo>
                  <a:pt x="61981" y="1227"/>
                </a:lnTo>
                <a:lnTo>
                  <a:pt x="62641" y="1227"/>
                </a:lnTo>
                <a:lnTo>
                  <a:pt x="62547" y="1133"/>
                </a:lnTo>
                <a:lnTo>
                  <a:pt x="63207" y="1039"/>
                </a:lnTo>
                <a:lnTo>
                  <a:pt x="63019" y="1133"/>
                </a:lnTo>
                <a:lnTo>
                  <a:pt x="63585" y="1133"/>
                </a:lnTo>
                <a:lnTo>
                  <a:pt x="63302" y="1039"/>
                </a:lnTo>
                <a:lnTo>
                  <a:pt x="63773" y="850"/>
                </a:lnTo>
                <a:lnTo>
                  <a:pt x="64151" y="756"/>
                </a:lnTo>
                <a:lnTo>
                  <a:pt x="64434" y="850"/>
                </a:lnTo>
                <a:lnTo>
                  <a:pt x="64434" y="1133"/>
                </a:lnTo>
                <a:lnTo>
                  <a:pt x="65283" y="850"/>
                </a:lnTo>
                <a:lnTo>
                  <a:pt x="65283" y="944"/>
                </a:lnTo>
                <a:lnTo>
                  <a:pt x="65471" y="944"/>
                </a:lnTo>
                <a:lnTo>
                  <a:pt x="65566" y="850"/>
                </a:lnTo>
                <a:lnTo>
                  <a:pt x="65754" y="944"/>
                </a:lnTo>
                <a:lnTo>
                  <a:pt x="66132" y="850"/>
                </a:lnTo>
                <a:lnTo>
                  <a:pt x="66981" y="850"/>
                </a:lnTo>
                <a:lnTo>
                  <a:pt x="66981" y="944"/>
                </a:lnTo>
                <a:lnTo>
                  <a:pt x="66886" y="1039"/>
                </a:lnTo>
                <a:lnTo>
                  <a:pt x="66792" y="1039"/>
                </a:lnTo>
                <a:lnTo>
                  <a:pt x="66792" y="1133"/>
                </a:lnTo>
                <a:lnTo>
                  <a:pt x="67641" y="944"/>
                </a:lnTo>
                <a:lnTo>
                  <a:pt x="68113" y="850"/>
                </a:lnTo>
                <a:lnTo>
                  <a:pt x="68584" y="850"/>
                </a:lnTo>
                <a:lnTo>
                  <a:pt x="68773" y="944"/>
                </a:lnTo>
                <a:lnTo>
                  <a:pt x="68962" y="944"/>
                </a:lnTo>
                <a:lnTo>
                  <a:pt x="69150" y="850"/>
                </a:lnTo>
                <a:lnTo>
                  <a:pt x="70849" y="944"/>
                </a:lnTo>
                <a:lnTo>
                  <a:pt x="71509" y="850"/>
                </a:lnTo>
                <a:lnTo>
                  <a:pt x="72169" y="756"/>
                </a:lnTo>
                <a:lnTo>
                  <a:pt x="73207" y="756"/>
                </a:lnTo>
                <a:lnTo>
                  <a:pt x="73584" y="944"/>
                </a:lnTo>
                <a:lnTo>
                  <a:pt x="73962" y="944"/>
                </a:lnTo>
                <a:lnTo>
                  <a:pt x="73773" y="756"/>
                </a:lnTo>
                <a:lnTo>
                  <a:pt x="74056" y="567"/>
                </a:lnTo>
                <a:lnTo>
                  <a:pt x="74150" y="567"/>
                </a:lnTo>
                <a:lnTo>
                  <a:pt x="74150" y="756"/>
                </a:lnTo>
                <a:lnTo>
                  <a:pt x="74339" y="850"/>
                </a:lnTo>
                <a:lnTo>
                  <a:pt x="74433" y="756"/>
                </a:lnTo>
                <a:lnTo>
                  <a:pt x="74716" y="661"/>
                </a:lnTo>
                <a:lnTo>
                  <a:pt x="75188" y="661"/>
                </a:lnTo>
                <a:lnTo>
                  <a:pt x="75188" y="756"/>
                </a:lnTo>
                <a:lnTo>
                  <a:pt x="74999" y="850"/>
                </a:lnTo>
                <a:lnTo>
                  <a:pt x="75377" y="756"/>
                </a:lnTo>
                <a:lnTo>
                  <a:pt x="75754" y="756"/>
                </a:lnTo>
                <a:lnTo>
                  <a:pt x="75471" y="850"/>
                </a:lnTo>
                <a:lnTo>
                  <a:pt x="75565" y="944"/>
                </a:lnTo>
                <a:lnTo>
                  <a:pt x="76226" y="1039"/>
                </a:lnTo>
                <a:lnTo>
                  <a:pt x="76320" y="850"/>
                </a:lnTo>
                <a:lnTo>
                  <a:pt x="76509" y="850"/>
                </a:lnTo>
                <a:lnTo>
                  <a:pt x="76792" y="756"/>
                </a:lnTo>
                <a:lnTo>
                  <a:pt x="77075" y="661"/>
                </a:lnTo>
                <a:lnTo>
                  <a:pt x="76886" y="850"/>
                </a:lnTo>
                <a:lnTo>
                  <a:pt x="76981" y="944"/>
                </a:lnTo>
                <a:lnTo>
                  <a:pt x="77264" y="1039"/>
                </a:lnTo>
                <a:lnTo>
                  <a:pt x="77547" y="1133"/>
                </a:lnTo>
                <a:lnTo>
                  <a:pt x="77924" y="1227"/>
                </a:lnTo>
                <a:lnTo>
                  <a:pt x="78018" y="1133"/>
                </a:lnTo>
                <a:lnTo>
                  <a:pt x="77924" y="1039"/>
                </a:lnTo>
                <a:lnTo>
                  <a:pt x="78207" y="944"/>
                </a:lnTo>
                <a:lnTo>
                  <a:pt x="78490" y="1039"/>
                </a:lnTo>
                <a:lnTo>
                  <a:pt x="78773" y="1039"/>
                </a:lnTo>
                <a:lnTo>
                  <a:pt x="79056" y="1133"/>
                </a:lnTo>
                <a:lnTo>
                  <a:pt x="79716" y="944"/>
                </a:lnTo>
                <a:lnTo>
                  <a:pt x="80282" y="756"/>
                </a:lnTo>
                <a:lnTo>
                  <a:pt x="80282" y="850"/>
                </a:lnTo>
                <a:lnTo>
                  <a:pt x="80188" y="944"/>
                </a:lnTo>
                <a:lnTo>
                  <a:pt x="80848" y="1039"/>
                </a:lnTo>
                <a:lnTo>
                  <a:pt x="81131" y="1039"/>
                </a:lnTo>
                <a:lnTo>
                  <a:pt x="81131" y="1133"/>
                </a:lnTo>
                <a:lnTo>
                  <a:pt x="81037" y="1227"/>
                </a:lnTo>
                <a:lnTo>
                  <a:pt x="81697" y="1039"/>
                </a:lnTo>
                <a:lnTo>
                  <a:pt x="81886" y="944"/>
                </a:lnTo>
                <a:lnTo>
                  <a:pt x="81792" y="850"/>
                </a:lnTo>
                <a:lnTo>
                  <a:pt x="81414" y="850"/>
                </a:lnTo>
                <a:lnTo>
                  <a:pt x="80943" y="944"/>
                </a:lnTo>
                <a:lnTo>
                  <a:pt x="81037" y="756"/>
                </a:lnTo>
                <a:lnTo>
                  <a:pt x="80754" y="944"/>
                </a:lnTo>
                <a:lnTo>
                  <a:pt x="80660" y="756"/>
                </a:lnTo>
                <a:lnTo>
                  <a:pt x="80754" y="661"/>
                </a:lnTo>
                <a:lnTo>
                  <a:pt x="80188" y="661"/>
                </a:lnTo>
                <a:lnTo>
                  <a:pt x="80188" y="567"/>
                </a:lnTo>
                <a:lnTo>
                  <a:pt x="80282" y="567"/>
                </a:lnTo>
                <a:lnTo>
                  <a:pt x="79528" y="473"/>
                </a:lnTo>
                <a:lnTo>
                  <a:pt x="79339" y="567"/>
                </a:lnTo>
                <a:lnTo>
                  <a:pt x="79245" y="567"/>
                </a:lnTo>
                <a:lnTo>
                  <a:pt x="79245" y="661"/>
                </a:lnTo>
                <a:lnTo>
                  <a:pt x="79056" y="850"/>
                </a:lnTo>
                <a:lnTo>
                  <a:pt x="78867" y="378"/>
                </a:lnTo>
                <a:lnTo>
                  <a:pt x="78679" y="473"/>
                </a:lnTo>
                <a:lnTo>
                  <a:pt x="78396" y="567"/>
                </a:lnTo>
                <a:lnTo>
                  <a:pt x="78018" y="661"/>
                </a:lnTo>
                <a:lnTo>
                  <a:pt x="77924" y="661"/>
                </a:lnTo>
                <a:lnTo>
                  <a:pt x="77830" y="567"/>
                </a:lnTo>
                <a:lnTo>
                  <a:pt x="77075" y="567"/>
                </a:lnTo>
                <a:lnTo>
                  <a:pt x="77264" y="473"/>
                </a:lnTo>
                <a:lnTo>
                  <a:pt x="77169" y="284"/>
                </a:lnTo>
                <a:lnTo>
                  <a:pt x="76981" y="378"/>
                </a:lnTo>
                <a:lnTo>
                  <a:pt x="76792" y="473"/>
                </a:lnTo>
                <a:lnTo>
                  <a:pt x="76037" y="473"/>
                </a:lnTo>
                <a:lnTo>
                  <a:pt x="74716" y="190"/>
                </a:lnTo>
                <a:lnTo>
                  <a:pt x="74433" y="378"/>
                </a:lnTo>
                <a:lnTo>
                  <a:pt x="74056" y="378"/>
                </a:lnTo>
                <a:lnTo>
                  <a:pt x="74150" y="190"/>
                </a:lnTo>
                <a:lnTo>
                  <a:pt x="74056" y="190"/>
                </a:lnTo>
                <a:lnTo>
                  <a:pt x="73773" y="284"/>
                </a:lnTo>
                <a:lnTo>
                  <a:pt x="73773" y="95"/>
                </a:lnTo>
                <a:lnTo>
                  <a:pt x="73301" y="190"/>
                </a:lnTo>
                <a:lnTo>
                  <a:pt x="72830" y="190"/>
                </a:lnTo>
                <a:lnTo>
                  <a:pt x="72830" y="378"/>
                </a:lnTo>
                <a:lnTo>
                  <a:pt x="72924" y="473"/>
                </a:lnTo>
                <a:lnTo>
                  <a:pt x="72924" y="567"/>
                </a:lnTo>
                <a:lnTo>
                  <a:pt x="72735" y="661"/>
                </a:lnTo>
                <a:lnTo>
                  <a:pt x="72735" y="567"/>
                </a:lnTo>
                <a:lnTo>
                  <a:pt x="72547" y="473"/>
                </a:lnTo>
                <a:lnTo>
                  <a:pt x="72452" y="378"/>
                </a:lnTo>
                <a:lnTo>
                  <a:pt x="72641" y="284"/>
                </a:lnTo>
                <a:lnTo>
                  <a:pt x="71603" y="284"/>
                </a:lnTo>
                <a:lnTo>
                  <a:pt x="70849" y="190"/>
                </a:lnTo>
                <a:lnTo>
                  <a:pt x="70660" y="284"/>
                </a:lnTo>
                <a:lnTo>
                  <a:pt x="69905" y="473"/>
                </a:lnTo>
                <a:lnTo>
                  <a:pt x="69056" y="473"/>
                </a:lnTo>
                <a:lnTo>
                  <a:pt x="68207" y="378"/>
                </a:lnTo>
                <a:lnTo>
                  <a:pt x="67547" y="284"/>
                </a:lnTo>
                <a:lnTo>
                  <a:pt x="67641" y="190"/>
                </a:lnTo>
                <a:lnTo>
                  <a:pt x="67735" y="190"/>
                </a:lnTo>
                <a:lnTo>
                  <a:pt x="67169" y="95"/>
                </a:lnTo>
                <a:lnTo>
                  <a:pt x="66698" y="95"/>
                </a:lnTo>
                <a:lnTo>
                  <a:pt x="66886" y="190"/>
                </a:lnTo>
                <a:lnTo>
                  <a:pt x="65283" y="190"/>
                </a:lnTo>
                <a:lnTo>
                  <a:pt x="64905" y="95"/>
                </a:lnTo>
                <a:lnTo>
                  <a:pt x="64905" y="190"/>
                </a:lnTo>
                <a:lnTo>
                  <a:pt x="65000" y="190"/>
                </a:lnTo>
                <a:lnTo>
                  <a:pt x="65094" y="284"/>
                </a:lnTo>
                <a:lnTo>
                  <a:pt x="65094" y="378"/>
                </a:lnTo>
                <a:lnTo>
                  <a:pt x="64528" y="284"/>
                </a:lnTo>
                <a:lnTo>
                  <a:pt x="63962" y="190"/>
                </a:lnTo>
                <a:lnTo>
                  <a:pt x="63773" y="284"/>
                </a:lnTo>
                <a:lnTo>
                  <a:pt x="63585" y="473"/>
                </a:lnTo>
                <a:lnTo>
                  <a:pt x="63396" y="567"/>
                </a:lnTo>
                <a:lnTo>
                  <a:pt x="63302" y="567"/>
                </a:lnTo>
                <a:lnTo>
                  <a:pt x="63207" y="473"/>
                </a:lnTo>
                <a:lnTo>
                  <a:pt x="63207" y="284"/>
                </a:lnTo>
                <a:lnTo>
                  <a:pt x="63396" y="284"/>
                </a:lnTo>
                <a:lnTo>
                  <a:pt x="63490" y="190"/>
                </a:lnTo>
                <a:lnTo>
                  <a:pt x="63113" y="190"/>
                </a:lnTo>
                <a:lnTo>
                  <a:pt x="61981" y="284"/>
                </a:lnTo>
                <a:lnTo>
                  <a:pt x="61320" y="284"/>
                </a:lnTo>
                <a:lnTo>
                  <a:pt x="61226" y="190"/>
                </a:lnTo>
                <a:lnTo>
                  <a:pt x="61320" y="95"/>
                </a:lnTo>
                <a:lnTo>
                  <a:pt x="60849" y="190"/>
                </a:lnTo>
                <a:lnTo>
                  <a:pt x="60547" y="3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5"/>
          <p:cNvSpPr txBox="1">
            <a:spLocks noGrp="1"/>
          </p:cNvSpPr>
          <p:nvPr>
            <p:ph type="title"/>
          </p:nvPr>
        </p:nvSpPr>
        <p:spPr>
          <a:xfrm>
            <a:off x="829000" y="526700"/>
            <a:ext cx="6902100" cy="460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5"/>
          <p:cNvSpPr txBox="1">
            <a:spLocks noGrp="1"/>
          </p:cNvSpPr>
          <p:nvPr>
            <p:ph type="body" idx="1"/>
          </p:nvPr>
        </p:nvSpPr>
        <p:spPr>
          <a:xfrm>
            <a:off x="829000" y="1352549"/>
            <a:ext cx="6902100" cy="3341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✘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-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-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167" name="Google Shape;167;p5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8" name="Google Shape;168;p5"/>
          <p:cNvGrpSpPr/>
          <p:nvPr/>
        </p:nvGrpSpPr>
        <p:grpSpPr>
          <a:xfrm>
            <a:off x="8004404" y="417297"/>
            <a:ext cx="3529549" cy="4525764"/>
            <a:chOff x="8004404" y="372498"/>
            <a:chExt cx="3529549" cy="4525764"/>
          </a:xfrm>
        </p:grpSpPr>
        <p:grpSp>
          <p:nvGrpSpPr>
            <p:cNvPr id="169" name="Google Shape;169;p5"/>
            <p:cNvGrpSpPr/>
            <p:nvPr/>
          </p:nvGrpSpPr>
          <p:grpSpPr>
            <a:xfrm rot="-5400000" flipH="1">
              <a:off x="8541351" y="-164449"/>
              <a:ext cx="2227938" cy="3301831"/>
              <a:chOff x="3485371" y="1424851"/>
              <a:chExt cx="5318543" cy="7882145"/>
            </a:xfrm>
          </p:grpSpPr>
          <p:grpSp>
            <p:nvGrpSpPr>
              <p:cNvPr id="170" name="Google Shape;170;p5"/>
              <p:cNvGrpSpPr/>
              <p:nvPr/>
            </p:nvGrpSpPr>
            <p:grpSpPr>
              <a:xfrm>
                <a:off x="3485371" y="1958251"/>
                <a:ext cx="468816" cy="7120145"/>
                <a:chOff x="1447800" y="152400"/>
                <a:chExt cx="318597" cy="4838699"/>
              </a:xfrm>
            </p:grpSpPr>
            <p:sp>
              <p:nvSpPr>
                <p:cNvPr id="171" name="Google Shape;171;p5"/>
                <p:cNvSpPr/>
                <p:nvPr/>
              </p:nvSpPr>
              <p:spPr>
                <a:xfrm>
                  <a:off x="1452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72" name="Google Shape;172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447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73" name="Google Shape;173;p5"/>
              <p:cNvGrpSpPr/>
              <p:nvPr/>
            </p:nvGrpSpPr>
            <p:grpSpPr>
              <a:xfrm>
                <a:off x="3808592" y="1577251"/>
                <a:ext cx="468816" cy="7120145"/>
                <a:chOff x="1600200" y="152400"/>
                <a:chExt cx="318597" cy="4838699"/>
              </a:xfrm>
            </p:grpSpPr>
            <p:sp>
              <p:nvSpPr>
                <p:cNvPr id="174" name="Google Shape;174;p5"/>
                <p:cNvSpPr/>
                <p:nvPr/>
              </p:nvSpPr>
              <p:spPr>
                <a:xfrm>
                  <a:off x="1604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75" name="Google Shape;175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600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76" name="Google Shape;176;p5"/>
              <p:cNvGrpSpPr/>
              <p:nvPr/>
            </p:nvGrpSpPr>
            <p:grpSpPr>
              <a:xfrm>
                <a:off x="4131812" y="2186851"/>
                <a:ext cx="468816" cy="7120145"/>
                <a:chOff x="533400" y="152400"/>
                <a:chExt cx="318597" cy="4838699"/>
              </a:xfrm>
            </p:grpSpPr>
            <p:sp>
              <p:nvSpPr>
                <p:cNvPr id="177" name="Google Shape;177;p5"/>
                <p:cNvSpPr/>
                <p:nvPr/>
              </p:nvSpPr>
              <p:spPr>
                <a:xfrm>
                  <a:off x="537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78" name="Google Shape;178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533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79" name="Google Shape;179;p5"/>
              <p:cNvGrpSpPr/>
              <p:nvPr/>
            </p:nvGrpSpPr>
            <p:grpSpPr>
              <a:xfrm>
                <a:off x="4455033" y="1729651"/>
                <a:ext cx="468816" cy="7120145"/>
                <a:chOff x="685800" y="152400"/>
                <a:chExt cx="318597" cy="4838699"/>
              </a:xfrm>
            </p:grpSpPr>
            <p:sp>
              <p:nvSpPr>
                <p:cNvPr id="180" name="Google Shape;180;p5"/>
                <p:cNvSpPr/>
                <p:nvPr/>
              </p:nvSpPr>
              <p:spPr>
                <a:xfrm>
                  <a:off x="690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81" name="Google Shape;181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685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82" name="Google Shape;182;p5"/>
              <p:cNvGrpSpPr/>
              <p:nvPr/>
            </p:nvGrpSpPr>
            <p:grpSpPr>
              <a:xfrm>
                <a:off x="4778254" y="1424851"/>
                <a:ext cx="468816" cy="7120145"/>
                <a:chOff x="838200" y="152400"/>
                <a:chExt cx="318597" cy="4838699"/>
              </a:xfrm>
            </p:grpSpPr>
            <p:sp>
              <p:nvSpPr>
                <p:cNvPr id="183" name="Google Shape;183;p5"/>
                <p:cNvSpPr/>
                <p:nvPr/>
              </p:nvSpPr>
              <p:spPr>
                <a:xfrm>
                  <a:off x="842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84" name="Google Shape;184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838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85" name="Google Shape;185;p5"/>
              <p:cNvGrpSpPr/>
              <p:nvPr/>
            </p:nvGrpSpPr>
            <p:grpSpPr>
              <a:xfrm>
                <a:off x="5101474" y="1882051"/>
                <a:ext cx="468816" cy="7120145"/>
                <a:chOff x="990600" y="152400"/>
                <a:chExt cx="318597" cy="4838699"/>
              </a:xfrm>
            </p:grpSpPr>
            <p:sp>
              <p:nvSpPr>
                <p:cNvPr id="186" name="Google Shape;186;p5"/>
                <p:cNvSpPr/>
                <p:nvPr/>
              </p:nvSpPr>
              <p:spPr>
                <a:xfrm>
                  <a:off x="9949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87" name="Google Shape;187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9906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88" name="Google Shape;188;p5"/>
              <p:cNvGrpSpPr/>
              <p:nvPr/>
            </p:nvGrpSpPr>
            <p:grpSpPr>
              <a:xfrm>
                <a:off x="5424695" y="1729651"/>
                <a:ext cx="468816" cy="7120145"/>
                <a:chOff x="3663063" y="152400"/>
                <a:chExt cx="318597" cy="4838699"/>
              </a:xfrm>
            </p:grpSpPr>
            <p:sp>
              <p:nvSpPr>
                <p:cNvPr id="189" name="Google Shape;189;p5"/>
                <p:cNvSpPr/>
                <p:nvPr/>
              </p:nvSpPr>
              <p:spPr>
                <a:xfrm>
                  <a:off x="3667406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90" name="Google Shape;190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3663063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91" name="Google Shape;191;p5"/>
              <p:cNvGrpSpPr/>
              <p:nvPr/>
            </p:nvGrpSpPr>
            <p:grpSpPr>
              <a:xfrm>
                <a:off x="5929821" y="2034451"/>
                <a:ext cx="468816" cy="7120145"/>
                <a:chOff x="1419019" y="152400"/>
                <a:chExt cx="318597" cy="4838699"/>
              </a:xfrm>
            </p:grpSpPr>
            <p:sp>
              <p:nvSpPr>
                <p:cNvPr id="192" name="Google Shape;192;p5"/>
                <p:cNvSpPr/>
                <p:nvPr/>
              </p:nvSpPr>
              <p:spPr>
                <a:xfrm>
                  <a:off x="1423362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93" name="Google Shape;193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419019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94" name="Google Shape;194;p5"/>
              <p:cNvGrpSpPr/>
              <p:nvPr/>
            </p:nvGrpSpPr>
            <p:grpSpPr>
              <a:xfrm>
                <a:off x="6395774" y="1653451"/>
                <a:ext cx="468816" cy="7120145"/>
                <a:chOff x="1600200" y="152400"/>
                <a:chExt cx="318597" cy="4838699"/>
              </a:xfrm>
            </p:grpSpPr>
            <p:sp>
              <p:nvSpPr>
                <p:cNvPr id="195" name="Google Shape;195;p5"/>
                <p:cNvSpPr/>
                <p:nvPr/>
              </p:nvSpPr>
              <p:spPr>
                <a:xfrm>
                  <a:off x="1604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96" name="Google Shape;196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600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97" name="Google Shape;197;p5"/>
              <p:cNvGrpSpPr/>
              <p:nvPr/>
            </p:nvGrpSpPr>
            <p:grpSpPr>
              <a:xfrm>
                <a:off x="6718994" y="1424851"/>
                <a:ext cx="468816" cy="7120145"/>
                <a:chOff x="533400" y="152400"/>
                <a:chExt cx="318597" cy="4838699"/>
              </a:xfrm>
            </p:grpSpPr>
            <p:sp>
              <p:nvSpPr>
                <p:cNvPr id="198" name="Google Shape;198;p5"/>
                <p:cNvSpPr/>
                <p:nvPr/>
              </p:nvSpPr>
              <p:spPr>
                <a:xfrm>
                  <a:off x="537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99" name="Google Shape;199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533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00" name="Google Shape;200;p5"/>
              <p:cNvGrpSpPr/>
              <p:nvPr/>
            </p:nvGrpSpPr>
            <p:grpSpPr>
              <a:xfrm>
                <a:off x="7042215" y="1501051"/>
                <a:ext cx="468816" cy="7120145"/>
                <a:chOff x="685800" y="152400"/>
                <a:chExt cx="318597" cy="4838699"/>
              </a:xfrm>
            </p:grpSpPr>
            <p:sp>
              <p:nvSpPr>
                <p:cNvPr id="201" name="Google Shape;201;p5"/>
                <p:cNvSpPr/>
                <p:nvPr/>
              </p:nvSpPr>
              <p:spPr>
                <a:xfrm>
                  <a:off x="690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02" name="Google Shape;202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685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03" name="Google Shape;203;p5"/>
              <p:cNvGrpSpPr/>
              <p:nvPr/>
            </p:nvGrpSpPr>
            <p:grpSpPr>
              <a:xfrm>
                <a:off x="7365436" y="1882051"/>
                <a:ext cx="468816" cy="7120145"/>
                <a:chOff x="838200" y="152400"/>
                <a:chExt cx="318597" cy="4838699"/>
              </a:xfrm>
            </p:grpSpPr>
            <p:sp>
              <p:nvSpPr>
                <p:cNvPr id="204" name="Google Shape;204;p5"/>
                <p:cNvSpPr/>
                <p:nvPr/>
              </p:nvSpPr>
              <p:spPr>
                <a:xfrm>
                  <a:off x="842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05" name="Google Shape;205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838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06" name="Google Shape;206;p5"/>
              <p:cNvGrpSpPr/>
              <p:nvPr/>
            </p:nvGrpSpPr>
            <p:grpSpPr>
              <a:xfrm>
                <a:off x="8011877" y="2186851"/>
                <a:ext cx="468816" cy="7120145"/>
                <a:chOff x="3663063" y="152400"/>
                <a:chExt cx="318597" cy="4838699"/>
              </a:xfrm>
            </p:grpSpPr>
            <p:sp>
              <p:nvSpPr>
                <p:cNvPr id="207" name="Google Shape;207;p5"/>
                <p:cNvSpPr/>
                <p:nvPr/>
              </p:nvSpPr>
              <p:spPr>
                <a:xfrm>
                  <a:off x="3667406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08" name="Google Shape;208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3663063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09" name="Google Shape;209;p5"/>
              <p:cNvGrpSpPr/>
              <p:nvPr/>
            </p:nvGrpSpPr>
            <p:grpSpPr>
              <a:xfrm>
                <a:off x="8335098" y="1805851"/>
                <a:ext cx="468816" cy="7120145"/>
                <a:chOff x="1295400" y="152400"/>
                <a:chExt cx="318597" cy="4838699"/>
              </a:xfrm>
            </p:grpSpPr>
            <p:sp>
              <p:nvSpPr>
                <p:cNvPr id="210" name="Google Shape;210;p5"/>
                <p:cNvSpPr/>
                <p:nvPr/>
              </p:nvSpPr>
              <p:spPr>
                <a:xfrm>
                  <a:off x="1299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11" name="Google Shape;211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295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grpSp>
          <p:nvGrpSpPr>
            <p:cNvPr id="212" name="Google Shape;212;p5"/>
            <p:cNvGrpSpPr/>
            <p:nvPr/>
          </p:nvGrpSpPr>
          <p:grpSpPr>
            <a:xfrm rot="-5400000" flipH="1">
              <a:off x="9848714" y="1201031"/>
              <a:ext cx="196383" cy="2982574"/>
              <a:chOff x="1447800" y="152400"/>
              <a:chExt cx="318597" cy="4838699"/>
            </a:xfrm>
          </p:grpSpPr>
          <p:sp>
            <p:nvSpPr>
              <p:cNvPr id="213" name="Google Shape;213;p5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14" name="Google Shape;214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5" name="Google Shape;215;p5"/>
            <p:cNvGrpSpPr/>
            <p:nvPr/>
          </p:nvGrpSpPr>
          <p:grpSpPr>
            <a:xfrm rot="-5400000" flipH="1">
              <a:off x="9689113" y="1336426"/>
              <a:ext cx="196383" cy="2982574"/>
              <a:chOff x="1600200" y="152400"/>
              <a:chExt cx="318597" cy="4838699"/>
            </a:xfrm>
          </p:grpSpPr>
          <p:sp>
            <p:nvSpPr>
              <p:cNvPr id="216" name="Google Shape;216;p5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17" name="Google Shape;217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8" name="Google Shape;218;p5"/>
            <p:cNvGrpSpPr/>
            <p:nvPr/>
          </p:nvGrpSpPr>
          <p:grpSpPr>
            <a:xfrm rot="-5400000" flipH="1">
              <a:off x="9944475" y="1471836"/>
              <a:ext cx="196383" cy="2982574"/>
              <a:chOff x="533400" y="152400"/>
              <a:chExt cx="318597" cy="4838699"/>
            </a:xfrm>
          </p:grpSpPr>
          <p:sp>
            <p:nvSpPr>
              <p:cNvPr id="219" name="Google Shape;219;p5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20" name="Google Shape;220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21" name="Google Shape;221;p5"/>
            <p:cNvGrpSpPr/>
            <p:nvPr/>
          </p:nvGrpSpPr>
          <p:grpSpPr>
            <a:xfrm rot="-5400000" flipH="1">
              <a:off x="9752954" y="1607231"/>
              <a:ext cx="196383" cy="2982574"/>
              <a:chOff x="685800" y="152400"/>
              <a:chExt cx="318597" cy="4838699"/>
            </a:xfrm>
          </p:grpSpPr>
          <p:sp>
            <p:nvSpPr>
              <p:cNvPr id="222" name="Google Shape;222;p5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23" name="Google Shape;223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24" name="Google Shape;224;p5"/>
            <p:cNvGrpSpPr/>
            <p:nvPr/>
          </p:nvGrpSpPr>
          <p:grpSpPr>
            <a:xfrm rot="-5400000" flipH="1">
              <a:off x="9816794" y="1954222"/>
              <a:ext cx="196383" cy="2982574"/>
              <a:chOff x="990600" y="152400"/>
              <a:chExt cx="318597" cy="4838699"/>
            </a:xfrm>
          </p:grpSpPr>
          <p:sp>
            <p:nvSpPr>
              <p:cNvPr id="225" name="Google Shape;225;p5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26" name="Google Shape;226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27" name="Google Shape;227;p5"/>
            <p:cNvGrpSpPr/>
            <p:nvPr/>
          </p:nvGrpSpPr>
          <p:grpSpPr>
            <a:xfrm rot="-5400000" flipH="1">
              <a:off x="9752954" y="2089589"/>
              <a:ext cx="196383" cy="2982574"/>
              <a:chOff x="3663063" y="152400"/>
              <a:chExt cx="318597" cy="4838699"/>
            </a:xfrm>
          </p:grpSpPr>
          <p:sp>
            <p:nvSpPr>
              <p:cNvPr id="228" name="Google Shape;228;p5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29" name="Google Shape;229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30" name="Google Shape;230;p5"/>
            <p:cNvGrpSpPr/>
            <p:nvPr/>
          </p:nvGrpSpPr>
          <p:grpSpPr>
            <a:xfrm rot="-5400000" flipH="1">
              <a:off x="9880634" y="2225013"/>
              <a:ext cx="196383" cy="2982574"/>
              <a:chOff x="1295400" y="152400"/>
              <a:chExt cx="318597" cy="4838699"/>
            </a:xfrm>
          </p:grpSpPr>
          <p:sp>
            <p:nvSpPr>
              <p:cNvPr id="231" name="Google Shape;231;p5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32" name="Google Shape;232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33" name="Google Shape;233;p5"/>
            <p:cNvGrpSpPr/>
            <p:nvPr/>
          </p:nvGrpSpPr>
          <p:grpSpPr>
            <a:xfrm rot="-5400000" flipH="1">
              <a:off x="9848714" y="2361002"/>
              <a:ext cx="196383" cy="2982574"/>
              <a:chOff x="1447800" y="152400"/>
              <a:chExt cx="318597" cy="4838699"/>
            </a:xfrm>
          </p:grpSpPr>
          <p:sp>
            <p:nvSpPr>
              <p:cNvPr id="234" name="Google Shape;234;p5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35" name="Google Shape;235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36" name="Google Shape;236;p5"/>
            <p:cNvGrpSpPr/>
            <p:nvPr/>
          </p:nvGrpSpPr>
          <p:grpSpPr>
            <a:xfrm rot="-5400000" flipH="1">
              <a:off x="9721033" y="2496397"/>
              <a:ext cx="196383" cy="2982574"/>
              <a:chOff x="1600200" y="152400"/>
              <a:chExt cx="318597" cy="4838699"/>
            </a:xfrm>
          </p:grpSpPr>
          <p:sp>
            <p:nvSpPr>
              <p:cNvPr id="237" name="Google Shape;237;p5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38" name="Google Shape;238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39" name="Google Shape;239;p5"/>
            <p:cNvGrpSpPr/>
            <p:nvPr/>
          </p:nvGrpSpPr>
          <p:grpSpPr>
            <a:xfrm rot="-5400000" flipH="1">
              <a:off x="9625273" y="2631806"/>
              <a:ext cx="196383" cy="2982574"/>
              <a:chOff x="533400" y="152400"/>
              <a:chExt cx="318597" cy="4838699"/>
            </a:xfrm>
          </p:grpSpPr>
          <p:sp>
            <p:nvSpPr>
              <p:cNvPr id="240" name="Google Shape;240;p5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41" name="Google Shape;241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42" name="Google Shape;242;p5"/>
            <p:cNvGrpSpPr/>
            <p:nvPr/>
          </p:nvGrpSpPr>
          <p:grpSpPr>
            <a:xfrm rot="-5400000" flipH="1">
              <a:off x="9657193" y="2767202"/>
              <a:ext cx="196383" cy="2982574"/>
              <a:chOff x="685800" y="152400"/>
              <a:chExt cx="318597" cy="4838699"/>
            </a:xfrm>
          </p:grpSpPr>
          <p:sp>
            <p:nvSpPr>
              <p:cNvPr id="243" name="Google Shape;243;p5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44" name="Google Shape;244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45" name="Google Shape;245;p5"/>
            <p:cNvGrpSpPr/>
            <p:nvPr/>
          </p:nvGrpSpPr>
          <p:grpSpPr>
            <a:xfrm rot="-5400000" flipH="1">
              <a:off x="9816794" y="2902597"/>
              <a:ext cx="196383" cy="2982574"/>
              <a:chOff x="838200" y="152400"/>
              <a:chExt cx="318597" cy="4838699"/>
            </a:xfrm>
          </p:grpSpPr>
          <p:sp>
            <p:nvSpPr>
              <p:cNvPr id="246" name="Google Shape;246;p5"/>
              <p:cNvSpPr/>
              <p:nvPr/>
            </p:nvSpPr>
            <p:spPr>
              <a:xfrm>
                <a:off x="842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47" name="Google Shape;247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838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48" name="Google Shape;248;p5"/>
            <p:cNvGrpSpPr/>
            <p:nvPr/>
          </p:nvGrpSpPr>
          <p:grpSpPr>
            <a:xfrm rot="-5400000" flipH="1">
              <a:off x="9625273" y="3037992"/>
              <a:ext cx="196383" cy="2982574"/>
              <a:chOff x="990600" y="152400"/>
              <a:chExt cx="318597" cy="4838699"/>
            </a:xfrm>
          </p:grpSpPr>
          <p:sp>
            <p:nvSpPr>
              <p:cNvPr id="249" name="Google Shape;249;p5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50" name="Google Shape;250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51" name="Google Shape;251;p5"/>
            <p:cNvGrpSpPr/>
            <p:nvPr/>
          </p:nvGrpSpPr>
          <p:grpSpPr>
            <a:xfrm rot="-5400000" flipH="1">
              <a:off x="9944475" y="3173359"/>
              <a:ext cx="196383" cy="2982574"/>
              <a:chOff x="3663063" y="152400"/>
              <a:chExt cx="318597" cy="4838699"/>
            </a:xfrm>
          </p:grpSpPr>
          <p:sp>
            <p:nvSpPr>
              <p:cNvPr id="252" name="Google Shape;252;p5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53" name="Google Shape;253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54" name="Google Shape;254;p5"/>
            <p:cNvGrpSpPr/>
            <p:nvPr/>
          </p:nvGrpSpPr>
          <p:grpSpPr>
            <a:xfrm rot="-5400000" flipH="1">
              <a:off x="9784874" y="3308783"/>
              <a:ext cx="196383" cy="2982574"/>
              <a:chOff x="1295400" y="152400"/>
              <a:chExt cx="318597" cy="4838699"/>
            </a:xfrm>
          </p:grpSpPr>
          <p:sp>
            <p:nvSpPr>
              <p:cNvPr id="255" name="Google Shape;255;p5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56" name="Google Shape;256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+ image">
  <p:cSld name="TITLE_AND_BODY_1">
    <p:bg>
      <p:bgPr>
        <a:solidFill>
          <a:schemeClr val="dk1"/>
        </a:soli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6"/>
          <p:cNvPicPr preferRelativeResize="0"/>
          <p:nvPr/>
        </p:nvPicPr>
        <p:blipFill rotWithShape="1">
          <a:blip r:embed="rId2">
            <a:alphaModFix/>
          </a:blip>
          <a:srcRect r="50097"/>
          <a:stretch/>
        </p:blipFill>
        <p:spPr>
          <a:xfrm>
            <a:off x="0" y="0"/>
            <a:ext cx="4563024" cy="5143500"/>
          </a:xfrm>
          <a:prstGeom prst="rect">
            <a:avLst/>
          </a:prstGeom>
          <a:noFill/>
          <a:ln>
            <a:noFill/>
          </a:ln>
          <a:effectLst>
            <a:outerShdw blurRad="114300" dist="9525" algn="bl" rotWithShape="0">
              <a:schemeClr val="dk1">
                <a:alpha val="30000"/>
              </a:schemeClr>
            </a:outerShdw>
          </a:effectLst>
        </p:spPr>
      </p:pic>
      <p:sp>
        <p:nvSpPr>
          <p:cNvPr id="259" name="Google Shape;259;p6"/>
          <p:cNvSpPr/>
          <p:nvPr/>
        </p:nvSpPr>
        <p:spPr>
          <a:xfrm rot="197195">
            <a:off x="267937" y="1451241"/>
            <a:ext cx="2440148" cy="137295"/>
          </a:xfrm>
          <a:custGeom>
            <a:avLst/>
            <a:gdLst/>
            <a:ahLst/>
            <a:cxnLst/>
            <a:rect l="l" t="t" r="r" b="b"/>
            <a:pathLst>
              <a:path w="82170" h="8963" extrusionOk="0">
                <a:moveTo>
                  <a:pt x="60471" y="1"/>
                </a:moveTo>
                <a:lnTo>
                  <a:pt x="60547" y="39"/>
                </a:lnTo>
                <a:lnTo>
                  <a:pt x="60660" y="1"/>
                </a:lnTo>
                <a:close/>
                <a:moveTo>
                  <a:pt x="63019" y="95"/>
                </a:moveTo>
                <a:lnTo>
                  <a:pt x="62924" y="190"/>
                </a:lnTo>
                <a:lnTo>
                  <a:pt x="63019" y="190"/>
                </a:lnTo>
                <a:lnTo>
                  <a:pt x="63019" y="95"/>
                </a:lnTo>
                <a:close/>
                <a:moveTo>
                  <a:pt x="82075" y="944"/>
                </a:moveTo>
                <a:lnTo>
                  <a:pt x="82075" y="1039"/>
                </a:lnTo>
                <a:lnTo>
                  <a:pt x="81980" y="1133"/>
                </a:lnTo>
                <a:lnTo>
                  <a:pt x="81792" y="1133"/>
                </a:lnTo>
                <a:lnTo>
                  <a:pt x="81697" y="1039"/>
                </a:lnTo>
                <a:lnTo>
                  <a:pt x="81509" y="1227"/>
                </a:lnTo>
                <a:lnTo>
                  <a:pt x="81886" y="1227"/>
                </a:lnTo>
                <a:lnTo>
                  <a:pt x="82169" y="1039"/>
                </a:lnTo>
                <a:lnTo>
                  <a:pt x="82075" y="944"/>
                </a:lnTo>
                <a:close/>
                <a:moveTo>
                  <a:pt x="44151" y="1510"/>
                </a:moveTo>
                <a:lnTo>
                  <a:pt x="43962" y="1605"/>
                </a:lnTo>
                <a:lnTo>
                  <a:pt x="44245" y="1605"/>
                </a:lnTo>
                <a:lnTo>
                  <a:pt x="44151" y="1510"/>
                </a:lnTo>
                <a:close/>
                <a:moveTo>
                  <a:pt x="43019" y="1699"/>
                </a:moveTo>
                <a:lnTo>
                  <a:pt x="42830" y="1793"/>
                </a:lnTo>
                <a:lnTo>
                  <a:pt x="42956" y="1762"/>
                </a:lnTo>
                <a:lnTo>
                  <a:pt x="43019" y="1699"/>
                </a:lnTo>
                <a:close/>
                <a:moveTo>
                  <a:pt x="13585" y="5472"/>
                </a:moveTo>
                <a:lnTo>
                  <a:pt x="13585" y="5504"/>
                </a:lnTo>
                <a:lnTo>
                  <a:pt x="13585" y="5504"/>
                </a:lnTo>
                <a:lnTo>
                  <a:pt x="13680" y="5472"/>
                </a:lnTo>
                <a:close/>
                <a:moveTo>
                  <a:pt x="15095" y="6321"/>
                </a:moveTo>
                <a:lnTo>
                  <a:pt x="14812" y="6416"/>
                </a:lnTo>
                <a:lnTo>
                  <a:pt x="14812" y="6321"/>
                </a:lnTo>
                <a:close/>
                <a:moveTo>
                  <a:pt x="60547" y="39"/>
                </a:moveTo>
                <a:lnTo>
                  <a:pt x="60377" y="95"/>
                </a:lnTo>
                <a:lnTo>
                  <a:pt x="60471" y="190"/>
                </a:lnTo>
                <a:lnTo>
                  <a:pt x="60094" y="378"/>
                </a:lnTo>
                <a:lnTo>
                  <a:pt x="59811" y="473"/>
                </a:lnTo>
                <a:lnTo>
                  <a:pt x="59717" y="473"/>
                </a:lnTo>
                <a:lnTo>
                  <a:pt x="59622" y="378"/>
                </a:lnTo>
                <a:lnTo>
                  <a:pt x="59811" y="378"/>
                </a:lnTo>
                <a:lnTo>
                  <a:pt x="59811" y="284"/>
                </a:lnTo>
                <a:lnTo>
                  <a:pt x="59811" y="190"/>
                </a:lnTo>
                <a:lnTo>
                  <a:pt x="58962" y="190"/>
                </a:lnTo>
                <a:lnTo>
                  <a:pt x="58773" y="284"/>
                </a:lnTo>
                <a:lnTo>
                  <a:pt x="58396" y="473"/>
                </a:lnTo>
                <a:lnTo>
                  <a:pt x="58585" y="473"/>
                </a:lnTo>
                <a:lnTo>
                  <a:pt x="58396" y="661"/>
                </a:lnTo>
                <a:lnTo>
                  <a:pt x="58207" y="661"/>
                </a:lnTo>
                <a:lnTo>
                  <a:pt x="58302" y="567"/>
                </a:lnTo>
                <a:lnTo>
                  <a:pt x="58113" y="661"/>
                </a:lnTo>
                <a:lnTo>
                  <a:pt x="57924" y="661"/>
                </a:lnTo>
                <a:lnTo>
                  <a:pt x="57453" y="473"/>
                </a:lnTo>
                <a:lnTo>
                  <a:pt x="56981" y="284"/>
                </a:lnTo>
                <a:lnTo>
                  <a:pt x="56604" y="284"/>
                </a:lnTo>
                <a:lnTo>
                  <a:pt x="56604" y="473"/>
                </a:lnTo>
                <a:lnTo>
                  <a:pt x="56415" y="567"/>
                </a:lnTo>
                <a:lnTo>
                  <a:pt x="57075" y="473"/>
                </a:lnTo>
                <a:lnTo>
                  <a:pt x="56698" y="661"/>
                </a:lnTo>
                <a:lnTo>
                  <a:pt x="57170" y="567"/>
                </a:lnTo>
                <a:lnTo>
                  <a:pt x="57075" y="661"/>
                </a:lnTo>
                <a:lnTo>
                  <a:pt x="57075" y="756"/>
                </a:lnTo>
                <a:lnTo>
                  <a:pt x="56321" y="756"/>
                </a:lnTo>
                <a:lnTo>
                  <a:pt x="56226" y="567"/>
                </a:lnTo>
                <a:lnTo>
                  <a:pt x="56132" y="473"/>
                </a:lnTo>
                <a:lnTo>
                  <a:pt x="55849" y="473"/>
                </a:lnTo>
                <a:lnTo>
                  <a:pt x="55471" y="567"/>
                </a:lnTo>
                <a:lnTo>
                  <a:pt x="55000" y="661"/>
                </a:lnTo>
                <a:lnTo>
                  <a:pt x="55094" y="661"/>
                </a:lnTo>
                <a:lnTo>
                  <a:pt x="53868" y="850"/>
                </a:lnTo>
                <a:lnTo>
                  <a:pt x="52830" y="1039"/>
                </a:lnTo>
                <a:lnTo>
                  <a:pt x="52830" y="1039"/>
                </a:lnTo>
                <a:lnTo>
                  <a:pt x="52924" y="850"/>
                </a:lnTo>
                <a:lnTo>
                  <a:pt x="53019" y="756"/>
                </a:lnTo>
                <a:lnTo>
                  <a:pt x="53019" y="756"/>
                </a:lnTo>
                <a:lnTo>
                  <a:pt x="52358" y="944"/>
                </a:lnTo>
                <a:lnTo>
                  <a:pt x="51981" y="1039"/>
                </a:lnTo>
                <a:lnTo>
                  <a:pt x="51887" y="1133"/>
                </a:lnTo>
                <a:lnTo>
                  <a:pt x="51887" y="1227"/>
                </a:lnTo>
                <a:lnTo>
                  <a:pt x="51604" y="1039"/>
                </a:lnTo>
                <a:lnTo>
                  <a:pt x="50755" y="1039"/>
                </a:lnTo>
                <a:lnTo>
                  <a:pt x="50755" y="944"/>
                </a:lnTo>
                <a:lnTo>
                  <a:pt x="50755" y="850"/>
                </a:lnTo>
                <a:lnTo>
                  <a:pt x="50660" y="850"/>
                </a:lnTo>
                <a:lnTo>
                  <a:pt x="50660" y="1039"/>
                </a:lnTo>
                <a:lnTo>
                  <a:pt x="49623" y="1322"/>
                </a:lnTo>
                <a:lnTo>
                  <a:pt x="49151" y="1416"/>
                </a:lnTo>
                <a:lnTo>
                  <a:pt x="48679" y="1416"/>
                </a:lnTo>
                <a:lnTo>
                  <a:pt x="48679" y="1322"/>
                </a:lnTo>
                <a:lnTo>
                  <a:pt x="48773" y="1322"/>
                </a:lnTo>
                <a:lnTo>
                  <a:pt x="48585" y="1133"/>
                </a:lnTo>
                <a:lnTo>
                  <a:pt x="47547" y="1133"/>
                </a:lnTo>
                <a:lnTo>
                  <a:pt x="46981" y="1322"/>
                </a:lnTo>
                <a:lnTo>
                  <a:pt x="46038" y="1699"/>
                </a:lnTo>
                <a:lnTo>
                  <a:pt x="46038" y="1699"/>
                </a:lnTo>
                <a:lnTo>
                  <a:pt x="46132" y="1605"/>
                </a:lnTo>
                <a:lnTo>
                  <a:pt x="46038" y="1510"/>
                </a:lnTo>
                <a:lnTo>
                  <a:pt x="45755" y="1699"/>
                </a:lnTo>
                <a:lnTo>
                  <a:pt x="45660" y="1793"/>
                </a:lnTo>
                <a:lnTo>
                  <a:pt x="45566" y="1793"/>
                </a:lnTo>
                <a:lnTo>
                  <a:pt x="45472" y="1699"/>
                </a:lnTo>
                <a:lnTo>
                  <a:pt x="45472" y="1510"/>
                </a:lnTo>
                <a:lnTo>
                  <a:pt x="45755" y="1510"/>
                </a:lnTo>
                <a:lnTo>
                  <a:pt x="45566" y="1416"/>
                </a:lnTo>
                <a:lnTo>
                  <a:pt x="45189" y="1416"/>
                </a:lnTo>
                <a:lnTo>
                  <a:pt x="44245" y="1605"/>
                </a:lnTo>
                <a:lnTo>
                  <a:pt x="42736" y="2076"/>
                </a:lnTo>
                <a:lnTo>
                  <a:pt x="42736" y="2076"/>
                </a:lnTo>
                <a:lnTo>
                  <a:pt x="43113" y="1793"/>
                </a:lnTo>
                <a:lnTo>
                  <a:pt x="43491" y="1605"/>
                </a:lnTo>
                <a:lnTo>
                  <a:pt x="43208" y="1699"/>
                </a:lnTo>
                <a:lnTo>
                  <a:pt x="42956" y="1762"/>
                </a:lnTo>
                <a:lnTo>
                  <a:pt x="42924" y="1793"/>
                </a:lnTo>
                <a:lnTo>
                  <a:pt x="42453" y="1982"/>
                </a:lnTo>
                <a:lnTo>
                  <a:pt x="42075" y="1982"/>
                </a:lnTo>
                <a:lnTo>
                  <a:pt x="41981" y="1888"/>
                </a:lnTo>
                <a:lnTo>
                  <a:pt x="40377" y="1888"/>
                </a:lnTo>
                <a:lnTo>
                  <a:pt x="38962" y="1982"/>
                </a:lnTo>
                <a:lnTo>
                  <a:pt x="39057" y="2076"/>
                </a:lnTo>
                <a:lnTo>
                  <a:pt x="38962" y="2171"/>
                </a:lnTo>
                <a:lnTo>
                  <a:pt x="38679" y="2265"/>
                </a:lnTo>
                <a:lnTo>
                  <a:pt x="38774" y="2076"/>
                </a:lnTo>
                <a:lnTo>
                  <a:pt x="38679" y="2076"/>
                </a:lnTo>
                <a:lnTo>
                  <a:pt x="38585" y="2171"/>
                </a:lnTo>
                <a:lnTo>
                  <a:pt x="38491" y="2265"/>
                </a:lnTo>
                <a:lnTo>
                  <a:pt x="38302" y="2171"/>
                </a:lnTo>
                <a:lnTo>
                  <a:pt x="38208" y="1982"/>
                </a:lnTo>
                <a:lnTo>
                  <a:pt x="37453" y="1982"/>
                </a:lnTo>
                <a:lnTo>
                  <a:pt x="37736" y="2171"/>
                </a:lnTo>
                <a:lnTo>
                  <a:pt x="37264" y="2171"/>
                </a:lnTo>
                <a:lnTo>
                  <a:pt x="37076" y="2076"/>
                </a:lnTo>
                <a:lnTo>
                  <a:pt x="36793" y="2171"/>
                </a:lnTo>
                <a:lnTo>
                  <a:pt x="36887" y="1982"/>
                </a:lnTo>
                <a:lnTo>
                  <a:pt x="35943" y="2359"/>
                </a:lnTo>
                <a:lnTo>
                  <a:pt x="34906" y="2548"/>
                </a:lnTo>
                <a:lnTo>
                  <a:pt x="33868" y="2737"/>
                </a:lnTo>
                <a:lnTo>
                  <a:pt x="32925" y="2737"/>
                </a:lnTo>
                <a:lnTo>
                  <a:pt x="33113" y="2642"/>
                </a:lnTo>
                <a:lnTo>
                  <a:pt x="32830" y="2642"/>
                </a:lnTo>
                <a:lnTo>
                  <a:pt x="32547" y="2737"/>
                </a:lnTo>
                <a:lnTo>
                  <a:pt x="32076" y="2925"/>
                </a:lnTo>
                <a:lnTo>
                  <a:pt x="31321" y="2925"/>
                </a:lnTo>
                <a:lnTo>
                  <a:pt x="30472" y="3020"/>
                </a:lnTo>
                <a:lnTo>
                  <a:pt x="29623" y="3114"/>
                </a:lnTo>
                <a:lnTo>
                  <a:pt x="27736" y="3397"/>
                </a:lnTo>
                <a:lnTo>
                  <a:pt x="26698" y="3491"/>
                </a:lnTo>
                <a:lnTo>
                  <a:pt x="26415" y="3586"/>
                </a:lnTo>
                <a:lnTo>
                  <a:pt x="26321" y="3680"/>
                </a:lnTo>
                <a:lnTo>
                  <a:pt x="26132" y="3586"/>
                </a:lnTo>
                <a:lnTo>
                  <a:pt x="25944" y="3491"/>
                </a:lnTo>
                <a:lnTo>
                  <a:pt x="25755" y="3586"/>
                </a:lnTo>
                <a:lnTo>
                  <a:pt x="25661" y="3869"/>
                </a:lnTo>
                <a:lnTo>
                  <a:pt x="25189" y="3774"/>
                </a:lnTo>
                <a:lnTo>
                  <a:pt x="24623" y="3774"/>
                </a:lnTo>
                <a:lnTo>
                  <a:pt x="23491" y="3963"/>
                </a:lnTo>
                <a:lnTo>
                  <a:pt x="22642" y="4057"/>
                </a:lnTo>
                <a:lnTo>
                  <a:pt x="21793" y="4152"/>
                </a:lnTo>
                <a:lnTo>
                  <a:pt x="21887" y="4057"/>
                </a:lnTo>
                <a:lnTo>
                  <a:pt x="21698" y="4152"/>
                </a:lnTo>
                <a:lnTo>
                  <a:pt x="21510" y="4340"/>
                </a:lnTo>
                <a:lnTo>
                  <a:pt x="21415" y="4529"/>
                </a:lnTo>
                <a:lnTo>
                  <a:pt x="21227" y="4623"/>
                </a:lnTo>
                <a:lnTo>
                  <a:pt x="21132" y="4529"/>
                </a:lnTo>
                <a:lnTo>
                  <a:pt x="20944" y="4435"/>
                </a:lnTo>
                <a:lnTo>
                  <a:pt x="20378" y="4340"/>
                </a:lnTo>
                <a:lnTo>
                  <a:pt x="19906" y="4435"/>
                </a:lnTo>
                <a:lnTo>
                  <a:pt x="19529" y="4623"/>
                </a:lnTo>
                <a:lnTo>
                  <a:pt x="19434" y="4529"/>
                </a:lnTo>
                <a:lnTo>
                  <a:pt x="19340" y="4529"/>
                </a:lnTo>
                <a:lnTo>
                  <a:pt x="18868" y="4623"/>
                </a:lnTo>
                <a:lnTo>
                  <a:pt x="17925" y="5001"/>
                </a:lnTo>
                <a:lnTo>
                  <a:pt x="17925" y="4812"/>
                </a:lnTo>
                <a:lnTo>
                  <a:pt x="17736" y="5001"/>
                </a:lnTo>
                <a:lnTo>
                  <a:pt x="17548" y="5095"/>
                </a:lnTo>
                <a:lnTo>
                  <a:pt x="17359" y="5189"/>
                </a:lnTo>
                <a:lnTo>
                  <a:pt x="16887" y="5284"/>
                </a:lnTo>
                <a:lnTo>
                  <a:pt x="16982" y="5189"/>
                </a:lnTo>
                <a:lnTo>
                  <a:pt x="16982" y="5189"/>
                </a:lnTo>
                <a:lnTo>
                  <a:pt x="16321" y="5284"/>
                </a:lnTo>
                <a:lnTo>
                  <a:pt x="15755" y="5472"/>
                </a:lnTo>
                <a:lnTo>
                  <a:pt x="15189" y="5567"/>
                </a:lnTo>
                <a:lnTo>
                  <a:pt x="14623" y="5567"/>
                </a:lnTo>
                <a:lnTo>
                  <a:pt x="15283" y="5472"/>
                </a:lnTo>
                <a:lnTo>
                  <a:pt x="15189" y="5378"/>
                </a:lnTo>
                <a:lnTo>
                  <a:pt x="15095" y="5284"/>
                </a:lnTo>
                <a:lnTo>
                  <a:pt x="15095" y="5189"/>
                </a:lnTo>
                <a:lnTo>
                  <a:pt x="15095" y="5095"/>
                </a:lnTo>
                <a:lnTo>
                  <a:pt x="14906" y="5189"/>
                </a:lnTo>
                <a:lnTo>
                  <a:pt x="14529" y="5284"/>
                </a:lnTo>
                <a:lnTo>
                  <a:pt x="13680" y="5472"/>
                </a:lnTo>
                <a:lnTo>
                  <a:pt x="13680" y="5567"/>
                </a:lnTo>
                <a:lnTo>
                  <a:pt x="13585" y="5567"/>
                </a:lnTo>
                <a:lnTo>
                  <a:pt x="13585" y="5504"/>
                </a:lnTo>
                <a:lnTo>
                  <a:pt x="13585" y="5504"/>
                </a:lnTo>
                <a:lnTo>
                  <a:pt x="13397" y="5567"/>
                </a:lnTo>
                <a:lnTo>
                  <a:pt x="13208" y="5661"/>
                </a:lnTo>
                <a:lnTo>
                  <a:pt x="13302" y="5755"/>
                </a:lnTo>
                <a:lnTo>
                  <a:pt x="13585" y="5661"/>
                </a:lnTo>
                <a:lnTo>
                  <a:pt x="13868" y="5661"/>
                </a:lnTo>
                <a:lnTo>
                  <a:pt x="13585" y="5850"/>
                </a:lnTo>
                <a:lnTo>
                  <a:pt x="13302" y="5850"/>
                </a:lnTo>
                <a:lnTo>
                  <a:pt x="13019" y="5755"/>
                </a:lnTo>
                <a:lnTo>
                  <a:pt x="12736" y="5755"/>
                </a:lnTo>
                <a:lnTo>
                  <a:pt x="11133" y="6227"/>
                </a:lnTo>
                <a:lnTo>
                  <a:pt x="11038" y="6133"/>
                </a:lnTo>
                <a:lnTo>
                  <a:pt x="10472" y="6321"/>
                </a:lnTo>
                <a:lnTo>
                  <a:pt x="10001" y="6416"/>
                </a:lnTo>
                <a:lnTo>
                  <a:pt x="9434" y="6510"/>
                </a:lnTo>
                <a:lnTo>
                  <a:pt x="8680" y="6699"/>
                </a:lnTo>
                <a:lnTo>
                  <a:pt x="7642" y="6888"/>
                </a:lnTo>
                <a:lnTo>
                  <a:pt x="6416" y="7076"/>
                </a:lnTo>
                <a:lnTo>
                  <a:pt x="3963" y="7454"/>
                </a:lnTo>
                <a:lnTo>
                  <a:pt x="1604" y="7831"/>
                </a:lnTo>
                <a:lnTo>
                  <a:pt x="944" y="8020"/>
                </a:lnTo>
                <a:lnTo>
                  <a:pt x="567" y="7925"/>
                </a:lnTo>
                <a:lnTo>
                  <a:pt x="284" y="7831"/>
                </a:lnTo>
                <a:lnTo>
                  <a:pt x="189" y="7831"/>
                </a:lnTo>
                <a:lnTo>
                  <a:pt x="189" y="7925"/>
                </a:lnTo>
                <a:lnTo>
                  <a:pt x="189" y="8208"/>
                </a:lnTo>
                <a:lnTo>
                  <a:pt x="1" y="8397"/>
                </a:lnTo>
                <a:lnTo>
                  <a:pt x="1" y="8586"/>
                </a:lnTo>
                <a:lnTo>
                  <a:pt x="1" y="8680"/>
                </a:lnTo>
                <a:lnTo>
                  <a:pt x="95" y="8774"/>
                </a:lnTo>
                <a:lnTo>
                  <a:pt x="472" y="8869"/>
                </a:lnTo>
                <a:lnTo>
                  <a:pt x="755" y="8869"/>
                </a:lnTo>
                <a:lnTo>
                  <a:pt x="567" y="8963"/>
                </a:lnTo>
                <a:lnTo>
                  <a:pt x="755" y="8963"/>
                </a:lnTo>
                <a:lnTo>
                  <a:pt x="1038" y="8869"/>
                </a:lnTo>
                <a:lnTo>
                  <a:pt x="1416" y="8586"/>
                </a:lnTo>
                <a:lnTo>
                  <a:pt x="1416" y="8774"/>
                </a:lnTo>
                <a:lnTo>
                  <a:pt x="1510" y="8869"/>
                </a:lnTo>
                <a:lnTo>
                  <a:pt x="1699" y="8774"/>
                </a:lnTo>
                <a:lnTo>
                  <a:pt x="1793" y="8774"/>
                </a:lnTo>
                <a:lnTo>
                  <a:pt x="2265" y="8586"/>
                </a:lnTo>
                <a:lnTo>
                  <a:pt x="2642" y="8491"/>
                </a:lnTo>
                <a:lnTo>
                  <a:pt x="3397" y="8491"/>
                </a:lnTo>
                <a:lnTo>
                  <a:pt x="4152" y="8397"/>
                </a:lnTo>
                <a:lnTo>
                  <a:pt x="4623" y="8397"/>
                </a:lnTo>
                <a:lnTo>
                  <a:pt x="5001" y="8114"/>
                </a:lnTo>
                <a:lnTo>
                  <a:pt x="5001" y="8208"/>
                </a:lnTo>
                <a:lnTo>
                  <a:pt x="5284" y="8114"/>
                </a:lnTo>
                <a:lnTo>
                  <a:pt x="5850" y="7831"/>
                </a:lnTo>
                <a:lnTo>
                  <a:pt x="5944" y="7925"/>
                </a:lnTo>
                <a:lnTo>
                  <a:pt x="5850" y="8020"/>
                </a:lnTo>
                <a:lnTo>
                  <a:pt x="5850" y="8114"/>
                </a:lnTo>
                <a:lnTo>
                  <a:pt x="5944" y="8020"/>
                </a:lnTo>
                <a:lnTo>
                  <a:pt x="6416" y="7925"/>
                </a:lnTo>
                <a:lnTo>
                  <a:pt x="7170" y="7925"/>
                </a:lnTo>
                <a:lnTo>
                  <a:pt x="7170" y="8020"/>
                </a:lnTo>
                <a:lnTo>
                  <a:pt x="7076" y="8114"/>
                </a:lnTo>
                <a:lnTo>
                  <a:pt x="7265" y="8020"/>
                </a:lnTo>
                <a:lnTo>
                  <a:pt x="7359" y="7925"/>
                </a:lnTo>
                <a:lnTo>
                  <a:pt x="7359" y="7831"/>
                </a:lnTo>
                <a:lnTo>
                  <a:pt x="7548" y="8020"/>
                </a:lnTo>
                <a:lnTo>
                  <a:pt x="8397" y="7642"/>
                </a:lnTo>
                <a:lnTo>
                  <a:pt x="8963" y="7454"/>
                </a:lnTo>
                <a:lnTo>
                  <a:pt x="9151" y="7359"/>
                </a:lnTo>
                <a:lnTo>
                  <a:pt x="9246" y="7359"/>
                </a:lnTo>
                <a:lnTo>
                  <a:pt x="9151" y="7171"/>
                </a:lnTo>
                <a:lnTo>
                  <a:pt x="9246" y="7076"/>
                </a:lnTo>
                <a:lnTo>
                  <a:pt x="9340" y="7076"/>
                </a:lnTo>
                <a:lnTo>
                  <a:pt x="9340" y="7171"/>
                </a:lnTo>
                <a:lnTo>
                  <a:pt x="9434" y="7076"/>
                </a:lnTo>
                <a:lnTo>
                  <a:pt x="9529" y="7171"/>
                </a:lnTo>
                <a:lnTo>
                  <a:pt x="9434" y="7265"/>
                </a:lnTo>
                <a:lnTo>
                  <a:pt x="9340" y="7265"/>
                </a:lnTo>
                <a:lnTo>
                  <a:pt x="9340" y="7359"/>
                </a:lnTo>
                <a:lnTo>
                  <a:pt x="9717" y="7171"/>
                </a:lnTo>
                <a:lnTo>
                  <a:pt x="10095" y="7076"/>
                </a:lnTo>
                <a:lnTo>
                  <a:pt x="10095" y="7171"/>
                </a:lnTo>
                <a:lnTo>
                  <a:pt x="10001" y="7171"/>
                </a:lnTo>
                <a:lnTo>
                  <a:pt x="9906" y="7265"/>
                </a:lnTo>
                <a:lnTo>
                  <a:pt x="9906" y="7359"/>
                </a:lnTo>
                <a:lnTo>
                  <a:pt x="9623" y="7265"/>
                </a:lnTo>
                <a:lnTo>
                  <a:pt x="9717" y="7454"/>
                </a:lnTo>
                <a:lnTo>
                  <a:pt x="10850" y="7076"/>
                </a:lnTo>
                <a:lnTo>
                  <a:pt x="11038" y="7076"/>
                </a:lnTo>
                <a:lnTo>
                  <a:pt x="11133" y="7171"/>
                </a:lnTo>
                <a:lnTo>
                  <a:pt x="11321" y="7265"/>
                </a:lnTo>
                <a:lnTo>
                  <a:pt x="11416" y="7265"/>
                </a:lnTo>
                <a:lnTo>
                  <a:pt x="11604" y="7171"/>
                </a:lnTo>
                <a:lnTo>
                  <a:pt x="11793" y="6982"/>
                </a:lnTo>
                <a:lnTo>
                  <a:pt x="11887" y="6888"/>
                </a:lnTo>
                <a:lnTo>
                  <a:pt x="12170" y="6888"/>
                </a:lnTo>
                <a:lnTo>
                  <a:pt x="12076" y="7076"/>
                </a:lnTo>
                <a:lnTo>
                  <a:pt x="12265" y="7076"/>
                </a:lnTo>
                <a:lnTo>
                  <a:pt x="12359" y="6888"/>
                </a:lnTo>
                <a:lnTo>
                  <a:pt x="12548" y="6793"/>
                </a:lnTo>
                <a:lnTo>
                  <a:pt x="12736" y="6793"/>
                </a:lnTo>
                <a:lnTo>
                  <a:pt x="12453" y="6982"/>
                </a:lnTo>
                <a:lnTo>
                  <a:pt x="12925" y="6982"/>
                </a:lnTo>
                <a:lnTo>
                  <a:pt x="13491" y="6888"/>
                </a:lnTo>
                <a:lnTo>
                  <a:pt x="14434" y="6605"/>
                </a:lnTo>
                <a:lnTo>
                  <a:pt x="15849" y="6510"/>
                </a:lnTo>
                <a:lnTo>
                  <a:pt x="16510" y="6416"/>
                </a:lnTo>
                <a:lnTo>
                  <a:pt x="16982" y="6227"/>
                </a:lnTo>
                <a:lnTo>
                  <a:pt x="17831" y="6038"/>
                </a:lnTo>
                <a:lnTo>
                  <a:pt x="18680" y="6038"/>
                </a:lnTo>
                <a:lnTo>
                  <a:pt x="19057" y="5850"/>
                </a:lnTo>
                <a:lnTo>
                  <a:pt x="19340" y="5755"/>
                </a:lnTo>
                <a:lnTo>
                  <a:pt x="20472" y="5661"/>
                </a:lnTo>
                <a:lnTo>
                  <a:pt x="21604" y="5567"/>
                </a:lnTo>
                <a:lnTo>
                  <a:pt x="22736" y="5378"/>
                </a:lnTo>
                <a:lnTo>
                  <a:pt x="23774" y="5095"/>
                </a:lnTo>
                <a:lnTo>
                  <a:pt x="23774" y="5284"/>
                </a:lnTo>
                <a:lnTo>
                  <a:pt x="24151" y="5189"/>
                </a:lnTo>
                <a:lnTo>
                  <a:pt x="24246" y="5189"/>
                </a:lnTo>
                <a:lnTo>
                  <a:pt x="24246" y="5095"/>
                </a:lnTo>
                <a:lnTo>
                  <a:pt x="24623" y="5001"/>
                </a:lnTo>
                <a:lnTo>
                  <a:pt x="25000" y="5095"/>
                </a:lnTo>
                <a:lnTo>
                  <a:pt x="25378" y="5095"/>
                </a:lnTo>
                <a:lnTo>
                  <a:pt x="25755" y="4906"/>
                </a:lnTo>
                <a:lnTo>
                  <a:pt x="25755" y="5095"/>
                </a:lnTo>
                <a:lnTo>
                  <a:pt x="25849" y="5001"/>
                </a:lnTo>
                <a:lnTo>
                  <a:pt x="26132" y="4906"/>
                </a:lnTo>
                <a:lnTo>
                  <a:pt x="27264" y="4906"/>
                </a:lnTo>
                <a:lnTo>
                  <a:pt x="28491" y="4718"/>
                </a:lnTo>
                <a:lnTo>
                  <a:pt x="28302" y="4529"/>
                </a:lnTo>
                <a:lnTo>
                  <a:pt x="28491" y="4435"/>
                </a:lnTo>
                <a:lnTo>
                  <a:pt x="28585" y="4340"/>
                </a:lnTo>
                <a:lnTo>
                  <a:pt x="28774" y="4529"/>
                </a:lnTo>
                <a:lnTo>
                  <a:pt x="28679" y="4623"/>
                </a:lnTo>
                <a:lnTo>
                  <a:pt x="29717" y="4623"/>
                </a:lnTo>
                <a:lnTo>
                  <a:pt x="30189" y="4529"/>
                </a:lnTo>
                <a:lnTo>
                  <a:pt x="31510" y="4246"/>
                </a:lnTo>
                <a:lnTo>
                  <a:pt x="32076" y="4057"/>
                </a:lnTo>
                <a:lnTo>
                  <a:pt x="32547" y="3869"/>
                </a:lnTo>
                <a:lnTo>
                  <a:pt x="32642" y="3963"/>
                </a:lnTo>
                <a:lnTo>
                  <a:pt x="32830" y="4057"/>
                </a:lnTo>
                <a:lnTo>
                  <a:pt x="33019" y="4057"/>
                </a:lnTo>
                <a:lnTo>
                  <a:pt x="33679" y="3869"/>
                </a:lnTo>
                <a:lnTo>
                  <a:pt x="33962" y="3586"/>
                </a:lnTo>
                <a:lnTo>
                  <a:pt x="34623" y="3586"/>
                </a:lnTo>
                <a:lnTo>
                  <a:pt x="35660" y="3491"/>
                </a:lnTo>
                <a:lnTo>
                  <a:pt x="37170" y="3586"/>
                </a:lnTo>
                <a:lnTo>
                  <a:pt x="37547" y="3397"/>
                </a:lnTo>
                <a:lnTo>
                  <a:pt x="38019" y="3303"/>
                </a:lnTo>
                <a:lnTo>
                  <a:pt x="39151" y="3208"/>
                </a:lnTo>
                <a:lnTo>
                  <a:pt x="41038" y="3208"/>
                </a:lnTo>
                <a:lnTo>
                  <a:pt x="41038" y="3114"/>
                </a:lnTo>
                <a:lnTo>
                  <a:pt x="41226" y="3020"/>
                </a:lnTo>
                <a:lnTo>
                  <a:pt x="41981" y="2925"/>
                </a:lnTo>
                <a:lnTo>
                  <a:pt x="44811" y="2925"/>
                </a:lnTo>
                <a:lnTo>
                  <a:pt x="45000" y="2831"/>
                </a:lnTo>
                <a:lnTo>
                  <a:pt x="45189" y="2642"/>
                </a:lnTo>
                <a:lnTo>
                  <a:pt x="45283" y="2548"/>
                </a:lnTo>
                <a:lnTo>
                  <a:pt x="45566" y="2548"/>
                </a:lnTo>
                <a:lnTo>
                  <a:pt x="45472" y="2737"/>
                </a:lnTo>
                <a:lnTo>
                  <a:pt x="45472" y="2737"/>
                </a:lnTo>
                <a:lnTo>
                  <a:pt x="46132" y="2548"/>
                </a:lnTo>
                <a:lnTo>
                  <a:pt x="46887" y="2548"/>
                </a:lnTo>
                <a:lnTo>
                  <a:pt x="47547" y="2454"/>
                </a:lnTo>
                <a:lnTo>
                  <a:pt x="48207" y="2265"/>
                </a:lnTo>
                <a:lnTo>
                  <a:pt x="48302" y="2359"/>
                </a:lnTo>
                <a:lnTo>
                  <a:pt x="49434" y="2359"/>
                </a:lnTo>
                <a:lnTo>
                  <a:pt x="49717" y="2265"/>
                </a:lnTo>
                <a:lnTo>
                  <a:pt x="50094" y="2171"/>
                </a:lnTo>
                <a:lnTo>
                  <a:pt x="50755" y="2076"/>
                </a:lnTo>
                <a:lnTo>
                  <a:pt x="52170" y="1982"/>
                </a:lnTo>
                <a:lnTo>
                  <a:pt x="54056" y="1793"/>
                </a:lnTo>
                <a:lnTo>
                  <a:pt x="56132" y="1510"/>
                </a:lnTo>
                <a:lnTo>
                  <a:pt x="56037" y="1605"/>
                </a:lnTo>
                <a:lnTo>
                  <a:pt x="55943" y="1699"/>
                </a:lnTo>
                <a:lnTo>
                  <a:pt x="55754" y="1699"/>
                </a:lnTo>
                <a:lnTo>
                  <a:pt x="55471" y="1793"/>
                </a:lnTo>
                <a:lnTo>
                  <a:pt x="55377" y="1888"/>
                </a:lnTo>
                <a:lnTo>
                  <a:pt x="56415" y="1605"/>
                </a:lnTo>
                <a:lnTo>
                  <a:pt x="56887" y="1510"/>
                </a:lnTo>
                <a:lnTo>
                  <a:pt x="56981" y="1605"/>
                </a:lnTo>
                <a:lnTo>
                  <a:pt x="56887" y="1699"/>
                </a:lnTo>
                <a:lnTo>
                  <a:pt x="57358" y="1605"/>
                </a:lnTo>
                <a:lnTo>
                  <a:pt x="57736" y="1605"/>
                </a:lnTo>
                <a:lnTo>
                  <a:pt x="58207" y="1510"/>
                </a:lnTo>
                <a:lnTo>
                  <a:pt x="58679" y="1510"/>
                </a:lnTo>
                <a:lnTo>
                  <a:pt x="58773" y="1416"/>
                </a:lnTo>
                <a:lnTo>
                  <a:pt x="58868" y="1322"/>
                </a:lnTo>
                <a:lnTo>
                  <a:pt x="59056" y="1133"/>
                </a:lnTo>
                <a:lnTo>
                  <a:pt x="59151" y="1227"/>
                </a:lnTo>
                <a:lnTo>
                  <a:pt x="59339" y="1227"/>
                </a:lnTo>
                <a:lnTo>
                  <a:pt x="59434" y="1322"/>
                </a:lnTo>
                <a:lnTo>
                  <a:pt x="59339" y="1510"/>
                </a:lnTo>
                <a:lnTo>
                  <a:pt x="59811" y="1416"/>
                </a:lnTo>
                <a:lnTo>
                  <a:pt x="60000" y="1322"/>
                </a:lnTo>
                <a:lnTo>
                  <a:pt x="60094" y="1416"/>
                </a:lnTo>
                <a:lnTo>
                  <a:pt x="60377" y="1322"/>
                </a:lnTo>
                <a:lnTo>
                  <a:pt x="60660" y="1227"/>
                </a:lnTo>
                <a:lnTo>
                  <a:pt x="61320" y="1133"/>
                </a:lnTo>
                <a:lnTo>
                  <a:pt x="61981" y="1227"/>
                </a:lnTo>
                <a:lnTo>
                  <a:pt x="62641" y="1227"/>
                </a:lnTo>
                <a:lnTo>
                  <a:pt x="62547" y="1133"/>
                </a:lnTo>
                <a:lnTo>
                  <a:pt x="63207" y="1039"/>
                </a:lnTo>
                <a:lnTo>
                  <a:pt x="63019" y="1133"/>
                </a:lnTo>
                <a:lnTo>
                  <a:pt x="63585" y="1133"/>
                </a:lnTo>
                <a:lnTo>
                  <a:pt x="63302" y="1039"/>
                </a:lnTo>
                <a:lnTo>
                  <a:pt x="63773" y="850"/>
                </a:lnTo>
                <a:lnTo>
                  <a:pt x="64151" y="756"/>
                </a:lnTo>
                <a:lnTo>
                  <a:pt x="64434" y="850"/>
                </a:lnTo>
                <a:lnTo>
                  <a:pt x="64434" y="1133"/>
                </a:lnTo>
                <a:lnTo>
                  <a:pt x="65283" y="850"/>
                </a:lnTo>
                <a:lnTo>
                  <a:pt x="65283" y="944"/>
                </a:lnTo>
                <a:lnTo>
                  <a:pt x="65471" y="944"/>
                </a:lnTo>
                <a:lnTo>
                  <a:pt x="65566" y="850"/>
                </a:lnTo>
                <a:lnTo>
                  <a:pt x="65754" y="944"/>
                </a:lnTo>
                <a:lnTo>
                  <a:pt x="66132" y="850"/>
                </a:lnTo>
                <a:lnTo>
                  <a:pt x="66981" y="850"/>
                </a:lnTo>
                <a:lnTo>
                  <a:pt x="66981" y="944"/>
                </a:lnTo>
                <a:lnTo>
                  <a:pt x="66886" y="1039"/>
                </a:lnTo>
                <a:lnTo>
                  <a:pt x="66792" y="1039"/>
                </a:lnTo>
                <a:lnTo>
                  <a:pt x="66792" y="1133"/>
                </a:lnTo>
                <a:lnTo>
                  <a:pt x="67641" y="944"/>
                </a:lnTo>
                <a:lnTo>
                  <a:pt x="68113" y="850"/>
                </a:lnTo>
                <a:lnTo>
                  <a:pt x="68584" y="850"/>
                </a:lnTo>
                <a:lnTo>
                  <a:pt x="68773" y="944"/>
                </a:lnTo>
                <a:lnTo>
                  <a:pt x="68962" y="944"/>
                </a:lnTo>
                <a:lnTo>
                  <a:pt x="69150" y="850"/>
                </a:lnTo>
                <a:lnTo>
                  <a:pt x="70849" y="944"/>
                </a:lnTo>
                <a:lnTo>
                  <a:pt x="71509" y="850"/>
                </a:lnTo>
                <a:lnTo>
                  <a:pt x="72169" y="756"/>
                </a:lnTo>
                <a:lnTo>
                  <a:pt x="73207" y="756"/>
                </a:lnTo>
                <a:lnTo>
                  <a:pt x="73584" y="944"/>
                </a:lnTo>
                <a:lnTo>
                  <a:pt x="73962" y="944"/>
                </a:lnTo>
                <a:lnTo>
                  <a:pt x="73773" y="756"/>
                </a:lnTo>
                <a:lnTo>
                  <a:pt x="74056" y="567"/>
                </a:lnTo>
                <a:lnTo>
                  <a:pt x="74150" y="567"/>
                </a:lnTo>
                <a:lnTo>
                  <a:pt x="74150" y="756"/>
                </a:lnTo>
                <a:lnTo>
                  <a:pt x="74339" y="850"/>
                </a:lnTo>
                <a:lnTo>
                  <a:pt x="74433" y="756"/>
                </a:lnTo>
                <a:lnTo>
                  <a:pt x="74716" y="661"/>
                </a:lnTo>
                <a:lnTo>
                  <a:pt x="75188" y="661"/>
                </a:lnTo>
                <a:lnTo>
                  <a:pt x="75188" y="756"/>
                </a:lnTo>
                <a:lnTo>
                  <a:pt x="74999" y="850"/>
                </a:lnTo>
                <a:lnTo>
                  <a:pt x="75377" y="756"/>
                </a:lnTo>
                <a:lnTo>
                  <a:pt x="75754" y="756"/>
                </a:lnTo>
                <a:lnTo>
                  <a:pt x="75471" y="850"/>
                </a:lnTo>
                <a:lnTo>
                  <a:pt x="75565" y="944"/>
                </a:lnTo>
                <a:lnTo>
                  <a:pt x="76226" y="1039"/>
                </a:lnTo>
                <a:lnTo>
                  <a:pt x="76320" y="850"/>
                </a:lnTo>
                <a:lnTo>
                  <a:pt x="76509" y="850"/>
                </a:lnTo>
                <a:lnTo>
                  <a:pt x="76792" y="756"/>
                </a:lnTo>
                <a:lnTo>
                  <a:pt x="77075" y="661"/>
                </a:lnTo>
                <a:lnTo>
                  <a:pt x="76886" y="850"/>
                </a:lnTo>
                <a:lnTo>
                  <a:pt x="76981" y="944"/>
                </a:lnTo>
                <a:lnTo>
                  <a:pt x="77264" y="1039"/>
                </a:lnTo>
                <a:lnTo>
                  <a:pt x="77547" y="1133"/>
                </a:lnTo>
                <a:lnTo>
                  <a:pt x="77924" y="1227"/>
                </a:lnTo>
                <a:lnTo>
                  <a:pt x="78018" y="1133"/>
                </a:lnTo>
                <a:lnTo>
                  <a:pt x="77924" y="1039"/>
                </a:lnTo>
                <a:lnTo>
                  <a:pt x="78207" y="944"/>
                </a:lnTo>
                <a:lnTo>
                  <a:pt x="78490" y="1039"/>
                </a:lnTo>
                <a:lnTo>
                  <a:pt x="78773" y="1039"/>
                </a:lnTo>
                <a:lnTo>
                  <a:pt x="79056" y="1133"/>
                </a:lnTo>
                <a:lnTo>
                  <a:pt x="79716" y="944"/>
                </a:lnTo>
                <a:lnTo>
                  <a:pt x="80282" y="756"/>
                </a:lnTo>
                <a:lnTo>
                  <a:pt x="80282" y="850"/>
                </a:lnTo>
                <a:lnTo>
                  <a:pt x="80188" y="944"/>
                </a:lnTo>
                <a:lnTo>
                  <a:pt x="80848" y="1039"/>
                </a:lnTo>
                <a:lnTo>
                  <a:pt x="81131" y="1039"/>
                </a:lnTo>
                <a:lnTo>
                  <a:pt x="81131" y="1133"/>
                </a:lnTo>
                <a:lnTo>
                  <a:pt x="81037" y="1227"/>
                </a:lnTo>
                <a:lnTo>
                  <a:pt x="81697" y="1039"/>
                </a:lnTo>
                <a:lnTo>
                  <a:pt x="81886" y="944"/>
                </a:lnTo>
                <a:lnTo>
                  <a:pt x="81792" y="850"/>
                </a:lnTo>
                <a:lnTo>
                  <a:pt x="81414" y="850"/>
                </a:lnTo>
                <a:lnTo>
                  <a:pt x="80943" y="944"/>
                </a:lnTo>
                <a:lnTo>
                  <a:pt x="81037" y="756"/>
                </a:lnTo>
                <a:lnTo>
                  <a:pt x="80754" y="944"/>
                </a:lnTo>
                <a:lnTo>
                  <a:pt x="80660" y="756"/>
                </a:lnTo>
                <a:lnTo>
                  <a:pt x="80754" y="661"/>
                </a:lnTo>
                <a:lnTo>
                  <a:pt x="80188" y="661"/>
                </a:lnTo>
                <a:lnTo>
                  <a:pt x="80188" y="567"/>
                </a:lnTo>
                <a:lnTo>
                  <a:pt x="80282" y="567"/>
                </a:lnTo>
                <a:lnTo>
                  <a:pt x="79528" y="473"/>
                </a:lnTo>
                <a:lnTo>
                  <a:pt x="79339" y="567"/>
                </a:lnTo>
                <a:lnTo>
                  <a:pt x="79245" y="567"/>
                </a:lnTo>
                <a:lnTo>
                  <a:pt x="79245" y="661"/>
                </a:lnTo>
                <a:lnTo>
                  <a:pt x="79056" y="850"/>
                </a:lnTo>
                <a:lnTo>
                  <a:pt x="78867" y="378"/>
                </a:lnTo>
                <a:lnTo>
                  <a:pt x="78679" y="473"/>
                </a:lnTo>
                <a:lnTo>
                  <a:pt x="78396" y="567"/>
                </a:lnTo>
                <a:lnTo>
                  <a:pt x="78018" y="661"/>
                </a:lnTo>
                <a:lnTo>
                  <a:pt x="77924" y="661"/>
                </a:lnTo>
                <a:lnTo>
                  <a:pt x="77830" y="567"/>
                </a:lnTo>
                <a:lnTo>
                  <a:pt x="77075" y="567"/>
                </a:lnTo>
                <a:lnTo>
                  <a:pt x="77264" y="473"/>
                </a:lnTo>
                <a:lnTo>
                  <a:pt x="77169" y="284"/>
                </a:lnTo>
                <a:lnTo>
                  <a:pt x="76981" y="378"/>
                </a:lnTo>
                <a:lnTo>
                  <a:pt x="76792" y="473"/>
                </a:lnTo>
                <a:lnTo>
                  <a:pt x="76037" y="473"/>
                </a:lnTo>
                <a:lnTo>
                  <a:pt x="74716" y="190"/>
                </a:lnTo>
                <a:lnTo>
                  <a:pt x="74433" y="378"/>
                </a:lnTo>
                <a:lnTo>
                  <a:pt x="74056" y="378"/>
                </a:lnTo>
                <a:lnTo>
                  <a:pt x="74150" y="190"/>
                </a:lnTo>
                <a:lnTo>
                  <a:pt x="74056" y="190"/>
                </a:lnTo>
                <a:lnTo>
                  <a:pt x="73773" y="284"/>
                </a:lnTo>
                <a:lnTo>
                  <a:pt x="73773" y="95"/>
                </a:lnTo>
                <a:lnTo>
                  <a:pt x="73301" y="190"/>
                </a:lnTo>
                <a:lnTo>
                  <a:pt x="72830" y="190"/>
                </a:lnTo>
                <a:lnTo>
                  <a:pt x="72830" y="378"/>
                </a:lnTo>
                <a:lnTo>
                  <a:pt x="72924" y="473"/>
                </a:lnTo>
                <a:lnTo>
                  <a:pt x="72924" y="567"/>
                </a:lnTo>
                <a:lnTo>
                  <a:pt x="72735" y="661"/>
                </a:lnTo>
                <a:lnTo>
                  <a:pt x="72735" y="567"/>
                </a:lnTo>
                <a:lnTo>
                  <a:pt x="72547" y="473"/>
                </a:lnTo>
                <a:lnTo>
                  <a:pt x="72452" y="378"/>
                </a:lnTo>
                <a:lnTo>
                  <a:pt x="72641" y="284"/>
                </a:lnTo>
                <a:lnTo>
                  <a:pt x="71603" y="284"/>
                </a:lnTo>
                <a:lnTo>
                  <a:pt x="70849" y="190"/>
                </a:lnTo>
                <a:lnTo>
                  <a:pt x="70660" y="284"/>
                </a:lnTo>
                <a:lnTo>
                  <a:pt x="69905" y="473"/>
                </a:lnTo>
                <a:lnTo>
                  <a:pt x="69056" y="473"/>
                </a:lnTo>
                <a:lnTo>
                  <a:pt x="68207" y="378"/>
                </a:lnTo>
                <a:lnTo>
                  <a:pt x="67547" y="284"/>
                </a:lnTo>
                <a:lnTo>
                  <a:pt x="67641" y="190"/>
                </a:lnTo>
                <a:lnTo>
                  <a:pt x="67735" y="190"/>
                </a:lnTo>
                <a:lnTo>
                  <a:pt x="67169" y="95"/>
                </a:lnTo>
                <a:lnTo>
                  <a:pt x="66698" y="95"/>
                </a:lnTo>
                <a:lnTo>
                  <a:pt x="66886" y="190"/>
                </a:lnTo>
                <a:lnTo>
                  <a:pt x="65283" y="190"/>
                </a:lnTo>
                <a:lnTo>
                  <a:pt x="64905" y="95"/>
                </a:lnTo>
                <a:lnTo>
                  <a:pt x="64905" y="190"/>
                </a:lnTo>
                <a:lnTo>
                  <a:pt x="65000" y="190"/>
                </a:lnTo>
                <a:lnTo>
                  <a:pt x="65094" y="284"/>
                </a:lnTo>
                <a:lnTo>
                  <a:pt x="65094" y="378"/>
                </a:lnTo>
                <a:lnTo>
                  <a:pt x="64528" y="284"/>
                </a:lnTo>
                <a:lnTo>
                  <a:pt x="63962" y="190"/>
                </a:lnTo>
                <a:lnTo>
                  <a:pt x="63773" y="284"/>
                </a:lnTo>
                <a:lnTo>
                  <a:pt x="63585" y="473"/>
                </a:lnTo>
                <a:lnTo>
                  <a:pt x="63396" y="567"/>
                </a:lnTo>
                <a:lnTo>
                  <a:pt x="63302" y="567"/>
                </a:lnTo>
                <a:lnTo>
                  <a:pt x="63207" y="473"/>
                </a:lnTo>
                <a:lnTo>
                  <a:pt x="63207" y="284"/>
                </a:lnTo>
                <a:lnTo>
                  <a:pt x="63396" y="284"/>
                </a:lnTo>
                <a:lnTo>
                  <a:pt x="63490" y="190"/>
                </a:lnTo>
                <a:lnTo>
                  <a:pt x="63113" y="190"/>
                </a:lnTo>
                <a:lnTo>
                  <a:pt x="61981" y="284"/>
                </a:lnTo>
                <a:lnTo>
                  <a:pt x="61320" y="284"/>
                </a:lnTo>
                <a:lnTo>
                  <a:pt x="61226" y="190"/>
                </a:lnTo>
                <a:lnTo>
                  <a:pt x="61320" y="95"/>
                </a:lnTo>
                <a:lnTo>
                  <a:pt x="60849" y="190"/>
                </a:lnTo>
                <a:lnTo>
                  <a:pt x="60547" y="3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6"/>
          <p:cNvSpPr txBox="1">
            <a:spLocks noGrp="1"/>
          </p:cNvSpPr>
          <p:nvPr>
            <p:ph type="title"/>
          </p:nvPr>
        </p:nvSpPr>
        <p:spPr>
          <a:xfrm>
            <a:off x="524200" y="983900"/>
            <a:ext cx="3446100" cy="460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6"/>
          <p:cNvSpPr txBox="1">
            <a:spLocks noGrp="1"/>
          </p:cNvSpPr>
          <p:nvPr>
            <p:ph type="body" idx="1"/>
          </p:nvPr>
        </p:nvSpPr>
        <p:spPr>
          <a:xfrm>
            <a:off x="524200" y="1809750"/>
            <a:ext cx="3446100" cy="2621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✘"/>
              <a:defRPr sz="2000"/>
            </a:lvl1pPr>
            <a:lvl2pPr marL="914400" lvl="1" indent="-355600" rtl="0">
              <a:spcBef>
                <a:spcPts val="1000"/>
              </a:spcBef>
              <a:spcAft>
                <a:spcPts val="0"/>
              </a:spcAft>
              <a:buSzPts val="2000"/>
              <a:buChar char="-"/>
              <a:defRPr sz="2000"/>
            </a:lvl2pPr>
            <a:lvl3pPr marL="1371600" lvl="2" indent="-355600" rtl="0">
              <a:spcBef>
                <a:spcPts val="1000"/>
              </a:spcBef>
              <a:spcAft>
                <a:spcPts val="0"/>
              </a:spcAft>
              <a:buSzPts val="2000"/>
              <a:buChar char="-"/>
              <a:defRPr sz="2000"/>
            </a:lvl3pPr>
            <a:lvl4pPr marL="1828800" lvl="3" indent="-3556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1000"/>
              </a:spcBef>
              <a:spcAft>
                <a:spcPts val="10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62" name="Google Shape;262;p6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63" name="Google Shape;263;p6"/>
          <p:cNvGrpSpPr/>
          <p:nvPr/>
        </p:nvGrpSpPr>
        <p:grpSpPr>
          <a:xfrm>
            <a:off x="8004404" y="417297"/>
            <a:ext cx="3529549" cy="4525764"/>
            <a:chOff x="8004404" y="372498"/>
            <a:chExt cx="3529549" cy="4525764"/>
          </a:xfrm>
        </p:grpSpPr>
        <p:grpSp>
          <p:nvGrpSpPr>
            <p:cNvPr id="264" name="Google Shape;264;p6"/>
            <p:cNvGrpSpPr/>
            <p:nvPr/>
          </p:nvGrpSpPr>
          <p:grpSpPr>
            <a:xfrm rot="-5400000" flipH="1">
              <a:off x="8541351" y="-164449"/>
              <a:ext cx="2227938" cy="3301831"/>
              <a:chOff x="3485371" y="1424851"/>
              <a:chExt cx="5318543" cy="7882145"/>
            </a:xfrm>
          </p:grpSpPr>
          <p:grpSp>
            <p:nvGrpSpPr>
              <p:cNvPr id="265" name="Google Shape;265;p6"/>
              <p:cNvGrpSpPr/>
              <p:nvPr/>
            </p:nvGrpSpPr>
            <p:grpSpPr>
              <a:xfrm>
                <a:off x="3485371" y="1958251"/>
                <a:ext cx="468816" cy="7120145"/>
                <a:chOff x="1447800" y="152400"/>
                <a:chExt cx="318597" cy="4838699"/>
              </a:xfrm>
            </p:grpSpPr>
            <p:sp>
              <p:nvSpPr>
                <p:cNvPr id="266" name="Google Shape;266;p6"/>
                <p:cNvSpPr/>
                <p:nvPr/>
              </p:nvSpPr>
              <p:spPr>
                <a:xfrm>
                  <a:off x="1452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67" name="Google Shape;267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1447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68" name="Google Shape;268;p6"/>
              <p:cNvGrpSpPr/>
              <p:nvPr/>
            </p:nvGrpSpPr>
            <p:grpSpPr>
              <a:xfrm>
                <a:off x="3808592" y="1577251"/>
                <a:ext cx="468816" cy="7120145"/>
                <a:chOff x="1600200" y="152400"/>
                <a:chExt cx="318597" cy="4838699"/>
              </a:xfrm>
            </p:grpSpPr>
            <p:sp>
              <p:nvSpPr>
                <p:cNvPr id="269" name="Google Shape;269;p6"/>
                <p:cNvSpPr/>
                <p:nvPr/>
              </p:nvSpPr>
              <p:spPr>
                <a:xfrm>
                  <a:off x="1604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70" name="Google Shape;270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1600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71" name="Google Shape;271;p6"/>
              <p:cNvGrpSpPr/>
              <p:nvPr/>
            </p:nvGrpSpPr>
            <p:grpSpPr>
              <a:xfrm>
                <a:off x="4131812" y="2186851"/>
                <a:ext cx="468816" cy="7120145"/>
                <a:chOff x="533400" y="152400"/>
                <a:chExt cx="318597" cy="4838699"/>
              </a:xfrm>
            </p:grpSpPr>
            <p:sp>
              <p:nvSpPr>
                <p:cNvPr id="272" name="Google Shape;272;p6"/>
                <p:cNvSpPr/>
                <p:nvPr/>
              </p:nvSpPr>
              <p:spPr>
                <a:xfrm>
                  <a:off x="537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73" name="Google Shape;273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533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74" name="Google Shape;274;p6"/>
              <p:cNvGrpSpPr/>
              <p:nvPr/>
            </p:nvGrpSpPr>
            <p:grpSpPr>
              <a:xfrm>
                <a:off x="4455033" y="1729651"/>
                <a:ext cx="468816" cy="7120145"/>
                <a:chOff x="685800" y="152400"/>
                <a:chExt cx="318597" cy="4838699"/>
              </a:xfrm>
            </p:grpSpPr>
            <p:sp>
              <p:nvSpPr>
                <p:cNvPr id="275" name="Google Shape;275;p6"/>
                <p:cNvSpPr/>
                <p:nvPr/>
              </p:nvSpPr>
              <p:spPr>
                <a:xfrm>
                  <a:off x="690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76" name="Google Shape;276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685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77" name="Google Shape;277;p6"/>
              <p:cNvGrpSpPr/>
              <p:nvPr/>
            </p:nvGrpSpPr>
            <p:grpSpPr>
              <a:xfrm>
                <a:off x="4778254" y="1424851"/>
                <a:ext cx="468816" cy="7120145"/>
                <a:chOff x="838200" y="152400"/>
                <a:chExt cx="318597" cy="4838699"/>
              </a:xfrm>
            </p:grpSpPr>
            <p:sp>
              <p:nvSpPr>
                <p:cNvPr id="278" name="Google Shape;278;p6"/>
                <p:cNvSpPr/>
                <p:nvPr/>
              </p:nvSpPr>
              <p:spPr>
                <a:xfrm>
                  <a:off x="842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79" name="Google Shape;279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838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80" name="Google Shape;280;p6"/>
              <p:cNvGrpSpPr/>
              <p:nvPr/>
            </p:nvGrpSpPr>
            <p:grpSpPr>
              <a:xfrm>
                <a:off x="5101474" y="1882051"/>
                <a:ext cx="468816" cy="7120145"/>
                <a:chOff x="990600" y="152400"/>
                <a:chExt cx="318597" cy="4838699"/>
              </a:xfrm>
            </p:grpSpPr>
            <p:sp>
              <p:nvSpPr>
                <p:cNvPr id="281" name="Google Shape;281;p6"/>
                <p:cNvSpPr/>
                <p:nvPr/>
              </p:nvSpPr>
              <p:spPr>
                <a:xfrm>
                  <a:off x="9949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82" name="Google Shape;282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9906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83" name="Google Shape;283;p6"/>
              <p:cNvGrpSpPr/>
              <p:nvPr/>
            </p:nvGrpSpPr>
            <p:grpSpPr>
              <a:xfrm>
                <a:off x="5424695" y="1729651"/>
                <a:ext cx="468816" cy="7120145"/>
                <a:chOff x="3663063" y="152400"/>
                <a:chExt cx="318597" cy="4838699"/>
              </a:xfrm>
            </p:grpSpPr>
            <p:sp>
              <p:nvSpPr>
                <p:cNvPr id="284" name="Google Shape;284;p6"/>
                <p:cNvSpPr/>
                <p:nvPr/>
              </p:nvSpPr>
              <p:spPr>
                <a:xfrm>
                  <a:off x="3667406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85" name="Google Shape;285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3663063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86" name="Google Shape;286;p6"/>
              <p:cNvGrpSpPr/>
              <p:nvPr/>
            </p:nvGrpSpPr>
            <p:grpSpPr>
              <a:xfrm>
                <a:off x="5929821" y="2034451"/>
                <a:ext cx="468816" cy="7120145"/>
                <a:chOff x="1419019" y="152400"/>
                <a:chExt cx="318597" cy="4838699"/>
              </a:xfrm>
            </p:grpSpPr>
            <p:sp>
              <p:nvSpPr>
                <p:cNvPr id="287" name="Google Shape;287;p6"/>
                <p:cNvSpPr/>
                <p:nvPr/>
              </p:nvSpPr>
              <p:spPr>
                <a:xfrm>
                  <a:off x="1423362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88" name="Google Shape;288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1419019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89" name="Google Shape;289;p6"/>
              <p:cNvGrpSpPr/>
              <p:nvPr/>
            </p:nvGrpSpPr>
            <p:grpSpPr>
              <a:xfrm>
                <a:off x="6395774" y="1653451"/>
                <a:ext cx="468816" cy="7120145"/>
                <a:chOff x="1600200" y="152400"/>
                <a:chExt cx="318597" cy="4838699"/>
              </a:xfrm>
            </p:grpSpPr>
            <p:sp>
              <p:nvSpPr>
                <p:cNvPr id="290" name="Google Shape;290;p6"/>
                <p:cNvSpPr/>
                <p:nvPr/>
              </p:nvSpPr>
              <p:spPr>
                <a:xfrm>
                  <a:off x="1604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91" name="Google Shape;291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1600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92" name="Google Shape;292;p6"/>
              <p:cNvGrpSpPr/>
              <p:nvPr/>
            </p:nvGrpSpPr>
            <p:grpSpPr>
              <a:xfrm>
                <a:off x="6718994" y="1424851"/>
                <a:ext cx="468816" cy="7120145"/>
                <a:chOff x="533400" y="152400"/>
                <a:chExt cx="318597" cy="4838699"/>
              </a:xfrm>
            </p:grpSpPr>
            <p:sp>
              <p:nvSpPr>
                <p:cNvPr id="293" name="Google Shape;293;p6"/>
                <p:cNvSpPr/>
                <p:nvPr/>
              </p:nvSpPr>
              <p:spPr>
                <a:xfrm>
                  <a:off x="537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94" name="Google Shape;294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533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95" name="Google Shape;295;p6"/>
              <p:cNvGrpSpPr/>
              <p:nvPr/>
            </p:nvGrpSpPr>
            <p:grpSpPr>
              <a:xfrm>
                <a:off x="7042215" y="1501051"/>
                <a:ext cx="468816" cy="7120145"/>
                <a:chOff x="685800" y="152400"/>
                <a:chExt cx="318597" cy="4838699"/>
              </a:xfrm>
            </p:grpSpPr>
            <p:sp>
              <p:nvSpPr>
                <p:cNvPr id="296" name="Google Shape;296;p6"/>
                <p:cNvSpPr/>
                <p:nvPr/>
              </p:nvSpPr>
              <p:spPr>
                <a:xfrm>
                  <a:off x="690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97" name="Google Shape;297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685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98" name="Google Shape;298;p6"/>
              <p:cNvGrpSpPr/>
              <p:nvPr/>
            </p:nvGrpSpPr>
            <p:grpSpPr>
              <a:xfrm>
                <a:off x="7365436" y="1882051"/>
                <a:ext cx="468816" cy="7120145"/>
                <a:chOff x="838200" y="152400"/>
                <a:chExt cx="318597" cy="4838699"/>
              </a:xfrm>
            </p:grpSpPr>
            <p:sp>
              <p:nvSpPr>
                <p:cNvPr id="299" name="Google Shape;299;p6"/>
                <p:cNvSpPr/>
                <p:nvPr/>
              </p:nvSpPr>
              <p:spPr>
                <a:xfrm>
                  <a:off x="842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00" name="Google Shape;300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838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01" name="Google Shape;301;p6"/>
              <p:cNvGrpSpPr/>
              <p:nvPr/>
            </p:nvGrpSpPr>
            <p:grpSpPr>
              <a:xfrm>
                <a:off x="8011877" y="2186851"/>
                <a:ext cx="468816" cy="7120145"/>
                <a:chOff x="3663063" y="152400"/>
                <a:chExt cx="318597" cy="4838699"/>
              </a:xfrm>
            </p:grpSpPr>
            <p:sp>
              <p:nvSpPr>
                <p:cNvPr id="302" name="Google Shape;302;p6"/>
                <p:cNvSpPr/>
                <p:nvPr/>
              </p:nvSpPr>
              <p:spPr>
                <a:xfrm>
                  <a:off x="3667406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03" name="Google Shape;303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3663063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04" name="Google Shape;304;p6"/>
              <p:cNvGrpSpPr/>
              <p:nvPr/>
            </p:nvGrpSpPr>
            <p:grpSpPr>
              <a:xfrm>
                <a:off x="8335098" y="1805851"/>
                <a:ext cx="468816" cy="7120145"/>
                <a:chOff x="1295400" y="152400"/>
                <a:chExt cx="318597" cy="4838699"/>
              </a:xfrm>
            </p:grpSpPr>
            <p:sp>
              <p:nvSpPr>
                <p:cNvPr id="305" name="Google Shape;305;p6"/>
                <p:cNvSpPr/>
                <p:nvPr/>
              </p:nvSpPr>
              <p:spPr>
                <a:xfrm>
                  <a:off x="1299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06" name="Google Shape;306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1295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grpSp>
          <p:nvGrpSpPr>
            <p:cNvPr id="307" name="Google Shape;307;p6"/>
            <p:cNvGrpSpPr/>
            <p:nvPr/>
          </p:nvGrpSpPr>
          <p:grpSpPr>
            <a:xfrm rot="-5400000" flipH="1">
              <a:off x="9848714" y="1201031"/>
              <a:ext cx="196383" cy="2982574"/>
              <a:chOff x="1447800" y="152400"/>
              <a:chExt cx="318597" cy="4838699"/>
            </a:xfrm>
          </p:grpSpPr>
          <p:sp>
            <p:nvSpPr>
              <p:cNvPr id="308" name="Google Shape;308;p6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9" name="Google Shape;309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10" name="Google Shape;310;p6"/>
            <p:cNvGrpSpPr/>
            <p:nvPr/>
          </p:nvGrpSpPr>
          <p:grpSpPr>
            <a:xfrm rot="-5400000" flipH="1">
              <a:off x="9689113" y="1336426"/>
              <a:ext cx="196383" cy="2982574"/>
              <a:chOff x="1600200" y="152400"/>
              <a:chExt cx="318597" cy="4838699"/>
            </a:xfrm>
          </p:grpSpPr>
          <p:sp>
            <p:nvSpPr>
              <p:cNvPr id="311" name="Google Shape;311;p6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12" name="Google Shape;312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13" name="Google Shape;313;p6"/>
            <p:cNvGrpSpPr/>
            <p:nvPr/>
          </p:nvGrpSpPr>
          <p:grpSpPr>
            <a:xfrm rot="-5400000" flipH="1">
              <a:off x="9944475" y="1471836"/>
              <a:ext cx="196383" cy="2982574"/>
              <a:chOff x="533400" y="152400"/>
              <a:chExt cx="318597" cy="4838699"/>
            </a:xfrm>
          </p:grpSpPr>
          <p:sp>
            <p:nvSpPr>
              <p:cNvPr id="314" name="Google Shape;314;p6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15" name="Google Shape;315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16" name="Google Shape;316;p6"/>
            <p:cNvGrpSpPr/>
            <p:nvPr/>
          </p:nvGrpSpPr>
          <p:grpSpPr>
            <a:xfrm rot="-5400000" flipH="1">
              <a:off x="9752954" y="1607231"/>
              <a:ext cx="196383" cy="2982574"/>
              <a:chOff x="685800" y="152400"/>
              <a:chExt cx="318597" cy="4838699"/>
            </a:xfrm>
          </p:grpSpPr>
          <p:sp>
            <p:nvSpPr>
              <p:cNvPr id="317" name="Google Shape;317;p6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18" name="Google Shape;318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19" name="Google Shape;319;p6"/>
            <p:cNvGrpSpPr/>
            <p:nvPr/>
          </p:nvGrpSpPr>
          <p:grpSpPr>
            <a:xfrm rot="-5400000" flipH="1">
              <a:off x="9816794" y="1954222"/>
              <a:ext cx="196383" cy="2982574"/>
              <a:chOff x="990600" y="152400"/>
              <a:chExt cx="318597" cy="4838699"/>
            </a:xfrm>
          </p:grpSpPr>
          <p:sp>
            <p:nvSpPr>
              <p:cNvPr id="320" name="Google Shape;320;p6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21" name="Google Shape;321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22" name="Google Shape;322;p6"/>
            <p:cNvGrpSpPr/>
            <p:nvPr/>
          </p:nvGrpSpPr>
          <p:grpSpPr>
            <a:xfrm rot="-5400000" flipH="1">
              <a:off x="9752954" y="2089589"/>
              <a:ext cx="196383" cy="2982574"/>
              <a:chOff x="3663063" y="152400"/>
              <a:chExt cx="318597" cy="4838699"/>
            </a:xfrm>
          </p:grpSpPr>
          <p:sp>
            <p:nvSpPr>
              <p:cNvPr id="323" name="Google Shape;323;p6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24" name="Google Shape;324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25" name="Google Shape;325;p6"/>
            <p:cNvGrpSpPr/>
            <p:nvPr/>
          </p:nvGrpSpPr>
          <p:grpSpPr>
            <a:xfrm rot="-5400000" flipH="1">
              <a:off x="9880634" y="2225013"/>
              <a:ext cx="196383" cy="2982574"/>
              <a:chOff x="1295400" y="152400"/>
              <a:chExt cx="318597" cy="4838699"/>
            </a:xfrm>
          </p:grpSpPr>
          <p:sp>
            <p:nvSpPr>
              <p:cNvPr id="326" name="Google Shape;326;p6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27" name="Google Shape;327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28" name="Google Shape;328;p6"/>
            <p:cNvGrpSpPr/>
            <p:nvPr/>
          </p:nvGrpSpPr>
          <p:grpSpPr>
            <a:xfrm rot="-5400000" flipH="1">
              <a:off x="9848714" y="2361002"/>
              <a:ext cx="196383" cy="2982574"/>
              <a:chOff x="1447800" y="152400"/>
              <a:chExt cx="318597" cy="4838699"/>
            </a:xfrm>
          </p:grpSpPr>
          <p:sp>
            <p:nvSpPr>
              <p:cNvPr id="329" name="Google Shape;329;p6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30" name="Google Shape;330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31" name="Google Shape;331;p6"/>
            <p:cNvGrpSpPr/>
            <p:nvPr/>
          </p:nvGrpSpPr>
          <p:grpSpPr>
            <a:xfrm rot="-5400000" flipH="1">
              <a:off x="9721033" y="2496397"/>
              <a:ext cx="196383" cy="2982574"/>
              <a:chOff x="1600200" y="152400"/>
              <a:chExt cx="318597" cy="4838699"/>
            </a:xfrm>
          </p:grpSpPr>
          <p:sp>
            <p:nvSpPr>
              <p:cNvPr id="332" name="Google Shape;332;p6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33" name="Google Shape;333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34" name="Google Shape;334;p6"/>
            <p:cNvGrpSpPr/>
            <p:nvPr/>
          </p:nvGrpSpPr>
          <p:grpSpPr>
            <a:xfrm rot="-5400000" flipH="1">
              <a:off x="9625273" y="2631806"/>
              <a:ext cx="196383" cy="2982574"/>
              <a:chOff x="533400" y="152400"/>
              <a:chExt cx="318597" cy="4838699"/>
            </a:xfrm>
          </p:grpSpPr>
          <p:sp>
            <p:nvSpPr>
              <p:cNvPr id="335" name="Google Shape;335;p6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36" name="Google Shape;336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37" name="Google Shape;337;p6"/>
            <p:cNvGrpSpPr/>
            <p:nvPr/>
          </p:nvGrpSpPr>
          <p:grpSpPr>
            <a:xfrm rot="-5400000" flipH="1">
              <a:off x="9657193" y="2767202"/>
              <a:ext cx="196383" cy="2982574"/>
              <a:chOff x="685800" y="152400"/>
              <a:chExt cx="318597" cy="4838699"/>
            </a:xfrm>
          </p:grpSpPr>
          <p:sp>
            <p:nvSpPr>
              <p:cNvPr id="338" name="Google Shape;338;p6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39" name="Google Shape;339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0" name="Google Shape;340;p6"/>
            <p:cNvGrpSpPr/>
            <p:nvPr/>
          </p:nvGrpSpPr>
          <p:grpSpPr>
            <a:xfrm rot="-5400000" flipH="1">
              <a:off x="9816794" y="2902597"/>
              <a:ext cx="196383" cy="2982574"/>
              <a:chOff x="838200" y="152400"/>
              <a:chExt cx="318597" cy="4838699"/>
            </a:xfrm>
          </p:grpSpPr>
          <p:sp>
            <p:nvSpPr>
              <p:cNvPr id="341" name="Google Shape;341;p6"/>
              <p:cNvSpPr/>
              <p:nvPr/>
            </p:nvSpPr>
            <p:spPr>
              <a:xfrm>
                <a:off x="842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42" name="Google Shape;342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838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3" name="Google Shape;343;p6"/>
            <p:cNvGrpSpPr/>
            <p:nvPr/>
          </p:nvGrpSpPr>
          <p:grpSpPr>
            <a:xfrm rot="-5400000" flipH="1">
              <a:off x="9625273" y="3037992"/>
              <a:ext cx="196383" cy="2982574"/>
              <a:chOff x="990600" y="152400"/>
              <a:chExt cx="318597" cy="4838699"/>
            </a:xfrm>
          </p:grpSpPr>
          <p:sp>
            <p:nvSpPr>
              <p:cNvPr id="344" name="Google Shape;344;p6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45" name="Google Shape;345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6" name="Google Shape;346;p6"/>
            <p:cNvGrpSpPr/>
            <p:nvPr/>
          </p:nvGrpSpPr>
          <p:grpSpPr>
            <a:xfrm rot="-5400000" flipH="1">
              <a:off x="9944475" y="3173359"/>
              <a:ext cx="196383" cy="2982574"/>
              <a:chOff x="3663063" y="152400"/>
              <a:chExt cx="318597" cy="4838699"/>
            </a:xfrm>
          </p:grpSpPr>
          <p:sp>
            <p:nvSpPr>
              <p:cNvPr id="347" name="Google Shape;347;p6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48" name="Google Shape;348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9" name="Google Shape;349;p6"/>
            <p:cNvGrpSpPr/>
            <p:nvPr/>
          </p:nvGrpSpPr>
          <p:grpSpPr>
            <a:xfrm rot="-5400000" flipH="1">
              <a:off x="9784874" y="3308783"/>
              <a:ext cx="196383" cy="2982574"/>
              <a:chOff x="1295400" y="152400"/>
              <a:chExt cx="318597" cy="4838699"/>
            </a:xfrm>
          </p:grpSpPr>
          <p:sp>
            <p:nvSpPr>
              <p:cNvPr id="350" name="Google Shape;350;p6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51" name="Google Shape;351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7"/>
          <p:cNvSpPr txBox="1">
            <a:spLocks noGrp="1"/>
          </p:cNvSpPr>
          <p:nvPr>
            <p:ph type="title"/>
          </p:nvPr>
        </p:nvSpPr>
        <p:spPr>
          <a:xfrm>
            <a:off x="829000" y="526700"/>
            <a:ext cx="6902100" cy="460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7"/>
          <p:cNvSpPr txBox="1">
            <a:spLocks noGrp="1"/>
          </p:cNvSpPr>
          <p:nvPr>
            <p:ph type="body" idx="1"/>
          </p:nvPr>
        </p:nvSpPr>
        <p:spPr>
          <a:xfrm>
            <a:off x="829000" y="1352550"/>
            <a:ext cx="3217500" cy="342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✘"/>
              <a:defRPr sz="2200"/>
            </a:lvl1pPr>
            <a:lvl2pPr marL="914400" lvl="1" indent="-368300">
              <a:spcBef>
                <a:spcPts val="1000"/>
              </a:spcBef>
              <a:spcAft>
                <a:spcPts val="0"/>
              </a:spcAft>
              <a:buSzPts val="2200"/>
              <a:buChar char="-"/>
              <a:defRPr sz="2200"/>
            </a:lvl2pPr>
            <a:lvl3pPr marL="1371600" lvl="2" indent="-368300">
              <a:spcBef>
                <a:spcPts val="1000"/>
              </a:spcBef>
              <a:spcAft>
                <a:spcPts val="0"/>
              </a:spcAft>
              <a:buSzPts val="2200"/>
              <a:buChar char="-"/>
              <a:defRPr sz="2200"/>
            </a:lvl3pPr>
            <a:lvl4pPr marL="1828800" lvl="3" indent="-368300">
              <a:spcBef>
                <a:spcPts val="100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100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100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100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100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1000"/>
              </a:spcBef>
              <a:spcAft>
                <a:spcPts val="100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355" name="Google Shape;355;p7"/>
          <p:cNvSpPr txBox="1">
            <a:spLocks noGrp="1"/>
          </p:cNvSpPr>
          <p:nvPr>
            <p:ph type="body" idx="2"/>
          </p:nvPr>
        </p:nvSpPr>
        <p:spPr>
          <a:xfrm>
            <a:off x="4513595" y="1352550"/>
            <a:ext cx="3217500" cy="342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✘"/>
              <a:defRPr sz="2200"/>
            </a:lvl1pPr>
            <a:lvl2pPr marL="914400" lvl="1" indent="-368300">
              <a:spcBef>
                <a:spcPts val="1000"/>
              </a:spcBef>
              <a:spcAft>
                <a:spcPts val="0"/>
              </a:spcAft>
              <a:buSzPts val="2200"/>
              <a:buChar char="-"/>
              <a:defRPr sz="2200"/>
            </a:lvl2pPr>
            <a:lvl3pPr marL="1371600" lvl="2" indent="-368300">
              <a:spcBef>
                <a:spcPts val="1000"/>
              </a:spcBef>
              <a:spcAft>
                <a:spcPts val="0"/>
              </a:spcAft>
              <a:buSzPts val="2200"/>
              <a:buChar char="-"/>
              <a:defRPr sz="2200"/>
            </a:lvl3pPr>
            <a:lvl4pPr marL="1828800" lvl="3" indent="-368300">
              <a:spcBef>
                <a:spcPts val="100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100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100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100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100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1000"/>
              </a:spcBef>
              <a:spcAft>
                <a:spcPts val="100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356" name="Google Shape;356;p7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57" name="Google Shape;357;p7"/>
          <p:cNvGrpSpPr/>
          <p:nvPr/>
        </p:nvGrpSpPr>
        <p:grpSpPr>
          <a:xfrm>
            <a:off x="8004404" y="417297"/>
            <a:ext cx="3529549" cy="4525764"/>
            <a:chOff x="8004404" y="372498"/>
            <a:chExt cx="3529549" cy="4525764"/>
          </a:xfrm>
        </p:grpSpPr>
        <p:grpSp>
          <p:nvGrpSpPr>
            <p:cNvPr id="358" name="Google Shape;358;p7"/>
            <p:cNvGrpSpPr/>
            <p:nvPr/>
          </p:nvGrpSpPr>
          <p:grpSpPr>
            <a:xfrm rot="-5400000" flipH="1">
              <a:off x="8541351" y="-164449"/>
              <a:ext cx="2227938" cy="3301831"/>
              <a:chOff x="3485371" y="1424851"/>
              <a:chExt cx="5318543" cy="7882145"/>
            </a:xfrm>
          </p:grpSpPr>
          <p:grpSp>
            <p:nvGrpSpPr>
              <p:cNvPr id="359" name="Google Shape;359;p7"/>
              <p:cNvGrpSpPr/>
              <p:nvPr/>
            </p:nvGrpSpPr>
            <p:grpSpPr>
              <a:xfrm>
                <a:off x="3485371" y="1958251"/>
                <a:ext cx="468816" cy="7120145"/>
                <a:chOff x="1447800" y="152400"/>
                <a:chExt cx="318597" cy="4838699"/>
              </a:xfrm>
            </p:grpSpPr>
            <p:sp>
              <p:nvSpPr>
                <p:cNvPr id="360" name="Google Shape;360;p7"/>
                <p:cNvSpPr/>
                <p:nvPr/>
              </p:nvSpPr>
              <p:spPr>
                <a:xfrm>
                  <a:off x="1452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61" name="Google Shape;361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447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62" name="Google Shape;362;p7"/>
              <p:cNvGrpSpPr/>
              <p:nvPr/>
            </p:nvGrpSpPr>
            <p:grpSpPr>
              <a:xfrm>
                <a:off x="3808592" y="1577251"/>
                <a:ext cx="468816" cy="7120145"/>
                <a:chOff x="1600200" y="152400"/>
                <a:chExt cx="318597" cy="4838699"/>
              </a:xfrm>
            </p:grpSpPr>
            <p:sp>
              <p:nvSpPr>
                <p:cNvPr id="363" name="Google Shape;363;p7"/>
                <p:cNvSpPr/>
                <p:nvPr/>
              </p:nvSpPr>
              <p:spPr>
                <a:xfrm>
                  <a:off x="1604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64" name="Google Shape;364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600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65" name="Google Shape;365;p7"/>
              <p:cNvGrpSpPr/>
              <p:nvPr/>
            </p:nvGrpSpPr>
            <p:grpSpPr>
              <a:xfrm>
                <a:off x="4131812" y="2186851"/>
                <a:ext cx="468816" cy="7120145"/>
                <a:chOff x="533400" y="152400"/>
                <a:chExt cx="318597" cy="4838699"/>
              </a:xfrm>
            </p:grpSpPr>
            <p:sp>
              <p:nvSpPr>
                <p:cNvPr id="366" name="Google Shape;366;p7"/>
                <p:cNvSpPr/>
                <p:nvPr/>
              </p:nvSpPr>
              <p:spPr>
                <a:xfrm>
                  <a:off x="537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67" name="Google Shape;367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533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68" name="Google Shape;368;p7"/>
              <p:cNvGrpSpPr/>
              <p:nvPr/>
            </p:nvGrpSpPr>
            <p:grpSpPr>
              <a:xfrm>
                <a:off x="4455033" y="1729651"/>
                <a:ext cx="468816" cy="7120145"/>
                <a:chOff x="685800" y="152400"/>
                <a:chExt cx="318597" cy="4838699"/>
              </a:xfrm>
            </p:grpSpPr>
            <p:sp>
              <p:nvSpPr>
                <p:cNvPr id="369" name="Google Shape;369;p7"/>
                <p:cNvSpPr/>
                <p:nvPr/>
              </p:nvSpPr>
              <p:spPr>
                <a:xfrm>
                  <a:off x="690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70" name="Google Shape;370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685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71" name="Google Shape;371;p7"/>
              <p:cNvGrpSpPr/>
              <p:nvPr/>
            </p:nvGrpSpPr>
            <p:grpSpPr>
              <a:xfrm>
                <a:off x="4778254" y="1424851"/>
                <a:ext cx="468816" cy="7120145"/>
                <a:chOff x="838200" y="152400"/>
                <a:chExt cx="318597" cy="4838699"/>
              </a:xfrm>
            </p:grpSpPr>
            <p:sp>
              <p:nvSpPr>
                <p:cNvPr id="372" name="Google Shape;372;p7"/>
                <p:cNvSpPr/>
                <p:nvPr/>
              </p:nvSpPr>
              <p:spPr>
                <a:xfrm>
                  <a:off x="842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73" name="Google Shape;373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838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74" name="Google Shape;374;p7"/>
              <p:cNvGrpSpPr/>
              <p:nvPr/>
            </p:nvGrpSpPr>
            <p:grpSpPr>
              <a:xfrm>
                <a:off x="5101474" y="1882051"/>
                <a:ext cx="468816" cy="7120145"/>
                <a:chOff x="990600" y="152400"/>
                <a:chExt cx="318597" cy="4838699"/>
              </a:xfrm>
            </p:grpSpPr>
            <p:sp>
              <p:nvSpPr>
                <p:cNvPr id="375" name="Google Shape;375;p7"/>
                <p:cNvSpPr/>
                <p:nvPr/>
              </p:nvSpPr>
              <p:spPr>
                <a:xfrm>
                  <a:off x="9949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76" name="Google Shape;376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9906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77" name="Google Shape;377;p7"/>
              <p:cNvGrpSpPr/>
              <p:nvPr/>
            </p:nvGrpSpPr>
            <p:grpSpPr>
              <a:xfrm>
                <a:off x="5424695" y="1729651"/>
                <a:ext cx="468816" cy="7120145"/>
                <a:chOff x="3663063" y="152400"/>
                <a:chExt cx="318597" cy="4838699"/>
              </a:xfrm>
            </p:grpSpPr>
            <p:sp>
              <p:nvSpPr>
                <p:cNvPr id="378" name="Google Shape;378;p7"/>
                <p:cNvSpPr/>
                <p:nvPr/>
              </p:nvSpPr>
              <p:spPr>
                <a:xfrm>
                  <a:off x="3667406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79" name="Google Shape;379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3663063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80" name="Google Shape;380;p7"/>
              <p:cNvGrpSpPr/>
              <p:nvPr/>
            </p:nvGrpSpPr>
            <p:grpSpPr>
              <a:xfrm>
                <a:off x="5929821" y="2034451"/>
                <a:ext cx="468816" cy="7120145"/>
                <a:chOff x="1419019" y="152400"/>
                <a:chExt cx="318597" cy="4838699"/>
              </a:xfrm>
            </p:grpSpPr>
            <p:sp>
              <p:nvSpPr>
                <p:cNvPr id="381" name="Google Shape;381;p7"/>
                <p:cNvSpPr/>
                <p:nvPr/>
              </p:nvSpPr>
              <p:spPr>
                <a:xfrm>
                  <a:off x="1423362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82" name="Google Shape;382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419019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83" name="Google Shape;383;p7"/>
              <p:cNvGrpSpPr/>
              <p:nvPr/>
            </p:nvGrpSpPr>
            <p:grpSpPr>
              <a:xfrm>
                <a:off x="6395774" y="1653451"/>
                <a:ext cx="468816" cy="7120145"/>
                <a:chOff x="1600200" y="152400"/>
                <a:chExt cx="318597" cy="4838699"/>
              </a:xfrm>
            </p:grpSpPr>
            <p:sp>
              <p:nvSpPr>
                <p:cNvPr id="384" name="Google Shape;384;p7"/>
                <p:cNvSpPr/>
                <p:nvPr/>
              </p:nvSpPr>
              <p:spPr>
                <a:xfrm>
                  <a:off x="1604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85" name="Google Shape;385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600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86" name="Google Shape;386;p7"/>
              <p:cNvGrpSpPr/>
              <p:nvPr/>
            </p:nvGrpSpPr>
            <p:grpSpPr>
              <a:xfrm>
                <a:off x="6718994" y="1424851"/>
                <a:ext cx="468816" cy="7120145"/>
                <a:chOff x="533400" y="152400"/>
                <a:chExt cx="318597" cy="4838699"/>
              </a:xfrm>
            </p:grpSpPr>
            <p:sp>
              <p:nvSpPr>
                <p:cNvPr id="387" name="Google Shape;387;p7"/>
                <p:cNvSpPr/>
                <p:nvPr/>
              </p:nvSpPr>
              <p:spPr>
                <a:xfrm>
                  <a:off x="537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88" name="Google Shape;388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533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89" name="Google Shape;389;p7"/>
              <p:cNvGrpSpPr/>
              <p:nvPr/>
            </p:nvGrpSpPr>
            <p:grpSpPr>
              <a:xfrm>
                <a:off x="7042215" y="1501051"/>
                <a:ext cx="468816" cy="7120145"/>
                <a:chOff x="685800" y="152400"/>
                <a:chExt cx="318597" cy="4838699"/>
              </a:xfrm>
            </p:grpSpPr>
            <p:sp>
              <p:nvSpPr>
                <p:cNvPr id="390" name="Google Shape;390;p7"/>
                <p:cNvSpPr/>
                <p:nvPr/>
              </p:nvSpPr>
              <p:spPr>
                <a:xfrm>
                  <a:off x="690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91" name="Google Shape;391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685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92" name="Google Shape;392;p7"/>
              <p:cNvGrpSpPr/>
              <p:nvPr/>
            </p:nvGrpSpPr>
            <p:grpSpPr>
              <a:xfrm>
                <a:off x="7365436" y="1882051"/>
                <a:ext cx="468816" cy="7120145"/>
                <a:chOff x="838200" y="152400"/>
                <a:chExt cx="318597" cy="4838699"/>
              </a:xfrm>
            </p:grpSpPr>
            <p:sp>
              <p:nvSpPr>
                <p:cNvPr id="393" name="Google Shape;393;p7"/>
                <p:cNvSpPr/>
                <p:nvPr/>
              </p:nvSpPr>
              <p:spPr>
                <a:xfrm>
                  <a:off x="842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94" name="Google Shape;394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838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95" name="Google Shape;395;p7"/>
              <p:cNvGrpSpPr/>
              <p:nvPr/>
            </p:nvGrpSpPr>
            <p:grpSpPr>
              <a:xfrm>
                <a:off x="8011877" y="2186851"/>
                <a:ext cx="468816" cy="7120145"/>
                <a:chOff x="3663063" y="152400"/>
                <a:chExt cx="318597" cy="4838699"/>
              </a:xfrm>
            </p:grpSpPr>
            <p:sp>
              <p:nvSpPr>
                <p:cNvPr id="396" name="Google Shape;396;p7"/>
                <p:cNvSpPr/>
                <p:nvPr/>
              </p:nvSpPr>
              <p:spPr>
                <a:xfrm>
                  <a:off x="3667406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97" name="Google Shape;397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3663063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98" name="Google Shape;398;p7"/>
              <p:cNvGrpSpPr/>
              <p:nvPr/>
            </p:nvGrpSpPr>
            <p:grpSpPr>
              <a:xfrm>
                <a:off x="8335098" y="1805851"/>
                <a:ext cx="468816" cy="7120145"/>
                <a:chOff x="1295400" y="152400"/>
                <a:chExt cx="318597" cy="4838699"/>
              </a:xfrm>
            </p:grpSpPr>
            <p:sp>
              <p:nvSpPr>
                <p:cNvPr id="399" name="Google Shape;399;p7"/>
                <p:cNvSpPr/>
                <p:nvPr/>
              </p:nvSpPr>
              <p:spPr>
                <a:xfrm>
                  <a:off x="1299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00" name="Google Shape;400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295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grpSp>
          <p:nvGrpSpPr>
            <p:cNvPr id="401" name="Google Shape;401;p7"/>
            <p:cNvGrpSpPr/>
            <p:nvPr/>
          </p:nvGrpSpPr>
          <p:grpSpPr>
            <a:xfrm rot="-5400000" flipH="1">
              <a:off x="9848714" y="1201031"/>
              <a:ext cx="196383" cy="2982574"/>
              <a:chOff x="1447800" y="152400"/>
              <a:chExt cx="318597" cy="4838699"/>
            </a:xfrm>
          </p:grpSpPr>
          <p:sp>
            <p:nvSpPr>
              <p:cNvPr id="402" name="Google Shape;402;p7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03" name="Google Shape;403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04" name="Google Shape;404;p7"/>
            <p:cNvGrpSpPr/>
            <p:nvPr/>
          </p:nvGrpSpPr>
          <p:grpSpPr>
            <a:xfrm rot="-5400000" flipH="1">
              <a:off x="9689113" y="1336426"/>
              <a:ext cx="196383" cy="2982574"/>
              <a:chOff x="1600200" y="152400"/>
              <a:chExt cx="318597" cy="4838699"/>
            </a:xfrm>
          </p:grpSpPr>
          <p:sp>
            <p:nvSpPr>
              <p:cNvPr id="405" name="Google Shape;405;p7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06" name="Google Shape;406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07" name="Google Shape;407;p7"/>
            <p:cNvGrpSpPr/>
            <p:nvPr/>
          </p:nvGrpSpPr>
          <p:grpSpPr>
            <a:xfrm rot="-5400000" flipH="1">
              <a:off x="9944475" y="1471836"/>
              <a:ext cx="196383" cy="2982574"/>
              <a:chOff x="533400" y="152400"/>
              <a:chExt cx="318597" cy="4838699"/>
            </a:xfrm>
          </p:grpSpPr>
          <p:sp>
            <p:nvSpPr>
              <p:cNvPr id="408" name="Google Shape;408;p7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09" name="Google Shape;409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10" name="Google Shape;410;p7"/>
            <p:cNvGrpSpPr/>
            <p:nvPr/>
          </p:nvGrpSpPr>
          <p:grpSpPr>
            <a:xfrm rot="-5400000" flipH="1">
              <a:off x="9752954" y="1607231"/>
              <a:ext cx="196383" cy="2982574"/>
              <a:chOff x="685800" y="152400"/>
              <a:chExt cx="318597" cy="4838699"/>
            </a:xfrm>
          </p:grpSpPr>
          <p:sp>
            <p:nvSpPr>
              <p:cNvPr id="411" name="Google Shape;411;p7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12" name="Google Shape;412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13" name="Google Shape;413;p7"/>
            <p:cNvGrpSpPr/>
            <p:nvPr/>
          </p:nvGrpSpPr>
          <p:grpSpPr>
            <a:xfrm rot="-5400000" flipH="1">
              <a:off x="9816794" y="1954222"/>
              <a:ext cx="196383" cy="2982574"/>
              <a:chOff x="990600" y="152400"/>
              <a:chExt cx="318597" cy="4838699"/>
            </a:xfrm>
          </p:grpSpPr>
          <p:sp>
            <p:nvSpPr>
              <p:cNvPr id="414" name="Google Shape;414;p7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15" name="Google Shape;415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16" name="Google Shape;416;p7"/>
            <p:cNvGrpSpPr/>
            <p:nvPr/>
          </p:nvGrpSpPr>
          <p:grpSpPr>
            <a:xfrm rot="-5400000" flipH="1">
              <a:off x="9752954" y="2089589"/>
              <a:ext cx="196383" cy="2982574"/>
              <a:chOff x="3663063" y="152400"/>
              <a:chExt cx="318597" cy="4838699"/>
            </a:xfrm>
          </p:grpSpPr>
          <p:sp>
            <p:nvSpPr>
              <p:cNvPr id="417" name="Google Shape;417;p7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18" name="Google Shape;418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19" name="Google Shape;419;p7"/>
            <p:cNvGrpSpPr/>
            <p:nvPr/>
          </p:nvGrpSpPr>
          <p:grpSpPr>
            <a:xfrm rot="-5400000" flipH="1">
              <a:off x="9880634" y="2225013"/>
              <a:ext cx="196383" cy="2982574"/>
              <a:chOff x="1295400" y="152400"/>
              <a:chExt cx="318597" cy="4838699"/>
            </a:xfrm>
          </p:grpSpPr>
          <p:sp>
            <p:nvSpPr>
              <p:cNvPr id="420" name="Google Shape;420;p7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21" name="Google Shape;421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22" name="Google Shape;422;p7"/>
            <p:cNvGrpSpPr/>
            <p:nvPr/>
          </p:nvGrpSpPr>
          <p:grpSpPr>
            <a:xfrm rot="-5400000" flipH="1">
              <a:off x="9848714" y="2361002"/>
              <a:ext cx="196383" cy="2982574"/>
              <a:chOff x="1447800" y="152400"/>
              <a:chExt cx="318597" cy="4838699"/>
            </a:xfrm>
          </p:grpSpPr>
          <p:sp>
            <p:nvSpPr>
              <p:cNvPr id="423" name="Google Shape;423;p7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24" name="Google Shape;424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25" name="Google Shape;425;p7"/>
            <p:cNvGrpSpPr/>
            <p:nvPr/>
          </p:nvGrpSpPr>
          <p:grpSpPr>
            <a:xfrm rot="-5400000" flipH="1">
              <a:off x="9721033" y="2496397"/>
              <a:ext cx="196383" cy="2982574"/>
              <a:chOff x="1600200" y="152400"/>
              <a:chExt cx="318597" cy="4838699"/>
            </a:xfrm>
          </p:grpSpPr>
          <p:sp>
            <p:nvSpPr>
              <p:cNvPr id="426" name="Google Shape;426;p7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27" name="Google Shape;427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28" name="Google Shape;428;p7"/>
            <p:cNvGrpSpPr/>
            <p:nvPr/>
          </p:nvGrpSpPr>
          <p:grpSpPr>
            <a:xfrm rot="-5400000" flipH="1">
              <a:off x="9625273" y="2631806"/>
              <a:ext cx="196383" cy="2982574"/>
              <a:chOff x="533400" y="152400"/>
              <a:chExt cx="318597" cy="4838699"/>
            </a:xfrm>
          </p:grpSpPr>
          <p:sp>
            <p:nvSpPr>
              <p:cNvPr id="429" name="Google Shape;429;p7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30" name="Google Shape;430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31" name="Google Shape;431;p7"/>
            <p:cNvGrpSpPr/>
            <p:nvPr/>
          </p:nvGrpSpPr>
          <p:grpSpPr>
            <a:xfrm rot="-5400000" flipH="1">
              <a:off x="9657193" y="2767202"/>
              <a:ext cx="196383" cy="2982574"/>
              <a:chOff x="685800" y="152400"/>
              <a:chExt cx="318597" cy="4838699"/>
            </a:xfrm>
          </p:grpSpPr>
          <p:sp>
            <p:nvSpPr>
              <p:cNvPr id="432" name="Google Shape;432;p7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33" name="Google Shape;433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34" name="Google Shape;434;p7"/>
            <p:cNvGrpSpPr/>
            <p:nvPr/>
          </p:nvGrpSpPr>
          <p:grpSpPr>
            <a:xfrm rot="-5400000" flipH="1">
              <a:off x="9816794" y="2902597"/>
              <a:ext cx="196383" cy="2982574"/>
              <a:chOff x="838200" y="152400"/>
              <a:chExt cx="318597" cy="4838699"/>
            </a:xfrm>
          </p:grpSpPr>
          <p:sp>
            <p:nvSpPr>
              <p:cNvPr id="435" name="Google Shape;435;p7"/>
              <p:cNvSpPr/>
              <p:nvPr/>
            </p:nvSpPr>
            <p:spPr>
              <a:xfrm>
                <a:off x="842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36" name="Google Shape;436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838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37" name="Google Shape;437;p7"/>
            <p:cNvGrpSpPr/>
            <p:nvPr/>
          </p:nvGrpSpPr>
          <p:grpSpPr>
            <a:xfrm rot="-5400000" flipH="1">
              <a:off x="9625273" y="3037992"/>
              <a:ext cx="196383" cy="2982574"/>
              <a:chOff x="990600" y="152400"/>
              <a:chExt cx="318597" cy="4838699"/>
            </a:xfrm>
          </p:grpSpPr>
          <p:sp>
            <p:nvSpPr>
              <p:cNvPr id="438" name="Google Shape;438;p7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39" name="Google Shape;439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40" name="Google Shape;440;p7"/>
            <p:cNvGrpSpPr/>
            <p:nvPr/>
          </p:nvGrpSpPr>
          <p:grpSpPr>
            <a:xfrm rot="-5400000" flipH="1">
              <a:off x="9944475" y="3173359"/>
              <a:ext cx="196383" cy="2982574"/>
              <a:chOff x="3663063" y="152400"/>
              <a:chExt cx="318597" cy="4838699"/>
            </a:xfrm>
          </p:grpSpPr>
          <p:sp>
            <p:nvSpPr>
              <p:cNvPr id="441" name="Google Shape;441;p7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42" name="Google Shape;442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43" name="Google Shape;443;p7"/>
            <p:cNvGrpSpPr/>
            <p:nvPr/>
          </p:nvGrpSpPr>
          <p:grpSpPr>
            <a:xfrm rot="-5400000" flipH="1">
              <a:off x="9784874" y="3308783"/>
              <a:ext cx="196383" cy="2982574"/>
              <a:chOff x="1295400" y="152400"/>
              <a:chExt cx="318597" cy="4838699"/>
            </a:xfrm>
          </p:grpSpPr>
          <p:sp>
            <p:nvSpPr>
              <p:cNvPr id="444" name="Google Shape;444;p7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45" name="Google Shape;445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446" name="Google Shape;446;p7"/>
          <p:cNvSpPr/>
          <p:nvPr/>
        </p:nvSpPr>
        <p:spPr>
          <a:xfrm rot="197195">
            <a:off x="572737" y="994041"/>
            <a:ext cx="2440148" cy="137295"/>
          </a:xfrm>
          <a:custGeom>
            <a:avLst/>
            <a:gdLst/>
            <a:ahLst/>
            <a:cxnLst/>
            <a:rect l="l" t="t" r="r" b="b"/>
            <a:pathLst>
              <a:path w="82170" h="8963" extrusionOk="0">
                <a:moveTo>
                  <a:pt x="60471" y="1"/>
                </a:moveTo>
                <a:lnTo>
                  <a:pt x="60547" y="39"/>
                </a:lnTo>
                <a:lnTo>
                  <a:pt x="60660" y="1"/>
                </a:lnTo>
                <a:close/>
                <a:moveTo>
                  <a:pt x="63019" y="95"/>
                </a:moveTo>
                <a:lnTo>
                  <a:pt x="62924" y="190"/>
                </a:lnTo>
                <a:lnTo>
                  <a:pt x="63019" y="190"/>
                </a:lnTo>
                <a:lnTo>
                  <a:pt x="63019" y="95"/>
                </a:lnTo>
                <a:close/>
                <a:moveTo>
                  <a:pt x="82075" y="944"/>
                </a:moveTo>
                <a:lnTo>
                  <a:pt x="82075" y="1039"/>
                </a:lnTo>
                <a:lnTo>
                  <a:pt x="81980" y="1133"/>
                </a:lnTo>
                <a:lnTo>
                  <a:pt x="81792" y="1133"/>
                </a:lnTo>
                <a:lnTo>
                  <a:pt x="81697" y="1039"/>
                </a:lnTo>
                <a:lnTo>
                  <a:pt x="81509" y="1227"/>
                </a:lnTo>
                <a:lnTo>
                  <a:pt x="81886" y="1227"/>
                </a:lnTo>
                <a:lnTo>
                  <a:pt x="82169" y="1039"/>
                </a:lnTo>
                <a:lnTo>
                  <a:pt x="82075" y="944"/>
                </a:lnTo>
                <a:close/>
                <a:moveTo>
                  <a:pt x="44151" y="1510"/>
                </a:moveTo>
                <a:lnTo>
                  <a:pt x="43962" y="1605"/>
                </a:lnTo>
                <a:lnTo>
                  <a:pt x="44245" y="1605"/>
                </a:lnTo>
                <a:lnTo>
                  <a:pt x="44151" y="1510"/>
                </a:lnTo>
                <a:close/>
                <a:moveTo>
                  <a:pt x="43019" y="1699"/>
                </a:moveTo>
                <a:lnTo>
                  <a:pt x="42830" y="1793"/>
                </a:lnTo>
                <a:lnTo>
                  <a:pt x="42956" y="1762"/>
                </a:lnTo>
                <a:lnTo>
                  <a:pt x="43019" y="1699"/>
                </a:lnTo>
                <a:close/>
                <a:moveTo>
                  <a:pt x="13585" y="5472"/>
                </a:moveTo>
                <a:lnTo>
                  <a:pt x="13585" y="5504"/>
                </a:lnTo>
                <a:lnTo>
                  <a:pt x="13585" y="5504"/>
                </a:lnTo>
                <a:lnTo>
                  <a:pt x="13680" y="5472"/>
                </a:lnTo>
                <a:close/>
                <a:moveTo>
                  <a:pt x="15095" y="6321"/>
                </a:moveTo>
                <a:lnTo>
                  <a:pt x="14812" y="6416"/>
                </a:lnTo>
                <a:lnTo>
                  <a:pt x="14812" y="6321"/>
                </a:lnTo>
                <a:close/>
                <a:moveTo>
                  <a:pt x="60547" y="39"/>
                </a:moveTo>
                <a:lnTo>
                  <a:pt x="60377" y="95"/>
                </a:lnTo>
                <a:lnTo>
                  <a:pt x="60471" y="190"/>
                </a:lnTo>
                <a:lnTo>
                  <a:pt x="60094" y="378"/>
                </a:lnTo>
                <a:lnTo>
                  <a:pt x="59811" y="473"/>
                </a:lnTo>
                <a:lnTo>
                  <a:pt x="59717" y="473"/>
                </a:lnTo>
                <a:lnTo>
                  <a:pt x="59622" y="378"/>
                </a:lnTo>
                <a:lnTo>
                  <a:pt x="59811" y="378"/>
                </a:lnTo>
                <a:lnTo>
                  <a:pt x="59811" y="284"/>
                </a:lnTo>
                <a:lnTo>
                  <a:pt x="59811" y="190"/>
                </a:lnTo>
                <a:lnTo>
                  <a:pt x="58962" y="190"/>
                </a:lnTo>
                <a:lnTo>
                  <a:pt x="58773" y="284"/>
                </a:lnTo>
                <a:lnTo>
                  <a:pt x="58396" y="473"/>
                </a:lnTo>
                <a:lnTo>
                  <a:pt x="58585" y="473"/>
                </a:lnTo>
                <a:lnTo>
                  <a:pt x="58396" y="661"/>
                </a:lnTo>
                <a:lnTo>
                  <a:pt x="58207" y="661"/>
                </a:lnTo>
                <a:lnTo>
                  <a:pt x="58302" y="567"/>
                </a:lnTo>
                <a:lnTo>
                  <a:pt x="58113" y="661"/>
                </a:lnTo>
                <a:lnTo>
                  <a:pt x="57924" y="661"/>
                </a:lnTo>
                <a:lnTo>
                  <a:pt x="57453" y="473"/>
                </a:lnTo>
                <a:lnTo>
                  <a:pt x="56981" y="284"/>
                </a:lnTo>
                <a:lnTo>
                  <a:pt x="56604" y="284"/>
                </a:lnTo>
                <a:lnTo>
                  <a:pt x="56604" y="473"/>
                </a:lnTo>
                <a:lnTo>
                  <a:pt x="56415" y="567"/>
                </a:lnTo>
                <a:lnTo>
                  <a:pt x="57075" y="473"/>
                </a:lnTo>
                <a:lnTo>
                  <a:pt x="56698" y="661"/>
                </a:lnTo>
                <a:lnTo>
                  <a:pt x="57170" y="567"/>
                </a:lnTo>
                <a:lnTo>
                  <a:pt x="57075" y="661"/>
                </a:lnTo>
                <a:lnTo>
                  <a:pt x="57075" y="756"/>
                </a:lnTo>
                <a:lnTo>
                  <a:pt x="56321" y="756"/>
                </a:lnTo>
                <a:lnTo>
                  <a:pt x="56226" y="567"/>
                </a:lnTo>
                <a:lnTo>
                  <a:pt x="56132" y="473"/>
                </a:lnTo>
                <a:lnTo>
                  <a:pt x="55849" y="473"/>
                </a:lnTo>
                <a:lnTo>
                  <a:pt x="55471" y="567"/>
                </a:lnTo>
                <a:lnTo>
                  <a:pt x="55000" y="661"/>
                </a:lnTo>
                <a:lnTo>
                  <a:pt x="55094" y="661"/>
                </a:lnTo>
                <a:lnTo>
                  <a:pt x="53868" y="850"/>
                </a:lnTo>
                <a:lnTo>
                  <a:pt x="52830" y="1039"/>
                </a:lnTo>
                <a:lnTo>
                  <a:pt x="52830" y="1039"/>
                </a:lnTo>
                <a:lnTo>
                  <a:pt x="52924" y="850"/>
                </a:lnTo>
                <a:lnTo>
                  <a:pt x="53019" y="756"/>
                </a:lnTo>
                <a:lnTo>
                  <a:pt x="53019" y="756"/>
                </a:lnTo>
                <a:lnTo>
                  <a:pt x="52358" y="944"/>
                </a:lnTo>
                <a:lnTo>
                  <a:pt x="51981" y="1039"/>
                </a:lnTo>
                <a:lnTo>
                  <a:pt x="51887" y="1133"/>
                </a:lnTo>
                <a:lnTo>
                  <a:pt x="51887" y="1227"/>
                </a:lnTo>
                <a:lnTo>
                  <a:pt x="51604" y="1039"/>
                </a:lnTo>
                <a:lnTo>
                  <a:pt x="50755" y="1039"/>
                </a:lnTo>
                <a:lnTo>
                  <a:pt x="50755" y="944"/>
                </a:lnTo>
                <a:lnTo>
                  <a:pt x="50755" y="850"/>
                </a:lnTo>
                <a:lnTo>
                  <a:pt x="50660" y="850"/>
                </a:lnTo>
                <a:lnTo>
                  <a:pt x="50660" y="1039"/>
                </a:lnTo>
                <a:lnTo>
                  <a:pt x="49623" y="1322"/>
                </a:lnTo>
                <a:lnTo>
                  <a:pt x="49151" y="1416"/>
                </a:lnTo>
                <a:lnTo>
                  <a:pt x="48679" y="1416"/>
                </a:lnTo>
                <a:lnTo>
                  <a:pt x="48679" y="1322"/>
                </a:lnTo>
                <a:lnTo>
                  <a:pt x="48773" y="1322"/>
                </a:lnTo>
                <a:lnTo>
                  <a:pt x="48585" y="1133"/>
                </a:lnTo>
                <a:lnTo>
                  <a:pt x="47547" y="1133"/>
                </a:lnTo>
                <a:lnTo>
                  <a:pt x="46981" y="1322"/>
                </a:lnTo>
                <a:lnTo>
                  <a:pt x="46038" y="1699"/>
                </a:lnTo>
                <a:lnTo>
                  <a:pt x="46038" y="1699"/>
                </a:lnTo>
                <a:lnTo>
                  <a:pt x="46132" y="1605"/>
                </a:lnTo>
                <a:lnTo>
                  <a:pt x="46038" y="1510"/>
                </a:lnTo>
                <a:lnTo>
                  <a:pt x="45755" y="1699"/>
                </a:lnTo>
                <a:lnTo>
                  <a:pt x="45660" y="1793"/>
                </a:lnTo>
                <a:lnTo>
                  <a:pt x="45566" y="1793"/>
                </a:lnTo>
                <a:lnTo>
                  <a:pt x="45472" y="1699"/>
                </a:lnTo>
                <a:lnTo>
                  <a:pt x="45472" y="1510"/>
                </a:lnTo>
                <a:lnTo>
                  <a:pt x="45755" y="1510"/>
                </a:lnTo>
                <a:lnTo>
                  <a:pt x="45566" y="1416"/>
                </a:lnTo>
                <a:lnTo>
                  <a:pt x="45189" y="1416"/>
                </a:lnTo>
                <a:lnTo>
                  <a:pt x="44245" y="1605"/>
                </a:lnTo>
                <a:lnTo>
                  <a:pt x="42736" y="2076"/>
                </a:lnTo>
                <a:lnTo>
                  <a:pt x="42736" y="2076"/>
                </a:lnTo>
                <a:lnTo>
                  <a:pt x="43113" y="1793"/>
                </a:lnTo>
                <a:lnTo>
                  <a:pt x="43491" y="1605"/>
                </a:lnTo>
                <a:lnTo>
                  <a:pt x="43208" y="1699"/>
                </a:lnTo>
                <a:lnTo>
                  <a:pt x="42956" y="1762"/>
                </a:lnTo>
                <a:lnTo>
                  <a:pt x="42924" y="1793"/>
                </a:lnTo>
                <a:lnTo>
                  <a:pt x="42453" y="1982"/>
                </a:lnTo>
                <a:lnTo>
                  <a:pt x="42075" y="1982"/>
                </a:lnTo>
                <a:lnTo>
                  <a:pt x="41981" y="1888"/>
                </a:lnTo>
                <a:lnTo>
                  <a:pt x="40377" y="1888"/>
                </a:lnTo>
                <a:lnTo>
                  <a:pt x="38962" y="1982"/>
                </a:lnTo>
                <a:lnTo>
                  <a:pt x="39057" y="2076"/>
                </a:lnTo>
                <a:lnTo>
                  <a:pt x="38962" y="2171"/>
                </a:lnTo>
                <a:lnTo>
                  <a:pt x="38679" y="2265"/>
                </a:lnTo>
                <a:lnTo>
                  <a:pt x="38774" y="2076"/>
                </a:lnTo>
                <a:lnTo>
                  <a:pt x="38679" y="2076"/>
                </a:lnTo>
                <a:lnTo>
                  <a:pt x="38585" y="2171"/>
                </a:lnTo>
                <a:lnTo>
                  <a:pt x="38491" y="2265"/>
                </a:lnTo>
                <a:lnTo>
                  <a:pt x="38302" y="2171"/>
                </a:lnTo>
                <a:lnTo>
                  <a:pt x="38208" y="1982"/>
                </a:lnTo>
                <a:lnTo>
                  <a:pt x="37453" y="1982"/>
                </a:lnTo>
                <a:lnTo>
                  <a:pt x="37736" y="2171"/>
                </a:lnTo>
                <a:lnTo>
                  <a:pt x="37264" y="2171"/>
                </a:lnTo>
                <a:lnTo>
                  <a:pt x="37076" y="2076"/>
                </a:lnTo>
                <a:lnTo>
                  <a:pt x="36793" y="2171"/>
                </a:lnTo>
                <a:lnTo>
                  <a:pt x="36887" y="1982"/>
                </a:lnTo>
                <a:lnTo>
                  <a:pt x="35943" y="2359"/>
                </a:lnTo>
                <a:lnTo>
                  <a:pt x="34906" y="2548"/>
                </a:lnTo>
                <a:lnTo>
                  <a:pt x="33868" y="2737"/>
                </a:lnTo>
                <a:lnTo>
                  <a:pt x="32925" y="2737"/>
                </a:lnTo>
                <a:lnTo>
                  <a:pt x="33113" y="2642"/>
                </a:lnTo>
                <a:lnTo>
                  <a:pt x="32830" y="2642"/>
                </a:lnTo>
                <a:lnTo>
                  <a:pt x="32547" y="2737"/>
                </a:lnTo>
                <a:lnTo>
                  <a:pt x="32076" y="2925"/>
                </a:lnTo>
                <a:lnTo>
                  <a:pt x="31321" y="2925"/>
                </a:lnTo>
                <a:lnTo>
                  <a:pt x="30472" y="3020"/>
                </a:lnTo>
                <a:lnTo>
                  <a:pt x="29623" y="3114"/>
                </a:lnTo>
                <a:lnTo>
                  <a:pt x="27736" y="3397"/>
                </a:lnTo>
                <a:lnTo>
                  <a:pt x="26698" y="3491"/>
                </a:lnTo>
                <a:lnTo>
                  <a:pt x="26415" y="3586"/>
                </a:lnTo>
                <a:lnTo>
                  <a:pt x="26321" y="3680"/>
                </a:lnTo>
                <a:lnTo>
                  <a:pt x="26132" y="3586"/>
                </a:lnTo>
                <a:lnTo>
                  <a:pt x="25944" y="3491"/>
                </a:lnTo>
                <a:lnTo>
                  <a:pt x="25755" y="3586"/>
                </a:lnTo>
                <a:lnTo>
                  <a:pt x="25661" y="3869"/>
                </a:lnTo>
                <a:lnTo>
                  <a:pt x="25189" y="3774"/>
                </a:lnTo>
                <a:lnTo>
                  <a:pt x="24623" y="3774"/>
                </a:lnTo>
                <a:lnTo>
                  <a:pt x="23491" y="3963"/>
                </a:lnTo>
                <a:lnTo>
                  <a:pt x="22642" y="4057"/>
                </a:lnTo>
                <a:lnTo>
                  <a:pt x="21793" y="4152"/>
                </a:lnTo>
                <a:lnTo>
                  <a:pt x="21887" y="4057"/>
                </a:lnTo>
                <a:lnTo>
                  <a:pt x="21698" y="4152"/>
                </a:lnTo>
                <a:lnTo>
                  <a:pt x="21510" y="4340"/>
                </a:lnTo>
                <a:lnTo>
                  <a:pt x="21415" y="4529"/>
                </a:lnTo>
                <a:lnTo>
                  <a:pt x="21227" y="4623"/>
                </a:lnTo>
                <a:lnTo>
                  <a:pt x="21132" y="4529"/>
                </a:lnTo>
                <a:lnTo>
                  <a:pt x="20944" y="4435"/>
                </a:lnTo>
                <a:lnTo>
                  <a:pt x="20378" y="4340"/>
                </a:lnTo>
                <a:lnTo>
                  <a:pt x="19906" y="4435"/>
                </a:lnTo>
                <a:lnTo>
                  <a:pt x="19529" y="4623"/>
                </a:lnTo>
                <a:lnTo>
                  <a:pt x="19434" y="4529"/>
                </a:lnTo>
                <a:lnTo>
                  <a:pt x="19340" y="4529"/>
                </a:lnTo>
                <a:lnTo>
                  <a:pt x="18868" y="4623"/>
                </a:lnTo>
                <a:lnTo>
                  <a:pt x="17925" y="5001"/>
                </a:lnTo>
                <a:lnTo>
                  <a:pt x="17925" y="4812"/>
                </a:lnTo>
                <a:lnTo>
                  <a:pt x="17736" y="5001"/>
                </a:lnTo>
                <a:lnTo>
                  <a:pt x="17548" y="5095"/>
                </a:lnTo>
                <a:lnTo>
                  <a:pt x="17359" y="5189"/>
                </a:lnTo>
                <a:lnTo>
                  <a:pt x="16887" y="5284"/>
                </a:lnTo>
                <a:lnTo>
                  <a:pt x="16982" y="5189"/>
                </a:lnTo>
                <a:lnTo>
                  <a:pt x="16982" y="5189"/>
                </a:lnTo>
                <a:lnTo>
                  <a:pt x="16321" y="5284"/>
                </a:lnTo>
                <a:lnTo>
                  <a:pt x="15755" y="5472"/>
                </a:lnTo>
                <a:lnTo>
                  <a:pt x="15189" y="5567"/>
                </a:lnTo>
                <a:lnTo>
                  <a:pt x="14623" y="5567"/>
                </a:lnTo>
                <a:lnTo>
                  <a:pt x="15283" y="5472"/>
                </a:lnTo>
                <a:lnTo>
                  <a:pt x="15189" y="5378"/>
                </a:lnTo>
                <a:lnTo>
                  <a:pt x="15095" y="5284"/>
                </a:lnTo>
                <a:lnTo>
                  <a:pt x="15095" y="5189"/>
                </a:lnTo>
                <a:lnTo>
                  <a:pt x="15095" y="5095"/>
                </a:lnTo>
                <a:lnTo>
                  <a:pt x="14906" y="5189"/>
                </a:lnTo>
                <a:lnTo>
                  <a:pt x="14529" y="5284"/>
                </a:lnTo>
                <a:lnTo>
                  <a:pt x="13680" y="5472"/>
                </a:lnTo>
                <a:lnTo>
                  <a:pt x="13680" y="5567"/>
                </a:lnTo>
                <a:lnTo>
                  <a:pt x="13585" y="5567"/>
                </a:lnTo>
                <a:lnTo>
                  <a:pt x="13585" y="5504"/>
                </a:lnTo>
                <a:lnTo>
                  <a:pt x="13585" y="5504"/>
                </a:lnTo>
                <a:lnTo>
                  <a:pt x="13397" y="5567"/>
                </a:lnTo>
                <a:lnTo>
                  <a:pt x="13208" y="5661"/>
                </a:lnTo>
                <a:lnTo>
                  <a:pt x="13302" y="5755"/>
                </a:lnTo>
                <a:lnTo>
                  <a:pt x="13585" y="5661"/>
                </a:lnTo>
                <a:lnTo>
                  <a:pt x="13868" y="5661"/>
                </a:lnTo>
                <a:lnTo>
                  <a:pt x="13585" y="5850"/>
                </a:lnTo>
                <a:lnTo>
                  <a:pt x="13302" y="5850"/>
                </a:lnTo>
                <a:lnTo>
                  <a:pt x="13019" y="5755"/>
                </a:lnTo>
                <a:lnTo>
                  <a:pt x="12736" y="5755"/>
                </a:lnTo>
                <a:lnTo>
                  <a:pt x="11133" y="6227"/>
                </a:lnTo>
                <a:lnTo>
                  <a:pt x="11038" y="6133"/>
                </a:lnTo>
                <a:lnTo>
                  <a:pt x="10472" y="6321"/>
                </a:lnTo>
                <a:lnTo>
                  <a:pt x="10001" y="6416"/>
                </a:lnTo>
                <a:lnTo>
                  <a:pt x="9434" y="6510"/>
                </a:lnTo>
                <a:lnTo>
                  <a:pt x="8680" y="6699"/>
                </a:lnTo>
                <a:lnTo>
                  <a:pt x="7642" y="6888"/>
                </a:lnTo>
                <a:lnTo>
                  <a:pt x="6416" y="7076"/>
                </a:lnTo>
                <a:lnTo>
                  <a:pt x="3963" y="7454"/>
                </a:lnTo>
                <a:lnTo>
                  <a:pt x="1604" y="7831"/>
                </a:lnTo>
                <a:lnTo>
                  <a:pt x="944" y="8020"/>
                </a:lnTo>
                <a:lnTo>
                  <a:pt x="567" y="7925"/>
                </a:lnTo>
                <a:lnTo>
                  <a:pt x="284" y="7831"/>
                </a:lnTo>
                <a:lnTo>
                  <a:pt x="189" y="7831"/>
                </a:lnTo>
                <a:lnTo>
                  <a:pt x="189" y="7925"/>
                </a:lnTo>
                <a:lnTo>
                  <a:pt x="189" y="8208"/>
                </a:lnTo>
                <a:lnTo>
                  <a:pt x="1" y="8397"/>
                </a:lnTo>
                <a:lnTo>
                  <a:pt x="1" y="8586"/>
                </a:lnTo>
                <a:lnTo>
                  <a:pt x="1" y="8680"/>
                </a:lnTo>
                <a:lnTo>
                  <a:pt x="95" y="8774"/>
                </a:lnTo>
                <a:lnTo>
                  <a:pt x="472" y="8869"/>
                </a:lnTo>
                <a:lnTo>
                  <a:pt x="755" y="8869"/>
                </a:lnTo>
                <a:lnTo>
                  <a:pt x="567" y="8963"/>
                </a:lnTo>
                <a:lnTo>
                  <a:pt x="755" y="8963"/>
                </a:lnTo>
                <a:lnTo>
                  <a:pt x="1038" y="8869"/>
                </a:lnTo>
                <a:lnTo>
                  <a:pt x="1416" y="8586"/>
                </a:lnTo>
                <a:lnTo>
                  <a:pt x="1416" y="8774"/>
                </a:lnTo>
                <a:lnTo>
                  <a:pt x="1510" y="8869"/>
                </a:lnTo>
                <a:lnTo>
                  <a:pt x="1699" y="8774"/>
                </a:lnTo>
                <a:lnTo>
                  <a:pt x="1793" y="8774"/>
                </a:lnTo>
                <a:lnTo>
                  <a:pt x="2265" y="8586"/>
                </a:lnTo>
                <a:lnTo>
                  <a:pt x="2642" y="8491"/>
                </a:lnTo>
                <a:lnTo>
                  <a:pt x="3397" y="8491"/>
                </a:lnTo>
                <a:lnTo>
                  <a:pt x="4152" y="8397"/>
                </a:lnTo>
                <a:lnTo>
                  <a:pt x="4623" y="8397"/>
                </a:lnTo>
                <a:lnTo>
                  <a:pt x="5001" y="8114"/>
                </a:lnTo>
                <a:lnTo>
                  <a:pt x="5001" y="8208"/>
                </a:lnTo>
                <a:lnTo>
                  <a:pt x="5284" y="8114"/>
                </a:lnTo>
                <a:lnTo>
                  <a:pt x="5850" y="7831"/>
                </a:lnTo>
                <a:lnTo>
                  <a:pt x="5944" y="7925"/>
                </a:lnTo>
                <a:lnTo>
                  <a:pt x="5850" y="8020"/>
                </a:lnTo>
                <a:lnTo>
                  <a:pt x="5850" y="8114"/>
                </a:lnTo>
                <a:lnTo>
                  <a:pt x="5944" y="8020"/>
                </a:lnTo>
                <a:lnTo>
                  <a:pt x="6416" y="7925"/>
                </a:lnTo>
                <a:lnTo>
                  <a:pt x="7170" y="7925"/>
                </a:lnTo>
                <a:lnTo>
                  <a:pt x="7170" y="8020"/>
                </a:lnTo>
                <a:lnTo>
                  <a:pt x="7076" y="8114"/>
                </a:lnTo>
                <a:lnTo>
                  <a:pt x="7265" y="8020"/>
                </a:lnTo>
                <a:lnTo>
                  <a:pt x="7359" y="7925"/>
                </a:lnTo>
                <a:lnTo>
                  <a:pt x="7359" y="7831"/>
                </a:lnTo>
                <a:lnTo>
                  <a:pt x="7548" y="8020"/>
                </a:lnTo>
                <a:lnTo>
                  <a:pt x="8397" y="7642"/>
                </a:lnTo>
                <a:lnTo>
                  <a:pt x="8963" y="7454"/>
                </a:lnTo>
                <a:lnTo>
                  <a:pt x="9151" y="7359"/>
                </a:lnTo>
                <a:lnTo>
                  <a:pt x="9246" y="7359"/>
                </a:lnTo>
                <a:lnTo>
                  <a:pt x="9151" y="7171"/>
                </a:lnTo>
                <a:lnTo>
                  <a:pt x="9246" y="7076"/>
                </a:lnTo>
                <a:lnTo>
                  <a:pt x="9340" y="7076"/>
                </a:lnTo>
                <a:lnTo>
                  <a:pt x="9340" y="7171"/>
                </a:lnTo>
                <a:lnTo>
                  <a:pt x="9434" y="7076"/>
                </a:lnTo>
                <a:lnTo>
                  <a:pt x="9529" y="7171"/>
                </a:lnTo>
                <a:lnTo>
                  <a:pt x="9434" y="7265"/>
                </a:lnTo>
                <a:lnTo>
                  <a:pt x="9340" y="7265"/>
                </a:lnTo>
                <a:lnTo>
                  <a:pt x="9340" y="7359"/>
                </a:lnTo>
                <a:lnTo>
                  <a:pt x="9717" y="7171"/>
                </a:lnTo>
                <a:lnTo>
                  <a:pt x="10095" y="7076"/>
                </a:lnTo>
                <a:lnTo>
                  <a:pt x="10095" y="7171"/>
                </a:lnTo>
                <a:lnTo>
                  <a:pt x="10001" y="7171"/>
                </a:lnTo>
                <a:lnTo>
                  <a:pt x="9906" y="7265"/>
                </a:lnTo>
                <a:lnTo>
                  <a:pt x="9906" y="7359"/>
                </a:lnTo>
                <a:lnTo>
                  <a:pt x="9623" y="7265"/>
                </a:lnTo>
                <a:lnTo>
                  <a:pt x="9717" y="7454"/>
                </a:lnTo>
                <a:lnTo>
                  <a:pt x="10850" y="7076"/>
                </a:lnTo>
                <a:lnTo>
                  <a:pt x="11038" y="7076"/>
                </a:lnTo>
                <a:lnTo>
                  <a:pt x="11133" y="7171"/>
                </a:lnTo>
                <a:lnTo>
                  <a:pt x="11321" y="7265"/>
                </a:lnTo>
                <a:lnTo>
                  <a:pt x="11416" y="7265"/>
                </a:lnTo>
                <a:lnTo>
                  <a:pt x="11604" y="7171"/>
                </a:lnTo>
                <a:lnTo>
                  <a:pt x="11793" y="6982"/>
                </a:lnTo>
                <a:lnTo>
                  <a:pt x="11887" y="6888"/>
                </a:lnTo>
                <a:lnTo>
                  <a:pt x="12170" y="6888"/>
                </a:lnTo>
                <a:lnTo>
                  <a:pt x="12076" y="7076"/>
                </a:lnTo>
                <a:lnTo>
                  <a:pt x="12265" y="7076"/>
                </a:lnTo>
                <a:lnTo>
                  <a:pt x="12359" y="6888"/>
                </a:lnTo>
                <a:lnTo>
                  <a:pt x="12548" y="6793"/>
                </a:lnTo>
                <a:lnTo>
                  <a:pt x="12736" y="6793"/>
                </a:lnTo>
                <a:lnTo>
                  <a:pt x="12453" y="6982"/>
                </a:lnTo>
                <a:lnTo>
                  <a:pt x="12925" y="6982"/>
                </a:lnTo>
                <a:lnTo>
                  <a:pt x="13491" y="6888"/>
                </a:lnTo>
                <a:lnTo>
                  <a:pt x="14434" y="6605"/>
                </a:lnTo>
                <a:lnTo>
                  <a:pt x="15849" y="6510"/>
                </a:lnTo>
                <a:lnTo>
                  <a:pt x="16510" y="6416"/>
                </a:lnTo>
                <a:lnTo>
                  <a:pt x="16982" y="6227"/>
                </a:lnTo>
                <a:lnTo>
                  <a:pt x="17831" y="6038"/>
                </a:lnTo>
                <a:lnTo>
                  <a:pt x="18680" y="6038"/>
                </a:lnTo>
                <a:lnTo>
                  <a:pt x="19057" y="5850"/>
                </a:lnTo>
                <a:lnTo>
                  <a:pt x="19340" y="5755"/>
                </a:lnTo>
                <a:lnTo>
                  <a:pt x="20472" y="5661"/>
                </a:lnTo>
                <a:lnTo>
                  <a:pt x="21604" y="5567"/>
                </a:lnTo>
                <a:lnTo>
                  <a:pt x="22736" y="5378"/>
                </a:lnTo>
                <a:lnTo>
                  <a:pt x="23774" y="5095"/>
                </a:lnTo>
                <a:lnTo>
                  <a:pt x="23774" y="5284"/>
                </a:lnTo>
                <a:lnTo>
                  <a:pt x="24151" y="5189"/>
                </a:lnTo>
                <a:lnTo>
                  <a:pt x="24246" y="5189"/>
                </a:lnTo>
                <a:lnTo>
                  <a:pt x="24246" y="5095"/>
                </a:lnTo>
                <a:lnTo>
                  <a:pt x="24623" y="5001"/>
                </a:lnTo>
                <a:lnTo>
                  <a:pt x="25000" y="5095"/>
                </a:lnTo>
                <a:lnTo>
                  <a:pt x="25378" y="5095"/>
                </a:lnTo>
                <a:lnTo>
                  <a:pt x="25755" y="4906"/>
                </a:lnTo>
                <a:lnTo>
                  <a:pt x="25755" y="5095"/>
                </a:lnTo>
                <a:lnTo>
                  <a:pt x="25849" y="5001"/>
                </a:lnTo>
                <a:lnTo>
                  <a:pt x="26132" y="4906"/>
                </a:lnTo>
                <a:lnTo>
                  <a:pt x="27264" y="4906"/>
                </a:lnTo>
                <a:lnTo>
                  <a:pt x="28491" y="4718"/>
                </a:lnTo>
                <a:lnTo>
                  <a:pt x="28302" y="4529"/>
                </a:lnTo>
                <a:lnTo>
                  <a:pt x="28491" y="4435"/>
                </a:lnTo>
                <a:lnTo>
                  <a:pt x="28585" y="4340"/>
                </a:lnTo>
                <a:lnTo>
                  <a:pt x="28774" y="4529"/>
                </a:lnTo>
                <a:lnTo>
                  <a:pt x="28679" y="4623"/>
                </a:lnTo>
                <a:lnTo>
                  <a:pt x="29717" y="4623"/>
                </a:lnTo>
                <a:lnTo>
                  <a:pt x="30189" y="4529"/>
                </a:lnTo>
                <a:lnTo>
                  <a:pt x="31510" y="4246"/>
                </a:lnTo>
                <a:lnTo>
                  <a:pt x="32076" y="4057"/>
                </a:lnTo>
                <a:lnTo>
                  <a:pt x="32547" y="3869"/>
                </a:lnTo>
                <a:lnTo>
                  <a:pt x="32642" y="3963"/>
                </a:lnTo>
                <a:lnTo>
                  <a:pt x="32830" y="4057"/>
                </a:lnTo>
                <a:lnTo>
                  <a:pt x="33019" y="4057"/>
                </a:lnTo>
                <a:lnTo>
                  <a:pt x="33679" y="3869"/>
                </a:lnTo>
                <a:lnTo>
                  <a:pt x="33962" y="3586"/>
                </a:lnTo>
                <a:lnTo>
                  <a:pt x="34623" y="3586"/>
                </a:lnTo>
                <a:lnTo>
                  <a:pt x="35660" y="3491"/>
                </a:lnTo>
                <a:lnTo>
                  <a:pt x="37170" y="3586"/>
                </a:lnTo>
                <a:lnTo>
                  <a:pt x="37547" y="3397"/>
                </a:lnTo>
                <a:lnTo>
                  <a:pt x="38019" y="3303"/>
                </a:lnTo>
                <a:lnTo>
                  <a:pt x="39151" y="3208"/>
                </a:lnTo>
                <a:lnTo>
                  <a:pt x="41038" y="3208"/>
                </a:lnTo>
                <a:lnTo>
                  <a:pt x="41038" y="3114"/>
                </a:lnTo>
                <a:lnTo>
                  <a:pt x="41226" y="3020"/>
                </a:lnTo>
                <a:lnTo>
                  <a:pt x="41981" y="2925"/>
                </a:lnTo>
                <a:lnTo>
                  <a:pt x="44811" y="2925"/>
                </a:lnTo>
                <a:lnTo>
                  <a:pt x="45000" y="2831"/>
                </a:lnTo>
                <a:lnTo>
                  <a:pt x="45189" y="2642"/>
                </a:lnTo>
                <a:lnTo>
                  <a:pt x="45283" y="2548"/>
                </a:lnTo>
                <a:lnTo>
                  <a:pt x="45566" y="2548"/>
                </a:lnTo>
                <a:lnTo>
                  <a:pt x="45472" y="2737"/>
                </a:lnTo>
                <a:lnTo>
                  <a:pt x="45472" y="2737"/>
                </a:lnTo>
                <a:lnTo>
                  <a:pt x="46132" y="2548"/>
                </a:lnTo>
                <a:lnTo>
                  <a:pt x="46887" y="2548"/>
                </a:lnTo>
                <a:lnTo>
                  <a:pt x="47547" y="2454"/>
                </a:lnTo>
                <a:lnTo>
                  <a:pt x="48207" y="2265"/>
                </a:lnTo>
                <a:lnTo>
                  <a:pt x="48302" y="2359"/>
                </a:lnTo>
                <a:lnTo>
                  <a:pt x="49434" y="2359"/>
                </a:lnTo>
                <a:lnTo>
                  <a:pt x="49717" y="2265"/>
                </a:lnTo>
                <a:lnTo>
                  <a:pt x="50094" y="2171"/>
                </a:lnTo>
                <a:lnTo>
                  <a:pt x="50755" y="2076"/>
                </a:lnTo>
                <a:lnTo>
                  <a:pt x="52170" y="1982"/>
                </a:lnTo>
                <a:lnTo>
                  <a:pt x="54056" y="1793"/>
                </a:lnTo>
                <a:lnTo>
                  <a:pt x="56132" y="1510"/>
                </a:lnTo>
                <a:lnTo>
                  <a:pt x="56037" y="1605"/>
                </a:lnTo>
                <a:lnTo>
                  <a:pt x="55943" y="1699"/>
                </a:lnTo>
                <a:lnTo>
                  <a:pt x="55754" y="1699"/>
                </a:lnTo>
                <a:lnTo>
                  <a:pt x="55471" y="1793"/>
                </a:lnTo>
                <a:lnTo>
                  <a:pt x="55377" y="1888"/>
                </a:lnTo>
                <a:lnTo>
                  <a:pt x="56415" y="1605"/>
                </a:lnTo>
                <a:lnTo>
                  <a:pt x="56887" y="1510"/>
                </a:lnTo>
                <a:lnTo>
                  <a:pt x="56981" y="1605"/>
                </a:lnTo>
                <a:lnTo>
                  <a:pt x="56887" y="1699"/>
                </a:lnTo>
                <a:lnTo>
                  <a:pt x="57358" y="1605"/>
                </a:lnTo>
                <a:lnTo>
                  <a:pt x="57736" y="1605"/>
                </a:lnTo>
                <a:lnTo>
                  <a:pt x="58207" y="1510"/>
                </a:lnTo>
                <a:lnTo>
                  <a:pt x="58679" y="1510"/>
                </a:lnTo>
                <a:lnTo>
                  <a:pt x="58773" y="1416"/>
                </a:lnTo>
                <a:lnTo>
                  <a:pt x="58868" y="1322"/>
                </a:lnTo>
                <a:lnTo>
                  <a:pt x="59056" y="1133"/>
                </a:lnTo>
                <a:lnTo>
                  <a:pt x="59151" y="1227"/>
                </a:lnTo>
                <a:lnTo>
                  <a:pt x="59339" y="1227"/>
                </a:lnTo>
                <a:lnTo>
                  <a:pt x="59434" y="1322"/>
                </a:lnTo>
                <a:lnTo>
                  <a:pt x="59339" y="1510"/>
                </a:lnTo>
                <a:lnTo>
                  <a:pt x="59811" y="1416"/>
                </a:lnTo>
                <a:lnTo>
                  <a:pt x="60000" y="1322"/>
                </a:lnTo>
                <a:lnTo>
                  <a:pt x="60094" y="1416"/>
                </a:lnTo>
                <a:lnTo>
                  <a:pt x="60377" y="1322"/>
                </a:lnTo>
                <a:lnTo>
                  <a:pt x="60660" y="1227"/>
                </a:lnTo>
                <a:lnTo>
                  <a:pt x="61320" y="1133"/>
                </a:lnTo>
                <a:lnTo>
                  <a:pt x="61981" y="1227"/>
                </a:lnTo>
                <a:lnTo>
                  <a:pt x="62641" y="1227"/>
                </a:lnTo>
                <a:lnTo>
                  <a:pt x="62547" y="1133"/>
                </a:lnTo>
                <a:lnTo>
                  <a:pt x="63207" y="1039"/>
                </a:lnTo>
                <a:lnTo>
                  <a:pt x="63019" y="1133"/>
                </a:lnTo>
                <a:lnTo>
                  <a:pt x="63585" y="1133"/>
                </a:lnTo>
                <a:lnTo>
                  <a:pt x="63302" y="1039"/>
                </a:lnTo>
                <a:lnTo>
                  <a:pt x="63773" y="850"/>
                </a:lnTo>
                <a:lnTo>
                  <a:pt x="64151" y="756"/>
                </a:lnTo>
                <a:lnTo>
                  <a:pt x="64434" y="850"/>
                </a:lnTo>
                <a:lnTo>
                  <a:pt x="64434" y="1133"/>
                </a:lnTo>
                <a:lnTo>
                  <a:pt x="65283" y="850"/>
                </a:lnTo>
                <a:lnTo>
                  <a:pt x="65283" y="944"/>
                </a:lnTo>
                <a:lnTo>
                  <a:pt x="65471" y="944"/>
                </a:lnTo>
                <a:lnTo>
                  <a:pt x="65566" y="850"/>
                </a:lnTo>
                <a:lnTo>
                  <a:pt x="65754" y="944"/>
                </a:lnTo>
                <a:lnTo>
                  <a:pt x="66132" y="850"/>
                </a:lnTo>
                <a:lnTo>
                  <a:pt x="66981" y="850"/>
                </a:lnTo>
                <a:lnTo>
                  <a:pt x="66981" y="944"/>
                </a:lnTo>
                <a:lnTo>
                  <a:pt x="66886" y="1039"/>
                </a:lnTo>
                <a:lnTo>
                  <a:pt x="66792" y="1039"/>
                </a:lnTo>
                <a:lnTo>
                  <a:pt x="66792" y="1133"/>
                </a:lnTo>
                <a:lnTo>
                  <a:pt x="67641" y="944"/>
                </a:lnTo>
                <a:lnTo>
                  <a:pt x="68113" y="850"/>
                </a:lnTo>
                <a:lnTo>
                  <a:pt x="68584" y="850"/>
                </a:lnTo>
                <a:lnTo>
                  <a:pt x="68773" y="944"/>
                </a:lnTo>
                <a:lnTo>
                  <a:pt x="68962" y="944"/>
                </a:lnTo>
                <a:lnTo>
                  <a:pt x="69150" y="850"/>
                </a:lnTo>
                <a:lnTo>
                  <a:pt x="70849" y="944"/>
                </a:lnTo>
                <a:lnTo>
                  <a:pt x="71509" y="850"/>
                </a:lnTo>
                <a:lnTo>
                  <a:pt x="72169" y="756"/>
                </a:lnTo>
                <a:lnTo>
                  <a:pt x="73207" y="756"/>
                </a:lnTo>
                <a:lnTo>
                  <a:pt x="73584" y="944"/>
                </a:lnTo>
                <a:lnTo>
                  <a:pt x="73962" y="944"/>
                </a:lnTo>
                <a:lnTo>
                  <a:pt x="73773" y="756"/>
                </a:lnTo>
                <a:lnTo>
                  <a:pt x="74056" y="567"/>
                </a:lnTo>
                <a:lnTo>
                  <a:pt x="74150" y="567"/>
                </a:lnTo>
                <a:lnTo>
                  <a:pt x="74150" y="756"/>
                </a:lnTo>
                <a:lnTo>
                  <a:pt x="74339" y="850"/>
                </a:lnTo>
                <a:lnTo>
                  <a:pt x="74433" y="756"/>
                </a:lnTo>
                <a:lnTo>
                  <a:pt x="74716" y="661"/>
                </a:lnTo>
                <a:lnTo>
                  <a:pt x="75188" y="661"/>
                </a:lnTo>
                <a:lnTo>
                  <a:pt x="75188" y="756"/>
                </a:lnTo>
                <a:lnTo>
                  <a:pt x="74999" y="850"/>
                </a:lnTo>
                <a:lnTo>
                  <a:pt x="75377" y="756"/>
                </a:lnTo>
                <a:lnTo>
                  <a:pt x="75754" y="756"/>
                </a:lnTo>
                <a:lnTo>
                  <a:pt x="75471" y="850"/>
                </a:lnTo>
                <a:lnTo>
                  <a:pt x="75565" y="944"/>
                </a:lnTo>
                <a:lnTo>
                  <a:pt x="76226" y="1039"/>
                </a:lnTo>
                <a:lnTo>
                  <a:pt x="76320" y="850"/>
                </a:lnTo>
                <a:lnTo>
                  <a:pt x="76509" y="850"/>
                </a:lnTo>
                <a:lnTo>
                  <a:pt x="76792" y="756"/>
                </a:lnTo>
                <a:lnTo>
                  <a:pt x="77075" y="661"/>
                </a:lnTo>
                <a:lnTo>
                  <a:pt x="76886" y="850"/>
                </a:lnTo>
                <a:lnTo>
                  <a:pt x="76981" y="944"/>
                </a:lnTo>
                <a:lnTo>
                  <a:pt x="77264" y="1039"/>
                </a:lnTo>
                <a:lnTo>
                  <a:pt x="77547" y="1133"/>
                </a:lnTo>
                <a:lnTo>
                  <a:pt x="77924" y="1227"/>
                </a:lnTo>
                <a:lnTo>
                  <a:pt x="78018" y="1133"/>
                </a:lnTo>
                <a:lnTo>
                  <a:pt x="77924" y="1039"/>
                </a:lnTo>
                <a:lnTo>
                  <a:pt x="78207" y="944"/>
                </a:lnTo>
                <a:lnTo>
                  <a:pt x="78490" y="1039"/>
                </a:lnTo>
                <a:lnTo>
                  <a:pt x="78773" y="1039"/>
                </a:lnTo>
                <a:lnTo>
                  <a:pt x="79056" y="1133"/>
                </a:lnTo>
                <a:lnTo>
                  <a:pt x="79716" y="944"/>
                </a:lnTo>
                <a:lnTo>
                  <a:pt x="80282" y="756"/>
                </a:lnTo>
                <a:lnTo>
                  <a:pt x="80282" y="850"/>
                </a:lnTo>
                <a:lnTo>
                  <a:pt x="80188" y="944"/>
                </a:lnTo>
                <a:lnTo>
                  <a:pt x="80848" y="1039"/>
                </a:lnTo>
                <a:lnTo>
                  <a:pt x="81131" y="1039"/>
                </a:lnTo>
                <a:lnTo>
                  <a:pt x="81131" y="1133"/>
                </a:lnTo>
                <a:lnTo>
                  <a:pt x="81037" y="1227"/>
                </a:lnTo>
                <a:lnTo>
                  <a:pt x="81697" y="1039"/>
                </a:lnTo>
                <a:lnTo>
                  <a:pt x="81886" y="944"/>
                </a:lnTo>
                <a:lnTo>
                  <a:pt x="81792" y="850"/>
                </a:lnTo>
                <a:lnTo>
                  <a:pt x="81414" y="850"/>
                </a:lnTo>
                <a:lnTo>
                  <a:pt x="80943" y="944"/>
                </a:lnTo>
                <a:lnTo>
                  <a:pt x="81037" y="756"/>
                </a:lnTo>
                <a:lnTo>
                  <a:pt x="80754" y="944"/>
                </a:lnTo>
                <a:lnTo>
                  <a:pt x="80660" y="756"/>
                </a:lnTo>
                <a:lnTo>
                  <a:pt x="80754" y="661"/>
                </a:lnTo>
                <a:lnTo>
                  <a:pt x="80188" y="661"/>
                </a:lnTo>
                <a:lnTo>
                  <a:pt x="80188" y="567"/>
                </a:lnTo>
                <a:lnTo>
                  <a:pt x="80282" y="567"/>
                </a:lnTo>
                <a:lnTo>
                  <a:pt x="79528" y="473"/>
                </a:lnTo>
                <a:lnTo>
                  <a:pt x="79339" y="567"/>
                </a:lnTo>
                <a:lnTo>
                  <a:pt x="79245" y="567"/>
                </a:lnTo>
                <a:lnTo>
                  <a:pt x="79245" y="661"/>
                </a:lnTo>
                <a:lnTo>
                  <a:pt x="79056" y="850"/>
                </a:lnTo>
                <a:lnTo>
                  <a:pt x="78867" y="378"/>
                </a:lnTo>
                <a:lnTo>
                  <a:pt x="78679" y="473"/>
                </a:lnTo>
                <a:lnTo>
                  <a:pt x="78396" y="567"/>
                </a:lnTo>
                <a:lnTo>
                  <a:pt x="78018" y="661"/>
                </a:lnTo>
                <a:lnTo>
                  <a:pt x="77924" y="661"/>
                </a:lnTo>
                <a:lnTo>
                  <a:pt x="77830" y="567"/>
                </a:lnTo>
                <a:lnTo>
                  <a:pt x="77075" y="567"/>
                </a:lnTo>
                <a:lnTo>
                  <a:pt x="77264" y="473"/>
                </a:lnTo>
                <a:lnTo>
                  <a:pt x="77169" y="284"/>
                </a:lnTo>
                <a:lnTo>
                  <a:pt x="76981" y="378"/>
                </a:lnTo>
                <a:lnTo>
                  <a:pt x="76792" y="473"/>
                </a:lnTo>
                <a:lnTo>
                  <a:pt x="76037" y="473"/>
                </a:lnTo>
                <a:lnTo>
                  <a:pt x="74716" y="190"/>
                </a:lnTo>
                <a:lnTo>
                  <a:pt x="74433" y="378"/>
                </a:lnTo>
                <a:lnTo>
                  <a:pt x="74056" y="378"/>
                </a:lnTo>
                <a:lnTo>
                  <a:pt x="74150" y="190"/>
                </a:lnTo>
                <a:lnTo>
                  <a:pt x="74056" y="190"/>
                </a:lnTo>
                <a:lnTo>
                  <a:pt x="73773" y="284"/>
                </a:lnTo>
                <a:lnTo>
                  <a:pt x="73773" y="95"/>
                </a:lnTo>
                <a:lnTo>
                  <a:pt x="73301" y="190"/>
                </a:lnTo>
                <a:lnTo>
                  <a:pt x="72830" y="190"/>
                </a:lnTo>
                <a:lnTo>
                  <a:pt x="72830" y="378"/>
                </a:lnTo>
                <a:lnTo>
                  <a:pt x="72924" y="473"/>
                </a:lnTo>
                <a:lnTo>
                  <a:pt x="72924" y="567"/>
                </a:lnTo>
                <a:lnTo>
                  <a:pt x="72735" y="661"/>
                </a:lnTo>
                <a:lnTo>
                  <a:pt x="72735" y="567"/>
                </a:lnTo>
                <a:lnTo>
                  <a:pt x="72547" y="473"/>
                </a:lnTo>
                <a:lnTo>
                  <a:pt x="72452" y="378"/>
                </a:lnTo>
                <a:lnTo>
                  <a:pt x="72641" y="284"/>
                </a:lnTo>
                <a:lnTo>
                  <a:pt x="71603" y="284"/>
                </a:lnTo>
                <a:lnTo>
                  <a:pt x="70849" y="190"/>
                </a:lnTo>
                <a:lnTo>
                  <a:pt x="70660" y="284"/>
                </a:lnTo>
                <a:lnTo>
                  <a:pt x="69905" y="473"/>
                </a:lnTo>
                <a:lnTo>
                  <a:pt x="69056" y="473"/>
                </a:lnTo>
                <a:lnTo>
                  <a:pt x="68207" y="378"/>
                </a:lnTo>
                <a:lnTo>
                  <a:pt x="67547" y="284"/>
                </a:lnTo>
                <a:lnTo>
                  <a:pt x="67641" y="190"/>
                </a:lnTo>
                <a:lnTo>
                  <a:pt x="67735" y="190"/>
                </a:lnTo>
                <a:lnTo>
                  <a:pt x="67169" y="95"/>
                </a:lnTo>
                <a:lnTo>
                  <a:pt x="66698" y="95"/>
                </a:lnTo>
                <a:lnTo>
                  <a:pt x="66886" y="190"/>
                </a:lnTo>
                <a:lnTo>
                  <a:pt x="65283" y="190"/>
                </a:lnTo>
                <a:lnTo>
                  <a:pt x="64905" y="95"/>
                </a:lnTo>
                <a:lnTo>
                  <a:pt x="64905" y="190"/>
                </a:lnTo>
                <a:lnTo>
                  <a:pt x="65000" y="190"/>
                </a:lnTo>
                <a:lnTo>
                  <a:pt x="65094" y="284"/>
                </a:lnTo>
                <a:lnTo>
                  <a:pt x="65094" y="378"/>
                </a:lnTo>
                <a:lnTo>
                  <a:pt x="64528" y="284"/>
                </a:lnTo>
                <a:lnTo>
                  <a:pt x="63962" y="190"/>
                </a:lnTo>
                <a:lnTo>
                  <a:pt x="63773" y="284"/>
                </a:lnTo>
                <a:lnTo>
                  <a:pt x="63585" y="473"/>
                </a:lnTo>
                <a:lnTo>
                  <a:pt x="63396" y="567"/>
                </a:lnTo>
                <a:lnTo>
                  <a:pt x="63302" y="567"/>
                </a:lnTo>
                <a:lnTo>
                  <a:pt x="63207" y="473"/>
                </a:lnTo>
                <a:lnTo>
                  <a:pt x="63207" y="284"/>
                </a:lnTo>
                <a:lnTo>
                  <a:pt x="63396" y="284"/>
                </a:lnTo>
                <a:lnTo>
                  <a:pt x="63490" y="190"/>
                </a:lnTo>
                <a:lnTo>
                  <a:pt x="63113" y="190"/>
                </a:lnTo>
                <a:lnTo>
                  <a:pt x="61981" y="284"/>
                </a:lnTo>
                <a:lnTo>
                  <a:pt x="61320" y="284"/>
                </a:lnTo>
                <a:lnTo>
                  <a:pt x="61226" y="190"/>
                </a:lnTo>
                <a:lnTo>
                  <a:pt x="61320" y="95"/>
                </a:lnTo>
                <a:lnTo>
                  <a:pt x="60849" y="190"/>
                </a:lnTo>
                <a:lnTo>
                  <a:pt x="60547" y="3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8"/>
          <p:cNvSpPr txBox="1">
            <a:spLocks noGrp="1"/>
          </p:cNvSpPr>
          <p:nvPr>
            <p:ph type="title"/>
          </p:nvPr>
        </p:nvSpPr>
        <p:spPr>
          <a:xfrm>
            <a:off x="829000" y="526700"/>
            <a:ext cx="6902100" cy="460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9" name="Google Shape;449;p8"/>
          <p:cNvSpPr txBox="1">
            <a:spLocks noGrp="1"/>
          </p:cNvSpPr>
          <p:nvPr>
            <p:ph type="body" idx="1"/>
          </p:nvPr>
        </p:nvSpPr>
        <p:spPr>
          <a:xfrm>
            <a:off x="829000" y="1352550"/>
            <a:ext cx="2044500" cy="342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-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-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450" name="Google Shape;450;p8"/>
          <p:cNvSpPr txBox="1">
            <a:spLocks noGrp="1"/>
          </p:cNvSpPr>
          <p:nvPr>
            <p:ph type="body" idx="2"/>
          </p:nvPr>
        </p:nvSpPr>
        <p:spPr>
          <a:xfrm>
            <a:off x="3257803" y="1352550"/>
            <a:ext cx="2044500" cy="342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-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-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451" name="Google Shape;451;p8"/>
          <p:cNvSpPr txBox="1">
            <a:spLocks noGrp="1"/>
          </p:cNvSpPr>
          <p:nvPr>
            <p:ph type="body" idx="3"/>
          </p:nvPr>
        </p:nvSpPr>
        <p:spPr>
          <a:xfrm>
            <a:off x="5686607" y="1352550"/>
            <a:ext cx="2044500" cy="342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-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-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452" name="Google Shape;452;p8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53" name="Google Shape;453;p8"/>
          <p:cNvGrpSpPr/>
          <p:nvPr/>
        </p:nvGrpSpPr>
        <p:grpSpPr>
          <a:xfrm>
            <a:off x="8004404" y="417297"/>
            <a:ext cx="3529549" cy="4525764"/>
            <a:chOff x="8004404" y="372498"/>
            <a:chExt cx="3529549" cy="4525764"/>
          </a:xfrm>
        </p:grpSpPr>
        <p:grpSp>
          <p:nvGrpSpPr>
            <p:cNvPr id="454" name="Google Shape;454;p8"/>
            <p:cNvGrpSpPr/>
            <p:nvPr/>
          </p:nvGrpSpPr>
          <p:grpSpPr>
            <a:xfrm rot="-5400000" flipH="1">
              <a:off x="8541351" y="-164449"/>
              <a:ext cx="2227938" cy="3301831"/>
              <a:chOff x="3485371" y="1424851"/>
              <a:chExt cx="5318543" cy="7882145"/>
            </a:xfrm>
          </p:grpSpPr>
          <p:grpSp>
            <p:nvGrpSpPr>
              <p:cNvPr id="455" name="Google Shape;455;p8"/>
              <p:cNvGrpSpPr/>
              <p:nvPr/>
            </p:nvGrpSpPr>
            <p:grpSpPr>
              <a:xfrm>
                <a:off x="3485371" y="1958251"/>
                <a:ext cx="468816" cy="7120145"/>
                <a:chOff x="1447800" y="152400"/>
                <a:chExt cx="318597" cy="4838699"/>
              </a:xfrm>
            </p:grpSpPr>
            <p:sp>
              <p:nvSpPr>
                <p:cNvPr id="456" name="Google Shape;456;p8"/>
                <p:cNvSpPr/>
                <p:nvPr/>
              </p:nvSpPr>
              <p:spPr>
                <a:xfrm>
                  <a:off x="1452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57" name="Google Shape;457;p8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447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458" name="Google Shape;458;p8"/>
              <p:cNvGrpSpPr/>
              <p:nvPr/>
            </p:nvGrpSpPr>
            <p:grpSpPr>
              <a:xfrm>
                <a:off x="3808592" y="1577251"/>
                <a:ext cx="468816" cy="7120145"/>
                <a:chOff x="1600200" y="152400"/>
                <a:chExt cx="318597" cy="4838699"/>
              </a:xfrm>
            </p:grpSpPr>
            <p:sp>
              <p:nvSpPr>
                <p:cNvPr id="459" name="Google Shape;459;p8"/>
                <p:cNvSpPr/>
                <p:nvPr/>
              </p:nvSpPr>
              <p:spPr>
                <a:xfrm>
                  <a:off x="1604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60" name="Google Shape;460;p8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600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461" name="Google Shape;461;p8"/>
              <p:cNvGrpSpPr/>
              <p:nvPr/>
            </p:nvGrpSpPr>
            <p:grpSpPr>
              <a:xfrm>
                <a:off x="4131812" y="2186851"/>
                <a:ext cx="468816" cy="7120145"/>
                <a:chOff x="533400" y="152400"/>
                <a:chExt cx="318597" cy="4838699"/>
              </a:xfrm>
            </p:grpSpPr>
            <p:sp>
              <p:nvSpPr>
                <p:cNvPr id="462" name="Google Shape;462;p8"/>
                <p:cNvSpPr/>
                <p:nvPr/>
              </p:nvSpPr>
              <p:spPr>
                <a:xfrm>
                  <a:off x="537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63" name="Google Shape;463;p8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533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464" name="Google Shape;464;p8"/>
              <p:cNvGrpSpPr/>
              <p:nvPr/>
            </p:nvGrpSpPr>
            <p:grpSpPr>
              <a:xfrm>
                <a:off x="4455033" y="1729651"/>
                <a:ext cx="468816" cy="7120145"/>
                <a:chOff x="685800" y="152400"/>
                <a:chExt cx="318597" cy="4838699"/>
              </a:xfrm>
            </p:grpSpPr>
            <p:sp>
              <p:nvSpPr>
                <p:cNvPr id="465" name="Google Shape;465;p8"/>
                <p:cNvSpPr/>
                <p:nvPr/>
              </p:nvSpPr>
              <p:spPr>
                <a:xfrm>
                  <a:off x="690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66" name="Google Shape;466;p8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685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467" name="Google Shape;467;p8"/>
              <p:cNvGrpSpPr/>
              <p:nvPr/>
            </p:nvGrpSpPr>
            <p:grpSpPr>
              <a:xfrm>
                <a:off x="4778254" y="1424851"/>
                <a:ext cx="468816" cy="7120145"/>
                <a:chOff x="838200" y="152400"/>
                <a:chExt cx="318597" cy="4838699"/>
              </a:xfrm>
            </p:grpSpPr>
            <p:sp>
              <p:nvSpPr>
                <p:cNvPr id="468" name="Google Shape;468;p8"/>
                <p:cNvSpPr/>
                <p:nvPr/>
              </p:nvSpPr>
              <p:spPr>
                <a:xfrm>
                  <a:off x="842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69" name="Google Shape;469;p8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838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470" name="Google Shape;470;p8"/>
              <p:cNvGrpSpPr/>
              <p:nvPr/>
            </p:nvGrpSpPr>
            <p:grpSpPr>
              <a:xfrm>
                <a:off x="5101474" y="1882051"/>
                <a:ext cx="468816" cy="7120145"/>
                <a:chOff x="990600" y="152400"/>
                <a:chExt cx="318597" cy="4838699"/>
              </a:xfrm>
            </p:grpSpPr>
            <p:sp>
              <p:nvSpPr>
                <p:cNvPr id="471" name="Google Shape;471;p8"/>
                <p:cNvSpPr/>
                <p:nvPr/>
              </p:nvSpPr>
              <p:spPr>
                <a:xfrm>
                  <a:off x="9949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72" name="Google Shape;472;p8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9906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473" name="Google Shape;473;p8"/>
              <p:cNvGrpSpPr/>
              <p:nvPr/>
            </p:nvGrpSpPr>
            <p:grpSpPr>
              <a:xfrm>
                <a:off x="5424695" y="1729651"/>
                <a:ext cx="468816" cy="7120145"/>
                <a:chOff x="3663063" y="152400"/>
                <a:chExt cx="318597" cy="4838699"/>
              </a:xfrm>
            </p:grpSpPr>
            <p:sp>
              <p:nvSpPr>
                <p:cNvPr id="474" name="Google Shape;474;p8"/>
                <p:cNvSpPr/>
                <p:nvPr/>
              </p:nvSpPr>
              <p:spPr>
                <a:xfrm>
                  <a:off x="3667406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75" name="Google Shape;475;p8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3663063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476" name="Google Shape;476;p8"/>
              <p:cNvGrpSpPr/>
              <p:nvPr/>
            </p:nvGrpSpPr>
            <p:grpSpPr>
              <a:xfrm>
                <a:off x="5929821" y="2034451"/>
                <a:ext cx="468816" cy="7120145"/>
                <a:chOff x="1419019" y="152400"/>
                <a:chExt cx="318597" cy="4838699"/>
              </a:xfrm>
            </p:grpSpPr>
            <p:sp>
              <p:nvSpPr>
                <p:cNvPr id="477" name="Google Shape;477;p8"/>
                <p:cNvSpPr/>
                <p:nvPr/>
              </p:nvSpPr>
              <p:spPr>
                <a:xfrm>
                  <a:off x="1423362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78" name="Google Shape;478;p8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419019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479" name="Google Shape;479;p8"/>
              <p:cNvGrpSpPr/>
              <p:nvPr/>
            </p:nvGrpSpPr>
            <p:grpSpPr>
              <a:xfrm>
                <a:off x="6395774" y="1653451"/>
                <a:ext cx="468816" cy="7120145"/>
                <a:chOff x="1600200" y="152400"/>
                <a:chExt cx="318597" cy="4838699"/>
              </a:xfrm>
            </p:grpSpPr>
            <p:sp>
              <p:nvSpPr>
                <p:cNvPr id="480" name="Google Shape;480;p8"/>
                <p:cNvSpPr/>
                <p:nvPr/>
              </p:nvSpPr>
              <p:spPr>
                <a:xfrm>
                  <a:off x="1604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81" name="Google Shape;481;p8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600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482" name="Google Shape;482;p8"/>
              <p:cNvGrpSpPr/>
              <p:nvPr/>
            </p:nvGrpSpPr>
            <p:grpSpPr>
              <a:xfrm>
                <a:off x="6718994" y="1424851"/>
                <a:ext cx="468816" cy="7120145"/>
                <a:chOff x="533400" y="152400"/>
                <a:chExt cx="318597" cy="4838699"/>
              </a:xfrm>
            </p:grpSpPr>
            <p:sp>
              <p:nvSpPr>
                <p:cNvPr id="483" name="Google Shape;483;p8"/>
                <p:cNvSpPr/>
                <p:nvPr/>
              </p:nvSpPr>
              <p:spPr>
                <a:xfrm>
                  <a:off x="537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84" name="Google Shape;484;p8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533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485" name="Google Shape;485;p8"/>
              <p:cNvGrpSpPr/>
              <p:nvPr/>
            </p:nvGrpSpPr>
            <p:grpSpPr>
              <a:xfrm>
                <a:off x="7042215" y="1501051"/>
                <a:ext cx="468816" cy="7120145"/>
                <a:chOff x="685800" y="152400"/>
                <a:chExt cx="318597" cy="4838699"/>
              </a:xfrm>
            </p:grpSpPr>
            <p:sp>
              <p:nvSpPr>
                <p:cNvPr id="486" name="Google Shape;486;p8"/>
                <p:cNvSpPr/>
                <p:nvPr/>
              </p:nvSpPr>
              <p:spPr>
                <a:xfrm>
                  <a:off x="690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87" name="Google Shape;487;p8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685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488" name="Google Shape;488;p8"/>
              <p:cNvGrpSpPr/>
              <p:nvPr/>
            </p:nvGrpSpPr>
            <p:grpSpPr>
              <a:xfrm>
                <a:off x="7365436" y="1882051"/>
                <a:ext cx="468816" cy="7120145"/>
                <a:chOff x="838200" y="152400"/>
                <a:chExt cx="318597" cy="4838699"/>
              </a:xfrm>
            </p:grpSpPr>
            <p:sp>
              <p:nvSpPr>
                <p:cNvPr id="489" name="Google Shape;489;p8"/>
                <p:cNvSpPr/>
                <p:nvPr/>
              </p:nvSpPr>
              <p:spPr>
                <a:xfrm>
                  <a:off x="842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90" name="Google Shape;490;p8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838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491" name="Google Shape;491;p8"/>
              <p:cNvGrpSpPr/>
              <p:nvPr/>
            </p:nvGrpSpPr>
            <p:grpSpPr>
              <a:xfrm>
                <a:off x="8011877" y="2186851"/>
                <a:ext cx="468816" cy="7120145"/>
                <a:chOff x="3663063" y="152400"/>
                <a:chExt cx="318597" cy="4838699"/>
              </a:xfrm>
            </p:grpSpPr>
            <p:sp>
              <p:nvSpPr>
                <p:cNvPr id="492" name="Google Shape;492;p8"/>
                <p:cNvSpPr/>
                <p:nvPr/>
              </p:nvSpPr>
              <p:spPr>
                <a:xfrm>
                  <a:off x="3667406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93" name="Google Shape;493;p8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3663063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494" name="Google Shape;494;p8"/>
              <p:cNvGrpSpPr/>
              <p:nvPr/>
            </p:nvGrpSpPr>
            <p:grpSpPr>
              <a:xfrm>
                <a:off x="8335098" y="1805851"/>
                <a:ext cx="468816" cy="7120145"/>
                <a:chOff x="1295400" y="152400"/>
                <a:chExt cx="318597" cy="4838699"/>
              </a:xfrm>
            </p:grpSpPr>
            <p:sp>
              <p:nvSpPr>
                <p:cNvPr id="495" name="Google Shape;495;p8"/>
                <p:cNvSpPr/>
                <p:nvPr/>
              </p:nvSpPr>
              <p:spPr>
                <a:xfrm>
                  <a:off x="1299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96" name="Google Shape;496;p8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295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grpSp>
          <p:nvGrpSpPr>
            <p:cNvPr id="497" name="Google Shape;497;p8"/>
            <p:cNvGrpSpPr/>
            <p:nvPr/>
          </p:nvGrpSpPr>
          <p:grpSpPr>
            <a:xfrm rot="-5400000" flipH="1">
              <a:off x="9848714" y="1201031"/>
              <a:ext cx="196383" cy="2982574"/>
              <a:chOff x="1447800" y="152400"/>
              <a:chExt cx="318597" cy="4838699"/>
            </a:xfrm>
          </p:grpSpPr>
          <p:sp>
            <p:nvSpPr>
              <p:cNvPr id="498" name="Google Shape;498;p8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99" name="Google Shape;499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00" name="Google Shape;500;p8"/>
            <p:cNvGrpSpPr/>
            <p:nvPr/>
          </p:nvGrpSpPr>
          <p:grpSpPr>
            <a:xfrm rot="-5400000" flipH="1">
              <a:off x="9689113" y="1336426"/>
              <a:ext cx="196383" cy="2982574"/>
              <a:chOff x="1600200" y="152400"/>
              <a:chExt cx="318597" cy="4838699"/>
            </a:xfrm>
          </p:grpSpPr>
          <p:sp>
            <p:nvSpPr>
              <p:cNvPr id="501" name="Google Shape;501;p8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02" name="Google Shape;502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03" name="Google Shape;503;p8"/>
            <p:cNvGrpSpPr/>
            <p:nvPr/>
          </p:nvGrpSpPr>
          <p:grpSpPr>
            <a:xfrm rot="-5400000" flipH="1">
              <a:off x="9944475" y="1471836"/>
              <a:ext cx="196383" cy="2982574"/>
              <a:chOff x="533400" y="152400"/>
              <a:chExt cx="318597" cy="4838699"/>
            </a:xfrm>
          </p:grpSpPr>
          <p:sp>
            <p:nvSpPr>
              <p:cNvPr id="504" name="Google Shape;504;p8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05" name="Google Shape;505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06" name="Google Shape;506;p8"/>
            <p:cNvGrpSpPr/>
            <p:nvPr/>
          </p:nvGrpSpPr>
          <p:grpSpPr>
            <a:xfrm rot="-5400000" flipH="1">
              <a:off x="9752954" y="1607231"/>
              <a:ext cx="196383" cy="2982574"/>
              <a:chOff x="685800" y="152400"/>
              <a:chExt cx="318597" cy="4838699"/>
            </a:xfrm>
          </p:grpSpPr>
          <p:sp>
            <p:nvSpPr>
              <p:cNvPr id="507" name="Google Shape;507;p8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08" name="Google Shape;508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09" name="Google Shape;509;p8"/>
            <p:cNvGrpSpPr/>
            <p:nvPr/>
          </p:nvGrpSpPr>
          <p:grpSpPr>
            <a:xfrm rot="-5400000" flipH="1">
              <a:off x="9816794" y="1954222"/>
              <a:ext cx="196383" cy="2982574"/>
              <a:chOff x="990600" y="152400"/>
              <a:chExt cx="318597" cy="4838699"/>
            </a:xfrm>
          </p:grpSpPr>
          <p:sp>
            <p:nvSpPr>
              <p:cNvPr id="510" name="Google Shape;510;p8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11" name="Google Shape;511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12" name="Google Shape;512;p8"/>
            <p:cNvGrpSpPr/>
            <p:nvPr/>
          </p:nvGrpSpPr>
          <p:grpSpPr>
            <a:xfrm rot="-5400000" flipH="1">
              <a:off x="9752954" y="2089589"/>
              <a:ext cx="196383" cy="2982574"/>
              <a:chOff x="3663063" y="152400"/>
              <a:chExt cx="318597" cy="4838699"/>
            </a:xfrm>
          </p:grpSpPr>
          <p:sp>
            <p:nvSpPr>
              <p:cNvPr id="513" name="Google Shape;513;p8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14" name="Google Shape;514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15" name="Google Shape;515;p8"/>
            <p:cNvGrpSpPr/>
            <p:nvPr/>
          </p:nvGrpSpPr>
          <p:grpSpPr>
            <a:xfrm rot="-5400000" flipH="1">
              <a:off x="9880634" y="2225013"/>
              <a:ext cx="196383" cy="2982574"/>
              <a:chOff x="1295400" y="152400"/>
              <a:chExt cx="318597" cy="4838699"/>
            </a:xfrm>
          </p:grpSpPr>
          <p:sp>
            <p:nvSpPr>
              <p:cNvPr id="516" name="Google Shape;516;p8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17" name="Google Shape;517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18" name="Google Shape;518;p8"/>
            <p:cNvGrpSpPr/>
            <p:nvPr/>
          </p:nvGrpSpPr>
          <p:grpSpPr>
            <a:xfrm rot="-5400000" flipH="1">
              <a:off x="9848714" y="2361002"/>
              <a:ext cx="196383" cy="2982574"/>
              <a:chOff x="1447800" y="152400"/>
              <a:chExt cx="318597" cy="4838699"/>
            </a:xfrm>
          </p:grpSpPr>
          <p:sp>
            <p:nvSpPr>
              <p:cNvPr id="519" name="Google Shape;519;p8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20" name="Google Shape;520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21" name="Google Shape;521;p8"/>
            <p:cNvGrpSpPr/>
            <p:nvPr/>
          </p:nvGrpSpPr>
          <p:grpSpPr>
            <a:xfrm rot="-5400000" flipH="1">
              <a:off x="9721033" y="2496397"/>
              <a:ext cx="196383" cy="2982574"/>
              <a:chOff x="1600200" y="152400"/>
              <a:chExt cx="318597" cy="4838699"/>
            </a:xfrm>
          </p:grpSpPr>
          <p:sp>
            <p:nvSpPr>
              <p:cNvPr id="522" name="Google Shape;522;p8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23" name="Google Shape;523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24" name="Google Shape;524;p8"/>
            <p:cNvGrpSpPr/>
            <p:nvPr/>
          </p:nvGrpSpPr>
          <p:grpSpPr>
            <a:xfrm rot="-5400000" flipH="1">
              <a:off x="9625273" y="2631806"/>
              <a:ext cx="196383" cy="2982574"/>
              <a:chOff x="533400" y="152400"/>
              <a:chExt cx="318597" cy="4838699"/>
            </a:xfrm>
          </p:grpSpPr>
          <p:sp>
            <p:nvSpPr>
              <p:cNvPr id="525" name="Google Shape;525;p8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26" name="Google Shape;526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27" name="Google Shape;527;p8"/>
            <p:cNvGrpSpPr/>
            <p:nvPr/>
          </p:nvGrpSpPr>
          <p:grpSpPr>
            <a:xfrm rot="-5400000" flipH="1">
              <a:off x="9657193" y="2767202"/>
              <a:ext cx="196383" cy="2982574"/>
              <a:chOff x="685800" y="152400"/>
              <a:chExt cx="318597" cy="4838699"/>
            </a:xfrm>
          </p:grpSpPr>
          <p:sp>
            <p:nvSpPr>
              <p:cNvPr id="528" name="Google Shape;528;p8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29" name="Google Shape;529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30" name="Google Shape;530;p8"/>
            <p:cNvGrpSpPr/>
            <p:nvPr/>
          </p:nvGrpSpPr>
          <p:grpSpPr>
            <a:xfrm rot="-5400000" flipH="1">
              <a:off x="9816794" y="2902597"/>
              <a:ext cx="196383" cy="2982574"/>
              <a:chOff x="838200" y="152400"/>
              <a:chExt cx="318597" cy="4838699"/>
            </a:xfrm>
          </p:grpSpPr>
          <p:sp>
            <p:nvSpPr>
              <p:cNvPr id="531" name="Google Shape;531;p8"/>
              <p:cNvSpPr/>
              <p:nvPr/>
            </p:nvSpPr>
            <p:spPr>
              <a:xfrm>
                <a:off x="842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32" name="Google Shape;532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838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33" name="Google Shape;533;p8"/>
            <p:cNvGrpSpPr/>
            <p:nvPr/>
          </p:nvGrpSpPr>
          <p:grpSpPr>
            <a:xfrm rot="-5400000" flipH="1">
              <a:off x="9625273" y="3037992"/>
              <a:ext cx="196383" cy="2982574"/>
              <a:chOff x="990600" y="152400"/>
              <a:chExt cx="318597" cy="4838699"/>
            </a:xfrm>
          </p:grpSpPr>
          <p:sp>
            <p:nvSpPr>
              <p:cNvPr id="534" name="Google Shape;534;p8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35" name="Google Shape;535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36" name="Google Shape;536;p8"/>
            <p:cNvGrpSpPr/>
            <p:nvPr/>
          </p:nvGrpSpPr>
          <p:grpSpPr>
            <a:xfrm rot="-5400000" flipH="1">
              <a:off x="9944475" y="3173359"/>
              <a:ext cx="196383" cy="2982574"/>
              <a:chOff x="3663063" y="152400"/>
              <a:chExt cx="318597" cy="4838699"/>
            </a:xfrm>
          </p:grpSpPr>
          <p:sp>
            <p:nvSpPr>
              <p:cNvPr id="537" name="Google Shape;537;p8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38" name="Google Shape;538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39" name="Google Shape;539;p8"/>
            <p:cNvGrpSpPr/>
            <p:nvPr/>
          </p:nvGrpSpPr>
          <p:grpSpPr>
            <a:xfrm rot="-5400000" flipH="1">
              <a:off x="9784874" y="3308783"/>
              <a:ext cx="196383" cy="2982574"/>
              <a:chOff x="1295400" y="152400"/>
              <a:chExt cx="318597" cy="4838699"/>
            </a:xfrm>
          </p:grpSpPr>
          <p:sp>
            <p:nvSpPr>
              <p:cNvPr id="540" name="Google Shape;540;p8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41" name="Google Shape;541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542" name="Google Shape;542;p8"/>
          <p:cNvSpPr/>
          <p:nvPr/>
        </p:nvSpPr>
        <p:spPr>
          <a:xfrm rot="197195">
            <a:off x="572737" y="994041"/>
            <a:ext cx="2440148" cy="137295"/>
          </a:xfrm>
          <a:custGeom>
            <a:avLst/>
            <a:gdLst/>
            <a:ahLst/>
            <a:cxnLst/>
            <a:rect l="l" t="t" r="r" b="b"/>
            <a:pathLst>
              <a:path w="82170" h="8963" extrusionOk="0">
                <a:moveTo>
                  <a:pt x="60471" y="1"/>
                </a:moveTo>
                <a:lnTo>
                  <a:pt x="60547" y="39"/>
                </a:lnTo>
                <a:lnTo>
                  <a:pt x="60660" y="1"/>
                </a:lnTo>
                <a:close/>
                <a:moveTo>
                  <a:pt x="63019" y="95"/>
                </a:moveTo>
                <a:lnTo>
                  <a:pt x="62924" y="190"/>
                </a:lnTo>
                <a:lnTo>
                  <a:pt x="63019" y="190"/>
                </a:lnTo>
                <a:lnTo>
                  <a:pt x="63019" y="95"/>
                </a:lnTo>
                <a:close/>
                <a:moveTo>
                  <a:pt x="82075" y="944"/>
                </a:moveTo>
                <a:lnTo>
                  <a:pt x="82075" y="1039"/>
                </a:lnTo>
                <a:lnTo>
                  <a:pt x="81980" y="1133"/>
                </a:lnTo>
                <a:lnTo>
                  <a:pt x="81792" y="1133"/>
                </a:lnTo>
                <a:lnTo>
                  <a:pt x="81697" y="1039"/>
                </a:lnTo>
                <a:lnTo>
                  <a:pt x="81509" y="1227"/>
                </a:lnTo>
                <a:lnTo>
                  <a:pt x="81886" y="1227"/>
                </a:lnTo>
                <a:lnTo>
                  <a:pt x="82169" y="1039"/>
                </a:lnTo>
                <a:lnTo>
                  <a:pt x="82075" y="944"/>
                </a:lnTo>
                <a:close/>
                <a:moveTo>
                  <a:pt x="44151" y="1510"/>
                </a:moveTo>
                <a:lnTo>
                  <a:pt x="43962" y="1605"/>
                </a:lnTo>
                <a:lnTo>
                  <a:pt x="44245" y="1605"/>
                </a:lnTo>
                <a:lnTo>
                  <a:pt x="44151" y="1510"/>
                </a:lnTo>
                <a:close/>
                <a:moveTo>
                  <a:pt x="43019" y="1699"/>
                </a:moveTo>
                <a:lnTo>
                  <a:pt x="42830" y="1793"/>
                </a:lnTo>
                <a:lnTo>
                  <a:pt x="42956" y="1762"/>
                </a:lnTo>
                <a:lnTo>
                  <a:pt x="43019" y="1699"/>
                </a:lnTo>
                <a:close/>
                <a:moveTo>
                  <a:pt x="13585" y="5472"/>
                </a:moveTo>
                <a:lnTo>
                  <a:pt x="13585" y="5504"/>
                </a:lnTo>
                <a:lnTo>
                  <a:pt x="13585" y="5504"/>
                </a:lnTo>
                <a:lnTo>
                  <a:pt x="13680" y="5472"/>
                </a:lnTo>
                <a:close/>
                <a:moveTo>
                  <a:pt x="15095" y="6321"/>
                </a:moveTo>
                <a:lnTo>
                  <a:pt x="14812" y="6416"/>
                </a:lnTo>
                <a:lnTo>
                  <a:pt x="14812" y="6321"/>
                </a:lnTo>
                <a:close/>
                <a:moveTo>
                  <a:pt x="60547" y="39"/>
                </a:moveTo>
                <a:lnTo>
                  <a:pt x="60377" y="95"/>
                </a:lnTo>
                <a:lnTo>
                  <a:pt x="60471" y="190"/>
                </a:lnTo>
                <a:lnTo>
                  <a:pt x="60094" y="378"/>
                </a:lnTo>
                <a:lnTo>
                  <a:pt x="59811" y="473"/>
                </a:lnTo>
                <a:lnTo>
                  <a:pt x="59717" y="473"/>
                </a:lnTo>
                <a:lnTo>
                  <a:pt x="59622" y="378"/>
                </a:lnTo>
                <a:lnTo>
                  <a:pt x="59811" y="378"/>
                </a:lnTo>
                <a:lnTo>
                  <a:pt x="59811" y="284"/>
                </a:lnTo>
                <a:lnTo>
                  <a:pt x="59811" y="190"/>
                </a:lnTo>
                <a:lnTo>
                  <a:pt x="58962" y="190"/>
                </a:lnTo>
                <a:lnTo>
                  <a:pt x="58773" y="284"/>
                </a:lnTo>
                <a:lnTo>
                  <a:pt x="58396" y="473"/>
                </a:lnTo>
                <a:lnTo>
                  <a:pt x="58585" y="473"/>
                </a:lnTo>
                <a:lnTo>
                  <a:pt x="58396" y="661"/>
                </a:lnTo>
                <a:lnTo>
                  <a:pt x="58207" y="661"/>
                </a:lnTo>
                <a:lnTo>
                  <a:pt x="58302" y="567"/>
                </a:lnTo>
                <a:lnTo>
                  <a:pt x="58113" y="661"/>
                </a:lnTo>
                <a:lnTo>
                  <a:pt x="57924" y="661"/>
                </a:lnTo>
                <a:lnTo>
                  <a:pt x="57453" y="473"/>
                </a:lnTo>
                <a:lnTo>
                  <a:pt x="56981" y="284"/>
                </a:lnTo>
                <a:lnTo>
                  <a:pt x="56604" y="284"/>
                </a:lnTo>
                <a:lnTo>
                  <a:pt x="56604" y="473"/>
                </a:lnTo>
                <a:lnTo>
                  <a:pt x="56415" y="567"/>
                </a:lnTo>
                <a:lnTo>
                  <a:pt x="57075" y="473"/>
                </a:lnTo>
                <a:lnTo>
                  <a:pt x="56698" y="661"/>
                </a:lnTo>
                <a:lnTo>
                  <a:pt x="57170" y="567"/>
                </a:lnTo>
                <a:lnTo>
                  <a:pt x="57075" y="661"/>
                </a:lnTo>
                <a:lnTo>
                  <a:pt x="57075" y="756"/>
                </a:lnTo>
                <a:lnTo>
                  <a:pt x="56321" y="756"/>
                </a:lnTo>
                <a:lnTo>
                  <a:pt x="56226" y="567"/>
                </a:lnTo>
                <a:lnTo>
                  <a:pt x="56132" y="473"/>
                </a:lnTo>
                <a:lnTo>
                  <a:pt x="55849" y="473"/>
                </a:lnTo>
                <a:lnTo>
                  <a:pt x="55471" y="567"/>
                </a:lnTo>
                <a:lnTo>
                  <a:pt x="55000" y="661"/>
                </a:lnTo>
                <a:lnTo>
                  <a:pt x="55094" y="661"/>
                </a:lnTo>
                <a:lnTo>
                  <a:pt x="53868" y="850"/>
                </a:lnTo>
                <a:lnTo>
                  <a:pt x="52830" y="1039"/>
                </a:lnTo>
                <a:lnTo>
                  <a:pt x="52830" y="1039"/>
                </a:lnTo>
                <a:lnTo>
                  <a:pt x="52924" y="850"/>
                </a:lnTo>
                <a:lnTo>
                  <a:pt x="53019" y="756"/>
                </a:lnTo>
                <a:lnTo>
                  <a:pt x="53019" y="756"/>
                </a:lnTo>
                <a:lnTo>
                  <a:pt x="52358" y="944"/>
                </a:lnTo>
                <a:lnTo>
                  <a:pt x="51981" y="1039"/>
                </a:lnTo>
                <a:lnTo>
                  <a:pt x="51887" y="1133"/>
                </a:lnTo>
                <a:lnTo>
                  <a:pt x="51887" y="1227"/>
                </a:lnTo>
                <a:lnTo>
                  <a:pt x="51604" y="1039"/>
                </a:lnTo>
                <a:lnTo>
                  <a:pt x="50755" y="1039"/>
                </a:lnTo>
                <a:lnTo>
                  <a:pt x="50755" y="944"/>
                </a:lnTo>
                <a:lnTo>
                  <a:pt x="50755" y="850"/>
                </a:lnTo>
                <a:lnTo>
                  <a:pt x="50660" y="850"/>
                </a:lnTo>
                <a:lnTo>
                  <a:pt x="50660" y="1039"/>
                </a:lnTo>
                <a:lnTo>
                  <a:pt x="49623" y="1322"/>
                </a:lnTo>
                <a:lnTo>
                  <a:pt x="49151" y="1416"/>
                </a:lnTo>
                <a:lnTo>
                  <a:pt x="48679" y="1416"/>
                </a:lnTo>
                <a:lnTo>
                  <a:pt x="48679" y="1322"/>
                </a:lnTo>
                <a:lnTo>
                  <a:pt x="48773" y="1322"/>
                </a:lnTo>
                <a:lnTo>
                  <a:pt x="48585" y="1133"/>
                </a:lnTo>
                <a:lnTo>
                  <a:pt x="47547" y="1133"/>
                </a:lnTo>
                <a:lnTo>
                  <a:pt x="46981" y="1322"/>
                </a:lnTo>
                <a:lnTo>
                  <a:pt x="46038" y="1699"/>
                </a:lnTo>
                <a:lnTo>
                  <a:pt x="46038" y="1699"/>
                </a:lnTo>
                <a:lnTo>
                  <a:pt x="46132" y="1605"/>
                </a:lnTo>
                <a:lnTo>
                  <a:pt x="46038" y="1510"/>
                </a:lnTo>
                <a:lnTo>
                  <a:pt x="45755" y="1699"/>
                </a:lnTo>
                <a:lnTo>
                  <a:pt x="45660" y="1793"/>
                </a:lnTo>
                <a:lnTo>
                  <a:pt x="45566" y="1793"/>
                </a:lnTo>
                <a:lnTo>
                  <a:pt x="45472" y="1699"/>
                </a:lnTo>
                <a:lnTo>
                  <a:pt x="45472" y="1510"/>
                </a:lnTo>
                <a:lnTo>
                  <a:pt x="45755" y="1510"/>
                </a:lnTo>
                <a:lnTo>
                  <a:pt x="45566" y="1416"/>
                </a:lnTo>
                <a:lnTo>
                  <a:pt x="45189" y="1416"/>
                </a:lnTo>
                <a:lnTo>
                  <a:pt x="44245" y="1605"/>
                </a:lnTo>
                <a:lnTo>
                  <a:pt x="42736" y="2076"/>
                </a:lnTo>
                <a:lnTo>
                  <a:pt x="42736" y="2076"/>
                </a:lnTo>
                <a:lnTo>
                  <a:pt x="43113" y="1793"/>
                </a:lnTo>
                <a:lnTo>
                  <a:pt x="43491" y="1605"/>
                </a:lnTo>
                <a:lnTo>
                  <a:pt x="43208" y="1699"/>
                </a:lnTo>
                <a:lnTo>
                  <a:pt x="42956" y="1762"/>
                </a:lnTo>
                <a:lnTo>
                  <a:pt x="42924" y="1793"/>
                </a:lnTo>
                <a:lnTo>
                  <a:pt x="42453" y="1982"/>
                </a:lnTo>
                <a:lnTo>
                  <a:pt x="42075" y="1982"/>
                </a:lnTo>
                <a:lnTo>
                  <a:pt x="41981" y="1888"/>
                </a:lnTo>
                <a:lnTo>
                  <a:pt x="40377" y="1888"/>
                </a:lnTo>
                <a:lnTo>
                  <a:pt x="38962" y="1982"/>
                </a:lnTo>
                <a:lnTo>
                  <a:pt x="39057" y="2076"/>
                </a:lnTo>
                <a:lnTo>
                  <a:pt x="38962" y="2171"/>
                </a:lnTo>
                <a:lnTo>
                  <a:pt x="38679" y="2265"/>
                </a:lnTo>
                <a:lnTo>
                  <a:pt x="38774" y="2076"/>
                </a:lnTo>
                <a:lnTo>
                  <a:pt x="38679" y="2076"/>
                </a:lnTo>
                <a:lnTo>
                  <a:pt x="38585" y="2171"/>
                </a:lnTo>
                <a:lnTo>
                  <a:pt x="38491" y="2265"/>
                </a:lnTo>
                <a:lnTo>
                  <a:pt x="38302" y="2171"/>
                </a:lnTo>
                <a:lnTo>
                  <a:pt x="38208" y="1982"/>
                </a:lnTo>
                <a:lnTo>
                  <a:pt x="37453" y="1982"/>
                </a:lnTo>
                <a:lnTo>
                  <a:pt x="37736" y="2171"/>
                </a:lnTo>
                <a:lnTo>
                  <a:pt x="37264" y="2171"/>
                </a:lnTo>
                <a:lnTo>
                  <a:pt x="37076" y="2076"/>
                </a:lnTo>
                <a:lnTo>
                  <a:pt x="36793" y="2171"/>
                </a:lnTo>
                <a:lnTo>
                  <a:pt x="36887" y="1982"/>
                </a:lnTo>
                <a:lnTo>
                  <a:pt x="35943" y="2359"/>
                </a:lnTo>
                <a:lnTo>
                  <a:pt x="34906" y="2548"/>
                </a:lnTo>
                <a:lnTo>
                  <a:pt x="33868" y="2737"/>
                </a:lnTo>
                <a:lnTo>
                  <a:pt x="32925" y="2737"/>
                </a:lnTo>
                <a:lnTo>
                  <a:pt x="33113" y="2642"/>
                </a:lnTo>
                <a:lnTo>
                  <a:pt x="32830" y="2642"/>
                </a:lnTo>
                <a:lnTo>
                  <a:pt x="32547" y="2737"/>
                </a:lnTo>
                <a:lnTo>
                  <a:pt x="32076" y="2925"/>
                </a:lnTo>
                <a:lnTo>
                  <a:pt x="31321" y="2925"/>
                </a:lnTo>
                <a:lnTo>
                  <a:pt x="30472" y="3020"/>
                </a:lnTo>
                <a:lnTo>
                  <a:pt x="29623" y="3114"/>
                </a:lnTo>
                <a:lnTo>
                  <a:pt x="27736" y="3397"/>
                </a:lnTo>
                <a:lnTo>
                  <a:pt x="26698" y="3491"/>
                </a:lnTo>
                <a:lnTo>
                  <a:pt x="26415" y="3586"/>
                </a:lnTo>
                <a:lnTo>
                  <a:pt x="26321" y="3680"/>
                </a:lnTo>
                <a:lnTo>
                  <a:pt x="26132" y="3586"/>
                </a:lnTo>
                <a:lnTo>
                  <a:pt x="25944" y="3491"/>
                </a:lnTo>
                <a:lnTo>
                  <a:pt x="25755" y="3586"/>
                </a:lnTo>
                <a:lnTo>
                  <a:pt x="25661" y="3869"/>
                </a:lnTo>
                <a:lnTo>
                  <a:pt x="25189" y="3774"/>
                </a:lnTo>
                <a:lnTo>
                  <a:pt x="24623" y="3774"/>
                </a:lnTo>
                <a:lnTo>
                  <a:pt x="23491" y="3963"/>
                </a:lnTo>
                <a:lnTo>
                  <a:pt x="22642" y="4057"/>
                </a:lnTo>
                <a:lnTo>
                  <a:pt x="21793" y="4152"/>
                </a:lnTo>
                <a:lnTo>
                  <a:pt x="21887" y="4057"/>
                </a:lnTo>
                <a:lnTo>
                  <a:pt x="21698" y="4152"/>
                </a:lnTo>
                <a:lnTo>
                  <a:pt x="21510" y="4340"/>
                </a:lnTo>
                <a:lnTo>
                  <a:pt x="21415" y="4529"/>
                </a:lnTo>
                <a:lnTo>
                  <a:pt x="21227" y="4623"/>
                </a:lnTo>
                <a:lnTo>
                  <a:pt x="21132" y="4529"/>
                </a:lnTo>
                <a:lnTo>
                  <a:pt x="20944" y="4435"/>
                </a:lnTo>
                <a:lnTo>
                  <a:pt x="20378" y="4340"/>
                </a:lnTo>
                <a:lnTo>
                  <a:pt x="19906" y="4435"/>
                </a:lnTo>
                <a:lnTo>
                  <a:pt x="19529" y="4623"/>
                </a:lnTo>
                <a:lnTo>
                  <a:pt x="19434" y="4529"/>
                </a:lnTo>
                <a:lnTo>
                  <a:pt x="19340" y="4529"/>
                </a:lnTo>
                <a:lnTo>
                  <a:pt x="18868" y="4623"/>
                </a:lnTo>
                <a:lnTo>
                  <a:pt x="17925" y="5001"/>
                </a:lnTo>
                <a:lnTo>
                  <a:pt x="17925" y="4812"/>
                </a:lnTo>
                <a:lnTo>
                  <a:pt x="17736" y="5001"/>
                </a:lnTo>
                <a:lnTo>
                  <a:pt x="17548" y="5095"/>
                </a:lnTo>
                <a:lnTo>
                  <a:pt x="17359" y="5189"/>
                </a:lnTo>
                <a:lnTo>
                  <a:pt x="16887" y="5284"/>
                </a:lnTo>
                <a:lnTo>
                  <a:pt x="16982" y="5189"/>
                </a:lnTo>
                <a:lnTo>
                  <a:pt x="16982" y="5189"/>
                </a:lnTo>
                <a:lnTo>
                  <a:pt x="16321" y="5284"/>
                </a:lnTo>
                <a:lnTo>
                  <a:pt x="15755" y="5472"/>
                </a:lnTo>
                <a:lnTo>
                  <a:pt x="15189" y="5567"/>
                </a:lnTo>
                <a:lnTo>
                  <a:pt x="14623" y="5567"/>
                </a:lnTo>
                <a:lnTo>
                  <a:pt x="15283" y="5472"/>
                </a:lnTo>
                <a:lnTo>
                  <a:pt x="15189" y="5378"/>
                </a:lnTo>
                <a:lnTo>
                  <a:pt x="15095" y="5284"/>
                </a:lnTo>
                <a:lnTo>
                  <a:pt x="15095" y="5189"/>
                </a:lnTo>
                <a:lnTo>
                  <a:pt x="15095" y="5095"/>
                </a:lnTo>
                <a:lnTo>
                  <a:pt x="14906" y="5189"/>
                </a:lnTo>
                <a:lnTo>
                  <a:pt x="14529" y="5284"/>
                </a:lnTo>
                <a:lnTo>
                  <a:pt x="13680" y="5472"/>
                </a:lnTo>
                <a:lnTo>
                  <a:pt x="13680" y="5567"/>
                </a:lnTo>
                <a:lnTo>
                  <a:pt x="13585" y="5567"/>
                </a:lnTo>
                <a:lnTo>
                  <a:pt x="13585" y="5504"/>
                </a:lnTo>
                <a:lnTo>
                  <a:pt x="13585" y="5504"/>
                </a:lnTo>
                <a:lnTo>
                  <a:pt x="13397" y="5567"/>
                </a:lnTo>
                <a:lnTo>
                  <a:pt x="13208" y="5661"/>
                </a:lnTo>
                <a:lnTo>
                  <a:pt x="13302" y="5755"/>
                </a:lnTo>
                <a:lnTo>
                  <a:pt x="13585" y="5661"/>
                </a:lnTo>
                <a:lnTo>
                  <a:pt x="13868" y="5661"/>
                </a:lnTo>
                <a:lnTo>
                  <a:pt x="13585" y="5850"/>
                </a:lnTo>
                <a:lnTo>
                  <a:pt x="13302" y="5850"/>
                </a:lnTo>
                <a:lnTo>
                  <a:pt x="13019" y="5755"/>
                </a:lnTo>
                <a:lnTo>
                  <a:pt x="12736" y="5755"/>
                </a:lnTo>
                <a:lnTo>
                  <a:pt x="11133" y="6227"/>
                </a:lnTo>
                <a:lnTo>
                  <a:pt x="11038" y="6133"/>
                </a:lnTo>
                <a:lnTo>
                  <a:pt x="10472" y="6321"/>
                </a:lnTo>
                <a:lnTo>
                  <a:pt x="10001" y="6416"/>
                </a:lnTo>
                <a:lnTo>
                  <a:pt x="9434" y="6510"/>
                </a:lnTo>
                <a:lnTo>
                  <a:pt x="8680" y="6699"/>
                </a:lnTo>
                <a:lnTo>
                  <a:pt x="7642" y="6888"/>
                </a:lnTo>
                <a:lnTo>
                  <a:pt x="6416" y="7076"/>
                </a:lnTo>
                <a:lnTo>
                  <a:pt x="3963" y="7454"/>
                </a:lnTo>
                <a:lnTo>
                  <a:pt x="1604" y="7831"/>
                </a:lnTo>
                <a:lnTo>
                  <a:pt x="944" y="8020"/>
                </a:lnTo>
                <a:lnTo>
                  <a:pt x="567" y="7925"/>
                </a:lnTo>
                <a:lnTo>
                  <a:pt x="284" y="7831"/>
                </a:lnTo>
                <a:lnTo>
                  <a:pt x="189" y="7831"/>
                </a:lnTo>
                <a:lnTo>
                  <a:pt x="189" y="7925"/>
                </a:lnTo>
                <a:lnTo>
                  <a:pt x="189" y="8208"/>
                </a:lnTo>
                <a:lnTo>
                  <a:pt x="1" y="8397"/>
                </a:lnTo>
                <a:lnTo>
                  <a:pt x="1" y="8586"/>
                </a:lnTo>
                <a:lnTo>
                  <a:pt x="1" y="8680"/>
                </a:lnTo>
                <a:lnTo>
                  <a:pt x="95" y="8774"/>
                </a:lnTo>
                <a:lnTo>
                  <a:pt x="472" y="8869"/>
                </a:lnTo>
                <a:lnTo>
                  <a:pt x="755" y="8869"/>
                </a:lnTo>
                <a:lnTo>
                  <a:pt x="567" y="8963"/>
                </a:lnTo>
                <a:lnTo>
                  <a:pt x="755" y="8963"/>
                </a:lnTo>
                <a:lnTo>
                  <a:pt x="1038" y="8869"/>
                </a:lnTo>
                <a:lnTo>
                  <a:pt x="1416" y="8586"/>
                </a:lnTo>
                <a:lnTo>
                  <a:pt x="1416" y="8774"/>
                </a:lnTo>
                <a:lnTo>
                  <a:pt x="1510" y="8869"/>
                </a:lnTo>
                <a:lnTo>
                  <a:pt x="1699" y="8774"/>
                </a:lnTo>
                <a:lnTo>
                  <a:pt x="1793" y="8774"/>
                </a:lnTo>
                <a:lnTo>
                  <a:pt x="2265" y="8586"/>
                </a:lnTo>
                <a:lnTo>
                  <a:pt x="2642" y="8491"/>
                </a:lnTo>
                <a:lnTo>
                  <a:pt x="3397" y="8491"/>
                </a:lnTo>
                <a:lnTo>
                  <a:pt x="4152" y="8397"/>
                </a:lnTo>
                <a:lnTo>
                  <a:pt x="4623" y="8397"/>
                </a:lnTo>
                <a:lnTo>
                  <a:pt x="5001" y="8114"/>
                </a:lnTo>
                <a:lnTo>
                  <a:pt x="5001" y="8208"/>
                </a:lnTo>
                <a:lnTo>
                  <a:pt x="5284" y="8114"/>
                </a:lnTo>
                <a:lnTo>
                  <a:pt x="5850" y="7831"/>
                </a:lnTo>
                <a:lnTo>
                  <a:pt x="5944" y="7925"/>
                </a:lnTo>
                <a:lnTo>
                  <a:pt x="5850" y="8020"/>
                </a:lnTo>
                <a:lnTo>
                  <a:pt x="5850" y="8114"/>
                </a:lnTo>
                <a:lnTo>
                  <a:pt x="5944" y="8020"/>
                </a:lnTo>
                <a:lnTo>
                  <a:pt x="6416" y="7925"/>
                </a:lnTo>
                <a:lnTo>
                  <a:pt x="7170" y="7925"/>
                </a:lnTo>
                <a:lnTo>
                  <a:pt x="7170" y="8020"/>
                </a:lnTo>
                <a:lnTo>
                  <a:pt x="7076" y="8114"/>
                </a:lnTo>
                <a:lnTo>
                  <a:pt x="7265" y="8020"/>
                </a:lnTo>
                <a:lnTo>
                  <a:pt x="7359" y="7925"/>
                </a:lnTo>
                <a:lnTo>
                  <a:pt x="7359" y="7831"/>
                </a:lnTo>
                <a:lnTo>
                  <a:pt x="7548" y="8020"/>
                </a:lnTo>
                <a:lnTo>
                  <a:pt x="8397" y="7642"/>
                </a:lnTo>
                <a:lnTo>
                  <a:pt x="8963" y="7454"/>
                </a:lnTo>
                <a:lnTo>
                  <a:pt x="9151" y="7359"/>
                </a:lnTo>
                <a:lnTo>
                  <a:pt x="9246" y="7359"/>
                </a:lnTo>
                <a:lnTo>
                  <a:pt x="9151" y="7171"/>
                </a:lnTo>
                <a:lnTo>
                  <a:pt x="9246" y="7076"/>
                </a:lnTo>
                <a:lnTo>
                  <a:pt x="9340" y="7076"/>
                </a:lnTo>
                <a:lnTo>
                  <a:pt x="9340" y="7171"/>
                </a:lnTo>
                <a:lnTo>
                  <a:pt x="9434" y="7076"/>
                </a:lnTo>
                <a:lnTo>
                  <a:pt x="9529" y="7171"/>
                </a:lnTo>
                <a:lnTo>
                  <a:pt x="9434" y="7265"/>
                </a:lnTo>
                <a:lnTo>
                  <a:pt x="9340" y="7265"/>
                </a:lnTo>
                <a:lnTo>
                  <a:pt x="9340" y="7359"/>
                </a:lnTo>
                <a:lnTo>
                  <a:pt x="9717" y="7171"/>
                </a:lnTo>
                <a:lnTo>
                  <a:pt x="10095" y="7076"/>
                </a:lnTo>
                <a:lnTo>
                  <a:pt x="10095" y="7171"/>
                </a:lnTo>
                <a:lnTo>
                  <a:pt x="10001" y="7171"/>
                </a:lnTo>
                <a:lnTo>
                  <a:pt x="9906" y="7265"/>
                </a:lnTo>
                <a:lnTo>
                  <a:pt x="9906" y="7359"/>
                </a:lnTo>
                <a:lnTo>
                  <a:pt x="9623" y="7265"/>
                </a:lnTo>
                <a:lnTo>
                  <a:pt x="9717" y="7454"/>
                </a:lnTo>
                <a:lnTo>
                  <a:pt x="10850" y="7076"/>
                </a:lnTo>
                <a:lnTo>
                  <a:pt x="11038" y="7076"/>
                </a:lnTo>
                <a:lnTo>
                  <a:pt x="11133" y="7171"/>
                </a:lnTo>
                <a:lnTo>
                  <a:pt x="11321" y="7265"/>
                </a:lnTo>
                <a:lnTo>
                  <a:pt x="11416" y="7265"/>
                </a:lnTo>
                <a:lnTo>
                  <a:pt x="11604" y="7171"/>
                </a:lnTo>
                <a:lnTo>
                  <a:pt x="11793" y="6982"/>
                </a:lnTo>
                <a:lnTo>
                  <a:pt x="11887" y="6888"/>
                </a:lnTo>
                <a:lnTo>
                  <a:pt x="12170" y="6888"/>
                </a:lnTo>
                <a:lnTo>
                  <a:pt x="12076" y="7076"/>
                </a:lnTo>
                <a:lnTo>
                  <a:pt x="12265" y="7076"/>
                </a:lnTo>
                <a:lnTo>
                  <a:pt x="12359" y="6888"/>
                </a:lnTo>
                <a:lnTo>
                  <a:pt x="12548" y="6793"/>
                </a:lnTo>
                <a:lnTo>
                  <a:pt x="12736" y="6793"/>
                </a:lnTo>
                <a:lnTo>
                  <a:pt x="12453" y="6982"/>
                </a:lnTo>
                <a:lnTo>
                  <a:pt x="12925" y="6982"/>
                </a:lnTo>
                <a:lnTo>
                  <a:pt x="13491" y="6888"/>
                </a:lnTo>
                <a:lnTo>
                  <a:pt x="14434" y="6605"/>
                </a:lnTo>
                <a:lnTo>
                  <a:pt x="15849" y="6510"/>
                </a:lnTo>
                <a:lnTo>
                  <a:pt x="16510" y="6416"/>
                </a:lnTo>
                <a:lnTo>
                  <a:pt x="16982" y="6227"/>
                </a:lnTo>
                <a:lnTo>
                  <a:pt x="17831" y="6038"/>
                </a:lnTo>
                <a:lnTo>
                  <a:pt x="18680" y="6038"/>
                </a:lnTo>
                <a:lnTo>
                  <a:pt x="19057" y="5850"/>
                </a:lnTo>
                <a:lnTo>
                  <a:pt x="19340" y="5755"/>
                </a:lnTo>
                <a:lnTo>
                  <a:pt x="20472" y="5661"/>
                </a:lnTo>
                <a:lnTo>
                  <a:pt x="21604" y="5567"/>
                </a:lnTo>
                <a:lnTo>
                  <a:pt x="22736" y="5378"/>
                </a:lnTo>
                <a:lnTo>
                  <a:pt x="23774" y="5095"/>
                </a:lnTo>
                <a:lnTo>
                  <a:pt x="23774" y="5284"/>
                </a:lnTo>
                <a:lnTo>
                  <a:pt x="24151" y="5189"/>
                </a:lnTo>
                <a:lnTo>
                  <a:pt x="24246" y="5189"/>
                </a:lnTo>
                <a:lnTo>
                  <a:pt x="24246" y="5095"/>
                </a:lnTo>
                <a:lnTo>
                  <a:pt x="24623" y="5001"/>
                </a:lnTo>
                <a:lnTo>
                  <a:pt x="25000" y="5095"/>
                </a:lnTo>
                <a:lnTo>
                  <a:pt x="25378" y="5095"/>
                </a:lnTo>
                <a:lnTo>
                  <a:pt x="25755" y="4906"/>
                </a:lnTo>
                <a:lnTo>
                  <a:pt x="25755" y="5095"/>
                </a:lnTo>
                <a:lnTo>
                  <a:pt x="25849" y="5001"/>
                </a:lnTo>
                <a:lnTo>
                  <a:pt x="26132" y="4906"/>
                </a:lnTo>
                <a:lnTo>
                  <a:pt x="27264" y="4906"/>
                </a:lnTo>
                <a:lnTo>
                  <a:pt x="28491" y="4718"/>
                </a:lnTo>
                <a:lnTo>
                  <a:pt x="28302" y="4529"/>
                </a:lnTo>
                <a:lnTo>
                  <a:pt x="28491" y="4435"/>
                </a:lnTo>
                <a:lnTo>
                  <a:pt x="28585" y="4340"/>
                </a:lnTo>
                <a:lnTo>
                  <a:pt x="28774" y="4529"/>
                </a:lnTo>
                <a:lnTo>
                  <a:pt x="28679" y="4623"/>
                </a:lnTo>
                <a:lnTo>
                  <a:pt x="29717" y="4623"/>
                </a:lnTo>
                <a:lnTo>
                  <a:pt x="30189" y="4529"/>
                </a:lnTo>
                <a:lnTo>
                  <a:pt x="31510" y="4246"/>
                </a:lnTo>
                <a:lnTo>
                  <a:pt x="32076" y="4057"/>
                </a:lnTo>
                <a:lnTo>
                  <a:pt x="32547" y="3869"/>
                </a:lnTo>
                <a:lnTo>
                  <a:pt x="32642" y="3963"/>
                </a:lnTo>
                <a:lnTo>
                  <a:pt x="32830" y="4057"/>
                </a:lnTo>
                <a:lnTo>
                  <a:pt x="33019" y="4057"/>
                </a:lnTo>
                <a:lnTo>
                  <a:pt x="33679" y="3869"/>
                </a:lnTo>
                <a:lnTo>
                  <a:pt x="33962" y="3586"/>
                </a:lnTo>
                <a:lnTo>
                  <a:pt x="34623" y="3586"/>
                </a:lnTo>
                <a:lnTo>
                  <a:pt x="35660" y="3491"/>
                </a:lnTo>
                <a:lnTo>
                  <a:pt x="37170" y="3586"/>
                </a:lnTo>
                <a:lnTo>
                  <a:pt x="37547" y="3397"/>
                </a:lnTo>
                <a:lnTo>
                  <a:pt x="38019" y="3303"/>
                </a:lnTo>
                <a:lnTo>
                  <a:pt x="39151" y="3208"/>
                </a:lnTo>
                <a:lnTo>
                  <a:pt x="41038" y="3208"/>
                </a:lnTo>
                <a:lnTo>
                  <a:pt x="41038" y="3114"/>
                </a:lnTo>
                <a:lnTo>
                  <a:pt x="41226" y="3020"/>
                </a:lnTo>
                <a:lnTo>
                  <a:pt x="41981" y="2925"/>
                </a:lnTo>
                <a:lnTo>
                  <a:pt x="44811" y="2925"/>
                </a:lnTo>
                <a:lnTo>
                  <a:pt x="45000" y="2831"/>
                </a:lnTo>
                <a:lnTo>
                  <a:pt x="45189" y="2642"/>
                </a:lnTo>
                <a:lnTo>
                  <a:pt x="45283" y="2548"/>
                </a:lnTo>
                <a:lnTo>
                  <a:pt x="45566" y="2548"/>
                </a:lnTo>
                <a:lnTo>
                  <a:pt x="45472" y="2737"/>
                </a:lnTo>
                <a:lnTo>
                  <a:pt x="45472" y="2737"/>
                </a:lnTo>
                <a:lnTo>
                  <a:pt x="46132" y="2548"/>
                </a:lnTo>
                <a:lnTo>
                  <a:pt x="46887" y="2548"/>
                </a:lnTo>
                <a:lnTo>
                  <a:pt x="47547" y="2454"/>
                </a:lnTo>
                <a:lnTo>
                  <a:pt x="48207" y="2265"/>
                </a:lnTo>
                <a:lnTo>
                  <a:pt x="48302" y="2359"/>
                </a:lnTo>
                <a:lnTo>
                  <a:pt x="49434" y="2359"/>
                </a:lnTo>
                <a:lnTo>
                  <a:pt x="49717" y="2265"/>
                </a:lnTo>
                <a:lnTo>
                  <a:pt x="50094" y="2171"/>
                </a:lnTo>
                <a:lnTo>
                  <a:pt x="50755" y="2076"/>
                </a:lnTo>
                <a:lnTo>
                  <a:pt x="52170" y="1982"/>
                </a:lnTo>
                <a:lnTo>
                  <a:pt x="54056" y="1793"/>
                </a:lnTo>
                <a:lnTo>
                  <a:pt x="56132" y="1510"/>
                </a:lnTo>
                <a:lnTo>
                  <a:pt x="56037" y="1605"/>
                </a:lnTo>
                <a:lnTo>
                  <a:pt x="55943" y="1699"/>
                </a:lnTo>
                <a:lnTo>
                  <a:pt x="55754" y="1699"/>
                </a:lnTo>
                <a:lnTo>
                  <a:pt x="55471" y="1793"/>
                </a:lnTo>
                <a:lnTo>
                  <a:pt x="55377" y="1888"/>
                </a:lnTo>
                <a:lnTo>
                  <a:pt x="56415" y="1605"/>
                </a:lnTo>
                <a:lnTo>
                  <a:pt x="56887" y="1510"/>
                </a:lnTo>
                <a:lnTo>
                  <a:pt x="56981" y="1605"/>
                </a:lnTo>
                <a:lnTo>
                  <a:pt x="56887" y="1699"/>
                </a:lnTo>
                <a:lnTo>
                  <a:pt x="57358" y="1605"/>
                </a:lnTo>
                <a:lnTo>
                  <a:pt x="57736" y="1605"/>
                </a:lnTo>
                <a:lnTo>
                  <a:pt x="58207" y="1510"/>
                </a:lnTo>
                <a:lnTo>
                  <a:pt x="58679" y="1510"/>
                </a:lnTo>
                <a:lnTo>
                  <a:pt x="58773" y="1416"/>
                </a:lnTo>
                <a:lnTo>
                  <a:pt x="58868" y="1322"/>
                </a:lnTo>
                <a:lnTo>
                  <a:pt x="59056" y="1133"/>
                </a:lnTo>
                <a:lnTo>
                  <a:pt x="59151" y="1227"/>
                </a:lnTo>
                <a:lnTo>
                  <a:pt x="59339" y="1227"/>
                </a:lnTo>
                <a:lnTo>
                  <a:pt x="59434" y="1322"/>
                </a:lnTo>
                <a:lnTo>
                  <a:pt x="59339" y="1510"/>
                </a:lnTo>
                <a:lnTo>
                  <a:pt x="59811" y="1416"/>
                </a:lnTo>
                <a:lnTo>
                  <a:pt x="60000" y="1322"/>
                </a:lnTo>
                <a:lnTo>
                  <a:pt x="60094" y="1416"/>
                </a:lnTo>
                <a:lnTo>
                  <a:pt x="60377" y="1322"/>
                </a:lnTo>
                <a:lnTo>
                  <a:pt x="60660" y="1227"/>
                </a:lnTo>
                <a:lnTo>
                  <a:pt x="61320" y="1133"/>
                </a:lnTo>
                <a:lnTo>
                  <a:pt x="61981" y="1227"/>
                </a:lnTo>
                <a:lnTo>
                  <a:pt x="62641" y="1227"/>
                </a:lnTo>
                <a:lnTo>
                  <a:pt x="62547" y="1133"/>
                </a:lnTo>
                <a:lnTo>
                  <a:pt x="63207" y="1039"/>
                </a:lnTo>
                <a:lnTo>
                  <a:pt x="63019" y="1133"/>
                </a:lnTo>
                <a:lnTo>
                  <a:pt x="63585" y="1133"/>
                </a:lnTo>
                <a:lnTo>
                  <a:pt x="63302" y="1039"/>
                </a:lnTo>
                <a:lnTo>
                  <a:pt x="63773" y="850"/>
                </a:lnTo>
                <a:lnTo>
                  <a:pt x="64151" y="756"/>
                </a:lnTo>
                <a:lnTo>
                  <a:pt x="64434" y="850"/>
                </a:lnTo>
                <a:lnTo>
                  <a:pt x="64434" y="1133"/>
                </a:lnTo>
                <a:lnTo>
                  <a:pt x="65283" y="850"/>
                </a:lnTo>
                <a:lnTo>
                  <a:pt x="65283" y="944"/>
                </a:lnTo>
                <a:lnTo>
                  <a:pt x="65471" y="944"/>
                </a:lnTo>
                <a:lnTo>
                  <a:pt x="65566" y="850"/>
                </a:lnTo>
                <a:lnTo>
                  <a:pt x="65754" y="944"/>
                </a:lnTo>
                <a:lnTo>
                  <a:pt x="66132" y="850"/>
                </a:lnTo>
                <a:lnTo>
                  <a:pt x="66981" y="850"/>
                </a:lnTo>
                <a:lnTo>
                  <a:pt x="66981" y="944"/>
                </a:lnTo>
                <a:lnTo>
                  <a:pt x="66886" y="1039"/>
                </a:lnTo>
                <a:lnTo>
                  <a:pt x="66792" y="1039"/>
                </a:lnTo>
                <a:lnTo>
                  <a:pt x="66792" y="1133"/>
                </a:lnTo>
                <a:lnTo>
                  <a:pt x="67641" y="944"/>
                </a:lnTo>
                <a:lnTo>
                  <a:pt x="68113" y="850"/>
                </a:lnTo>
                <a:lnTo>
                  <a:pt x="68584" y="850"/>
                </a:lnTo>
                <a:lnTo>
                  <a:pt x="68773" y="944"/>
                </a:lnTo>
                <a:lnTo>
                  <a:pt x="68962" y="944"/>
                </a:lnTo>
                <a:lnTo>
                  <a:pt x="69150" y="850"/>
                </a:lnTo>
                <a:lnTo>
                  <a:pt x="70849" y="944"/>
                </a:lnTo>
                <a:lnTo>
                  <a:pt x="71509" y="850"/>
                </a:lnTo>
                <a:lnTo>
                  <a:pt x="72169" y="756"/>
                </a:lnTo>
                <a:lnTo>
                  <a:pt x="73207" y="756"/>
                </a:lnTo>
                <a:lnTo>
                  <a:pt x="73584" y="944"/>
                </a:lnTo>
                <a:lnTo>
                  <a:pt x="73962" y="944"/>
                </a:lnTo>
                <a:lnTo>
                  <a:pt x="73773" y="756"/>
                </a:lnTo>
                <a:lnTo>
                  <a:pt x="74056" y="567"/>
                </a:lnTo>
                <a:lnTo>
                  <a:pt x="74150" y="567"/>
                </a:lnTo>
                <a:lnTo>
                  <a:pt x="74150" y="756"/>
                </a:lnTo>
                <a:lnTo>
                  <a:pt x="74339" y="850"/>
                </a:lnTo>
                <a:lnTo>
                  <a:pt x="74433" y="756"/>
                </a:lnTo>
                <a:lnTo>
                  <a:pt x="74716" y="661"/>
                </a:lnTo>
                <a:lnTo>
                  <a:pt x="75188" y="661"/>
                </a:lnTo>
                <a:lnTo>
                  <a:pt x="75188" y="756"/>
                </a:lnTo>
                <a:lnTo>
                  <a:pt x="74999" y="850"/>
                </a:lnTo>
                <a:lnTo>
                  <a:pt x="75377" y="756"/>
                </a:lnTo>
                <a:lnTo>
                  <a:pt x="75754" y="756"/>
                </a:lnTo>
                <a:lnTo>
                  <a:pt x="75471" y="850"/>
                </a:lnTo>
                <a:lnTo>
                  <a:pt x="75565" y="944"/>
                </a:lnTo>
                <a:lnTo>
                  <a:pt x="76226" y="1039"/>
                </a:lnTo>
                <a:lnTo>
                  <a:pt x="76320" y="850"/>
                </a:lnTo>
                <a:lnTo>
                  <a:pt x="76509" y="850"/>
                </a:lnTo>
                <a:lnTo>
                  <a:pt x="76792" y="756"/>
                </a:lnTo>
                <a:lnTo>
                  <a:pt x="77075" y="661"/>
                </a:lnTo>
                <a:lnTo>
                  <a:pt x="76886" y="850"/>
                </a:lnTo>
                <a:lnTo>
                  <a:pt x="76981" y="944"/>
                </a:lnTo>
                <a:lnTo>
                  <a:pt x="77264" y="1039"/>
                </a:lnTo>
                <a:lnTo>
                  <a:pt x="77547" y="1133"/>
                </a:lnTo>
                <a:lnTo>
                  <a:pt x="77924" y="1227"/>
                </a:lnTo>
                <a:lnTo>
                  <a:pt x="78018" y="1133"/>
                </a:lnTo>
                <a:lnTo>
                  <a:pt x="77924" y="1039"/>
                </a:lnTo>
                <a:lnTo>
                  <a:pt x="78207" y="944"/>
                </a:lnTo>
                <a:lnTo>
                  <a:pt x="78490" y="1039"/>
                </a:lnTo>
                <a:lnTo>
                  <a:pt x="78773" y="1039"/>
                </a:lnTo>
                <a:lnTo>
                  <a:pt x="79056" y="1133"/>
                </a:lnTo>
                <a:lnTo>
                  <a:pt x="79716" y="944"/>
                </a:lnTo>
                <a:lnTo>
                  <a:pt x="80282" y="756"/>
                </a:lnTo>
                <a:lnTo>
                  <a:pt x="80282" y="850"/>
                </a:lnTo>
                <a:lnTo>
                  <a:pt x="80188" y="944"/>
                </a:lnTo>
                <a:lnTo>
                  <a:pt x="80848" y="1039"/>
                </a:lnTo>
                <a:lnTo>
                  <a:pt x="81131" y="1039"/>
                </a:lnTo>
                <a:lnTo>
                  <a:pt x="81131" y="1133"/>
                </a:lnTo>
                <a:lnTo>
                  <a:pt x="81037" y="1227"/>
                </a:lnTo>
                <a:lnTo>
                  <a:pt x="81697" y="1039"/>
                </a:lnTo>
                <a:lnTo>
                  <a:pt x="81886" y="944"/>
                </a:lnTo>
                <a:lnTo>
                  <a:pt x="81792" y="850"/>
                </a:lnTo>
                <a:lnTo>
                  <a:pt x="81414" y="850"/>
                </a:lnTo>
                <a:lnTo>
                  <a:pt x="80943" y="944"/>
                </a:lnTo>
                <a:lnTo>
                  <a:pt x="81037" y="756"/>
                </a:lnTo>
                <a:lnTo>
                  <a:pt x="80754" y="944"/>
                </a:lnTo>
                <a:lnTo>
                  <a:pt x="80660" y="756"/>
                </a:lnTo>
                <a:lnTo>
                  <a:pt x="80754" y="661"/>
                </a:lnTo>
                <a:lnTo>
                  <a:pt x="80188" y="661"/>
                </a:lnTo>
                <a:lnTo>
                  <a:pt x="80188" y="567"/>
                </a:lnTo>
                <a:lnTo>
                  <a:pt x="80282" y="567"/>
                </a:lnTo>
                <a:lnTo>
                  <a:pt x="79528" y="473"/>
                </a:lnTo>
                <a:lnTo>
                  <a:pt x="79339" y="567"/>
                </a:lnTo>
                <a:lnTo>
                  <a:pt x="79245" y="567"/>
                </a:lnTo>
                <a:lnTo>
                  <a:pt x="79245" y="661"/>
                </a:lnTo>
                <a:lnTo>
                  <a:pt x="79056" y="850"/>
                </a:lnTo>
                <a:lnTo>
                  <a:pt x="78867" y="378"/>
                </a:lnTo>
                <a:lnTo>
                  <a:pt x="78679" y="473"/>
                </a:lnTo>
                <a:lnTo>
                  <a:pt x="78396" y="567"/>
                </a:lnTo>
                <a:lnTo>
                  <a:pt x="78018" y="661"/>
                </a:lnTo>
                <a:lnTo>
                  <a:pt x="77924" y="661"/>
                </a:lnTo>
                <a:lnTo>
                  <a:pt x="77830" y="567"/>
                </a:lnTo>
                <a:lnTo>
                  <a:pt x="77075" y="567"/>
                </a:lnTo>
                <a:lnTo>
                  <a:pt x="77264" y="473"/>
                </a:lnTo>
                <a:lnTo>
                  <a:pt x="77169" y="284"/>
                </a:lnTo>
                <a:lnTo>
                  <a:pt x="76981" y="378"/>
                </a:lnTo>
                <a:lnTo>
                  <a:pt x="76792" y="473"/>
                </a:lnTo>
                <a:lnTo>
                  <a:pt x="76037" y="473"/>
                </a:lnTo>
                <a:lnTo>
                  <a:pt x="74716" y="190"/>
                </a:lnTo>
                <a:lnTo>
                  <a:pt x="74433" y="378"/>
                </a:lnTo>
                <a:lnTo>
                  <a:pt x="74056" y="378"/>
                </a:lnTo>
                <a:lnTo>
                  <a:pt x="74150" y="190"/>
                </a:lnTo>
                <a:lnTo>
                  <a:pt x="74056" y="190"/>
                </a:lnTo>
                <a:lnTo>
                  <a:pt x="73773" y="284"/>
                </a:lnTo>
                <a:lnTo>
                  <a:pt x="73773" y="95"/>
                </a:lnTo>
                <a:lnTo>
                  <a:pt x="73301" y="190"/>
                </a:lnTo>
                <a:lnTo>
                  <a:pt x="72830" y="190"/>
                </a:lnTo>
                <a:lnTo>
                  <a:pt x="72830" y="378"/>
                </a:lnTo>
                <a:lnTo>
                  <a:pt x="72924" y="473"/>
                </a:lnTo>
                <a:lnTo>
                  <a:pt x="72924" y="567"/>
                </a:lnTo>
                <a:lnTo>
                  <a:pt x="72735" y="661"/>
                </a:lnTo>
                <a:lnTo>
                  <a:pt x="72735" y="567"/>
                </a:lnTo>
                <a:lnTo>
                  <a:pt x="72547" y="473"/>
                </a:lnTo>
                <a:lnTo>
                  <a:pt x="72452" y="378"/>
                </a:lnTo>
                <a:lnTo>
                  <a:pt x="72641" y="284"/>
                </a:lnTo>
                <a:lnTo>
                  <a:pt x="71603" y="284"/>
                </a:lnTo>
                <a:lnTo>
                  <a:pt x="70849" y="190"/>
                </a:lnTo>
                <a:lnTo>
                  <a:pt x="70660" y="284"/>
                </a:lnTo>
                <a:lnTo>
                  <a:pt x="69905" y="473"/>
                </a:lnTo>
                <a:lnTo>
                  <a:pt x="69056" y="473"/>
                </a:lnTo>
                <a:lnTo>
                  <a:pt x="68207" y="378"/>
                </a:lnTo>
                <a:lnTo>
                  <a:pt x="67547" y="284"/>
                </a:lnTo>
                <a:lnTo>
                  <a:pt x="67641" y="190"/>
                </a:lnTo>
                <a:lnTo>
                  <a:pt x="67735" y="190"/>
                </a:lnTo>
                <a:lnTo>
                  <a:pt x="67169" y="95"/>
                </a:lnTo>
                <a:lnTo>
                  <a:pt x="66698" y="95"/>
                </a:lnTo>
                <a:lnTo>
                  <a:pt x="66886" y="190"/>
                </a:lnTo>
                <a:lnTo>
                  <a:pt x="65283" y="190"/>
                </a:lnTo>
                <a:lnTo>
                  <a:pt x="64905" y="95"/>
                </a:lnTo>
                <a:lnTo>
                  <a:pt x="64905" y="190"/>
                </a:lnTo>
                <a:lnTo>
                  <a:pt x="65000" y="190"/>
                </a:lnTo>
                <a:lnTo>
                  <a:pt x="65094" y="284"/>
                </a:lnTo>
                <a:lnTo>
                  <a:pt x="65094" y="378"/>
                </a:lnTo>
                <a:lnTo>
                  <a:pt x="64528" y="284"/>
                </a:lnTo>
                <a:lnTo>
                  <a:pt x="63962" y="190"/>
                </a:lnTo>
                <a:lnTo>
                  <a:pt x="63773" y="284"/>
                </a:lnTo>
                <a:lnTo>
                  <a:pt x="63585" y="473"/>
                </a:lnTo>
                <a:lnTo>
                  <a:pt x="63396" y="567"/>
                </a:lnTo>
                <a:lnTo>
                  <a:pt x="63302" y="567"/>
                </a:lnTo>
                <a:lnTo>
                  <a:pt x="63207" y="473"/>
                </a:lnTo>
                <a:lnTo>
                  <a:pt x="63207" y="284"/>
                </a:lnTo>
                <a:lnTo>
                  <a:pt x="63396" y="284"/>
                </a:lnTo>
                <a:lnTo>
                  <a:pt x="63490" y="190"/>
                </a:lnTo>
                <a:lnTo>
                  <a:pt x="63113" y="190"/>
                </a:lnTo>
                <a:lnTo>
                  <a:pt x="61981" y="284"/>
                </a:lnTo>
                <a:lnTo>
                  <a:pt x="61320" y="284"/>
                </a:lnTo>
                <a:lnTo>
                  <a:pt x="61226" y="190"/>
                </a:lnTo>
                <a:lnTo>
                  <a:pt x="61320" y="95"/>
                </a:lnTo>
                <a:lnTo>
                  <a:pt x="60849" y="190"/>
                </a:lnTo>
                <a:lnTo>
                  <a:pt x="60547" y="3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9"/>
          <p:cNvSpPr txBox="1">
            <a:spLocks noGrp="1"/>
          </p:cNvSpPr>
          <p:nvPr>
            <p:ph type="title"/>
          </p:nvPr>
        </p:nvSpPr>
        <p:spPr>
          <a:xfrm>
            <a:off x="829000" y="526700"/>
            <a:ext cx="6902100" cy="460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45" name="Google Shape;545;p9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46" name="Google Shape;546;p9"/>
          <p:cNvGrpSpPr/>
          <p:nvPr/>
        </p:nvGrpSpPr>
        <p:grpSpPr>
          <a:xfrm>
            <a:off x="8004404" y="417297"/>
            <a:ext cx="3529549" cy="4525764"/>
            <a:chOff x="8004404" y="372498"/>
            <a:chExt cx="3529549" cy="4525764"/>
          </a:xfrm>
        </p:grpSpPr>
        <p:grpSp>
          <p:nvGrpSpPr>
            <p:cNvPr id="547" name="Google Shape;547;p9"/>
            <p:cNvGrpSpPr/>
            <p:nvPr/>
          </p:nvGrpSpPr>
          <p:grpSpPr>
            <a:xfrm rot="-5400000" flipH="1">
              <a:off x="8541351" y="-164449"/>
              <a:ext cx="2227938" cy="3301831"/>
              <a:chOff x="3485371" y="1424851"/>
              <a:chExt cx="5318543" cy="7882145"/>
            </a:xfrm>
          </p:grpSpPr>
          <p:grpSp>
            <p:nvGrpSpPr>
              <p:cNvPr id="548" name="Google Shape;548;p9"/>
              <p:cNvGrpSpPr/>
              <p:nvPr/>
            </p:nvGrpSpPr>
            <p:grpSpPr>
              <a:xfrm>
                <a:off x="3485371" y="1958251"/>
                <a:ext cx="468816" cy="7120145"/>
                <a:chOff x="1447800" y="152400"/>
                <a:chExt cx="318597" cy="4838699"/>
              </a:xfrm>
            </p:grpSpPr>
            <p:sp>
              <p:nvSpPr>
                <p:cNvPr id="549" name="Google Shape;549;p9"/>
                <p:cNvSpPr/>
                <p:nvPr/>
              </p:nvSpPr>
              <p:spPr>
                <a:xfrm>
                  <a:off x="1452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50" name="Google Shape;550;p9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447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551" name="Google Shape;551;p9"/>
              <p:cNvGrpSpPr/>
              <p:nvPr/>
            </p:nvGrpSpPr>
            <p:grpSpPr>
              <a:xfrm>
                <a:off x="3808592" y="1577251"/>
                <a:ext cx="468816" cy="7120145"/>
                <a:chOff x="1600200" y="152400"/>
                <a:chExt cx="318597" cy="4838699"/>
              </a:xfrm>
            </p:grpSpPr>
            <p:sp>
              <p:nvSpPr>
                <p:cNvPr id="552" name="Google Shape;552;p9"/>
                <p:cNvSpPr/>
                <p:nvPr/>
              </p:nvSpPr>
              <p:spPr>
                <a:xfrm>
                  <a:off x="1604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53" name="Google Shape;553;p9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600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554" name="Google Shape;554;p9"/>
              <p:cNvGrpSpPr/>
              <p:nvPr/>
            </p:nvGrpSpPr>
            <p:grpSpPr>
              <a:xfrm>
                <a:off x="4131812" y="2186851"/>
                <a:ext cx="468816" cy="7120145"/>
                <a:chOff x="533400" y="152400"/>
                <a:chExt cx="318597" cy="4838699"/>
              </a:xfrm>
            </p:grpSpPr>
            <p:sp>
              <p:nvSpPr>
                <p:cNvPr id="555" name="Google Shape;555;p9"/>
                <p:cNvSpPr/>
                <p:nvPr/>
              </p:nvSpPr>
              <p:spPr>
                <a:xfrm>
                  <a:off x="537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56" name="Google Shape;556;p9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533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557" name="Google Shape;557;p9"/>
              <p:cNvGrpSpPr/>
              <p:nvPr/>
            </p:nvGrpSpPr>
            <p:grpSpPr>
              <a:xfrm>
                <a:off x="4455033" y="1729651"/>
                <a:ext cx="468816" cy="7120145"/>
                <a:chOff x="685800" y="152400"/>
                <a:chExt cx="318597" cy="4838699"/>
              </a:xfrm>
            </p:grpSpPr>
            <p:sp>
              <p:nvSpPr>
                <p:cNvPr id="558" name="Google Shape;558;p9"/>
                <p:cNvSpPr/>
                <p:nvPr/>
              </p:nvSpPr>
              <p:spPr>
                <a:xfrm>
                  <a:off x="690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59" name="Google Shape;559;p9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685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560" name="Google Shape;560;p9"/>
              <p:cNvGrpSpPr/>
              <p:nvPr/>
            </p:nvGrpSpPr>
            <p:grpSpPr>
              <a:xfrm>
                <a:off x="4778254" y="1424851"/>
                <a:ext cx="468816" cy="7120145"/>
                <a:chOff x="838200" y="152400"/>
                <a:chExt cx="318597" cy="4838699"/>
              </a:xfrm>
            </p:grpSpPr>
            <p:sp>
              <p:nvSpPr>
                <p:cNvPr id="561" name="Google Shape;561;p9"/>
                <p:cNvSpPr/>
                <p:nvPr/>
              </p:nvSpPr>
              <p:spPr>
                <a:xfrm>
                  <a:off x="842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62" name="Google Shape;562;p9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838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563" name="Google Shape;563;p9"/>
              <p:cNvGrpSpPr/>
              <p:nvPr/>
            </p:nvGrpSpPr>
            <p:grpSpPr>
              <a:xfrm>
                <a:off x="5101474" y="1882051"/>
                <a:ext cx="468816" cy="7120145"/>
                <a:chOff x="990600" y="152400"/>
                <a:chExt cx="318597" cy="4838699"/>
              </a:xfrm>
            </p:grpSpPr>
            <p:sp>
              <p:nvSpPr>
                <p:cNvPr id="564" name="Google Shape;564;p9"/>
                <p:cNvSpPr/>
                <p:nvPr/>
              </p:nvSpPr>
              <p:spPr>
                <a:xfrm>
                  <a:off x="9949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65" name="Google Shape;565;p9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9906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566" name="Google Shape;566;p9"/>
              <p:cNvGrpSpPr/>
              <p:nvPr/>
            </p:nvGrpSpPr>
            <p:grpSpPr>
              <a:xfrm>
                <a:off x="5424695" y="1729651"/>
                <a:ext cx="468816" cy="7120145"/>
                <a:chOff x="3663063" y="152400"/>
                <a:chExt cx="318597" cy="4838699"/>
              </a:xfrm>
            </p:grpSpPr>
            <p:sp>
              <p:nvSpPr>
                <p:cNvPr id="567" name="Google Shape;567;p9"/>
                <p:cNvSpPr/>
                <p:nvPr/>
              </p:nvSpPr>
              <p:spPr>
                <a:xfrm>
                  <a:off x="3667406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68" name="Google Shape;568;p9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3663063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569" name="Google Shape;569;p9"/>
              <p:cNvGrpSpPr/>
              <p:nvPr/>
            </p:nvGrpSpPr>
            <p:grpSpPr>
              <a:xfrm>
                <a:off x="5929821" y="2034451"/>
                <a:ext cx="468816" cy="7120145"/>
                <a:chOff x="1419019" y="152400"/>
                <a:chExt cx="318597" cy="4838699"/>
              </a:xfrm>
            </p:grpSpPr>
            <p:sp>
              <p:nvSpPr>
                <p:cNvPr id="570" name="Google Shape;570;p9"/>
                <p:cNvSpPr/>
                <p:nvPr/>
              </p:nvSpPr>
              <p:spPr>
                <a:xfrm>
                  <a:off x="1423362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71" name="Google Shape;571;p9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419019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572" name="Google Shape;572;p9"/>
              <p:cNvGrpSpPr/>
              <p:nvPr/>
            </p:nvGrpSpPr>
            <p:grpSpPr>
              <a:xfrm>
                <a:off x="6395774" y="1653451"/>
                <a:ext cx="468816" cy="7120145"/>
                <a:chOff x="1600200" y="152400"/>
                <a:chExt cx="318597" cy="4838699"/>
              </a:xfrm>
            </p:grpSpPr>
            <p:sp>
              <p:nvSpPr>
                <p:cNvPr id="573" name="Google Shape;573;p9"/>
                <p:cNvSpPr/>
                <p:nvPr/>
              </p:nvSpPr>
              <p:spPr>
                <a:xfrm>
                  <a:off x="1604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74" name="Google Shape;574;p9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600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575" name="Google Shape;575;p9"/>
              <p:cNvGrpSpPr/>
              <p:nvPr/>
            </p:nvGrpSpPr>
            <p:grpSpPr>
              <a:xfrm>
                <a:off x="6718994" y="1424851"/>
                <a:ext cx="468816" cy="7120145"/>
                <a:chOff x="533400" y="152400"/>
                <a:chExt cx="318597" cy="4838699"/>
              </a:xfrm>
            </p:grpSpPr>
            <p:sp>
              <p:nvSpPr>
                <p:cNvPr id="576" name="Google Shape;576;p9"/>
                <p:cNvSpPr/>
                <p:nvPr/>
              </p:nvSpPr>
              <p:spPr>
                <a:xfrm>
                  <a:off x="537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77" name="Google Shape;577;p9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533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578" name="Google Shape;578;p9"/>
              <p:cNvGrpSpPr/>
              <p:nvPr/>
            </p:nvGrpSpPr>
            <p:grpSpPr>
              <a:xfrm>
                <a:off x="7042215" y="1501051"/>
                <a:ext cx="468816" cy="7120145"/>
                <a:chOff x="685800" y="152400"/>
                <a:chExt cx="318597" cy="4838699"/>
              </a:xfrm>
            </p:grpSpPr>
            <p:sp>
              <p:nvSpPr>
                <p:cNvPr id="579" name="Google Shape;579;p9"/>
                <p:cNvSpPr/>
                <p:nvPr/>
              </p:nvSpPr>
              <p:spPr>
                <a:xfrm>
                  <a:off x="690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80" name="Google Shape;580;p9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685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581" name="Google Shape;581;p9"/>
              <p:cNvGrpSpPr/>
              <p:nvPr/>
            </p:nvGrpSpPr>
            <p:grpSpPr>
              <a:xfrm>
                <a:off x="7365436" y="1882051"/>
                <a:ext cx="468816" cy="7120145"/>
                <a:chOff x="838200" y="152400"/>
                <a:chExt cx="318597" cy="4838699"/>
              </a:xfrm>
            </p:grpSpPr>
            <p:sp>
              <p:nvSpPr>
                <p:cNvPr id="582" name="Google Shape;582;p9"/>
                <p:cNvSpPr/>
                <p:nvPr/>
              </p:nvSpPr>
              <p:spPr>
                <a:xfrm>
                  <a:off x="842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83" name="Google Shape;583;p9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838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584" name="Google Shape;584;p9"/>
              <p:cNvGrpSpPr/>
              <p:nvPr/>
            </p:nvGrpSpPr>
            <p:grpSpPr>
              <a:xfrm>
                <a:off x="8011877" y="2186851"/>
                <a:ext cx="468816" cy="7120145"/>
                <a:chOff x="3663063" y="152400"/>
                <a:chExt cx="318597" cy="4838699"/>
              </a:xfrm>
            </p:grpSpPr>
            <p:sp>
              <p:nvSpPr>
                <p:cNvPr id="585" name="Google Shape;585;p9"/>
                <p:cNvSpPr/>
                <p:nvPr/>
              </p:nvSpPr>
              <p:spPr>
                <a:xfrm>
                  <a:off x="3667406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86" name="Google Shape;586;p9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3663063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587" name="Google Shape;587;p9"/>
              <p:cNvGrpSpPr/>
              <p:nvPr/>
            </p:nvGrpSpPr>
            <p:grpSpPr>
              <a:xfrm>
                <a:off x="8335098" y="1805851"/>
                <a:ext cx="468816" cy="7120145"/>
                <a:chOff x="1295400" y="152400"/>
                <a:chExt cx="318597" cy="4838699"/>
              </a:xfrm>
            </p:grpSpPr>
            <p:sp>
              <p:nvSpPr>
                <p:cNvPr id="588" name="Google Shape;588;p9"/>
                <p:cNvSpPr/>
                <p:nvPr/>
              </p:nvSpPr>
              <p:spPr>
                <a:xfrm>
                  <a:off x="1299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89" name="Google Shape;589;p9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295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grpSp>
          <p:nvGrpSpPr>
            <p:cNvPr id="590" name="Google Shape;590;p9"/>
            <p:cNvGrpSpPr/>
            <p:nvPr/>
          </p:nvGrpSpPr>
          <p:grpSpPr>
            <a:xfrm rot="-5400000" flipH="1">
              <a:off x="9848714" y="1201031"/>
              <a:ext cx="196383" cy="2982574"/>
              <a:chOff x="1447800" y="152400"/>
              <a:chExt cx="318597" cy="4838699"/>
            </a:xfrm>
          </p:grpSpPr>
          <p:sp>
            <p:nvSpPr>
              <p:cNvPr id="591" name="Google Shape;591;p9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92" name="Google Shape;592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93" name="Google Shape;593;p9"/>
            <p:cNvGrpSpPr/>
            <p:nvPr/>
          </p:nvGrpSpPr>
          <p:grpSpPr>
            <a:xfrm rot="-5400000" flipH="1">
              <a:off x="9689113" y="1336426"/>
              <a:ext cx="196383" cy="2982574"/>
              <a:chOff x="1600200" y="152400"/>
              <a:chExt cx="318597" cy="4838699"/>
            </a:xfrm>
          </p:grpSpPr>
          <p:sp>
            <p:nvSpPr>
              <p:cNvPr id="594" name="Google Shape;594;p9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95" name="Google Shape;595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96" name="Google Shape;596;p9"/>
            <p:cNvGrpSpPr/>
            <p:nvPr/>
          </p:nvGrpSpPr>
          <p:grpSpPr>
            <a:xfrm rot="-5400000" flipH="1">
              <a:off x="9944475" y="1471836"/>
              <a:ext cx="196383" cy="2982574"/>
              <a:chOff x="533400" y="152400"/>
              <a:chExt cx="318597" cy="4838699"/>
            </a:xfrm>
          </p:grpSpPr>
          <p:sp>
            <p:nvSpPr>
              <p:cNvPr id="597" name="Google Shape;597;p9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98" name="Google Shape;598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99" name="Google Shape;599;p9"/>
            <p:cNvGrpSpPr/>
            <p:nvPr/>
          </p:nvGrpSpPr>
          <p:grpSpPr>
            <a:xfrm rot="-5400000" flipH="1">
              <a:off x="9752954" y="1607231"/>
              <a:ext cx="196383" cy="2982574"/>
              <a:chOff x="685800" y="152400"/>
              <a:chExt cx="318597" cy="4838699"/>
            </a:xfrm>
          </p:grpSpPr>
          <p:sp>
            <p:nvSpPr>
              <p:cNvPr id="600" name="Google Shape;600;p9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01" name="Google Shape;601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02" name="Google Shape;602;p9"/>
            <p:cNvGrpSpPr/>
            <p:nvPr/>
          </p:nvGrpSpPr>
          <p:grpSpPr>
            <a:xfrm rot="-5400000" flipH="1">
              <a:off x="9816794" y="1954222"/>
              <a:ext cx="196383" cy="2982574"/>
              <a:chOff x="990600" y="152400"/>
              <a:chExt cx="318597" cy="4838699"/>
            </a:xfrm>
          </p:grpSpPr>
          <p:sp>
            <p:nvSpPr>
              <p:cNvPr id="603" name="Google Shape;603;p9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04" name="Google Shape;604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05" name="Google Shape;605;p9"/>
            <p:cNvGrpSpPr/>
            <p:nvPr/>
          </p:nvGrpSpPr>
          <p:grpSpPr>
            <a:xfrm rot="-5400000" flipH="1">
              <a:off x="9752954" y="2089589"/>
              <a:ext cx="196383" cy="2982574"/>
              <a:chOff x="3663063" y="152400"/>
              <a:chExt cx="318597" cy="4838699"/>
            </a:xfrm>
          </p:grpSpPr>
          <p:sp>
            <p:nvSpPr>
              <p:cNvPr id="606" name="Google Shape;606;p9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07" name="Google Shape;607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08" name="Google Shape;608;p9"/>
            <p:cNvGrpSpPr/>
            <p:nvPr/>
          </p:nvGrpSpPr>
          <p:grpSpPr>
            <a:xfrm rot="-5400000" flipH="1">
              <a:off x="9880634" y="2225013"/>
              <a:ext cx="196383" cy="2982574"/>
              <a:chOff x="1295400" y="152400"/>
              <a:chExt cx="318597" cy="4838699"/>
            </a:xfrm>
          </p:grpSpPr>
          <p:sp>
            <p:nvSpPr>
              <p:cNvPr id="609" name="Google Shape;609;p9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10" name="Google Shape;610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11" name="Google Shape;611;p9"/>
            <p:cNvGrpSpPr/>
            <p:nvPr/>
          </p:nvGrpSpPr>
          <p:grpSpPr>
            <a:xfrm rot="-5400000" flipH="1">
              <a:off x="9848714" y="2361002"/>
              <a:ext cx="196383" cy="2982574"/>
              <a:chOff x="1447800" y="152400"/>
              <a:chExt cx="318597" cy="4838699"/>
            </a:xfrm>
          </p:grpSpPr>
          <p:sp>
            <p:nvSpPr>
              <p:cNvPr id="612" name="Google Shape;612;p9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13" name="Google Shape;613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14" name="Google Shape;614;p9"/>
            <p:cNvGrpSpPr/>
            <p:nvPr/>
          </p:nvGrpSpPr>
          <p:grpSpPr>
            <a:xfrm rot="-5400000" flipH="1">
              <a:off x="9721033" y="2496397"/>
              <a:ext cx="196383" cy="2982574"/>
              <a:chOff x="1600200" y="152400"/>
              <a:chExt cx="318597" cy="4838699"/>
            </a:xfrm>
          </p:grpSpPr>
          <p:sp>
            <p:nvSpPr>
              <p:cNvPr id="615" name="Google Shape;615;p9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16" name="Google Shape;616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17" name="Google Shape;617;p9"/>
            <p:cNvGrpSpPr/>
            <p:nvPr/>
          </p:nvGrpSpPr>
          <p:grpSpPr>
            <a:xfrm rot="-5400000" flipH="1">
              <a:off x="9625273" y="2631806"/>
              <a:ext cx="196383" cy="2982574"/>
              <a:chOff x="533400" y="152400"/>
              <a:chExt cx="318597" cy="4838699"/>
            </a:xfrm>
          </p:grpSpPr>
          <p:sp>
            <p:nvSpPr>
              <p:cNvPr id="618" name="Google Shape;618;p9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19" name="Google Shape;619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20" name="Google Shape;620;p9"/>
            <p:cNvGrpSpPr/>
            <p:nvPr/>
          </p:nvGrpSpPr>
          <p:grpSpPr>
            <a:xfrm rot="-5400000" flipH="1">
              <a:off x="9657193" y="2767202"/>
              <a:ext cx="196383" cy="2982574"/>
              <a:chOff x="685800" y="152400"/>
              <a:chExt cx="318597" cy="4838699"/>
            </a:xfrm>
          </p:grpSpPr>
          <p:sp>
            <p:nvSpPr>
              <p:cNvPr id="621" name="Google Shape;621;p9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22" name="Google Shape;622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23" name="Google Shape;623;p9"/>
            <p:cNvGrpSpPr/>
            <p:nvPr/>
          </p:nvGrpSpPr>
          <p:grpSpPr>
            <a:xfrm rot="-5400000" flipH="1">
              <a:off x="9816794" y="2902597"/>
              <a:ext cx="196383" cy="2982574"/>
              <a:chOff x="838200" y="152400"/>
              <a:chExt cx="318597" cy="4838699"/>
            </a:xfrm>
          </p:grpSpPr>
          <p:sp>
            <p:nvSpPr>
              <p:cNvPr id="624" name="Google Shape;624;p9"/>
              <p:cNvSpPr/>
              <p:nvPr/>
            </p:nvSpPr>
            <p:spPr>
              <a:xfrm>
                <a:off x="842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25" name="Google Shape;625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838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26" name="Google Shape;626;p9"/>
            <p:cNvGrpSpPr/>
            <p:nvPr/>
          </p:nvGrpSpPr>
          <p:grpSpPr>
            <a:xfrm rot="-5400000" flipH="1">
              <a:off x="9625273" y="3037992"/>
              <a:ext cx="196383" cy="2982574"/>
              <a:chOff x="990600" y="152400"/>
              <a:chExt cx="318597" cy="4838699"/>
            </a:xfrm>
          </p:grpSpPr>
          <p:sp>
            <p:nvSpPr>
              <p:cNvPr id="627" name="Google Shape;627;p9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28" name="Google Shape;628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29" name="Google Shape;629;p9"/>
            <p:cNvGrpSpPr/>
            <p:nvPr/>
          </p:nvGrpSpPr>
          <p:grpSpPr>
            <a:xfrm rot="-5400000" flipH="1">
              <a:off x="9944475" y="3173359"/>
              <a:ext cx="196383" cy="2982574"/>
              <a:chOff x="3663063" y="152400"/>
              <a:chExt cx="318597" cy="4838699"/>
            </a:xfrm>
          </p:grpSpPr>
          <p:sp>
            <p:nvSpPr>
              <p:cNvPr id="630" name="Google Shape;630;p9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31" name="Google Shape;631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32" name="Google Shape;632;p9"/>
            <p:cNvGrpSpPr/>
            <p:nvPr/>
          </p:nvGrpSpPr>
          <p:grpSpPr>
            <a:xfrm rot="-5400000" flipH="1">
              <a:off x="9784874" y="3308783"/>
              <a:ext cx="196383" cy="2982574"/>
              <a:chOff x="1295400" y="152400"/>
              <a:chExt cx="318597" cy="4838699"/>
            </a:xfrm>
          </p:grpSpPr>
          <p:sp>
            <p:nvSpPr>
              <p:cNvPr id="633" name="Google Shape;633;p9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34" name="Google Shape;634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635" name="Google Shape;635;p9"/>
          <p:cNvSpPr/>
          <p:nvPr/>
        </p:nvSpPr>
        <p:spPr>
          <a:xfrm rot="197195">
            <a:off x="572737" y="994041"/>
            <a:ext cx="2440148" cy="137295"/>
          </a:xfrm>
          <a:custGeom>
            <a:avLst/>
            <a:gdLst/>
            <a:ahLst/>
            <a:cxnLst/>
            <a:rect l="l" t="t" r="r" b="b"/>
            <a:pathLst>
              <a:path w="82170" h="8963" extrusionOk="0">
                <a:moveTo>
                  <a:pt x="60471" y="1"/>
                </a:moveTo>
                <a:lnTo>
                  <a:pt x="60547" y="39"/>
                </a:lnTo>
                <a:lnTo>
                  <a:pt x="60660" y="1"/>
                </a:lnTo>
                <a:close/>
                <a:moveTo>
                  <a:pt x="63019" y="95"/>
                </a:moveTo>
                <a:lnTo>
                  <a:pt x="62924" y="190"/>
                </a:lnTo>
                <a:lnTo>
                  <a:pt x="63019" y="190"/>
                </a:lnTo>
                <a:lnTo>
                  <a:pt x="63019" y="95"/>
                </a:lnTo>
                <a:close/>
                <a:moveTo>
                  <a:pt x="82075" y="944"/>
                </a:moveTo>
                <a:lnTo>
                  <a:pt x="82075" y="1039"/>
                </a:lnTo>
                <a:lnTo>
                  <a:pt x="81980" y="1133"/>
                </a:lnTo>
                <a:lnTo>
                  <a:pt x="81792" y="1133"/>
                </a:lnTo>
                <a:lnTo>
                  <a:pt x="81697" y="1039"/>
                </a:lnTo>
                <a:lnTo>
                  <a:pt x="81509" y="1227"/>
                </a:lnTo>
                <a:lnTo>
                  <a:pt x="81886" y="1227"/>
                </a:lnTo>
                <a:lnTo>
                  <a:pt x="82169" y="1039"/>
                </a:lnTo>
                <a:lnTo>
                  <a:pt x="82075" y="944"/>
                </a:lnTo>
                <a:close/>
                <a:moveTo>
                  <a:pt x="44151" y="1510"/>
                </a:moveTo>
                <a:lnTo>
                  <a:pt x="43962" y="1605"/>
                </a:lnTo>
                <a:lnTo>
                  <a:pt x="44245" y="1605"/>
                </a:lnTo>
                <a:lnTo>
                  <a:pt x="44151" y="1510"/>
                </a:lnTo>
                <a:close/>
                <a:moveTo>
                  <a:pt x="43019" y="1699"/>
                </a:moveTo>
                <a:lnTo>
                  <a:pt x="42830" y="1793"/>
                </a:lnTo>
                <a:lnTo>
                  <a:pt x="42956" y="1762"/>
                </a:lnTo>
                <a:lnTo>
                  <a:pt x="43019" y="1699"/>
                </a:lnTo>
                <a:close/>
                <a:moveTo>
                  <a:pt x="13585" y="5472"/>
                </a:moveTo>
                <a:lnTo>
                  <a:pt x="13585" y="5504"/>
                </a:lnTo>
                <a:lnTo>
                  <a:pt x="13585" y="5504"/>
                </a:lnTo>
                <a:lnTo>
                  <a:pt x="13680" y="5472"/>
                </a:lnTo>
                <a:close/>
                <a:moveTo>
                  <a:pt x="15095" y="6321"/>
                </a:moveTo>
                <a:lnTo>
                  <a:pt x="14812" y="6416"/>
                </a:lnTo>
                <a:lnTo>
                  <a:pt x="14812" y="6321"/>
                </a:lnTo>
                <a:close/>
                <a:moveTo>
                  <a:pt x="60547" y="39"/>
                </a:moveTo>
                <a:lnTo>
                  <a:pt x="60377" y="95"/>
                </a:lnTo>
                <a:lnTo>
                  <a:pt x="60471" y="190"/>
                </a:lnTo>
                <a:lnTo>
                  <a:pt x="60094" y="378"/>
                </a:lnTo>
                <a:lnTo>
                  <a:pt x="59811" y="473"/>
                </a:lnTo>
                <a:lnTo>
                  <a:pt x="59717" y="473"/>
                </a:lnTo>
                <a:lnTo>
                  <a:pt x="59622" y="378"/>
                </a:lnTo>
                <a:lnTo>
                  <a:pt x="59811" y="378"/>
                </a:lnTo>
                <a:lnTo>
                  <a:pt x="59811" y="284"/>
                </a:lnTo>
                <a:lnTo>
                  <a:pt x="59811" y="190"/>
                </a:lnTo>
                <a:lnTo>
                  <a:pt x="58962" y="190"/>
                </a:lnTo>
                <a:lnTo>
                  <a:pt x="58773" y="284"/>
                </a:lnTo>
                <a:lnTo>
                  <a:pt x="58396" y="473"/>
                </a:lnTo>
                <a:lnTo>
                  <a:pt x="58585" y="473"/>
                </a:lnTo>
                <a:lnTo>
                  <a:pt x="58396" y="661"/>
                </a:lnTo>
                <a:lnTo>
                  <a:pt x="58207" y="661"/>
                </a:lnTo>
                <a:lnTo>
                  <a:pt x="58302" y="567"/>
                </a:lnTo>
                <a:lnTo>
                  <a:pt x="58113" y="661"/>
                </a:lnTo>
                <a:lnTo>
                  <a:pt x="57924" y="661"/>
                </a:lnTo>
                <a:lnTo>
                  <a:pt x="57453" y="473"/>
                </a:lnTo>
                <a:lnTo>
                  <a:pt x="56981" y="284"/>
                </a:lnTo>
                <a:lnTo>
                  <a:pt x="56604" y="284"/>
                </a:lnTo>
                <a:lnTo>
                  <a:pt x="56604" y="473"/>
                </a:lnTo>
                <a:lnTo>
                  <a:pt x="56415" y="567"/>
                </a:lnTo>
                <a:lnTo>
                  <a:pt x="57075" y="473"/>
                </a:lnTo>
                <a:lnTo>
                  <a:pt x="56698" y="661"/>
                </a:lnTo>
                <a:lnTo>
                  <a:pt x="57170" y="567"/>
                </a:lnTo>
                <a:lnTo>
                  <a:pt x="57075" y="661"/>
                </a:lnTo>
                <a:lnTo>
                  <a:pt x="57075" y="756"/>
                </a:lnTo>
                <a:lnTo>
                  <a:pt x="56321" y="756"/>
                </a:lnTo>
                <a:lnTo>
                  <a:pt x="56226" y="567"/>
                </a:lnTo>
                <a:lnTo>
                  <a:pt x="56132" y="473"/>
                </a:lnTo>
                <a:lnTo>
                  <a:pt x="55849" y="473"/>
                </a:lnTo>
                <a:lnTo>
                  <a:pt x="55471" y="567"/>
                </a:lnTo>
                <a:lnTo>
                  <a:pt x="55000" y="661"/>
                </a:lnTo>
                <a:lnTo>
                  <a:pt x="55094" y="661"/>
                </a:lnTo>
                <a:lnTo>
                  <a:pt x="53868" y="850"/>
                </a:lnTo>
                <a:lnTo>
                  <a:pt x="52830" y="1039"/>
                </a:lnTo>
                <a:lnTo>
                  <a:pt x="52830" y="1039"/>
                </a:lnTo>
                <a:lnTo>
                  <a:pt x="52924" y="850"/>
                </a:lnTo>
                <a:lnTo>
                  <a:pt x="53019" y="756"/>
                </a:lnTo>
                <a:lnTo>
                  <a:pt x="53019" y="756"/>
                </a:lnTo>
                <a:lnTo>
                  <a:pt x="52358" y="944"/>
                </a:lnTo>
                <a:lnTo>
                  <a:pt x="51981" y="1039"/>
                </a:lnTo>
                <a:lnTo>
                  <a:pt x="51887" y="1133"/>
                </a:lnTo>
                <a:lnTo>
                  <a:pt x="51887" y="1227"/>
                </a:lnTo>
                <a:lnTo>
                  <a:pt x="51604" y="1039"/>
                </a:lnTo>
                <a:lnTo>
                  <a:pt x="50755" y="1039"/>
                </a:lnTo>
                <a:lnTo>
                  <a:pt x="50755" y="944"/>
                </a:lnTo>
                <a:lnTo>
                  <a:pt x="50755" y="850"/>
                </a:lnTo>
                <a:lnTo>
                  <a:pt x="50660" y="850"/>
                </a:lnTo>
                <a:lnTo>
                  <a:pt x="50660" y="1039"/>
                </a:lnTo>
                <a:lnTo>
                  <a:pt x="49623" y="1322"/>
                </a:lnTo>
                <a:lnTo>
                  <a:pt x="49151" y="1416"/>
                </a:lnTo>
                <a:lnTo>
                  <a:pt x="48679" y="1416"/>
                </a:lnTo>
                <a:lnTo>
                  <a:pt x="48679" y="1322"/>
                </a:lnTo>
                <a:lnTo>
                  <a:pt x="48773" y="1322"/>
                </a:lnTo>
                <a:lnTo>
                  <a:pt x="48585" y="1133"/>
                </a:lnTo>
                <a:lnTo>
                  <a:pt x="47547" y="1133"/>
                </a:lnTo>
                <a:lnTo>
                  <a:pt x="46981" y="1322"/>
                </a:lnTo>
                <a:lnTo>
                  <a:pt x="46038" y="1699"/>
                </a:lnTo>
                <a:lnTo>
                  <a:pt x="46038" y="1699"/>
                </a:lnTo>
                <a:lnTo>
                  <a:pt x="46132" y="1605"/>
                </a:lnTo>
                <a:lnTo>
                  <a:pt x="46038" y="1510"/>
                </a:lnTo>
                <a:lnTo>
                  <a:pt x="45755" y="1699"/>
                </a:lnTo>
                <a:lnTo>
                  <a:pt x="45660" y="1793"/>
                </a:lnTo>
                <a:lnTo>
                  <a:pt x="45566" y="1793"/>
                </a:lnTo>
                <a:lnTo>
                  <a:pt x="45472" y="1699"/>
                </a:lnTo>
                <a:lnTo>
                  <a:pt x="45472" y="1510"/>
                </a:lnTo>
                <a:lnTo>
                  <a:pt x="45755" y="1510"/>
                </a:lnTo>
                <a:lnTo>
                  <a:pt x="45566" y="1416"/>
                </a:lnTo>
                <a:lnTo>
                  <a:pt x="45189" y="1416"/>
                </a:lnTo>
                <a:lnTo>
                  <a:pt x="44245" y="1605"/>
                </a:lnTo>
                <a:lnTo>
                  <a:pt x="42736" y="2076"/>
                </a:lnTo>
                <a:lnTo>
                  <a:pt x="42736" y="2076"/>
                </a:lnTo>
                <a:lnTo>
                  <a:pt x="43113" y="1793"/>
                </a:lnTo>
                <a:lnTo>
                  <a:pt x="43491" y="1605"/>
                </a:lnTo>
                <a:lnTo>
                  <a:pt x="43208" y="1699"/>
                </a:lnTo>
                <a:lnTo>
                  <a:pt x="42956" y="1762"/>
                </a:lnTo>
                <a:lnTo>
                  <a:pt x="42924" y="1793"/>
                </a:lnTo>
                <a:lnTo>
                  <a:pt x="42453" y="1982"/>
                </a:lnTo>
                <a:lnTo>
                  <a:pt x="42075" y="1982"/>
                </a:lnTo>
                <a:lnTo>
                  <a:pt x="41981" y="1888"/>
                </a:lnTo>
                <a:lnTo>
                  <a:pt x="40377" y="1888"/>
                </a:lnTo>
                <a:lnTo>
                  <a:pt x="38962" y="1982"/>
                </a:lnTo>
                <a:lnTo>
                  <a:pt x="39057" y="2076"/>
                </a:lnTo>
                <a:lnTo>
                  <a:pt x="38962" y="2171"/>
                </a:lnTo>
                <a:lnTo>
                  <a:pt x="38679" y="2265"/>
                </a:lnTo>
                <a:lnTo>
                  <a:pt x="38774" y="2076"/>
                </a:lnTo>
                <a:lnTo>
                  <a:pt x="38679" y="2076"/>
                </a:lnTo>
                <a:lnTo>
                  <a:pt x="38585" y="2171"/>
                </a:lnTo>
                <a:lnTo>
                  <a:pt x="38491" y="2265"/>
                </a:lnTo>
                <a:lnTo>
                  <a:pt x="38302" y="2171"/>
                </a:lnTo>
                <a:lnTo>
                  <a:pt x="38208" y="1982"/>
                </a:lnTo>
                <a:lnTo>
                  <a:pt x="37453" y="1982"/>
                </a:lnTo>
                <a:lnTo>
                  <a:pt x="37736" y="2171"/>
                </a:lnTo>
                <a:lnTo>
                  <a:pt x="37264" y="2171"/>
                </a:lnTo>
                <a:lnTo>
                  <a:pt x="37076" y="2076"/>
                </a:lnTo>
                <a:lnTo>
                  <a:pt x="36793" y="2171"/>
                </a:lnTo>
                <a:lnTo>
                  <a:pt x="36887" y="1982"/>
                </a:lnTo>
                <a:lnTo>
                  <a:pt x="35943" y="2359"/>
                </a:lnTo>
                <a:lnTo>
                  <a:pt x="34906" y="2548"/>
                </a:lnTo>
                <a:lnTo>
                  <a:pt x="33868" y="2737"/>
                </a:lnTo>
                <a:lnTo>
                  <a:pt x="32925" y="2737"/>
                </a:lnTo>
                <a:lnTo>
                  <a:pt x="33113" y="2642"/>
                </a:lnTo>
                <a:lnTo>
                  <a:pt x="32830" y="2642"/>
                </a:lnTo>
                <a:lnTo>
                  <a:pt x="32547" y="2737"/>
                </a:lnTo>
                <a:lnTo>
                  <a:pt x="32076" y="2925"/>
                </a:lnTo>
                <a:lnTo>
                  <a:pt x="31321" y="2925"/>
                </a:lnTo>
                <a:lnTo>
                  <a:pt x="30472" y="3020"/>
                </a:lnTo>
                <a:lnTo>
                  <a:pt x="29623" y="3114"/>
                </a:lnTo>
                <a:lnTo>
                  <a:pt x="27736" y="3397"/>
                </a:lnTo>
                <a:lnTo>
                  <a:pt x="26698" y="3491"/>
                </a:lnTo>
                <a:lnTo>
                  <a:pt x="26415" y="3586"/>
                </a:lnTo>
                <a:lnTo>
                  <a:pt x="26321" y="3680"/>
                </a:lnTo>
                <a:lnTo>
                  <a:pt x="26132" y="3586"/>
                </a:lnTo>
                <a:lnTo>
                  <a:pt x="25944" y="3491"/>
                </a:lnTo>
                <a:lnTo>
                  <a:pt x="25755" y="3586"/>
                </a:lnTo>
                <a:lnTo>
                  <a:pt x="25661" y="3869"/>
                </a:lnTo>
                <a:lnTo>
                  <a:pt x="25189" y="3774"/>
                </a:lnTo>
                <a:lnTo>
                  <a:pt x="24623" y="3774"/>
                </a:lnTo>
                <a:lnTo>
                  <a:pt x="23491" y="3963"/>
                </a:lnTo>
                <a:lnTo>
                  <a:pt x="22642" y="4057"/>
                </a:lnTo>
                <a:lnTo>
                  <a:pt x="21793" y="4152"/>
                </a:lnTo>
                <a:lnTo>
                  <a:pt x="21887" y="4057"/>
                </a:lnTo>
                <a:lnTo>
                  <a:pt x="21698" y="4152"/>
                </a:lnTo>
                <a:lnTo>
                  <a:pt x="21510" y="4340"/>
                </a:lnTo>
                <a:lnTo>
                  <a:pt x="21415" y="4529"/>
                </a:lnTo>
                <a:lnTo>
                  <a:pt x="21227" y="4623"/>
                </a:lnTo>
                <a:lnTo>
                  <a:pt x="21132" y="4529"/>
                </a:lnTo>
                <a:lnTo>
                  <a:pt x="20944" y="4435"/>
                </a:lnTo>
                <a:lnTo>
                  <a:pt x="20378" y="4340"/>
                </a:lnTo>
                <a:lnTo>
                  <a:pt x="19906" y="4435"/>
                </a:lnTo>
                <a:lnTo>
                  <a:pt x="19529" y="4623"/>
                </a:lnTo>
                <a:lnTo>
                  <a:pt x="19434" y="4529"/>
                </a:lnTo>
                <a:lnTo>
                  <a:pt x="19340" y="4529"/>
                </a:lnTo>
                <a:lnTo>
                  <a:pt x="18868" y="4623"/>
                </a:lnTo>
                <a:lnTo>
                  <a:pt x="17925" y="5001"/>
                </a:lnTo>
                <a:lnTo>
                  <a:pt x="17925" y="4812"/>
                </a:lnTo>
                <a:lnTo>
                  <a:pt x="17736" y="5001"/>
                </a:lnTo>
                <a:lnTo>
                  <a:pt x="17548" y="5095"/>
                </a:lnTo>
                <a:lnTo>
                  <a:pt x="17359" y="5189"/>
                </a:lnTo>
                <a:lnTo>
                  <a:pt x="16887" y="5284"/>
                </a:lnTo>
                <a:lnTo>
                  <a:pt x="16982" y="5189"/>
                </a:lnTo>
                <a:lnTo>
                  <a:pt x="16982" y="5189"/>
                </a:lnTo>
                <a:lnTo>
                  <a:pt x="16321" y="5284"/>
                </a:lnTo>
                <a:lnTo>
                  <a:pt x="15755" y="5472"/>
                </a:lnTo>
                <a:lnTo>
                  <a:pt x="15189" y="5567"/>
                </a:lnTo>
                <a:lnTo>
                  <a:pt x="14623" y="5567"/>
                </a:lnTo>
                <a:lnTo>
                  <a:pt x="15283" y="5472"/>
                </a:lnTo>
                <a:lnTo>
                  <a:pt x="15189" y="5378"/>
                </a:lnTo>
                <a:lnTo>
                  <a:pt x="15095" y="5284"/>
                </a:lnTo>
                <a:lnTo>
                  <a:pt x="15095" y="5189"/>
                </a:lnTo>
                <a:lnTo>
                  <a:pt x="15095" y="5095"/>
                </a:lnTo>
                <a:lnTo>
                  <a:pt x="14906" y="5189"/>
                </a:lnTo>
                <a:lnTo>
                  <a:pt x="14529" y="5284"/>
                </a:lnTo>
                <a:lnTo>
                  <a:pt x="13680" y="5472"/>
                </a:lnTo>
                <a:lnTo>
                  <a:pt x="13680" y="5567"/>
                </a:lnTo>
                <a:lnTo>
                  <a:pt x="13585" y="5567"/>
                </a:lnTo>
                <a:lnTo>
                  <a:pt x="13585" y="5504"/>
                </a:lnTo>
                <a:lnTo>
                  <a:pt x="13585" y="5504"/>
                </a:lnTo>
                <a:lnTo>
                  <a:pt x="13397" y="5567"/>
                </a:lnTo>
                <a:lnTo>
                  <a:pt x="13208" y="5661"/>
                </a:lnTo>
                <a:lnTo>
                  <a:pt x="13302" y="5755"/>
                </a:lnTo>
                <a:lnTo>
                  <a:pt x="13585" y="5661"/>
                </a:lnTo>
                <a:lnTo>
                  <a:pt x="13868" y="5661"/>
                </a:lnTo>
                <a:lnTo>
                  <a:pt x="13585" y="5850"/>
                </a:lnTo>
                <a:lnTo>
                  <a:pt x="13302" y="5850"/>
                </a:lnTo>
                <a:lnTo>
                  <a:pt x="13019" y="5755"/>
                </a:lnTo>
                <a:lnTo>
                  <a:pt x="12736" y="5755"/>
                </a:lnTo>
                <a:lnTo>
                  <a:pt x="11133" y="6227"/>
                </a:lnTo>
                <a:lnTo>
                  <a:pt x="11038" y="6133"/>
                </a:lnTo>
                <a:lnTo>
                  <a:pt x="10472" y="6321"/>
                </a:lnTo>
                <a:lnTo>
                  <a:pt x="10001" y="6416"/>
                </a:lnTo>
                <a:lnTo>
                  <a:pt x="9434" y="6510"/>
                </a:lnTo>
                <a:lnTo>
                  <a:pt x="8680" y="6699"/>
                </a:lnTo>
                <a:lnTo>
                  <a:pt x="7642" y="6888"/>
                </a:lnTo>
                <a:lnTo>
                  <a:pt x="6416" y="7076"/>
                </a:lnTo>
                <a:lnTo>
                  <a:pt x="3963" y="7454"/>
                </a:lnTo>
                <a:lnTo>
                  <a:pt x="1604" y="7831"/>
                </a:lnTo>
                <a:lnTo>
                  <a:pt x="944" y="8020"/>
                </a:lnTo>
                <a:lnTo>
                  <a:pt x="567" y="7925"/>
                </a:lnTo>
                <a:lnTo>
                  <a:pt x="284" y="7831"/>
                </a:lnTo>
                <a:lnTo>
                  <a:pt x="189" y="7831"/>
                </a:lnTo>
                <a:lnTo>
                  <a:pt x="189" y="7925"/>
                </a:lnTo>
                <a:lnTo>
                  <a:pt x="189" y="8208"/>
                </a:lnTo>
                <a:lnTo>
                  <a:pt x="1" y="8397"/>
                </a:lnTo>
                <a:lnTo>
                  <a:pt x="1" y="8586"/>
                </a:lnTo>
                <a:lnTo>
                  <a:pt x="1" y="8680"/>
                </a:lnTo>
                <a:lnTo>
                  <a:pt x="95" y="8774"/>
                </a:lnTo>
                <a:lnTo>
                  <a:pt x="472" y="8869"/>
                </a:lnTo>
                <a:lnTo>
                  <a:pt x="755" y="8869"/>
                </a:lnTo>
                <a:lnTo>
                  <a:pt x="567" y="8963"/>
                </a:lnTo>
                <a:lnTo>
                  <a:pt x="755" y="8963"/>
                </a:lnTo>
                <a:lnTo>
                  <a:pt x="1038" y="8869"/>
                </a:lnTo>
                <a:lnTo>
                  <a:pt x="1416" y="8586"/>
                </a:lnTo>
                <a:lnTo>
                  <a:pt x="1416" y="8774"/>
                </a:lnTo>
                <a:lnTo>
                  <a:pt x="1510" y="8869"/>
                </a:lnTo>
                <a:lnTo>
                  <a:pt x="1699" y="8774"/>
                </a:lnTo>
                <a:lnTo>
                  <a:pt x="1793" y="8774"/>
                </a:lnTo>
                <a:lnTo>
                  <a:pt x="2265" y="8586"/>
                </a:lnTo>
                <a:lnTo>
                  <a:pt x="2642" y="8491"/>
                </a:lnTo>
                <a:lnTo>
                  <a:pt x="3397" y="8491"/>
                </a:lnTo>
                <a:lnTo>
                  <a:pt x="4152" y="8397"/>
                </a:lnTo>
                <a:lnTo>
                  <a:pt x="4623" y="8397"/>
                </a:lnTo>
                <a:lnTo>
                  <a:pt x="5001" y="8114"/>
                </a:lnTo>
                <a:lnTo>
                  <a:pt x="5001" y="8208"/>
                </a:lnTo>
                <a:lnTo>
                  <a:pt x="5284" y="8114"/>
                </a:lnTo>
                <a:lnTo>
                  <a:pt x="5850" y="7831"/>
                </a:lnTo>
                <a:lnTo>
                  <a:pt x="5944" y="7925"/>
                </a:lnTo>
                <a:lnTo>
                  <a:pt x="5850" y="8020"/>
                </a:lnTo>
                <a:lnTo>
                  <a:pt x="5850" y="8114"/>
                </a:lnTo>
                <a:lnTo>
                  <a:pt x="5944" y="8020"/>
                </a:lnTo>
                <a:lnTo>
                  <a:pt x="6416" y="7925"/>
                </a:lnTo>
                <a:lnTo>
                  <a:pt x="7170" y="7925"/>
                </a:lnTo>
                <a:lnTo>
                  <a:pt x="7170" y="8020"/>
                </a:lnTo>
                <a:lnTo>
                  <a:pt x="7076" y="8114"/>
                </a:lnTo>
                <a:lnTo>
                  <a:pt x="7265" y="8020"/>
                </a:lnTo>
                <a:lnTo>
                  <a:pt x="7359" y="7925"/>
                </a:lnTo>
                <a:lnTo>
                  <a:pt x="7359" y="7831"/>
                </a:lnTo>
                <a:lnTo>
                  <a:pt x="7548" y="8020"/>
                </a:lnTo>
                <a:lnTo>
                  <a:pt x="8397" y="7642"/>
                </a:lnTo>
                <a:lnTo>
                  <a:pt x="8963" y="7454"/>
                </a:lnTo>
                <a:lnTo>
                  <a:pt x="9151" y="7359"/>
                </a:lnTo>
                <a:lnTo>
                  <a:pt x="9246" y="7359"/>
                </a:lnTo>
                <a:lnTo>
                  <a:pt x="9151" y="7171"/>
                </a:lnTo>
                <a:lnTo>
                  <a:pt x="9246" y="7076"/>
                </a:lnTo>
                <a:lnTo>
                  <a:pt x="9340" y="7076"/>
                </a:lnTo>
                <a:lnTo>
                  <a:pt x="9340" y="7171"/>
                </a:lnTo>
                <a:lnTo>
                  <a:pt x="9434" y="7076"/>
                </a:lnTo>
                <a:lnTo>
                  <a:pt x="9529" y="7171"/>
                </a:lnTo>
                <a:lnTo>
                  <a:pt x="9434" y="7265"/>
                </a:lnTo>
                <a:lnTo>
                  <a:pt x="9340" y="7265"/>
                </a:lnTo>
                <a:lnTo>
                  <a:pt x="9340" y="7359"/>
                </a:lnTo>
                <a:lnTo>
                  <a:pt x="9717" y="7171"/>
                </a:lnTo>
                <a:lnTo>
                  <a:pt x="10095" y="7076"/>
                </a:lnTo>
                <a:lnTo>
                  <a:pt x="10095" y="7171"/>
                </a:lnTo>
                <a:lnTo>
                  <a:pt x="10001" y="7171"/>
                </a:lnTo>
                <a:lnTo>
                  <a:pt x="9906" y="7265"/>
                </a:lnTo>
                <a:lnTo>
                  <a:pt x="9906" y="7359"/>
                </a:lnTo>
                <a:lnTo>
                  <a:pt x="9623" y="7265"/>
                </a:lnTo>
                <a:lnTo>
                  <a:pt x="9717" y="7454"/>
                </a:lnTo>
                <a:lnTo>
                  <a:pt x="10850" y="7076"/>
                </a:lnTo>
                <a:lnTo>
                  <a:pt x="11038" y="7076"/>
                </a:lnTo>
                <a:lnTo>
                  <a:pt x="11133" y="7171"/>
                </a:lnTo>
                <a:lnTo>
                  <a:pt x="11321" y="7265"/>
                </a:lnTo>
                <a:lnTo>
                  <a:pt x="11416" y="7265"/>
                </a:lnTo>
                <a:lnTo>
                  <a:pt x="11604" y="7171"/>
                </a:lnTo>
                <a:lnTo>
                  <a:pt x="11793" y="6982"/>
                </a:lnTo>
                <a:lnTo>
                  <a:pt x="11887" y="6888"/>
                </a:lnTo>
                <a:lnTo>
                  <a:pt x="12170" y="6888"/>
                </a:lnTo>
                <a:lnTo>
                  <a:pt x="12076" y="7076"/>
                </a:lnTo>
                <a:lnTo>
                  <a:pt x="12265" y="7076"/>
                </a:lnTo>
                <a:lnTo>
                  <a:pt x="12359" y="6888"/>
                </a:lnTo>
                <a:lnTo>
                  <a:pt x="12548" y="6793"/>
                </a:lnTo>
                <a:lnTo>
                  <a:pt x="12736" y="6793"/>
                </a:lnTo>
                <a:lnTo>
                  <a:pt x="12453" y="6982"/>
                </a:lnTo>
                <a:lnTo>
                  <a:pt x="12925" y="6982"/>
                </a:lnTo>
                <a:lnTo>
                  <a:pt x="13491" y="6888"/>
                </a:lnTo>
                <a:lnTo>
                  <a:pt x="14434" y="6605"/>
                </a:lnTo>
                <a:lnTo>
                  <a:pt x="15849" y="6510"/>
                </a:lnTo>
                <a:lnTo>
                  <a:pt x="16510" y="6416"/>
                </a:lnTo>
                <a:lnTo>
                  <a:pt x="16982" y="6227"/>
                </a:lnTo>
                <a:lnTo>
                  <a:pt x="17831" y="6038"/>
                </a:lnTo>
                <a:lnTo>
                  <a:pt x="18680" y="6038"/>
                </a:lnTo>
                <a:lnTo>
                  <a:pt x="19057" y="5850"/>
                </a:lnTo>
                <a:lnTo>
                  <a:pt x="19340" y="5755"/>
                </a:lnTo>
                <a:lnTo>
                  <a:pt x="20472" y="5661"/>
                </a:lnTo>
                <a:lnTo>
                  <a:pt x="21604" y="5567"/>
                </a:lnTo>
                <a:lnTo>
                  <a:pt x="22736" y="5378"/>
                </a:lnTo>
                <a:lnTo>
                  <a:pt x="23774" y="5095"/>
                </a:lnTo>
                <a:lnTo>
                  <a:pt x="23774" y="5284"/>
                </a:lnTo>
                <a:lnTo>
                  <a:pt x="24151" y="5189"/>
                </a:lnTo>
                <a:lnTo>
                  <a:pt x="24246" y="5189"/>
                </a:lnTo>
                <a:lnTo>
                  <a:pt x="24246" y="5095"/>
                </a:lnTo>
                <a:lnTo>
                  <a:pt x="24623" y="5001"/>
                </a:lnTo>
                <a:lnTo>
                  <a:pt x="25000" y="5095"/>
                </a:lnTo>
                <a:lnTo>
                  <a:pt x="25378" y="5095"/>
                </a:lnTo>
                <a:lnTo>
                  <a:pt x="25755" y="4906"/>
                </a:lnTo>
                <a:lnTo>
                  <a:pt x="25755" y="5095"/>
                </a:lnTo>
                <a:lnTo>
                  <a:pt x="25849" y="5001"/>
                </a:lnTo>
                <a:lnTo>
                  <a:pt x="26132" y="4906"/>
                </a:lnTo>
                <a:lnTo>
                  <a:pt x="27264" y="4906"/>
                </a:lnTo>
                <a:lnTo>
                  <a:pt x="28491" y="4718"/>
                </a:lnTo>
                <a:lnTo>
                  <a:pt x="28302" y="4529"/>
                </a:lnTo>
                <a:lnTo>
                  <a:pt x="28491" y="4435"/>
                </a:lnTo>
                <a:lnTo>
                  <a:pt x="28585" y="4340"/>
                </a:lnTo>
                <a:lnTo>
                  <a:pt x="28774" y="4529"/>
                </a:lnTo>
                <a:lnTo>
                  <a:pt x="28679" y="4623"/>
                </a:lnTo>
                <a:lnTo>
                  <a:pt x="29717" y="4623"/>
                </a:lnTo>
                <a:lnTo>
                  <a:pt x="30189" y="4529"/>
                </a:lnTo>
                <a:lnTo>
                  <a:pt x="31510" y="4246"/>
                </a:lnTo>
                <a:lnTo>
                  <a:pt x="32076" y="4057"/>
                </a:lnTo>
                <a:lnTo>
                  <a:pt x="32547" y="3869"/>
                </a:lnTo>
                <a:lnTo>
                  <a:pt x="32642" y="3963"/>
                </a:lnTo>
                <a:lnTo>
                  <a:pt x="32830" y="4057"/>
                </a:lnTo>
                <a:lnTo>
                  <a:pt x="33019" y="4057"/>
                </a:lnTo>
                <a:lnTo>
                  <a:pt x="33679" y="3869"/>
                </a:lnTo>
                <a:lnTo>
                  <a:pt x="33962" y="3586"/>
                </a:lnTo>
                <a:lnTo>
                  <a:pt x="34623" y="3586"/>
                </a:lnTo>
                <a:lnTo>
                  <a:pt x="35660" y="3491"/>
                </a:lnTo>
                <a:lnTo>
                  <a:pt x="37170" y="3586"/>
                </a:lnTo>
                <a:lnTo>
                  <a:pt x="37547" y="3397"/>
                </a:lnTo>
                <a:lnTo>
                  <a:pt x="38019" y="3303"/>
                </a:lnTo>
                <a:lnTo>
                  <a:pt x="39151" y="3208"/>
                </a:lnTo>
                <a:lnTo>
                  <a:pt x="41038" y="3208"/>
                </a:lnTo>
                <a:lnTo>
                  <a:pt x="41038" y="3114"/>
                </a:lnTo>
                <a:lnTo>
                  <a:pt x="41226" y="3020"/>
                </a:lnTo>
                <a:lnTo>
                  <a:pt x="41981" y="2925"/>
                </a:lnTo>
                <a:lnTo>
                  <a:pt x="44811" y="2925"/>
                </a:lnTo>
                <a:lnTo>
                  <a:pt x="45000" y="2831"/>
                </a:lnTo>
                <a:lnTo>
                  <a:pt x="45189" y="2642"/>
                </a:lnTo>
                <a:lnTo>
                  <a:pt x="45283" y="2548"/>
                </a:lnTo>
                <a:lnTo>
                  <a:pt x="45566" y="2548"/>
                </a:lnTo>
                <a:lnTo>
                  <a:pt x="45472" y="2737"/>
                </a:lnTo>
                <a:lnTo>
                  <a:pt x="45472" y="2737"/>
                </a:lnTo>
                <a:lnTo>
                  <a:pt x="46132" y="2548"/>
                </a:lnTo>
                <a:lnTo>
                  <a:pt x="46887" y="2548"/>
                </a:lnTo>
                <a:lnTo>
                  <a:pt x="47547" y="2454"/>
                </a:lnTo>
                <a:lnTo>
                  <a:pt x="48207" y="2265"/>
                </a:lnTo>
                <a:lnTo>
                  <a:pt x="48302" y="2359"/>
                </a:lnTo>
                <a:lnTo>
                  <a:pt x="49434" y="2359"/>
                </a:lnTo>
                <a:lnTo>
                  <a:pt x="49717" y="2265"/>
                </a:lnTo>
                <a:lnTo>
                  <a:pt x="50094" y="2171"/>
                </a:lnTo>
                <a:lnTo>
                  <a:pt x="50755" y="2076"/>
                </a:lnTo>
                <a:lnTo>
                  <a:pt x="52170" y="1982"/>
                </a:lnTo>
                <a:lnTo>
                  <a:pt x="54056" y="1793"/>
                </a:lnTo>
                <a:lnTo>
                  <a:pt x="56132" y="1510"/>
                </a:lnTo>
                <a:lnTo>
                  <a:pt x="56037" y="1605"/>
                </a:lnTo>
                <a:lnTo>
                  <a:pt x="55943" y="1699"/>
                </a:lnTo>
                <a:lnTo>
                  <a:pt x="55754" y="1699"/>
                </a:lnTo>
                <a:lnTo>
                  <a:pt x="55471" y="1793"/>
                </a:lnTo>
                <a:lnTo>
                  <a:pt x="55377" y="1888"/>
                </a:lnTo>
                <a:lnTo>
                  <a:pt x="56415" y="1605"/>
                </a:lnTo>
                <a:lnTo>
                  <a:pt x="56887" y="1510"/>
                </a:lnTo>
                <a:lnTo>
                  <a:pt x="56981" y="1605"/>
                </a:lnTo>
                <a:lnTo>
                  <a:pt x="56887" y="1699"/>
                </a:lnTo>
                <a:lnTo>
                  <a:pt x="57358" y="1605"/>
                </a:lnTo>
                <a:lnTo>
                  <a:pt x="57736" y="1605"/>
                </a:lnTo>
                <a:lnTo>
                  <a:pt x="58207" y="1510"/>
                </a:lnTo>
                <a:lnTo>
                  <a:pt x="58679" y="1510"/>
                </a:lnTo>
                <a:lnTo>
                  <a:pt x="58773" y="1416"/>
                </a:lnTo>
                <a:lnTo>
                  <a:pt x="58868" y="1322"/>
                </a:lnTo>
                <a:lnTo>
                  <a:pt x="59056" y="1133"/>
                </a:lnTo>
                <a:lnTo>
                  <a:pt x="59151" y="1227"/>
                </a:lnTo>
                <a:lnTo>
                  <a:pt x="59339" y="1227"/>
                </a:lnTo>
                <a:lnTo>
                  <a:pt x="59434" y="1322"/>
                </a:lnTo>
                <a:lnTo>
                  <a:pt x="59339" y="1510"/>
                </a:lnTo>
                <a:lnTo>
                  <a:pt x="59811" y="1416"/>
                </a:lnTo>
                <a:lnTo>
                  <a:pt x="60000" y="1322"/>
                </a:lnTo>
                <a:lnTo>
                  <a:pt x="60094" y="1416"/>
                </a:lnTo>
                <a:lnTo>
                  <a:pt x="60377" y="1322"/>
                </a:lnTo>
                <a:lnTo>
                  <a:pt x="60660" y="1227"/>
                </a:lnTo>
                <a:lnTo>
                  <a:pt x="61320" y="1133"/>
                </a:lnTo>
                <a:lnTo>
                  <a:pt x="61981" y="1227"/>
                </a:lnTo>
                <a:lnTo>
                  <a:pt x="62641" y="1227"/>
                </a:lnTo>
                <a:lnTo>
                  <a:pt x="62547" y="1133"/>
                </a:lnTo>
                <a:lnTo>
                  <a:pt x="63207" y="1039"/>
                </a:lnTo>
                <a:lnTo>
                  <a:pt x="63019" y="1133"/>
                </a:lnTo>
                <a:lnTo>
                  <a:pt x="63585" y="1133"/>
                </a:lnTo>
                <a:lnTo>
                  <a:pt x="63302" y="1039"/>
                </a:lnTo>
                <a:lnTo>
                  <a:pt x="63773" y="850"/>
                </a:lnTo>
                <a:lnTo>
                  <a:pt x="64151" y="756"/>
                </a:lnTo>
                <a:lnTo>
                  <a:pt x="64434" y="850"/>
                </a:lnTo>
                <a:lnTo>
                  <a:pt x="64434" y="1133"/>
                </a:lnTo>
                <a:lnTo>
                  <a:pt x="65283" y="850"/>
                </a:lnTo>
                <a:lnTo>
                  <a:pt x="65283" y="944"/>
                </a:lnTo>
                <a:lnTo>
                  <a:pt x="65471" y="944"/>
                </a:lnTo>
                <a:lnTo>
                  <a:pt x="65566" y="850"/>
                </a:lnTo>
                <a:lnTo>
                  <a:pt x="65754" y="944"/>
                </a:lnTo>
                <a:lnTo>
                  <a:pt x="66132" y="850"/>
                </a:lnTo>
                <a:lnTo>
                  <a:pt x="66981" y="850"/>
                </a:lnTo>
                <a:lnTo>
                  <a:pt x="66981" y="944"/>
                </a:lnTo>
                <a:lnTo>
                  <a:pt x="66886" y="1039"/>
                </a:lnTo>
                <a:lnTo>
                  <a:pt x="66792" y="1039"/>
                </a:lnTo>
                <a:lnTo>
                  <a:pt x="66792" y="1133"/>
                </a:lnTo>
                <a:lnTo>
                  <a:pt x="67641" y="944"/>
                </a:lnTo>
                <a:lnTo>
                  <a:pt x="68113" y="850"/>
                </a:lnTo>
                <a:lnTo>
                  <a:pt x="68584" y="850"/>
                </a:lnTo>
                <a:lnTo>
                  <a:pt x="68773" y="944"/>
                </a:lnTo>
                <a:lnTo>
                  <a:pt x="68962" y="944"/>
                </a:lnTo>
                <a:lnTo>
                  <a:pt x="69150" y="850"/>
                </a:lnTo>
                <a:lnTo>
                  <a:pt x="70849" y="944"/>
                </a:lnTo>
                <a:lnTo>
                  <a:pt x="71509" y="850"/>
                </a:lnTo>
                <a:lnTo>
                  <a:pt x="72169" y="756"/>
                </a:lnTo>
                <a:lnTo>
                  <a:pt x="73207" y="756"/>
                </a:lnTo>
                <a:lnTo>
                  <a:pt x="73584" y="944"/>
                </a:lnTo>
                <a:lnTo>
                  <a:pt x="73962" y="944"/>
                </a:lnTo>
                <a:lnTo>
                  <a:pt x="73773" y="756"/>
                </a:lnTo>
                <a:lnTo>
                  <a:pt x="74056" y="567"/>
                </a:lnTo>
                <a:lnTo>
                  <a:pt x="74150" y="567"/>
                </a:lnTo>
                <a:lnTo>
                  <a:pt x="74150" y="756"/>
                </a:lnTo>
                <a:lnTo>
                  <a:pt x="74339" y="850"/>
                </a:lnTo>
                <a:lnTo>
                  <a:pt x="74433" y="756"/>
                </a:lnTo>
                <a:lnTo>
                  <a:pt x="74716" y="661"/>
                </a:lnTo>
                <a:lnTo>
                  <a:pt x="75188" y="661"/>
                </a:lnTo>
                <a:lnTo>
                  <a:pt x="75188" y="756"/>
                </a:lnTo>
                <a:lnTo>
                  <a:pt x="74999" y="850"/>
                </a:lnTo>
                <a:lnTo>
                  <a:pt x="75377" y="756"/>
                </a:lnTo>
                <a:lnTo>
                  <a:pt x="75754" y="756"/>
                </a:lnTo>
                <a:lnTo>
                  <a:pt x="75471" y="850"/>
                </a:lnTo>
                <a:lnTo>
                  <a:pt x="75565" y="944"/>
                </a:lnTo>
                <a:lnTo>
                  <a:pt x="76226" y="1039"/>
                </a:lnTo>
                <a:lnTo>
                  <a:pt x="76320" y="850"/>
                </a:lnTo>
                <a:lnTo>
                  <a:pt x="76509" y="850"/>
                </a:lnTo>
                <a:lnTo>
                  <a:pt x="76792" y="756"/>
                </a:lnTo>
                <a:lnTo>
                  <a:pt x="77075" y="661"/>
                </a:lnTo>
                <a:lnTo>
                  <a:pt x="76886" y="850"/>
                </a:lnTo>
                <a:lnTo>
                  <a:pt x="76981" y="944"/>
                </a:lnTo>
                <a:lnTo>
                  <a:pt x="77264" y="1039"/>
                </a:lnTo>
                <a:lnTo>
                  <a:pt x="77547" y="1133"/>
                </a:lnTo>
                <a:lnTo>
                  <a:pt x="77924" y="1227"/>
                </a:lnTo>
                <a:lnTo>
                  <a:pt x="78018" y="1133"/>
                </a:lnTo>
                <a:lnTo>
                  <a:pt x="77924" y="1039"/>
                </a:lnTo>
                <a:lnTo>
                  <a:pt x="78207" y="944"/>
                </a:lnTo>
                <a:lnTo>
                  <a:pt x="78490" y="1039"/>
                </a:lnTo>
                <a:lnTo>
                  <a:pt x="78773" y="1039"/>
                </a:lnTo>
                <a:lnTo>
                  <a:pt x="79056" y="1133"/>
                </a:lnTo>
                <a:lnTo>
                  <a:pt x="79716" y="944"/>
                </a:lnTo>
                <a:lnTo>
                  <a:pt x="80282" y="756"/>
                </a:lnTo>
                <a:lnTo>
                  <a:pt x="80282" y="850"/>
                </a:lnTo>
                <a:lnTo>
                  <a:pt x="80188" y="944"/>
                </a:lnTo>
                <a:lnTo>
                  <a:pt x="80848" y="1039"/>
                </a:lnTo>
                <a:lnTo>
                  <a:pt x="81131" y="1039"/>
                </a:lnTo>
                <a:lnTo>
                  <a:pt x="81131" y="1133"/>
                </a:lnTo>
                <a:lnTo>
                  <a:pt x="81037" y="1227"/>
                </a:lnTo>
                <a:lnTo>
                  <a:pt x="81697" y="1039"/>
                </a:lnTo>
                <a:lnTo>
                  <a:pt x="81886" y="944"/>
                </a:lnTo>
                <a:lnTo>
                  <a:pt x="81792" y="850"/>
                </a:lnTo>
                <a:lnTo>
                  <a:pt x="81414" y="850"/>
                </a:lnTo>
                <a:lnTo>
                  <a:pt x="80943" y="944"/>
                </a:lnTo>
                <a:lnTo>
                  <a:pt x="81037" y="756"/>
                </a:lnTo>
                <a:lnTo>
                  <a:pt x="80754" y="944"/>
                </a:lnTo>
                <a:lnTo>
                  <a:pt x="80660" y="756"/>
                </a:lnTo>
                <a:lnTo>
                  <a:pt x="80754" y="661"/>
                </a:lnTo>
                <a:lnTo>
                  <a:pt x="80188" y="661"/>
                </a:lnTo>
                <a:lnTo>
                  <a:pt x="80188" y="567"/>
                </a:lnTo>
                <a:lnTo>
                  <a:pt x="80282" y="567"/>
                </a:lnTo>
                <a:lnTo>
                  <a:pt x="79528" y="473"/>
                </a:lnTo>
                <a:lnTo>
                  <a:pt x="79339" y="567"/>
                </a:lnTo>
                <a:lnTo>
                  <a:pt x="79245" y="567"/>
                </a:lnTo>
                <a:lnTo>
                  <a:pt x="79245" y="661"/>
                </a:lnTo>
                <a:lnTo>
                  <a:pt x="79056" y="850"/>
                </a:lnTo>
                <a:lnTo>
                  <a:pt x="78867" y="378"/>
                </a:lnTo>
                <a:lnTo>
                  <a:pt x="78679" y="473"/>
                </a:lnTo>
                <a:lnTo>
                  <a:pt x="78396" y="567"/>
                </a:lnTo>
                <a:lnTo>
                  <a:pt x="78018" y="661"/>
                </a:lnTo>
                <a:lnTo>
                  <a:pt x="77924" y="661"/>
                </a:lnTo>
                <a:lnTo>
                  <a:pt x="77830" y="567"/>
                </a:lnTo>
                <a:lnTo>
                  <a:pt x="77075" y="567"/>
                </a:lnTo>
                <a:lnTo>
                  <a:pt x="77264" y="473"/>
                </a:lnTo>
                <a:lnTo>
                  <a:pt x="77169" y="284"/>
                </a:lnTo>
                <a:lnTo>
                  <a:pt x="76981" y="378"/>
                </a:lnTo>
                <a:lnTo>
                  <a:pt x="76792" y="473"/>
                </a:lnTo>
                <a:lnTo>
                  <a:pt x="76037" y="473"/>
                </a:lnTo>
                <a:lnTo>
                  <a:pt x="74716" y="190"/>
                </a:lnTo>
                <a:lnTo>
                  <a:pt x="74433" y="378"/>
                </a:lnTo>
                <a:lnTo>
                  <a:pt x="74056" y="378"/>
                </a:lnTo>
                <a:lnTo>
                  <a:pt x="74150" y="190"/>
                </a:lnTo>
                <a:lnTo>
                  <a:pt x="74056" y="190"/>
                </a:lnTo>
                <a:lnTo>
                  <a:pt x="73773" y="284"/>
                </a:lnTo>
                <a:lnTo>
                  <a:pt x="73773" y="95"/>
                </a:lnTo>
                <a:lnTo>
                  <a:pt x="73301" y="190"/>
                </a:lnTo>
                <a:lnTo>
                  <a:pt x="72830" y="190"/>
                </a:lnTo>
                <a:lnTo>
                  <a:pt x="72830" y="378"/>
                </a:lnTo>
                <a:lnTo>
                  <a:pt x="72924" y="473"/>
                </a:lnTo>
                <a:lnTo>
                  <a:pt x="72924" y="567"/>
                </a:lnTo>
                <a:lnTo>
                  <a:pt x="72735" y="661"/>
                </a:lnTo>
                <a:lnTo>
                  <a:pt x="72735" y="567"/>
                </a:lnTo>
                <a:lnTo>
                  <a:pt x="72547" y="473"/>
                </a:lnTo>
                <a:lnTo>
                  <a:pt x="72452" y="378"/>
                </a:lnTo>
                <a:lnTo>
                  <a:pt x="72641" y="284"/>
                </a:lnTo>
                <a:lnTo>
                  <a:pt x="71603" y="284"/>
                </a:lnTo>
                <a:lnTo>
                  <a:pt x="70849" y="190"/>
                </a:lnTo>
                <a:lnTo>
                  <a:pt x="70660" y="284"/>
                </a:lnTo>
                <a:lnTo>
                  <a:pt x="69905" y="473"/>
                </a:lnTo>
                <a:lnTo>
                  <a:pt x="69056" y="473"/>
                </a:lnTo>
                <a:lnTo>
                  <a:pt x="68207" y="378"/>
                </a:lnTo>
                <a:lnTo>
                  <a:pt x="67547" y="284"/>
                </a:lnTo>
                <a:lnTo>
                  <a:pt x="67641" y="190"/>
                </a:lnTo>
                <a:lnTo>
                  <a:pt x="67735" y="190"/>
                </a:lnTo>
                <a:lnTo>
                  <a:pt x="67169" y="95"/>
                </a:lnTo>
                <a:lnTo>
                  <a:pt x="66698" y="95"/>
                </a:lnTo>
                <a:lnTo>
                  <a:pt x="66886" y="190"/>
                </a:lnTo>
                <a:lnTo>
                  <a:pt x="65283" y="190"/>
                </a:lnTo>
                <a:lnTo>
                  <a:pt x="64905" y="95"/>
                </a:lnTo>
                <a:lnTo>
                  <a:pt x="64905" y="190"/>
                </a:lnTo>
                <a:lnTo>
                  <a:pt x="65000" y="190"/>
                </a:lnTo>
                <a:lnTo>
                  <a:pt x="65094" y="284"/>
                </a:lnTo>
                <a:lnTo>
                  <a:pt x="65094" y="378"/>
                </a:lnTo>
                <a:lnTo>
                  <a:pt x="64528" y="284"/>
                </a:lnTo>
                <a:lnTo>
                  <a:pt x="63962" y="190"/>
                </a:lnTo>
                <a:lnTo>
                  <a:pt x="63773" y="284"/>
                </a:lnTo>
                <a:lnTo>
                  <a:pt x="63585" y="473"/>
                </a:lnTo>
                <a:lnTo>
                  <a:pt x="63396" y="567"/>
                </a:lnTo>
                <a:lnTo>
                  <a:pt x="63302" y="567"/>
                </a:lnTo>
                <a:lnTo>
                  <a:pt x="63207" y="473"/>
                </a:lnTo>
                <a:lnTo>
                  <a:pt x="63207" y="284"/>
                </a:lnTo>
                <a:lnTo>
                  <a:pt x="63396" y="284"/>
                </a:lnTo>
                <a:lnTo>
                  <a:pt x="63490" y="190"/>
                </a:lnTo>
                <a:lnTo>
                  <a:pt x="63113" y="190"/>
                </a:lnTo>
                <a:lnTo>
                  <a:pt x="61981" y="284"/>
                </a:lnTo>
                <a:lnTo>
                  <a:pt x="61320" y="284"/>
                </a:lnTo>
                <a:lnTo>
                  <a:pt x="61226" y="190"/>
                </a:lnTo>
                <a:lnTo>
                  <a:pt x="61320" y="95"/>
                </a:lnTo>
                <a:lnTo>
                  <a:pt x="60849" y="190"/>
                </a:lnTo>
                <a:lnTo>
                  <a:pt x="60547" y="3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10"/>
          <p:cNvSpPr txBox="1">
            <a:spLocks noGrp="1"/>
          </p:cNvSpPr>
          <p:nvPr>
            <p:ph type="body" idx="1"/>
          </p:nvPr>
        </p:nvSpPr>
        <p:spPr>
          <a:xfrm>
            <a:off x="457200" y="3872904"/>
            <a:ext cx="8229600" cy="311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1000"/>
              </a:spcAft>
              <a:buSzPts val="1400"/>
              <a:buNone/>
              <a:defRPr sz="1400"/>
            </a:lvl1pPr>
          </a:lstStyle>
          <a:p>
            <a:endParaRPr/>
          </a:p>
        </p:txBody>
      </p:sp>
      <p:sp>
        <p:nvSpPr>
          <p:cNvPr id="638" name="Google Shape;638;p10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39" name="Google Shape;639;p10"/>
          <p:cNvGrpSpPr/>
          <p:nvPr/>
        </p:nvGrpSpPr>
        <p:grpSpPr>
          <a:xfrm flipH="1">
            <a:off x="3794023" y="4335120"/>
            <a:ext cx="1555943" cy="4055797"/>
            <a:chOff x="1494773" y="4335120"/>
            <a:chExt cx="1555943" cy="4055797"/>
          </a:xfrm>
        </p:grpSpPr>
        <p:grpSp>
          <p:nvGrpSpPr>
            <p:cNvPr id="640" name="Google Shape;640;p10"/>
            <p:cNvGrpSpPr/>
            <p:nvPr/>
          </p:nvGrpSpPr>
          <p:grpSpPr>
            <a:xfrm flipH="1">
              <a:off x="2783668" y="4335120"/>
              <a:ext cx="267048" cy="4055797"/>
              <a:chOff x="1447800" y="152400"/>
              <a:chExt cx="318597" cy="4838699"/>
            </a:xfrm>
          </p:grpSpPr>
          <p:sp>
            <p:nvSpPr>
              <p:cNvPr id="641" name="Google Shape;641;p10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42" name="Google Shape;642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43" name="Google Shape;643;p10"/>
            <p:cNvGrpSpPr/>
            <p:nvPr/>
          </p:nvGrpSpPr>
          <p:grpSpPr>
            <a:xfrm flipH="1">
              <a:off x="2599550" y="4335120"/>
              <a:ext cx="267048" cy="4055797"/>
              <a:chOff x="1600200" y="152400"/>
              <a:chExt cx="318597" cy="4838699"/>
            </a:xfrm>
          </p:grpSpPr>
          <p:sp>
            <p:nvSpPr>
              <p:cNvPr id="644" name="Google Shape;644;p10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45" name="Google Shape;645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46" name="Google Shape;646;p10"/>
            <p:cNvGrpSpPr/>
            <p:nvPr/>
          </p:nvGrpSpPr>
          <p:grpSpPr>
            <a:xfrm flipH="1">
              <a:off x="2415362" y="4335120"/>
              <a:ext cx="267048" cy="4055797"/>
              <a:chOff x="533400" y="152400"/>
              <a:chExt cx="318597" cy="4838699"/>
            </a:xfrm>
          </p:grpSpPr>
          <p:sp>
            <p:nvSpPr>
              <p:cNvPr id="647" name="Google Shape;647;p10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48" name="Google Shape;648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49" name="Google Shape;649;p10"/>
            <p:cNvGrpSpPr/>
            <p:nvPr/>
          </p:nvGrpSpPr>
          <p:grpSpPr>
            <a:xfrm flipH="1">
              <a:off x="2231244" y="4335120"/>
              <a:ext cx="267048" cy="4055797"/>
              <a:chOff x="685800" y="152400"/>
              <a:chExt cx="318597" cy="4838699"/>
            </a:xfrm>
          </p:grpSpPr>
          <p:sp>
            <p:nvSpPr>
              <p:cNvPr id="650" name="Google Shape;650;p10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51" name="Google Shape;651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52" name="Google Shape;652;p10"/>
            <p:cNvGrpSpPr/>
            <p:nvPr/>
          </p:nvGrpSpPr>
          <p:grpSpPr>
            <a:xfrm flipH="1">
              <a:off x="2047127" y="4335120"/>
              <a:ext cx="267048" cy="4055797"/>
              <a:chOff x="838200" y="152400"/>
              <a:chExt cx="318597" cy="4838699"/>
            </a:xfrm>
          </p:grpSpPr>
          <p:sp>
            <p:nvSpPr>
              <p:cNvPr id="653" name="Google Shape;653;p10"/>
              <p:cNvSpPr/>
              <p:nvPr/>
            </p:nvSpPr>
            <p:spPr>
              <a:xfrm>
                <a:off x="842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54" name="Google Shape;654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838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55" name="Google Shape;655;p10"/>
            <p:cNvGrpSpPr/>
            <p:nvPr/>
          </p:nvGrpSpPr>
          <p:grpSpPr>
            <a:xfrm flipH="1">
              <a:off x="1863009" y="4335120"/>
              <a:ext cx="267048" cy="4055797"/>
              <a:chOff x="990600" y="152400"/>
              <a:chExt cx="318597" cy="4838699"/>
            </a:xfrm>
          </p:grpSpPr>
          <p:sp>
            <p:nvSpPr>
              <p:cNvPr id="656" name="Google Shape;656;p10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57" name="Google Shape;657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58" name="Google Shape;658;p10"/>
            <p:cNvGrpSpPr/>
            <p:nvPr/>
          </p:nvGrpSpPr>
          <p:grpSpPr>
            <a:xfrm flipH="1">
              <a:off x="1679037" y="4335120"/>
              <a:ext cx="267048" cy="4055797"/>
              <a:chOff x="3663063" y="152400"/>
              <a:chExt cx="318597" cy="4838699"/>
            </a:xfrm>
          </p:grpSpPr>
          <p:sp>
            <p:nvSpPr>
              <p:cNvPr id="659" name="Google Shape;659;p10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60" name="Google Shape;660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61" name="Google Shape;661;p10"/>
            <p:cNvGrpSpPr/>
            <p:nvPr/>
          </p:nvGrpSpPr>
          <p:grpSpPr>
            <a:xfrm flipH="1">
              <a:off x="1494773" y="4335120"/>
              <a:ext cx="267048" cy="4055797"/>
              <a:chOff x="1295400" y="152400"/>
              <a:chExt cx="318597" cy="4838699"/>
            </a:xfrm>
          </p:grpSpPr>
          <p:sp>
            <p:nvSpPr>
              <p:cNvPr id="662" name="Google Shape;662;p10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63" name="Google Shape;663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11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66" name="Google Shape;666;p11"/>
          <p:cNvGrpSpPr/>
          <p:nvPr/>
        </p:nvGrpSpPr>
        <p:grpSpPr>
          <a:xfrm rot="-5400000" flipH="1">
            <a:off x="2172082" y="3352950"/>
            <a:ext cx="4799834" cy="6154586"/>
            <a:chOff x="8004404" y="372498"/>
            <a:chExt cx="3529549" cy="4525764"/>
          </a:xfrm>
        </p:grpSpPr>
        <p:grpSp>
          <p:nvGrpSpPr>
            <p:cNvPr id="667" name="Google Shape;667;p11"/>
            <p:cNvGrpSpPr/>
            <p:nvPr/>
          </p:nvGrpSpPr>
          <p:grpSpPr>
            <a:xfrm rot="-5400000" flipH="1">
              <a:off x="8541351" y="-164449"/>
              <a:ext cx="2227938" cy="3301831"/>
              <a:chOff x="3485371" y="1424851"/>
              <a:chExt cx="5318543" cy="7882145"/>
            </a:xfrm>
          </p:grpSpPr>
          <p:grpSp>
            <p:nvGrpSpPr>
              <p:cNvPr id="668" name="Google Shape;668;p11"/>
              <p:cNvGrpSpPr/>
              <p:nvPr/>
            </p:nvGrpSpPr>
            <p:grpSpPr>
              <a:xfrm>
                <a:off x="3485371" y="1958251"/>
                <a:ext cx="468816" cy="7120145"/>
                <a:chOff x="1447800" y="152400"/>
                <a:chExt cx="318597" cy="4838699"/>
              </a:xfrm>
            </p:grpSpPr>
            <p:sp>
              <p:nvSpPr>
                <p:cNvPr id="669" name="Google Shape;669;p11"/>
                <p:cNvSpPr/>
                <p:nvPr/>
              </p:nvSpPr>
              <p:spPr>
                <a:xfrm>
                  <a:off x="1452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670" name="Google Shape;670;p11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447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671" name="Google Shape;671;p11"/>
              <p:cNvGrpSpPr/>
              <p:nvPr/>
            </p:nvGrpSpPr>
            <p:grpSpPr>
              <a:xfrm>
                <a:off x="3808592" y="1577251"/>
                <a:ext cx="468816" cy="7120145"/>
                <a:chOff x="1600200" y="152400"/>
                <a:chExt cx="318597" cy="4838699"/>
              </a:xfrm>
            </p:grpSpPr>
            <p:sp>
              <p:nvSpPr>
                <p:cNvPr id="672" name="Google Shape;672;p11"/>
                <p:cNvSpPr/>
                <p:nvPr/>
              </p:nvSpPr>
              <p:spPr>
                <a:xfrm>
                  <a:off x="1604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673" name="Google Shape;673;p11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600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674" name="Google Shape;674;p11"/>
              <p:cNvGrpSpPr/>
              <p:nvPr/>
            </p:nvGrpSpPr>
            <p:grpSpPr>
              <a:xfrm>
                <a:off x="4131812" y="2186851"/>
                <a:ext cx="468816" cy="7120145"/>
                <a:chOff x="533400" y="152400"/>
                <a:chExt cx="318597" cy="4838699"/>
              </a:xfrm>
            </p:grpSpPr>
            <p:sp>
              <p:nvSpPr>
                <p:cNvPr id="675" name="Google Shape;675;p11"/>
                <p:cNvSpPr/>
                <p:nvPr/>
              </p:nvSpPr>
              <p:spPr>
                <a:xfrm>
                  <a:off x="537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676" name="Google Shape;676;p11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533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677" name="Google Shape;677;p11"/>
              <p:cNvGrpSpPr/>
              <p:nvPr/>
            </p:nvGrpSpPr>
            <p:grpSpPr>
              <a:xfrm>
                <a:off x="4455033" y="1729651"/>
                <a:ext cx="468816" cy="7120145"/>
                <a:chOff x="685800" y="152400"/>
                <a:chExt cx="318597" cy="4838699"/>
              </a:xfrm>
            </p:grpSpPr>
            <p:sp>
              <p:nvSpPr>
                <p:cNvPr id="678" name="Google Shape;678;p11"/>
                <p:cNvSpPr/>
                <p:nvPr/>
              </p:nvSpPr>
              <p:spPr>
                <a:xfrm>
                  <a:off x="690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679" name="Google Shape;679;p11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685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680" name="Google Shape;680;p11"/>
              <p:cNvGrpSpPr/>
              <p:nvPr/>
            </p:nvGrpSpPr>
            <p:grpSpPr>
              <a:xfrm>
                <a:off x="4778254" y="1424851"/>
                <a:ext cx="468816" cy="7120145"/>
                <a:chOff x="838200" y="152400"/>
                <a:chExt cx="318597" cy="4838699"/>
              </a:xfrm>
            </p:grpSpPr>
            <p:sp>
              <p:nvSpPr>
                <p:cNvPr id="681" name="Google Shape;681;p11"/>
                <p:cNvSpPr/>
                <p:nvPr/>
              </p:nvSpPr>
              <p:spPr>
                <a:xfrm>
                  <a:off x="842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682" name="Google Shape;682;p11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838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683" name="Google Shape;683;p11"/>
              <p:cNvGrpSpPr/>
              <p:nvPr/>
            </p:nvGrpSpPr>
            <p:grpSpPr>
              <a:xfrm>
                <a:off x="5101474" y="1882051"/>
                <a:ext cx="468816" cy="7120145"/>
                <a:chOff x="990600" y="152400"/>
                <a:chExt cx="318597" cy="4838699"/>
              </a:xfrm>
            </p:grpSpPr>
            <p:sp>
              <p:nvSpPr>
                <p:cNvPr id="684" name="Google Shape;684;p11"/>
                <p:cNvSpPr/>
                <p:nvPr/>
              </p:nvSpPr>
              <p:spPr>
                <a:xfrm>
                  <a:off x="9949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685" name="Google Shape;685;p11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9906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686" name="Google Shape;686;p11"/>
              <p:cNvGrpSpPr/>
              <p:nvPr/>
            </p:nvGrpSpPr>
            <p:grpSpPr>
              <a:xfrm>
                <a:off x="5424695" y="1729651"/>
                <a:ext cx="468816" cy="7120145"/>
                <a:chOff x="3663063" y="152400"/>
                <a:chExt cx="318597" cy="4838699"/>
              </a:xfrm>
            </p:grpSpPr>
            <p:sp>
              <p:nvSpPr>
                <p:cNvPr id="687" name="Google Shape;687;p11"/>
                <p:cNvSpPr/>
                <p:nvPr/>
              </p:nvSpPr>
              <p:spPr>
                <a:xfrm>
                  <a:off x="3667406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688" name="Google Shape;688;p11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3663063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689" name="Google Shape;689;p11"/>
              <p:cNvGrpSpPr/>
              <p:nvPr/>
            </p:nvGrpSpPr>
            <p:grpSpPr>
              <a:xfrm>
                <a:off x="5929821" y="2034451"/>
                <a:ext cx="468816" cy="7120145"/>
                <a:chOff x="1419019" y="152400"/>
                <a:chExt cx="318597" cy="4838699"/>
              </a:xfrm>
            </p:grpSpPr>
            <p:sp>
              <p:nvSpPr>
                <p:cNvPr id="690" name="Google Shape;690;p11"/>
                <p:cNvSpPr/>
                <p:nvPr/>
              </p:nvSpPr>
              <p:spPr>
                <a:xfrm>
                  <a:off x="1423362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691" name="Google Shape;691;p11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419019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692" name="Google Shape;692;p11"/>
              <p:cNvGrpSpPr/>
              <p:nvPr/>
            </p:nvGrpSpPr>
            <p:grpSpPr>
              <a:xfrm>
                <a:off x="6395774" y="1653451"/>
                <a:ext cx="468816" cy="7120145"/>
                <a:chOff x="1600200" y="152400"/>
                <a:chExt cx="318597" cy="4838699"/>
              </a:xfrm>
            </p:grpSpPr>
            <p:sp>
              <p:nvSpPr>
                <p:cNvPr id="693" name="Google Shape;693;p11"/>
                <p:cNvSpPr/>
                <p:nvPr/>
              </p:nvSpPr>
              <p:spPr>
                <a:xfrm>
                  <a:off x="1604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694" name="Google Shape;694;p11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600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695" name="Google Shape;695;p11"/>
              <p:cNvGrpSpPr/>
              <p:nvPr/>
            </p:nvGrpSpPr>
            <p:grpSpPr>
              <a:xfrm>
                <a:off x="6718994" y="1424851"/>
                <a:ext cx="468816" cy="7120145"/>
                <a:chOff x="533400" y="152400"/>
                <a:chExt cx="318597" cy="4838699"/>
              </a:xfrm>
            </p:grpSpPr>
            <p:sp>
              <p:nvSpPr>
                <p:cNvPr id="696" name="Google Shape;696;p11"/>
                <p:cNvSpPr/>
                <p:nvPr/>
              </p:nvSpPr>
              <p:spPr>
                <a:xfrm>
                  <a:off x="537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697" name="Google Shape;697;p11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533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698" name="Google Shape;698;p11"/>
              <p:cNvGrpSpPr/>
              <p:nvPr/>
            </p:nvGrpSpPr>
            <p:grpSpPr>
              <a:xfrm>
                <a:off x="7042215" y="1501051"/>
                <a:ext cx="468816" cy="7120145"/>
                <a:chOff x="685800" y="152400"/>
                <a:chExt cx="318597" cy="4838699"/>
              </a:xfrm>
            </p:grpSpPr>
            <p:sp>
              <p:nvSpPr>
                <p:cNvPr id="699" name="Google Shape;699;p11"/>
                <p:cNvSpPr/>
                <p:nvPr/>
              </p:nvSpPr>
              <p:spPr>
                <a:xfrm>
                  <a:off x="690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700" name="Google Shape;700;p11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685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701" name="Google Shape;701;p11"/>
              <p:cNvGrpSpPr/>
              <p:nvPr/>
            </p:nvGrpSpPr>
            <p:grpSpPr>
              <a:xfrm>
                <a:off x="7365436" y="1882051"/>
                <a:ext cx="468816" cy="7120145"/>
                <a:chOff x="838200" y="152400"/>
                <a:chExt cx="318597" cy="4838699"/>
              </a:xfrm>
            </p:grpSpPr>
            <p:sp>
              <p:nvSpPr>
                <p:cNvPr id="702" name="Google Shape;702;p11"/>
                <p:cNvSpPr/>
                <p:nvPr/>
              </p:nvSpPr>
              <p:spPr>
                <a:xfrm>
                  <a:off x="842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703" name="Google Shape;703;p11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838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704" name="Google Shape;704;p11"/>
              <p:cNvGrpSpPr/>
              <p:nvPr/>
            </p:nvGrpSpPr>
            <p:grpSpPr>
              <a:xfrm>
                <a:off x="8011877" y="2186851"/>
                <a:ext cx="468816" cy="7120145"/>
                <a:chOff x="3663063" y="152400"/>
                <a:chExt cx="318597" cy="4838699"/>
              </a:xfrm>
            </p:grpSpPr>
            <p:sp>
              <p:nvSpPr>
                <p:cNvPr id="705" name="Google Shape;705;p11"/>
                <p:cNvSpPr/>
                <p:nvPr/>
              </p:nvSpPr>
              <p:spPr>
                <a:xfrm>
                  <a:off x="3667406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706" name="Google Shape;706;p11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3663063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707" name="Google Shape;707;p11"/>
              <p:cNvGrpSpPr/>
              <p:nvPr/>
            </p:nvGrpSpPr>
            <p:grpSpPr>
              <a:xfrm>
                <a:off x="8335098" y="1805851"/>
                <a:ext cx="468816" cy="7120145"/>
                <a:chOff x="1295400" y="152400"/>
                <a:chExt cx="318597" cy="4838699"/>
              </a:xfrm>
            </p:grpSpPr>
            <p:sp>
              <p:nvSpPr>
                <p:cNvPr id="708" name="Google Shape;708;p11"/>
                <p:cNvSpPr/>
                <p:nvPr/>
              </p:nvSpPr>
              <p:spPr>
                <a:xfrm>
                  <a:off x="1299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709" name="Google Shape;709;p11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295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grpSp>
          <p:nvGrpSpPr>
            <p:cNvPr id="710" name="Google Shape;710;p11"/>
            <p:cNvGrpSpPr/>
            <p:nvPr/>
          </p:nvGrpSpPr>
          <p:grpSpPr>
            <a:xfrm rot="-5400000" flipH="1">
              <a:off x="9848714" y="1201031"/>
              <a:ext cx="196383" cy="2982574"/>
              <a:chOff x="1447800" y="152400"/>
              <a:chExt cx="318597" cy="4838699"/>
            </a:xfrm>
          </p:grpSpPr>
          <p:sp>
            <p:nvSpPr>
              <p:cNvPr id="711" name="Google Shape;711;p11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12" name="Google Shape;712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13" name="Google Shape;713;p11"/>
            <p:cNvGrpSpPr/>
            <p:nvPr/>
          </p:nvGrpSpPr>
          <p:grpSpPr>
            <a:xfrm rot="-5400000" flipH="1">
              <a:off x="9689113" y="1336426"/>
              <a:ext cx="196383" cy="2982574"/>
              <a:chOff x="1600200" y="152400"/>
              <a:chExt cx="318597" cy="4838699"/>
            </a:xfrm>
          </p:grpSpPr>
          <p:sp>
            <p:nvSpPr>
              <p:cNvPr id="714" name="Google Shape;714;p11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15" name="Google Shape;715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16" name="Google Shape;716;p11"/>
            <p:cNvGrpSpPr/>
            <p:nvPr/>
          </p:nvGrpSpPr>
          <p:grpSpPr>
            <a:xfrm rot="-5400000" flipH="1">
              <a:off x="9944475" y="1471836"/>
              <a:ext cx="196383" cy="2982574"/>
              <a:chOff x="533400" y="152400"/>
              <a:chExt cx="318597" cy="4838699"/>
            </a:xfrm>
          </p:grpSpPr>
          <p:sp>
            <p:nvSpPr>
              <p:cNvPr id="717" name="Google Shape;717;p11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18" name="Google Shape;718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19" name="Google Shape;719;p11"/>
            <p:cNvGrpSpPr/>
            <p:nvPr/>
          </p:nvGrpSpPr>
          <p:grpSpPr>
            <a:xfrm rot="-5400000" flipH="1">
              <a:off x="9752954" y="1607231"/>
              <a:ext cx="196383" cy="2982574"/>
              <a:chOff x="685800" y="152400"/>
              <a:chExt cx="318597" cy="4838699"/>
            </a:xfrm>
          </p:grpSpPr>
          <p:sp>
            <p:nvSpPr>
              <p:cNvPr id="720" name="Google Shape;720;p11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21" name="Google Shape;721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22" name="Google Shape;722;p11"/>
            <p:cNvGrpSpPr/>
            <p:nvPr/>
          </p:nvGrpSpPr>
          <p:grpSpPr>
            <a:xfrm rot="-5400000" flipH="1">
              <a:off x="9816794" y="1954222"/>
              <a:ext cx="196383" cy="2982574"/>
              <a:chOff x="990600" y="152400"/>
              <a:chExt cx="318597" cy="4838699"/>
            </a:xfrm>
          </p:grpSpPr>
          <p:sp>
            <p:nvSpPr>
              <p:cNvPr id="723" name="Google Shape;723;p11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24" name="Google Shape;724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25" name="Google Shape;725;p11"/>
            <p:cNvGrpSpPr/>
            <p:nvPr/>
          </p:nvGrpSpPr>
          <p:grpSpPr>
            <a:xfrm rot="-5400000" flipH="1">
              <a:off x="9752954" y="2089589"/>
              <a:ext cx="196383" cy="2982574"/>
              <a:chOff x="3663063" y="152400"/>
              <a:chExt cx="318597" cy="4838699"/>
            </a:xfrm>
          </p:grpSpPr>
          <p:sp>
            <p:nvSpPr>
              <p:cNvPr id="726" name="Google Shape;726;p11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27" name="Google Shape;727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28" name="Google Shape;728;p11"/>
            <p:cNvGrpSpPr/>
            <p:nvPr/>
          </p:nvGrpSpPr>
          <p:grpSpPr>
            <a:xfrm rot="-5400000" flipH="1">
              <a:off x="9880634" y="2225013"/>
              <a:ext cx="196383" cy="2982574"/>
              <a:chOff x="1295400" y="152400"/>
              <a:chExt cx="318597" cy="4838699"/>
            </a:xfrm>
          </p:grpSpPr>
          <p:sp>
            <p:nvSpPr>
              <p:cNvPr id="729" name="Google Shape;729;p11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30" name="Google Shape;730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31" name="Google Shape;731;p11"/>
            <p:cNvGrpSpPr/>
            <p:nvPr/>
          </p:nvGrpSpPr>
          <p:grpSpPr>
            <a:xfrm rot="-5400000" flipH="1">
              <a:off x="9848714" y="2361002"/>
              <a:ext cx="196383" cy="2982574"/>
              <a:chOff x="1447800" y="152400"/>
              <a:chExt cx="318597" cy="4838699"/>
            </a:xfrm>
          </p:grpSpPr>
          <p:sp>
            <p:nvSpPr>
              <p:cNvPr id="732" name="Google Shape;732;p11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33" name="Google Shape;733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34" name="Google Shape;734;p11"/>
            <p:cNvGrpSpPr/>
            <p:nvPr/>
          </p:nvGrpSpPr>
          <p:grpSpPr>
            <a:xfrm rot="-5400000" flipH="1">
              <a:off x="9721033" y="2496397"/>
              <a:ext cx="196383" cy="2982574"/>
              <a:chOff x="1600200" y="152400"/>
              <a:chExt cx="318597" cy="4838699"/>
            </a:xfrm>
          </p:grpSpPr>
          <p:sp>
            <p:nvSpPr>
              <p:cNvPr id="735" name="Google Shape;735;p11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36" name="Google Shape;736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37" name="Google Shape;737;p11"/>
            <p:cNvGrpSpPr/>
            <p:nvPr/>
          </p:nvGrpSpPr>
          <p:grpSpPr>
            <a:xfrm rot="-5400000" flipH="1">
              <a:off x="9625273" y="2631806"/>
              <a:ext cx="196383" cy="2982574"/>
              <a:chOff x="533400" y="152400"/>
              <a:chExt cx="318597" cy="4838699"/>
            </a:xfrm>
          </p:grpSpPr>
          <p:sp>
            <p:nvSpPr>
              <p:cNvPr id="738" name="Google Shape;738;p11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39" name="Google Shape;739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40" name="Google Shape;740;p11"/>
            <p:cNvGrpSpPr/>
            <p:nvPr/>
          </p:nvGrpSpPr>
          <p:grpSpPr>
            <a:xfrm rot="-5400000" flipH="1">
              <a:off x="9657193" y="2767202"/>
              <a:ext cx="196383" cy="2982574"/>
              <a:chOff x="685800" y="152400"/>
              <a:chExt cx="318597" cy="4838699"/>
            </a:xfrm>
          </p:grpSpPr>
          <p:sp>
            <p:nvSpPr>
              <p:cNvPr id="741" name="Google Shape;741;p11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42" name="Google Shape;742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43" name="Google Shape;743;p11"/>
            <p:cNvGrpSpPr/>
            <p:nvPr/>
          </p:nvGrpSpPr>
          <p:grpSpPr>
            <a:xfrm rot="-5400000" flipH="1">
              <a:off x="9816794" y="2902597"/>
              <a:ext cx="196383" cy="2982574"/>
              <a:chOff x="838200" y="152400"/>
              <a:chExt cx="318597" cy="4838699"/>
            </a:xfrm>
          </p:grpSpPr>
          <p:sp>
            <p:nvSpPr>
              <p:cNvPr id="744" name="Google Shape;744;p11"/>
              <p:cNvSpPr/>
              <p:nvPr/>
            </p:nvSpPr>
            <p:spPr>
              <a:xfrm>
                <a:off x="842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45" name="Google Shape;745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838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46" name="Google Shape;746;p11"/>
            <p:cNvGrpSpPr/>
            <p:nvPr/>
          </p:nvGrpSpPr>
          <p:grpSpPr>
            <a:xfrm rot="-5400000" flipH="1">
              <a:off x="9625273" y="3037992"/>
              <a:ext cx="196383" cy="2982574"/>
              <a:chOff x="990600" y="152400"/>
              <a:chExt cx="318597" cy="4838699"/>
            </a:xfrm>
          </p:grpSpPr>
          <p:sp>
            <p:nvSpPr>
              <p:cNvPr id="747" name="Google Shape;747;p11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48" name="Google Shape;748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49" name="Google Shape;749;p11"/>
            <p:cNvGrpSpPr/>
            <p:nvPr/>
          </p:nvGrpSpPr>
          <p:grpSpPr>
            <a:xfrm rot="-5400000" flipH="1">
              <a:off x="9944475" y="3173359"/>
              <a:ext cx="196383" cy="2982574"/>
              <a:chOff x="3663063" y="152400"/>
              <a:chExt cx="318597" cy="4838699"/>
            </a:xfrm>
          </p:grpSpPr>
          <p:sp>
            <p:nvSpPr>
              <p:cNvPr id="750" name="Google Shape;750;p11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51" name="Google Shape;751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52" name="Google Shape;752;p11"/>
            <p:cNvGrpSpPr/>
            <p:nvPr/>
          </p:nvGrpSpPr>
          <p:grpSpPr>
            <a:xfrm rot="-5400000" flipH="1">
              <a:off x="9784874" y="3308783"/>
              <a:ext cx="196383" cy="2982574"/>
              <a:chOff x="1295400" y="152400"/>
              <a:chExt cx="318597" cy="4838699"/>
            </a:xfrm>
          </p:grpSpPr>
          <p:sp>
            <p:nvSpPr>
              <p:cNvPr id="753" name="Google Shape;753;p11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54" name="Google Shape;754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pencil - Light paper">
  <p:cSld name="BLANK_1_1">
    <p:bg>
      <p:bgPr>
        <a:solidFill>
          <a:schemeClr val="accent5"/>
        </a:solidFill>
        <a:effectLst/>
      </p:bgPr>
    </p:bg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8" name="Google Shape;758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59" name="Google Shape;759;p13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9000" y="526700"/>
            <a:ext cx="6902100" cy="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9000" y="1352549"/>
            <a:ext cx="6902100" cy="33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Light"/>
              <a:buChar char="✘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1pPr>
            <a:lvl2pPr marL="914400" lvl="1" indent="-381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 Light"/>
              <a:buChar char="-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2pPr>
            <a:lvl3pPr marL="1371600" lvl="2" indent="-381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 Light"/>
              <a:buChar char="-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3pPr>
            <a:lvl4pPr marL="1828800" lvl="3" indent="-381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●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4pPr>
            <a:lvl5pPr marL="2286000" lvl="4" indent="-381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○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5pPr>
            <a:lvl6pPr marL="2743200" lvl="5" indent="-381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■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6pPr>
            <a:lvl7pPr marL="3200400" lvl="6" indent="-381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●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7pPr>
            <a:lvl8pPr marL="3657600" lvl="7" indent="-381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○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8pPr>
            <a:lvl9pPr marL="4114800" lvl="8" indent="-3810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400"/>
              <a:buFont typeface="Nunito Light"/>
              <a:buChar char="■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9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19"/>
          <p:cNvSpPr/>
          <p:nvPr/>
        </p:nvSpPr>
        <p:spPr>
          <a:xfrm rot="10800000">
            <a:off x="4134996" y="3240150"/>
            <a:ext cx="1928758" cy="60527"/>
          </a:xfrm>
          <a:custGeom>
            <a:avLst/>
            <a:gdLst/>
            <a:ahLst/>
            <a:cxnLst/>
            <a:rect l="l" t="t" r="r" b="b"/>
            <a:pathLst>
              <a:path w="27831" h="2831" extrusionOk="0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27051" y="1339702"/>
            <a:ext cx="69430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chemeClr val="tx1">
                    <a:lumMod val="75000"/>
                  </a:schemeClr>
                </a:solidFill>
              </a:rPr>
              <a:t>CHÀO MỪNG CÁC EM </a:t>
            </a: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chemeClr val="tx1">
                    <a:lumMod val="75000"/>
                  </a:schemeClr>
                </a:solidFill>
              </a:rPr>
              <a:t>ĐẾN VỚI TIẾT HỌC HÔM NAY!</a:t>
            </a:r>
            <a:endParaRPr lang="en-US" sz="3600" b="1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7683" y="478465"/>
            <a:ext cx="1180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</a:rPr>
              <a:t>Chú</a:t>
            </a:r>
            <a:r>
              <a:rPr lang="en-US" sz="2400" b="1" dirty="0" smtClean="0">
                <a:solidFill>
                  <a:srgbClr val="C00000"/>
                </a:solidFill>
              </a:rPr>
              <a:t> ý: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1081437"/>
            <a:ext cx="68686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vẽ</a:t>
            </a:r>
            <a:r>
              <a:rPr lang="en-US" sz="2000" dirty="0" smtClean="0"/>
              <a:t> tam </a:t>
            </a:r>
            <a:r>
              <a:rPr lang="en-US" sz="2000" dirty="0" err="1" smtClean="0"/>
              <a:t>giác</a:t>
            </a:r>
            <a:r>
              <a:rPr lang="en-US" sz="2000" dirty="0" smtClean="0"/>
              <a:t> </a:t>
            </a:r>
            <a:r>
              <a:rPr lang="en-US" sz="2000" dirty="0" err="1" smtClean="0"/>
              <a:t>đều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lục</a:t>
            </a:r>
            <a:r>
              <a:rPr lang="en-US" sz="2000" dirty="0" smtClean="0"/>
              <a:t> </a:t>
            </a:r>
            <a:r>
              <a:rPr lang="en-US" sz="2000" dirty="0" err="1" smtClean="0"/>
              <a:t>giác</a:t>
            </a:r>
            <a:r>
              <a:rPr lang="en-US" sz="2000" dirty="0" smtClean="0"/>
              <a:t> </a:t>
            </a:r>
            <a:r>
              <a:rPr lang="en-US" sz="2000" dirty="0" err="1" smtClean="0"/>
              <a:t>đều</a:t>
            </a:r>
            <a:r>
              <a:rPr lang="en-US" sz="2000" dirty="0" smtClean="0"/>
              <a:t> </a:t>
            </a:r>
            <a:r>
              <a:rPr lang="en-US" sz="2000" dirty="0" err="1" smtClean="0"/>
              <a:t>rất</a:t>
            </a:r>
            <a:r>
              <a:rPr lang="en-US" sz="2000" dirty="0" smtClean="0"/>
              <a:t> </a:t>
            </a:r>
            <a:r>
              <a:rPr lang="en-US" sz="2000" dirty="0" err="1" smtClean="0"/>
              <a:t>nhanh</a:t>
            </a:r>
            <a:r>
              <a:rPr lang="en-US" sz="2000" dirty="0" smtClean="0"/>
              <a:t> </a:t>
            </a:r>
            <a:r>
              <a:rPr lang="en-US" sz="2000" dirty="0" err="1" smtClean="0"/>
              <a:t>như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nhóm</a:t>
            </a:r>
            <a:r>
              <a:rPr lang="en-US" sz="2000" dirty="0" smtClean="0"/>
              <a:t> </a:t>
            </a:r>
            <a:r>
              <a:rPr lang="en-US" sz="2000" dirty="0" err="1" smtClean="0"/>
              <a:t>công</a:t>
            </a:r>
            <a:r>
              <a:rPr lang="en-US" sz="2000" dirty="0" smtClean="0"/>
              <a:t> </a:t>
            </a:r>
            <a:r>
              <a:rPr lang="en-US" sz="2000" dirty="0" err="1" smtClean="0"/>
              <a:t>cụ</a:t>
            </a:r>
            <a:r>
              <a:rPr lang="en-US" sz="2000" dirty="0" smtClean="0"/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Đa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giác</a:t>
            </a:r>
            <a:r>
              <a:rPr lang="en-US" sz="2000" dirty="0" smtClean="0">
                <a:solidFill>
                  <a:srgbClr val="0070C0"/>
                </a:solidFill>
              </a:rPr>
              <a:t>         -&gt;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0070C0"/>
                </a:solidFill>
              </a:rPr>
              <a:t>                      -&gt;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điểm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0070C0"/>
                </a:solidFill>
              </a:rPr>
              <a:t>-&gt;</a:t>
            </a:r>
            <a:r>
              <a:rPr lang="en-US" sz="2000" dirty="0" smtClean="0"/>
              <a:t> </a:t>
            </a:r>
            <a:r>
              <a:rPr lang="en-US" sz="2000" dirty="0" err="1" smtClean="0"/>
              <a:t>Nhập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đỉnh</a:t>
            </a:r>
            <a:r>
              <a:rPr lang="en-US" sz="2000" dirty="0" smtClean="0"/>
              <a:t>.</a:t>
            </a:r>
            <a:endParaRPr lang="en-US" sz="2000" dirty="0">
              <a:solidFill>
                <a:srgbClr val="0070C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818" y="1625426"/>
            <a:ext cx="435935" cy="4146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446" y="1650783"/>
            <a:ext cx="1405857" cy="3893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7" t="9738" r="16559" b="11707"/>
          <a:stretch/>
        </p:blipFill>
        <p:spPr>
          <a:xfrm>
            <a:off x="2041451" y="2658140"/>
            <a:ext cx="4848447" cy="224444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/>
          <p:cNvSpPr/>
          <p:nvPr/>
        </p:nvSpPr>
        <p:spPr>
          <a:xfrm>
            <a:off x="552893" y="531628"/>
            <a:ext cx="2509284" cy="637953"/>
          </a:xfrm>
          <a:prstGeom prst="wedgeRoundRectCallout">
            <a:avLst>
              <a:gd name="adj1" fmla="val 60099"/>
              <a:gd name="adj2" fmla="val 47500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Cùng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suy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luận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70" t="23272" r="3837" b="1899"/>
          <a:stretch/>
        </p:blipFill>
        <p:spPr>
          <a:xfrm>
            <a:off x="473149" y="1626782"/>
            <a:ext cx="2668772" cy="25092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3487479" y="1567349"/>
            <a:ext cx="4348716" cy="2568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200" dirty="0" err="1" smtClean="0"/>
              <a:t>Hình</a:t>
            </a:r>
            <a:r>
              <a:rPr lang="en-US" sz="2200" dirty="0" smtClean="0"/>
              <a:t> </a:t>
            </a:r>
            <a:r>
              <a:rPr lang="en-US" sz="2200" dirty="0" err="1" smtClean="0"/>
              <a:t>lục</a:t>
            </a:r>
            <a:r>
              <a:rPr lang="en-US" sz="2200" dirty="0" smtClean="0"/>
              <a:t> </a:t>
            </a:r>
            <a:r>
              <a:rPr lang="en-US" sz="2200" dirty="0" err="1" smtClean="0"/>
              <a:t>giác</a:t>
            </a:r>
            <a:r>
              <a:rPr lang="en-US" sz="2200" dirty="0" smtClean="0"/>
              <a:t> </a:t>
            </a:r>
            <a:r>
              <a:rPr lang="en-US" sz="2200" dirty="0" err="1" smtClean="0"/>
              <a:t>đều</a:t>
            </a:r>
            <a:r>
              <a:rPr lang="en-US" sz="2200" dirty="0" smtClean="0"/>
              <a:t> </a:t>
            </a:r>
            <a:r>
              <a:rPr lang="en-US" sz="2200" dirty="0" err="1" smtClean="0"/>
              <a:t>có</a:t>
            </a:r>
            <a:r>
              <a:rPr lang="en-US" sz="2200" dirty="0" smtClean="0"/>
              <a:t> </a:t>
            </a:r>
            <a:r>
              <a:rPr lang="en-US" sz="2200" dirty="0" err="1" smtClean="0"/>
              <a:t>tâm</a:t>
            </a:r>
            <a:r>
              <a:rPr lang="en-US" sz="2200" dirty="0" smtClean="0"/>
              <a:t> </a:t>
            </a:r>
            <a:r>
              <a:rPr lang="en-US" sz="2200" dirty="0" err="1" smtClean="0"/>
              <a:t>đối</a:t>
            </a:r>
            <a:r>
              <a:rPr lang="en-US" sz="2200" dirty="0" smtClean="0"/>
              <a:t> </a:t>
            </a:r>
            <a:r>
              <a:rPr lang="en-US" sz="2200" dirty="0" err="1" smtClean="0"/>
              <a:t>xứng</a:t>
            </a:r>
            <a:r>
              <a:rPr lang="en-US" sz="2200" dirty="0" smtClean="0"/>
              <a:t> </a:t>
            </a:r>
            <a:r>
              <a:rPr lang="en-US" sz="2200" dirty="0" err="1" smtClean="0"/>
              <a:t>không</a:t>
            </a:r>
            <a:r>
              <a:rPr lang="en-US" sz="2200" dirty="0" smtClean="0"/>
              <a:t>?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200" dirty="0" err="1" smtClean="0"/>
              <a:t>Hình</a:t>
            </a:r>
            <a:r>
              <a:rPr lang="en-US" sz="2200" dirty="0" smtClean="0"/>
              <a:t> </a:t>
            </a:r>
            <a:r>
              <a:rPr lang="en-US" sz="2200" dirty="0" err="1" smtClean="0"/>
              <a:t>lục</a:t>
            </a:r>
            <a:r>
              <a:rPr lang="en-US" sz="2200" dirty="0" smtClean="0"/>
              <a:t> </a:t>
            </a:r>
            <a:r>
              <a:rPr lang="en-US" sz="2200" dirty="0" err="1" smtClean="0"/>
              <a:t>giác</a:t>
            </a:r>
            <a:r>
              <a:rPr lang="en-US" sz="2200" dirty="0" smtClean="0"/>
              <a:t> </a:t>
            </a:r>
            <a:r>
              <a:rPr lang="en-US" sz="2200" dirty="0" err="1" smtClean="0"/>
              <a:t>đều</a:t>
            </a:r>
            <a:r>
              <a:rPr lang="en-US" sz="2200" dirty="0" smtClean="0"/>
              <a:t> </a:t>
            </a:r>
            <a:r>
              <a:rPr lang="en-US" sz="2200" dirty="0" err="1" smtClean="0"/>
              <a:t>có</a:t>
            </a:r>
            <a:r>
              <a:rPr lang="en-US" sz="2200" dirty="0" smtClean="0"/>
              <a:t> </a:t>
            </a:r>
            <a:r>
              <a:rPr lang="en-US" sz="2200" dirty="0" err="1" smtClean="0"/>
              <a:t>mấy</a:t>
            </a:r>
            <a:r>
              <a:rPr lang="en-US" sz="2200" dirty="0" smtClean="0"/>
              <a:t> </a:t>
            </a:r>
            <a:r>
              <a:rPr lang="en-US" sz="2200" dirty="0" err="1" smtClean="0"/>
              <a:t>trục</a:t>
            </a:r>
            <a:r>
              <a:rPr lang="en-US" sz="2200" dirty="0" smtClean="0"/>
              <a:t> </a:t>
            </a:r>
            <a:r>
              <a:rPr lang="en-US" sz="2200" dirty="0" err="1" smtClean="0"/>
              <a:t>đối</a:t>
            </a:r>
            <a:r>
              <a:rPr lang="en-US" sz="2200" dirty="0" smtClean="0"/>
              <a:t> </a:t>
            </a:r>
            <a:r>
              <a:rPr lang="en-US" sz="2200" dirty="0" err="1" smtClean="0"/>
              <a:t>xứng</a:t>
            </a:r>
            <a:r>
              <a:rPr lang="en-US" sz="2200" dirty="0" smtClean="0"/>
              <a:t>? </a:t>
            </a:r>
            <a:r>
              <a:rPr lang="en-US" sz="2200" dirty="0" err="1" smtClean="0"/>
              <a:t>Em</a:t>
            </a:r>
            <a:r>
              <a:rPr lang="en-US" sz="2200" dirty="0" smtClean="0"/>
              <a:t> </a:t>
            </a:r>
            <a:r>
              <a:rPr lang="en-US" sz="2200" dirty="0" err="1" smtClean="0"/>
              <a:t>hãy</a:t>
            </a:r>
            <a:r>
              <a:rPr lang="en-US" sz="2200" dirty="0" smtClean="0"/>
              <a:t> </a:t>
            </a:r>
            <a:r>
              <a:rPr lang="en-US" sz="2200" dirty="0" err="1" smtClean="0"/>
              <a:t>vẽ</a:t>
            </a:r>
            <a:r>
              <a:rPr lang="en-US" sz="2200" dirty="0" smtClean="0"/>
              <a:t> </a:t>
            </a:r>
            <a:r>
              <a:rPr lang="en-US" sz="2200" dirty="0" err="1" smtClean="0"/>
              <a:t>tất</a:t>
            </a:r>
            <a:r>
              <a:rPr lang="en-US" sz="2200" dirty="0" smtClean="0"/>
              <a:t> </a:t>
            </a:r>
            <a:r>
              <a:rPr lang="en-US" sz="2200" dirty="0" err="1" smtClean="0"/>
              <a:t>cả</a:t>
            </a:r>
            <a:r>
              <a:rPr lang="en-US" sz="2200" dirty="0" smtClean="0"/>
              <a:t> </a:t>
            </a:r>
            <a:r>
              <a:rPr lang="en-US" sz="2200" dirty="0" err="1" smtClean="0"/>
              <a:t>các</a:t>
            </a:r>
            <a:r>
              <a:rPr lang="en-US" sz="2200" dirty="0" smtClean="0"/>
              <a:t> </a:t>
            </a:r>
            <a:r>
              <a:rPr lang="en-US" sz="2200" dirty="0" err="1" smtClean="0"/>
              <a:t>trục</a:t>
            </a:r>
            <a:r>
              <a:rPr lang="en-US" sz="2200" dirty="0" smtClean="0"/>
              <a:t> </a:t>
            </a:r>
            <a:r>
              <a:rPr lang="en-US" sz="2200" dirty="0" err="1" smtClean="0"/>
              <a:t>đối</a:t>
            </a:r>
            <a:r>
              <a:rPr lang="en-US" sz="2200" dirty="0" smtClean="0"/>
              <a:t> </a:t>
            </a:r>
            <a:r>
              <a:rPr lang="en-US" sz="2200" dirty="0" err="1" smtClean="0"/>
              <a:t>xứng</a:t>
            </a:r>
            <a:r>
              <a:rPr lang="en-US" sz="2200" dirty="0"/>
              <a:t> </a:t>
            </a:r>
            <a:r>
              <a:rPr lang="en-US" sz="2200" dirty="0" err="1" smtClean="0"/>
              <a:t>đó</a:t>
            </a:r>
            <a:r>
              <a:rPr lang="en-US" sz="2200" dirty="0" smtClean="0"/>
              <a:t>.</a:t>
            </a:r>
            <a:endParaRPr lang="en-US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742" y="531628"/>
            <a:ext cx="938450" cy="965135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29"/>
          <p:cNvSpPr/>
          <p:nvPr/>
        </p:nvSpPr>
        <p:spPr>
          <a:xfrm>
            <a:off x="403271" y="347236"/>
            <a:ext cx="351516" cy="354707"/>
          </a:xfrm>
          <a:custGeom>
            <a:avLst/>
            <a:gdLst/>
            <a:ahLst/>
            <a:cxnLst/>
            <a:rect l="l" t="t" r="r" b="b"/>
            <a:pathLst>
              <a:path w="16084" h="16230" extrusionOk="0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807;p20"/>
          <p:cNvSpPr txBox="1">
            <a:spLocks/>
          </p:cNvSpPr>
          <p:nvPr/>
        </p:nvSpPr>
        <p:spPr>
          <a:xfrm>
            <a:off x="998643" y="471693"/>
            <a:ext cx="6902100" cy="460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Hoạt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động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 3: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Vẽ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hình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tự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 do</a:t>
            </a:r>
            <a:endParaRPr lang="en-US" sz="24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1376736" y="1466577"/>
            <a:ext cx="2291615" cy="680722"/>
          </a:xfrm>
          <a:prstGeom prst="wedgeRoundRectCallout">
            <a:avLst>
              <a:gd name="adj1" fmla="val 60099"/>
              <a:gd name="adj2" fmla="val 47500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Thực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hành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376736" y="2648961"/>
            <a:ext cx="6524007" cy="1407560"/>
          </a:xfrm>
          <a:prstGeom prst="round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400" dirty="0" err="1" smtClean="0">
                <a:solidFill>
                  <a:srgbClr val="000000"/>
                </a:solidFill>
              </a:rPr>
              <a:t>Em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hãy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vẽ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một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hình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có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trục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đối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xứng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theo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mẫu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sau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hoặc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một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mẫu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tùy</a:t>
            </a:r>
            <a:r>
              <a:rPr lang="en-US" sz="2400" dirty="0" smtClean="0">
                <a:solidFill>
                  <a:srgbClr val="000000"/>
                </a:solidFill>
              </a:rPr>
              <a:t> ý.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9" name="Google Shape;1183;p42"/>
          <p:cNvSpPr txBox="1"/>
          <p:nvPr/>
        </p:nvSpPr>
        <p:spPr>
          <a:xfrm>
            <a:off x="6264658" y="818577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 dirty="0">
                <a:solidFill>
                  <a:srgbClr val="F1C232"/>
                </a:solidFill>
              </a:rPr>
              <a:t>😉</a:t>
            </a:r>
            <a:endParaRPr sz="9600" dirty="0">
              <a:solidFill>
                <a:srgbClr val="F1C232"/>
              </a:solidFill>
            </a:endParaRP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75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2" grpId="0" animBg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30"/>
          <p:cNvSpPr/>
          <p:nvPr/>
        </p:nvSpPr>
        <p:spPr>
          <a:xfrm>
            <a:off x="396862" y="399981"/>
            <a:ext cx="397258" cy="292507"/>
          </a:xfrm>
          <a:custGeom>
            <a:avLst/>
            <a:gdLst/>
            <a:ahLst/>
            <a:cxnLst/>
            <a:rect l="l" t="t" r="r" b="b"/>
            <a:pathLst>
              <a:path w="18177" h="13384" extrusionOk="0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1068513" y="399270"/>
            <a:ext cx="75720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>
                <a:solidFill>
                  <a:srgbClr val="C00000"/>
                </a:solidFill>
              </a:rPr>
              <a:t>Bước</a:t>
            </a:r>
            <a:r>
              <a:rPr lang="en-US" sz="2000" b="1" dirty="0" smtClean="0">
                <a:solidFill>
                  <a:srgbClr val="C00000"/>
                </a:solidFill>
              </a:rPr>
              <a:t> 1: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T.8a </a:t>
            </a:r>
            <a:r>
              <a:rPr lang="en-US" sz="2000" dirty="0" err="1" smtClean="0"/>
              <a:t>vào</a:t>
            </a:r>
            <a:r>
              <a:rPr lang="en-US" sz="2000" dirty="0" smtClean="0"/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Vùng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làm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việc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GeoGebra</a:t>
            </a:r>
            <a:r>
              <a:rPr lang="en-US" sz="20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err="1" smtClean="0">
                <a:solidFill>
                  <a:srgbClr val="C00000"/>
                </a:solidFill>
              </a:rPr>
              <a:t>Bước</a:t>
            </a:r>
            <a:r>
              <a:rPr lang="en-US" sz="2000" b="1" dirty="0" smtClean="0">
                <a:solidFill>
                  <a:srgbClr val="C00000"/>
                </a:solidFill>
              </a:rPr>
              <a:t> 2: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dùng</a:t>
            </a:r>
            <a:r>
              <a:rPr lang="en-US" sz="2000" dirty="0" smtClean="0"/>
              <a:t> </a:t>
            </a:r>
            <a:r>
              <a:rPr lang="en-US" sz="2000" dirty="0" err="1" smtClean="0"/>
              <a:t>công</a:t>
            </a:r>
            <a:r>
              <a:rPr lang="en-US" sz="2000" dirty="0" smtClean="0"/>
              <a:t> </a:t>
            </a:r>
            <a:r>
              <a:rPr lang="en-US" sz="2000" dirty="0" err="1" smtClean="0"/>
              <a:t>cụ</a:t>
            </a:r>
            <a:r>
              <a:rPr lang="en-US" sz="2000" dirty="0" smtClean="0"/>
              <a:t> </a:t>
            </a:r>
            <a:r>
              <a:rPr lang="en-US" sz="2000" dirty="0" err="1" smtClean="0"/>
              <a:t>biến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bức</a:t>
            </a:r>
            <a:r>
              <a:rPr lang="en-US" sz="2000" dirty="0" smtClean="0"/>
              <a:t> </a:t>
            </a: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trục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xứng</a:t>
            </a:r>
            <a:r>
              <a:rPr lang="en-US" sz="20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b="1" i="1" dirty="0" err="1" smtClean="0"/>
              <a:t>Chú</a:t>
            </a:r>
            <a:r>
              <a:rPr lang="en-US" sz="2000" b="1" i="1" dirty="0" smtClean="0"/>
              <a:t> ý: </a:t>
            </a:r>
            <a:r>
              <a:rPr lang="en-US" sz="2000" dirty="0" err="1" smtClean="0"/>
              <a:t>Ẩn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tượng</a:t>
            </a:r>
            <a:r>
              <a:rPr lang="en-US" sz="2000" dirty="0" smtClean="0"/>
              <a:t> </a:t>
            </a:r>
            <a:r>
              <a:rPr lang="en-US" sz="2000" dirty="0" err="1" smtClean="0"/>
              <a:t>không</a:t>
            </a:r>
            <a:r>
              <a:rPr lang="en-US" sz="2000" dirty="0" smtClean="0"/>
              <a:t> </a:t>
            </a:r>
            <a:r>
              <a:rPr lang="en-US" sz="2000" dirty="0" err="1" smtClean="0"/>
              <a:t>cần</a:t>
            </a:r>
            <a:r>
              <a:rPr lang="en-US" sz="2000" dirty="0" smtClean="0"/>
              <a:t> </a:t>
            </a:r>
            <a:r>
              <a:rPr lang="en-US" sz="2000" dirty="0" err="1" smtClean="0"/>
              <a:t>thiết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vẽ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13" y="2338262"/>
            <a:ext cx="3415007" cy="2371251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964357" y="4703188"/>
            <a:ext cx="1623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 dirty="0" err="1" smtClean="0">
                <a:solidFill>
                  <a:srgbClr val="C00000"/>
                </a:solidFill>
              </a:rPr>
              <a:t>Hình</a:t>
            </a:r>
            <a:r>
              <a:rPr lang="en-US" sz="1800" i="1" dirty="0" smtClean="0">
                <a:solidFill>
                  <a:srgbClr val="C00000"/>
                </a:solidFill>
              </a:rPr>
              <a:t> T.8a</a:t>
            </a:r>
            <a:endParaRPr lang="en-US" sz="1800" i="1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27" b="9870"/>
          <a:stretch/>
        </p:blipFill>
        <p:spPr>
          <a:xfrm>
            <a:off x="5122510" y="2338262"/>
            <a:ext cx="3261203" cy="2167848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5941452" y="4703188"/>
            <a:ext cx="1623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 dirty="0" err="1" smtClean="0">
                <a:solidFill>
                  <a:srgbClr val="C00000"/>
                </a:solidFill>
              </a:rPr>
              <a:t>Hình</a:t>
            </a:r>
            <a:r>
              <a:rPr lang="en-US" sz="1800" i="1" dirty="0" smtClean="0">
                <a:solidFill>
                  <a:srgbClr val="C00000"/>
                </a:solidFill>
              </a:rPr>
              <a:t> T.8b</a:t>
            </a:r>
            <a:endParaRPr lang="en-US" sz="1800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84791" y="435935"/>
            <a:ext cx="3678865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</a:rPr>
              <a:t>Một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số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tính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năng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hỗ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trợ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4791" y="1068481"/>
            <a:ext cx="72301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</a:rPr>
              <a:t>1. </a:t>
            </a:r>
            <a:r>
              <a:rPr lang="en-US" sz="2000" b="1" dirty="0" err="1" smtClean="0">
                <a:solidFill>
                  <a:schemeClr val="bg2">
                    <a:lumMod val="75000"/>
                  </a:schemeClr>
                </a:solidFill>
              </a:rPr>
              <a:t>Hiển</a:t>
            </a: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2">
                    <a:lumMod val="75000"/>
                  </a:schemeClr>
                </a:solidFill>
              </a:rPr>
              <a:t>thị</a:t>
            </a: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2">
                    <a:lumMod val="75000"/>
                  </a:schemeClr>
                </a:solidFill>
              </a:rPr>
              <a:t>giao</a:t>
            </a: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2">
                    <a:lumMod val="75000"/>
                  </a:schemeClr>
                </a:solidFill>
              </a:rPr>
              <a:t>diện</a:t>
            </a: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2">
                    <a:lumMod val="75000"/>
                  </a:schemeClr>
                </a:solidFill>
              </a:rPr>
              <a:t>Tiếng</a:t>
            </a: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2">
                    <a:lumMod val="75000"/>
                  </a:schemeClr>
                </a:solidFill>
              </a:rPr>
              <a:t>Việt</a:t>
            </a:r>
            <a:endParaRPr lang="en-US" sz="2000" b="1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Mở</a:t>
            </a:r>
            <a:r>
              <a:rPr lang="en-US" sz="2000" dirty="0" smtClean="0"/>
              <a:t> </a:t>
            </a:r>
            <a:r>
              <a:rPr lang="en-US" sz="2000" dirty="0" err="1" smtClean="0"/>
              <a:t>bảng</a:t>
            </a:r>
            <a:r>
              <a:rPr lang="en-US" sz="2000" dirty="0" smtClean="0"/>
              <a:t>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Các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tùy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chọn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smtClean="0"/>
              <a:t>-&gt; </a:t>
            </a:r>
            <a:r>
              <a:rPr lang="en-US" sz="2000" dirty="0" err="1" smtClean="0">
                <a:solidFill>
                  <a:srgbClr val="0070C0"/>
                </a:solidFill>
              </a:rPr>
              <a:t>Ngôn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ngữ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/>
              <a:t>rồi</a:t>
            </a:r>
            <a:r>
              <a:rPr lang="en-US" sz="2000" dirty="0" smtClean="0"/>
              <a:t>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Tiếng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Việt</a:t>
            </a:r>
            <a:r>
              <a:rPr lang="en-US" sz="2000" dirty="0" smtClean="0">
                <a:solidFill>
                  <a:srgbClr val="0070C0"/>
                </a:solidFill>
              </a:rPr>
              <a:t>.</a:t>
            </a:r>
            <a:endParaRPr lang="en-US" sz="2000" dirty="0">
              <a:solidFill>
                <a:srgbClr val="0070C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134" y="2084144"/>
            <a:ext cx="3285243" cy="299879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2755" y="431515"/>
            <a:ext cx="39144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</a:rPr>
              <a:t>2. </a:t>
            </a:r>
            <a:r>
              <a:rPr lang="en-US" sz="2000" b="1" dirty="0" err="1" smtClean="0">
                <a:solidFill>
                  <a:schemeClr val="bg2">
                    <a:lumMod val="75000"/>
                  </a:schemeClr>
                </a:solidFill>
              </a:rPr>
              <a:t>Ẩn</a:t>
            </a: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</a:rPr>
              <a:t>/ </a:t>
            </a:r>
            <a:r>
              <a:rPr lang="en-US" sz="2000" b="1" dirty="0" err="1" smtClean="0">
                <a:solidFill>
                  <a:schemeClr val="bg2">
                    <a:lumMod val="75000"/>
                  </a:schemeClr>
                </a:solidFill>
              </a:rPr>
              <a:t>hiện</a:t>
            </a: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2">
                    <a:lumMod val="75000"/>
                  </a:schemeClr>
                </a:solidFill>
              </a:rPr>
              <a:t>đối</a:t>
            </a: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2">
                    <a:lumMod val="75000"/>
                  </a:schemeClr>
                </a:solidFill>
              </a:rPr>
              <a:t>tượng</a:t>
            </a:r>
            <a:endParaRPr lang="en-US" sz="20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2755" y="945223"/>
            <a:ext cx="7089168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Nháy</a:t>
            </a:r>
            <a:r>
              <a:rPr lang="en-US" sz="2000" dirty="0" smtClean="0"/>
              <a:t> </a:t>
            </a:r>
            <a:r>
              <a:rPr lang="en-US" sz="2000" dirty="0" err="1" smtClean="0"/>
              <a:t>nút</a:t>
            </a:r>
            <a:r>
              <a:rPr lang="en-US" sz="2000" dirty="0" smtClean="0"/>
              <a:t> </a:t>
            </a:r>
            <a:r>
              <a:rPr lang="en-US" sz="2000" dirty="0" err="1" smtClean="0"/>
              <a:t>phải</a:t>
            </a:r>
            <a:r>
              <a:rPr lang="en-US" sz="2000" dirty="0" smtClean="0"/>
              <a:t> </a:t>
            </a:r>
            <a:r>
              <a:rPr lang="en-US" sz="2000" dirty="0" err="1" smtClean="0"/>
              <a:t>chuột</a:t>
            </a:r>
            <a:r>
              <a:rPr lang="en-US" sz="2000" dirty="0" smtClean="0"/>
              <a:t> </a:t>
            </a:r>
            <a:r>
              <a:rPr lang="en-US" sz="2000" dirty="0" err="1" smtClean="0"/>
              <a:t>lên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tượng</a:t>
            </a:r>
            <a:r>
              <a:rPr lang="en-US" sz="2000" dirty="0" smtClean="0"/>
              <a:t> -&gt; </a:t>
            </a:r>
            <a:r>
              <a:rPr lang="en-US" sz="2000" dirty="0" err="1" smtClean="0"/>
              <a:t>Chọn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550" y="1088959"/>
            <a:ext cx="2194803" cy="2775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2755" y="1585955"/>
            <a:ext cx="42021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>
                <a:solidFill>
                  <a:srgbClr val="002060"/>
                </a:solidFill>
              </a:rPr>
              <a:t>Kết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quả</a:t>
            </a:r>
            <a:r>
              <a:rPr lang="en-US" sz="2000" b="1" dirty="0" smtClean="0">
                <a:solidFill>
                  <a:srgbClr val="002060"/>
                </a:solidFill>
              </a:rPr>
              <a:t>: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tượng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ẩn</a:t>
            </a:r>
            <a:r>
              <a:rPr lang="en-US" sz="2000" dirty="0" smtClean="0"/>
              <a:t> (</a:t>
            </a:r>
            <a:r>
              <a:rPr lang="en-US" sz="2000" dirty="0" err="1" smtClean="0"/>
              <a:t>không</a:t>
            </a:r>
            <a:r>
              <a:rPr lang="en-US" sz="2000" dirty="0" smtClean="0"/>
              <a:t> </a:t>
            </a:r>
            <a:r>
              <a:rPr lang="en-US" sz="2000" dirty="0" err="1" smtClean="0"/>
              <a:t>còn</a:t>
            </a:r>
            <a:r>
              <a:rPr lang="en-US" sz="2000" dirty="0" smtClean="0"/>
              <a:t> </a:t>
            </a:r>
            <a:r>
              <a:rPr lang="en-US" sz="2000" dirty="0" err="1" smtClean="0"/>
              <a:t>hiển</a:t>
            </a:r>
            <a:r>
              <a:rPr lang="en-US" sz="2000" dirty="0" smtClean="0"/>
              <a:t> </a:t>
            </a:r>
            <a:r>
              <a:rPr lang="en-US" sz="2000" dirty="0" err="1" smtClean="0"/>
              <a:t>thị</a:t>
            </a:r>
            <a:r>
              <a:rPr lang="en-US" sz="2000" dirty="0" smtClean="0"/>
              <a:t> ở </a:t>
            </a:r>
            <a:r>
              <a:rPr lang="en-US" sz="2000" dirty="0" err="1" smtClean="0"/>
              <a:t>Vùng</a:t>
            </a:r>
            <a:r>
              <a:rPr lang="en-US" sz="2000" dirty="0" smtClean="0"/>
              <a:t> </a:t>
            </a:r>
            <a:r>
              <a:rPr lang="en-US" sz="2000" dirty="0" err="1" smtClean="0"/>
              <a:t>làm</a:t>
            </a:r>
            <a:r>
              <a:rPr lang="en-US" sz="2000" dirty="0" smtClean="0"/>
              <a:t> </a:t>
            </a:r>
            <a:r>
              <a:rPr lang="en-US" sz="2000" dirty="0" err="1" smtClean="0"/>
              <a:t>việc</a:t>
            </a:r>
            <a:r>
              <a:rPr lang="en-US" sz="2000" dirty="0" smtClean="0"/>
              <a:t> </a:t>
            </a:r>
            <a:r>
              <a:rPr lang="en-US" sz="2000" dirty="0" err="1" smtClean="0"/>
              <a:t>nữa</a:t>
            </a:r>
            <a:r>
              <a:rPr lang="en-US" sz="2000" dirty="0" smtClean="0"/>
              <a:t>).</a:t>
            </a: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138" y="1585955"/>
            <a:ext cx="2395785" cy="3022720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38"/>
          <p:cNvSpPr txBox="1">
            <a:spLocks noGrp="1"/>
          </p:cNvSpPr>
          <p:nvPr>
            <p:ph type="title"/>
          </p:nvPr>
        </p:nvSpPr>
        <p:spPr>
          <a:xfrm>
            <a:off x="701410" y="399979"/>
            <a:ext cx="6902100" cy="460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3. </a:t>
            </a:r>
            <a:r>
              <a:rPr lang="en-US" sz="2000" b="1" dirty="0" err="1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Xóa</a:t>
            </a: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đối</a:t>
            </a: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tượng</a:t>
            </a:r>
            <a:endParaRPr sz="2000" b="1" dirty="0">
              <a:solidFill>
                <a:schemeClr val="bg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032" name="Google Shape;1032;p38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05716" y="1031359"/>
            <a:ext cx="6997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 err="1" smtClean="0"/>
              <a:t>Cách</a:t>
            </a:r>
            <a:r>
              <a:rPr lang="en-US" sz="2000" i="1" dirty="0" smtClean="0"/>
              <a:t> 1. </a:t>
            </a:r>
            <a:r>
              <a:rPr lang="en-US" sz="2000" dirty="0" err="1" smtClean="0"/>
              <a:t>Nháy</a:t>
            </a:r>
            <a:r>
              <a:rPr lang="en-US" sz="2000" dirty="0" smtClean="0"/>
              <a:t>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tượng</a:t>
            </a:r>
            <a:r>
              <a:rPr lang="en-US" sz="2000" dirty="0" smtClean="0"/>
              <a:t> </a:t>
            </a:r>
            <a:r>
              <a:rPr lang="en-US" sz="2000" dirty="0" err="1" smtClean="0"/>
              <a:t>rồi</a:t>
            </a:r>
            <a:r>
              <a:rPr lang="en-US" sz="2000" dirty="0" smtClean="0"/>
              <a:t> </a:t>
            </a:r>
            <a:r>
              <a:rPr lang="en-US" sz="2000" dirty="0" err="1" smtClean="0"/>
              <a:t>nhấn</a:t>
            </a:r>
            <a:r>
              <a:rPr lang="en-US" sz="2000" dirty="0" smtClean="0"/>
              <a:t> </a:t>
            </a:r>
            <a:r>
              <a:rPr lang="en-US" sz="2000" dirty="0" err="1" smtClean="0"/>
              <a:t>phím</a:t>
            </a:r>
            <a:r>
              <a:rPr lang="en-US" sz="2000" dirty="0" smtClean="0"/>
              <a:t> Delete.</a:t>
            </a:r>
          </a:p>
          <a:p>
            <a:pPr algn="just">
              <a:lnSpc>
                <a:spcPct val="150000"/>
              </a:lnSpc>
            </a:pPr>
            <a:r>
              <a:rPr lang="en-US" sz="2000" i="1" dirty="0" err="1" smtClean="0"/>
              <a:t>Cách</a:t>
            </a:r>
            <a:r>
              <a:rPr lang="en-US" sz="2000" i="1" dirty="0" smtClean="0"/>
              <a:t> 2. </a:t>
            </a:r>
            <a:r>
              <a:rPr lang="en-US" sz="2000" dirty="0" err="1" smtClean="0"/>
              <a:t>Nháy</a:t>
            </a:r>
            <a:r>
              <a:rPr lang="en-US" sz="2000" dirty="0" smtClean="0"/>
              <a:t> </a:t>
            </a:r>
            <a:r>
              <a:rPr lang="en-US" sz="2000" dirty="0" err="1" smtClean="0"/>
              <a:t>nút</a:t>
            </a:r>
            <a:r>
              <a:rPr lang="en-US" sz="2000" dirty="0" smtClean="0"/>
              <a:t> </a:t>
            </a:r>
            <a:r>
              <a:rPr lang="en-US" sz="2000" dirty="0" err="1" smtClean="0"/>
              <a:t>phải</a:t>
            </a:r>
            <a:r>
              <a:rPr lang="en-US" sz="2000" dirty="0" smtClean="0"/>
              <a:t> </a:t>
            </a:r>
            <a:r>
              <a:rPr lang="en-US" sz="2000" dirty="0" err="1" smtClean="0"/>
              <a:t>chuột</a:t>
            </a:r>
            <a:r>
              <a:rPr lang="en-US" sz="2000" dirty="0" smtClean="0"/>
              <a:t> </a:t>
            </a:r>
            <a:r>
              <a:rPr lang="en-US" sz="2000" dirty="0" err="1" smtClean="0"/>
              <a:t>lên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tượng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 </a:t>
            </a:r>
            <a:r>
              <a:rPr lang="en-US" sz="2000" dirty="0" err="1" smtClean="0"/>
              <a:t>rồi</a:t>
            </a:r>
            <a:r>
              <a:rPr lang="en-US" sz="2000" dirty="0" smtClean="0"/>
              <a:t>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724" y="1642410"/>
            <a:ext cx="866054" cy="271450"/>
          </a:xfrm>
          <a:prstGeom prst="rect">
            <a:avLst/>
          </a:prstGeom>
        </p:spPr>
      </p:pic>
      <p:sp>
        <p:nvSpPr>
          <p:cNvPr id="8" name="Google Shape;1030;p38"/>
          <p:cNvSpPr txBox="1">
            <a:spLocks/>
          </p:cNvSpPr>
          <p:nvPr/>
        </p:nvSpPr>
        <p:spPr>
          <a:xfrm>
            <a:off x="653562" y="1987652"/>
            <a:ext cx="2589368" cy="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9pPr>
          </a:lstStyle>
          <a:p>
            <a:r>
              <a:rPr lang="en-US" sz="20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4. </a:t>
            </a:r>
            <a:r>
              <a:rPr lang="en-US" sz="2000" b="1" dirty="0" err="1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Đổi</a:t>
            </a:r>
            <a:r>
              <a:rPr lang="en-US" sz="20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tên</a:t>
            </a:r>
            <a:r>
              <a:rPr lang="en-US" sz="20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đối</a:t>
            </a:r>
            <a:r>
              <a:rPr lang="en-US" sz="20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tượng</a:t>
            </a:r>
            <a:endParaRPr lang="vi-VN" sz="2000"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5716" y="2506319"/>
            <a:ext cx="6491517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Nháy</a:t>
            </a:r>
            <a:r>
              <a:rPr lang="en-US" sz="2000" dirty="0" smtClean="0"/>
              <a:t>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tượng</a:t>
            </a:r>
            <a:r>
              <a:rPr lang="en-US" sz="2000" dirty="0" smtClean="0"/>
              <a:t> </a:t>
            </a:r>
            <a:r>
              <a:rPr lang="en-US" sz="2000" dirty="0" err="1" smtClean="0"/>
              <a:t>rồi</a:t>
            </a:r>
            <a:r>
              <a:rPr lang="en-US" sz="2000" dirty="0" smtClean="0"/>
              <a:t> </a:t>
            </a:r>
            <a:r>
              <a:rPr lang="en-US" sz="2000" dirty="0" err="1" smtClean="0"/>
              <a:t>nháy</a:t>
            </a:r>
            <a:r>
              <a:rPr lang="en-US" sz="2000" dirty="0" smtClean="0"/>
              <a:t> </a:t>
            </a:r>
            <a:r>
              <a:rPr lang="en-US" sz="2000" dirty="0" err="1" smtClean="0"/>
              <a:t>nút</a:t>
            </a:r>
            <a:r>
              <a:rPr lang="en-US" sz="2000" dirty="0" smtClean="0"/>
              <a:t> </a:t>
            </a:r>
            <a:r>
              <a:rPr lang="en-US" sz="2000" dirty="0" err="1" smtClean="0"/>
              <a:t>phải</a:t>
            </a:r>
            <a:r>
              <a:rPr lang="en-US" sz="2000" dirty="0" smtClean="0"/>
              <a:t> </a:t>
            </a:r>
            <a:r>
              <a:rPr lang="en-US" sz="2000" dirty="0" err="1" smtClean="0"/>
              <a:t>chuột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176" b="-1381"/>
          <a:stretch/>
        </p:blipFill>
        <p:spPr>
          <a:xfrm>
            <a:off x="6757652" y="2649517"/>
            <a:ext cx="1030126" cy="258692"/>
          </a:xfrm>
          <a:prstGeom prst="rect">
            <a:avLst/>
          </a:prstGeom>
        </p:spPr>
      </p:pic>
      <p:sp>
        <p:nvSpPr>
          <p:cNvPr id="11" name="Google Shape;1030;p38"/>
          <p:cNvSpPr txBox="1">
            <a:spLocks/>
          </p:cNvSpPr>
          <p:nvPr/>
        </p:nvSpPr>
        <p:spPr>
          <a:xfrm>
            <a:off x="653562" y="3061482"/>
            <a:ext cx="6902100" cy="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9pPr>
          </a:lstStyle>
          <a:p>
            <a:r>
              <a:rPr lang="en-US" sz="2000" b="1" dirty="0" smtClean="0">
                <a:solidFill>
                  <a:schemeClr val="accent2"/>
                </a:solidFill>
                <a:latin typeface="+mn-lt"/>
              </a:rPr>
              <a:t>5. </a:t>
            </a:r>
            <a:r>
              <a:rPr lang="en-US" sz="2000" b="1" dirty="0" err="1" smtClean="0">
                <a:solidFill>
                  <a:schemeClr val="accent2"/>
                </a:solidFill>
                <a:latin typeface="+mn-lt"/>
              </a:rPr>
              <a:t>Ẩn</a:t>
            </a:r>
            <a:r>
              <a:rPr lang="en-US" sz="2000" b="1" dirty="0" smtClean="0">
                <a:solidFill>
                  <a:schemeClr val="accent2"/>
                </a:solidFill>
                <a:latin typeface="+mn-lt"/>
              </a:rPr>
              <a:t>/</a:t>
            </a:r>
            <a:r>
              <a:rPr lang="en-US" sz="2000" b="1" dirty="0" err="1" smtClean="0">
                <a:solidFill>
                  <a:schemeClr val="accent2"/>
                </a:solidFill>
                <a:latin typeface="+mn-lt"/>
              </a:rPr>
              <a:t>hiện</a:t>
            </a:r>
            <a:r>
              <a:rPr lang="en-US" sz="2000" b="1" dirty="0" smtClean="0">
                <a:solidFill>
                  <a:schemeClr val="accent2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  <a:latin typeface="+mn-lt"/>
              </a:rPr>
              <a:t>hệ</a:t>
            </a:r>
            <a:r>
              <a:rPr lang="en-US" sz="2000" b="1" dirty="0" smtClean="0">
                <a:solidFill>
                  <a:schemeClr val="accent2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  <a:latin typeface="+mn-lt"/>
              </a:rPr>
              <a:t>trục</a:t>
            </a:r>
            <a:r>
              <a:rPr lang="en-US" sz="2000" b="1" dirty="0" smtClean="0">
                <a:solidFill>
                  <a:schemeClr val="accent2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  <a:latin typeface="+mn-lt"/>
              </a:rPr>
              <a:t>độ</a:t>
            </a:r>
            <a:r>
              <a:rPr lang="en-US" sz="2000" b="1" dirty="0" smtClean="0">
                <a:solidFill>
                  <a:schemeClr val="accent2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  <a:latin typeface="+mn-lt"/>
              </a:rPr>
              <a:t>và</a:t>
            </a:r>
            <a:r>
              <a:rPr lang="en-US" sz="2000" b="1" dirty="0" smtClean="0">
                <a:solidFill>
                  <a:schemeClr val="accent2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  <a:latin typeface="+mn-lt"/>
              </a:rPr>
              <a:t>lưới</a:t>
            </a:r>
            <a:r>
              <a:rPr lang="en-US" sz="2000" b="1" dirty="0" smtClean="0">
                <a:solidFill>
                  <a:schemeClr val="accent2"/>
                </a:solidFill>
                <a:latin typeface="+mn-lt"/>
              </a:rPr>
              <a:t> ô </a:t>
            </a:r>
            <a:r>
              <a:rPr lang="en-US" sz="2000" b="1" dirty="0" err="1" smtClean="0">
                <a:solidFill>
                  <a:schemeClr val="accent2"/>
                </a:solidFill>
                <a:latin typeface="+mn-lt"/>
              </a:rPr>
              <a:t>vuông</a:t>
            </a:r>
            <a:r>
              <a:rPr lang="en-US" sz="2000" b="1" dirty="0" smtClean="0">
                <a:solidFill>
                  <a:schemeClr val="accent2"/>
                </a:solidFill>
                <a:latin typeface="+mn-lt"/>
              </a:rPr>
              <a:t> ở </a:t>
            </a:r>
            <a:r>
              <a:rPr lang="en-US" sz="2000" b="1" dirty="0" err="1" smtClean="0">
                <a:solidFill>
                  <a:schemeClr val="accent2"/>
                </a:solidFill>
                <a:latin typeface="+mn-lt"/>
              </a:rPr>
              <a:t>vùng</a:t>
            </a:r>
            <a:r>
              <a:rPr lang="en-US" sz="2000" b="1" dirty="0" smtClean="0">
                <a:solidFill>
                  <a:schemeClr val="accent2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  <a:latin typeface="+mn-lt"/>
              </a:rPr>
              <a:t>làm</a:t>
            </a:r>
            <a:r>
              <a:rPr lang="en-US" sz="2000" b="1" dirty="0" smtClean="0">
                <a:solidFill>
                  <a:schemeClr val="accent2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  <a:latin typeface="+mn-lt"/>
              </a:rPr>
              <a:t>việc</a:t>
            </a:r>
            <a:endParaRPr lang="vi-VN" sz="2000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5716" y="3580149"/>
            <a:ext cx="71820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Vùng</a:t>
            </a:r>
            <a:r>
              <a:rPr lang="en-US" sz="2000" dirty="0" smtClean="0"/>
              <a:t> </a:t>
            </a:r>
            <a:r>
              <a:rPr lang="en-US" sz="2000" dirty="0" err="1" smtClean="0"/>
              <a:t>làm</a:t>
            </a:r>
            <a:r>
              <a:rPr lang="en-US" sz="2000" dirty="0" smtClean="0"/>
              <a:t> </a:t>
            </a:r>
            <a:r>
              <a:rPr lang="en-US" sz="2000" dirty="0" err="1" smtClean="0"/>
              <a:t>việc</a:t>
            </a:r>
            <a:r>
              <a:rPr lang="en-US" sz="2000" dirty="0" smtClean="0"/>
              <a:t> </a:t>
            </a:r>
            <a:r>
              <a:rPr lang="en-US" sz="2000" dirty="0" err="1" smtClean="0"/>
              <a:t>rồi</a:t>
            </a:r>
            <a:r>
              <a:rPr lang="en-US" sz="2000" dirty="0" smtClean="0"/>
              <a:t> </a:t>
            </a:r>
            <a:r>
              <a:rPr lang="en-US" sz="2000" dirty="0" err="1" smtClean="0"/>
              <a:t>nháy</a:t>
            </a:r>
            <a:r>
              <a:rPr lang="en-US" sz="2000" dirty="0" smtClean="0"/>
              <a:t> </a:t>
            </a:r>
            <a:r>
              <a:rPr lang="en-US" sz="2000" dirty="0" err="1" smtClean="0"/>
              <a:t>chuột</a:t>
            </a:r>
            <a:r>
              <a:rPr lang="en-US" sz="2000" dirty="0" smtClean="0"/>
              <a:t> </a:t>
            </a:r>
            <a:r>
              <a:rPr lang="en-US" sz="2000" dirty="0" err="1" smtClean="0"/>
              <a:t>vào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tượng</a:t>
            </a:r>
            <a:r>
              <a:rPr lang="en-US" sz="2000" dirty="0" smtClean="0"/>
              <a:t> </a:t>
            </a:r>
            <a:r>
              <a:rPr lang="en-US" sz="2000" dirty="0" err="1" smtClean="0"/>
              <a:t>tương</a:t>
            </a:r>
            <a:r>
              <a:rPr lang="en-US" sz="2000" dirty="0" smtClean="0"/>
              <a:t> </a:t>
            </a:r>
            <a:r>
              <a:rPr lang="en-US" sz="2000" dirty="0" err="1" smtClean="0"/>
              <a:t>ứng</a:t>
            </a:r>
            <a:r>
              <a:rPr lang="en-US" sz="2000" dirty="0" smtClean="0"/>
              <a:t>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ẩn</a:t>
            </a:r>
            <a:r>
              <a:rPr lang="en-US" sz="2000" dirty="0" smtClean="0"/>
              <a:t>/</a:t>
            </a:r>
            <a:r>
              <a:rPr lang="en-US" sz="2000" dirty="0" err="1" smtClean="0"/>
              <a:t>hiện</a:t>
            </a:r>
            <a:r>
              <a:rPr lang="en-US" sz="2000" dirty="0" smtClean="0"/>
              <a:t> </a:t>
            </a:r>
            <a:r>
              <a:rPr lang="en-US" sz="2000" dirty="0" err="1" smtClean="0"/>
              <a:t>lưới</a:t>
            </a:r>
            <a:r>
              <a:rPr lang="en-US" sz="2000" dirty="0" smtClean="0"/>
              <a:t> </a:t>
            </a:r>
            <a:r>
              <a:rPr lang="en-US" sz="2000" dirty="0" err="1" smtClean="0"/>
              <a:t>hoặc</a:t>
            </a:r>
            <a:r>
              <a:rPr lang="en-US" sz="2000" dirty="0" smtClean="0"/>
              <a:t> </a:t>
            </a:r>
            <a:r>
              <a:rPr lang="en-US" sz="2000" dirty="0" err="1" smtClean="0"/>
              <a:t>hệ</a:t>
            </a:r>
            <a:r>
              <a:rPr lang="en-US" sz="2000" dirty="0" smtClean="0"/>
              <a:t> </a:t>
            </a:r>
            <a:r>
              <a:rPr lang="en-US" sz="2000" dirty="0" err="1" smtClean="0"/>
              <a:t>trục</a:t>
            </a:r>
            <a:r>
              <a:rPr lang="en-US" sz="2000" dirty="0" smtClean="0"/>
              <a:t> </a:t>
            </a:r>
            <a:r>
              <a:rPr lang="en-US" sz="2000" dirty="0" err="1" smtClean="0"/>
              <a:t>tọa</a:t>
            </a:r>
            <a:r>
              <a:rPr lang="en-US" sz="2000" dirty="0" smtClean="0"/>
              <a:t> </a:t>
            </a:r>
            <a:r>
              <a:rPr lang="en-US" sz="2000" dirty="0" err="1" smtClean="0"/>
              <a:t>độ</a:t>
            </a:r>
            <a:r>
              <a:rPr lang="en-US" sz="2000" dirty="0" smtClean="0"/>
              <a:t> (</a:t>
            </a:r>
            <a:r>
              <a:rPr lang="en-US" sz="2000" dirty="0" err="1" smtClean="0"/>
              <a:t>Hình</a:t>
            </a:r>
            <a:r>
              <a:rPr lang="en-US" sz="2000" dirty="0" smtClean="0"/>
              <a:t> H.T.11)</a:t>
            </a:r>
            <a:endParaRPr lang="en-US" sz="2000" dirty="0"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19" y="436284"/>
            <a:ext cx="6419048" cy="20380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13" y="2610593"/>
            <a:ext cx="6406654" cy="17487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796364" y="4495562"/>
            <a:ext cx="2402958" cy="372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 dirty="0" err="1" smtClean="0">
                <a:solidFill>
                  <a:srgbClr val="0070C0"/>
                </a:solidFill>
              </a:rPr>
              <a:t>Hình</a:t>
            </a:r>
            <a:r>
              <a:rPr lang="en-US" sz="1800" i="1" dirty="0" smtClean="0">
                <a:solidFill>
                  <a:srgbClr val="0070C0"/>
                </a:solidFill>
              </a:rPr>
              <a:t> T.11</a:t>
            </a:r>
            <a:endParaRPr lang="en-US" sz="18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398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/>
          </a:p>
        </p:txBody>
      </p:sp>
      <p:sp>
        <p:nvSpPr>
          <p:cNvPr id="5" name="TextBox 4"/>
          <p:cNvSpPr txBox="1"/>
          <p:nvPr/>
        </p:nvSpPr>
        <p:spPr>
          <a:xfrm>
            <a:off x="976045" y="399979"/>
            <a:ext cx="75515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</a:rPr>
              <a:t>6. </a:t>
            </a:r>
            <a:r>
              <a:rPr lang="en-US" sz="2000" b="1" dirty="0" err="1" smtClean="0">
                <a:solidFill>
                  <a:schemeClr val="bg2">
                    <a:lumMod val="75000"/>
                  </a:schemeClr>
                </a:solidFill>
              </a:rPr>
              <a:t>Lưu</a:t>
            </a: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2">
                    <a:lumMod val="75000"/>
                  </a:schemeClr>
                </a:solidFill>
              </a:rPr>
              <a:t>lại</a:t>
            </a: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2">
                    <a:lumMod val="75000"/>
                  </a:schemeClr>
                </a:solidFill>
              </a:rPr>
              <a:t>kết</a:t>
            </a: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2">
                    <a:lumMod val="75000"/>
                  </a:schemeClr>
                </a:solidFill>
              </a:rPr>
              <a:t>quả</a:t>
            </a:r>
            <a:endParaRPr lang="en-US" sz="2000" b="1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lưu</a:t>
            </a:r>
            <a:r>
              <a:rPr lang="en-US" sz="2000" dirty="0" smtClean="0"/>
              <a:t> </a:t>
            </a:r>
            <a:r>
              <a:rPr lang="en-US" sz="2000" dirty="0" err="1" smtClean="0"/>
              <a:t>lại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đã</a:t>
            </a:r>
            <a:r>
              <a:rPr lang="en-US" sz="2000" dirty="0" smtClean="0"/>
              <a:t> </a:t>
            </a: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</a:t>
            </a:r>
            <a:r>
              <a:rPr lang="en-US" sz="2000" dirty="0" err="1" smtClean="0"/>
              <a:t>tệp</a:t>
            </a:r>
            <a:r>
              <a:rPr lang="en-US" sz="2000" dirty="0" smtClean="0"/>
              <a:t>, ta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Hồ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sơ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smtClean="0"/>
              <a:t>-&gt; </a:t>
            </a:r>
            <a:r>
              <a:rPr lang="en-US" sz="2000" dirty="0" err="1" smtClean="0">
                <a:solidFill>
                  <a:srgbClr val="0070C0"/>
                </a:solidFill>
              </a:rPr>
              <a:t>Lưu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lại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smtClean="0"/>
              <a:t>-&gt;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vị</a:t>
            </a:r>
            <a:r>
              <a:rPr lang="en-US" sz="2000" dirty="0" smtClean="0"/>
              <a:t> </a:t>
            </a:r>
            <a:r>
              <a:rPr lang="en-US" sz="2000" dirty="0" err="1" smtClean="0"/>
              <a:t>trí</a:t>
            </a:r>
            <a:r>
              <a:rPr lang="en-US" sz="2000" dirty="0" smtClean="0"/>
              <a:t> </a:t>
            </a:r>
            <a:r>
              <a:rPr lang="en-US" sz="2000" dirty="0" err="1" smtClean="0"/>
              <a:t>lưu</a:t>
            </a:r>
            <a:r>
              <a:rPr lang="en-US" sz="2000" dirty="0" smtClean="0"/>
              <a:t> </a:t>
            </a:r>
            <a:r>
              <a:rPr lang="en-US" sz="2000" dirty="0" err="1" smtClean="0"/>
              <a:t>tệp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đặt</a:t>
            </a:r>
            <a:r>
              <a:rPr lang="en-US" sz="2000" dirty="0" smtClean="0"/>
              <a:t> </a:t>
            </a:r>
            <a:r>
              <a:rPr lang="en-US" sz="2000" dirty="0" err="1" smtClean="0"/>
              <a:t>tên</a:t>
            </a:r>
            <a:r>
              <a:rPr lang="en-US" sz="2000" dirty="0" smtClean="0"/>
              <a:t> </a:t>
            </a:r>
            <a:r>
              <a:rPr lang="en-US" sz="2000" dirty="0" err="1" smtClean="0"/>
              <a:t>tệp</a:t>
            </a:r>
            <a:r>
              <a:rPr lang="en-US" sz="2000" dirty="0" smtClean="0"/>
              <a:t> (H.T.12). </a:t>
            </a:r>
            <a:r>
              <a:rPr lang="en-US" sz="2000" dirty="0" err="1" smtClean="0"/>
              <a:t>Tệp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tạo</a:t>
            </a:r>
            <a:r>
              <a:rPr lang="en-US" sz="2000" dirty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phần</a:t>
            </a:r>
            <a:r>
              <a:rPr lang="en-US" sz="2000" dirty="0" smtClean="0"/>
              <a:t> </a:t>
            </a:r>
            <a:r>
              <a:rPr lang="en-US" sz="2000" dirty="0" err="1" smtClean="0"/>
              <a:t>mở</a:t>
            </a:r>
            <a:r>
              <a:rPr lang="en-US" sz="2000" dirty="0" smtClean="0"/>
              <a:t> </a:t>
            </a:r>
            <a:r>
              <a:rPr lang="en-US" sz="2000" dirty="0" err="1" smtClean="0"/>
              <a:t>rộng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ggb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669" y="1969824"/>
            <a:ext cx="1782856" cy="25820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806" y="2053459"/>
            <a:ext cx="4374425" cy="24162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81582" y="4551891"/>
            <a:ext cx="2835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 dirty="0" err="1" smtClean="0">
                <a:solidFill>
                  <a:srgbClr val="002060"/>
                </a:solidFill>
              </a:rPr>
              <a:t>Hình</a:t>
            </a:r>
            <a:r>
              <a:rPr lang="en-US" sz="1800" i="1" dirty="0" smtClean="0">
                <a:solidFill>
                  <a:srgbClr val="002060"/>
                </a:solidFill>
              </a:rPr>
              <a:t> T.12</a:t>
            </a:r>
            <a:endParaRPr lang="en-US" sz="18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781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prism dir="u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37"/>
          <p:cNvSpPr/>
          <p:nvPr/>
        </p:nvSpPr>
        <p:spPr>
          <a:xfrm>
            <a:off x="401292" y="464143"/>
            <a:ext cx="376518" cy="332917"/>
          </a:xfrm>
          <a:custGeom>
            <a:avLst/>
            <a:gdLst/>
            <a:ahLst/>
            <a:cxnLst/>
            <a:rect l="l" t="t" r="r" b="b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1102213" y="464143"/>
            <a:ext cx="77261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Chúng</a:t>
            </a:r>
            <a:r>
              <a:rPr lang="en-US" sz="2000" dirty="0" smtClean="0"/>
              <a:t> ta </a:t>
            </a:r>
            <a:r>
              <a:rPr lang="en-US" sz="2000" dirty="0" err="1" smtClean="0"/>
              <a:t>cũng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xuất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đã</a:t>
            </a:r>
            <a:r>
              <a:rPr lang="en-US" sz="2000" dirty="0" smtClean="0"/>
              <a:t> </a:t>
            </a: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tệp</a:t>
            </a:r>
            <a:r>
              <a:rPr lang="en-US" sz="2000" dirty="0" smtClean="0"/>
              <a:t> </a:t>
            </a:r>
            <a:r>
              <a:rPr lang="en-US" sz="2000" dirty="0" err="1" smtClean="0"/>
              <a:t>như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Hồ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sơ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smtClean="0"/>
              <a:t>-&gt; </a:t>
            </a:r>
            <a:r>
              <a:rPr lang="en-US" sz="2000" dirty="0" err="1" smtClean="0">
                <a:solidFill>
                  <a:srgbClr val="0070C0"/>
                </a:solidFill>
              </a:rPr>
              <a:t>Xuất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bản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smtClean="0"/>
              <a:t>-&gt; </a:t>
            </a:r>
            <a:r>
              <a:rPr lang="en-US" sz="2000" dirty="0" err="1" smtClean="0">
                <a:solidFill>
                  <a:srgbClr val="0070C0"/>
                </a:solidFill>
              </a:rPr>
              <a:t>Hiển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thị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đồ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thị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dạng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hình</a:t>
            </a:r>
            <a:r>
              <a:rPr lang="en-US" sz="2000" dirty="0" smtClean="0">
                <a:solidFill>
                  <a:srgbClr val="0070C0"/>
                </a:solidFill>
              </a:rPr>
              <a:t> (</a:t>
            </a:r>
            <a:r>
              <a:rPr lang="en-US" sz="2000" dirty="0" err="1" smtClean="0">
                <a:solidFill>
                  <a:srgbClr val="0070C0"/>
                </a:solidFill>
              </a:rPr>
              <a:t>png</a:t>
            </a:r>
            <a:r>
              <a:rPr lang="en-US" sz="2000" dirty="0" smtClean="0">
                <a:solidFill>
                  <a:srgbClr val="0070C0"/>
                </a:solidFill>
              </a:rPr>
              <a:t>, </a:t>
            </a:r>
            <a:r>
              <a:rPr lang="en-US" sz="2000" dirty="0" err="1" smtClean="0">
                <a:solidFill>
                  <a:srgbClr val="0070C0"/>
                </a:solidFill>
              </a:rPr>
              <a:t>eps</a:t>
            </a:r>
            <a:r>
              <a:rPr lang="en-US" sz="2000" dirty="0" smtClean="0">
                <a:solidFill>
                  <a:srgbClr val="0070C0"/>
                </a:solidFill>
              </a:rPr>
              <a:t>, ...).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Tệp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tạo</a:t>
            </a:r>
            <a:r>
              <a:rPr lang="en-US" sz="2000" dirty="0" smtClean="0"/>
              <a:t> </a:t>
            </a:r>
            <a:r>
              <a:rPr lang="en-US" sz="2000" dirty="0" err="1" smtClean="0"/>
              <a:t>ngầm</a:t>
            </a:r>
            <a:r>
              <a:rPr lang="en-US" sz="2000" dirty="0" smtClean="0"/>
              <a:t> </a:t>
            </a:r>
            <a:r>
              <a:rPr lang="en-US" sz="2000" dirty="0" err="1" smtClean="0"/>
              <a:t>định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phần</a:t>
            </a:r>
            <a:r>
              <a:rPr lang="en-US" sz="2000" dirty="0" smtClean="0"/>
              <a:t> </a:t>
            </a:r>
            <a:r>
              <a:rPr lang="en-US" sz="2000" dirty="0" err="1" smtClean="0"/>
              <a:t>mở</a:t>
            </a:r>
            <a:r>
              <a:rPr lang="en-US" sz="2000" dirty="0" smtClean="0"/>
              <a:t> </a:t>
            </a:r>
            <a:r>
              <a:rPr lang="en-US" sz="2000" dirty="0" err="1" smtClean="0"/>
              <a:t>rộng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png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104" y="1941471"/>
            <a:ext cx="3893905" cy="2983641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45758" y="635666"/>
            <a:ext cx="5775568" cy="32345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 rot="190728">
            <a:off x="2360429" y="1031358"/>
            <a:ext cx="501856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đã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 smtClean="0"/>
              <a:t>về</a:t>
            </a:r>
            <a:r>
              <a:rPr lang="en-US" sz="2000" dirty="0" smtClean="0"/>
              <a:t> </a:t>
            </a:r>
            <a:r>
              <a:rPr lang="en-US" sz="2000" dirty="0" err="1" smtClean="0"/>
              <a:t>những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trục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xứng</a:t>
            </a:r>
            <a:r>
              <a:rPr lang="en-US" sz="2000" dirty="0" smtClean="0"/>
              <a:t>,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tâm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xứng</a:t>
            </a:r>
            <a:r>
              <a:rPr lang="en-US" sz="2000" dirty="0" smtClean="0"/>
              <a:t>. </a:t>
            </a:r>
            <a:r>
              <a:rPr lang="en-US" sz="2000" dirty="0" err="1" smtClean="0"/>
              <a:t>Liệu</a:t>
            </a:r>
            <a:r>
              <a:rPr lang="en-US" sz="2000" dirty="0" smtClean="0"/>
              <a:t> </a:t>
            </a: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 smtClean="0"/>
              <a:t>những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 </a:t>
            </a:r>
            <a:r>
              <a:rPr lang="en-US" sz="2000" dirty="0" err="1" smtClean="0"/>
              <a:t>bằng</a:t>
            </a:r>
            <a:r>
              <a:rPr lang="en-US" sz="2000" dirty="0" smtClean="0"/>
              <a:t> </a:t>
            </a:r>
            <a:r>
              <a:rPr lang="en-US" sz="2000" dirty="0" err="1" smtClean="0"/>
              <a:t>phần</a:t>
            </a:r>
            <a:r>
              <a:rPr lang="en-US" sz="2000" dirty="0" smtClean="0"/>
              <a:t> </a:t>
            </a:r>
            <a:r>
              <a:rPr lang="en-US" sz="2000" dirty="0" err="1" smtClean="0"/>
              <a:t>mềm</a:t>
            </a:r>
            <a:r>
              <a:rPr lang="en-US" sz="2000" dirty="0" smtClean="0"/>
              <a:t> </a:t>
            </a:r>
            <a:r>
              <a:rPr lang="en-US" sz="2000" dirty="0" err="1" smtClean="0"/>
              <a:t>GeoGebra</a:t>
            </a:r>
            <a:r>
              <a:rPr lang="en-US" sz="2000" dirty="0" smtClean="0"/>
              <a:t> </a:t>
            </a:r>
            <a:r>
              <a:rPr lang="en-US" sz="2000" dirty="0" err="1" smtClean="0"/>
              <a:t>như</a:t>
            </a:r>
            <a:r>
              <a:rPr lang="en-US" sz="2000" dirty="0" smtClean="0"/>
              <a:t> </a:t>
            </a:r>
            <a:r>
              <a:rPr lang="en-US" sz="2000" dirty="0" err="1" smtClean="0"/>
              <a:t>thế</a:t>
            </a:r>
            <a:r>
              <a:rPr lang="en-US" sz="2000" dirty="0" smtClean="0"/>
              <a:t> </a:t>
            </a:r>
            <a:r>
              <a:rPr lang="en-US" sz="2000" dirty="0" err="1" smtClean="0"/>
              <a:t>nào</a:t>
            </a:r>
            <a:r>
              <a:rPr lang="en-US" sz="2000" dirty="0" smtClean="0"/>
              <a:t>? </a:t>
            </a:r>
            <a:r>
              <a:rPr lang="en-US" sz="2000" dirty="0" err="1" smtClean="0"/>
              <a:t>Chúng</a:t>
            </a:r>
            <a:r>
              <a:rPr lang="en-US" sz="2000" dirty="0" smtClean="0"/>
              <a:t> ta </a:t>
            </a:r>
            <a:r>
              <a:rPr lang="en-US" sz="2000" dirty="0" err="1" smtClean="0"/>
              <a:t>cùng</a:t>
            </a:r>
            <a:r>
              <a:rPr lang="en-US" sz="2000" dirty="0" smtClean="0"/>
              <a:t> </a:t>
            </a:r>
            <a:r>
              <a:rPr lang="en-US" sz="2000" dirty="0" err="1" smtClean="0"/>
              <a:t>thực</a:t>
            </a:r>
            <a:r>
              <a:rPr lang="en-US" sz="2000" dirty="0" smtClean="0"/>
              <a:t> </a:t>
            </a:r>
            <a:r>
              <a:rPr lang="en-US" sz="2000" dirty="0" err="1" smtClean="0"/>
              <a:t>hành</a:t>
            </a:r>
            <a:r>
              <a:rPr lang="en-US" sz="2000" dirty="0" smtClean="0"/>
              <a:t> </a:t>
            </a:r>
            <a:r>
              <a:rPr lang="en-US" sz="2000" dirty="0" err="1" smtClean="0"/>
              <a:t>nhé</a:t>
            </a:r>
            <a:r>
              <a:rPr lang="en-US" sz="2000" dirty="0" smtClean="0"/>
              <a:t>!</a:t>
            </a:r>
            <a:endParaRPr lang="en-US" sz="2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92077" y="1104457"/>
            <a:ext cx="4039043" cy="4039043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7924" y="457199"/>
            <a:ext cx="55820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4">
                    <a:lumMod val="75000"/>
                  </a:schemeClr>
                </a:solidFill>
              </a:rPr>
              <a:t>LUYỆN TẬP - VẬN DỤNG</a:t>
            </a:r>
            <a:endParaRPr lang="en-US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54" y="1116474"/>
            <a:ext cx="700364" cy="7003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90846" y="1116474"/>
            <a:ext cx="67729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 smtClean="0"/>
              <a:t>những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 </a:t>
            </a:r>
            <a:r>
              <a:rPr lang="en-US" sz="2000" dirty="0" err="1" smtClean="0"/>
              <a:t>bằng</a:t>
            </a:r>
            <a:r>
              <a:rPr lang="en-US" sz="2000" dirty="0" smtClean="0"/>
              <a:t> </a:t>
            </a:r>
            <a:r>
              <a:rPr lang="en-US" sz="2000" dirty="0" err="1" smtClean="0"/>
              <a:t>phần</a:t>
            </a:r>
            <a:r>
              <a:rPr lang="en-US" sz="2000" dirty="0" smtClean="0"/>
              <a:t> </a:t>
            </a:r>
            <a:r>
              <a:rPr lang="en-US" sz="2000" dirty="0" err="1" smtClean="0"/>
              <a:t>mềm</a:t>
            </a:r>
            <a:r>
              <a:rPr lang="en-US" sz="2000" dirty="0" smtClean="0"/>
              <a:t> </a:t>
            </a:r>
            <a:r>
              <a:rPr lang="en-US" sz="2000" dirty="0" err="1" smtClean="0"/>
              <a:t>GeoGebra</a:t>
            </a:r>
            <a:r>
              <a:rPr lang="en-US" sz="2000" dirty="0" smtClean="0"/>
              <a:t>, </a:t>
            </a:r>
            <a:r>
              <a:rPr lang="en-US" sz="2000" dirty="0" err="1" smtClean="0"/>
              <a:t>sau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 </a:t>
            </a:r>
            <a:r>
              <a:rPr lang="en-US" sz="2000" dirty="0" err="1" smtClean="0"/>
              <a:t>dùng</a:t>
            </a:r>
            <a:r>
              <a:rPr lang="en-US" sz="2000" dirty="0" smtClean="0"/>
              <a:t> </a:t>
            </a:r>
            <a:r>
              <a:rPr lang="en-US" sz="2000" dirty="0" err="1" smtClean="0"/>
              <a:t>công</a:t>
            </a:r>
            <a:r>
              <a:rPr lang="en-US" sz="2000" dirty="0" smtClean="0"/>
              <a:t> </a:t>
            </a:r>
            <a:r>
              <a:rPr lang="en-US" sz="2000" dirty="0" err="1" smtClean="0"/>
              <a:t>cụ</a:t>
            </a:r>
            <a:r>
              <a:rPr lang="en-US" sz="2000" dirty="0" smtClean="0"/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Đối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xứng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trục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xứng</a:t>
            </a:r>
            <a:r>
              <a:rPr lang="en-US" sz="2000" dirty="0" smtClean="0"/>
              <a:t>. </a:t>
            </a:r>
            <a:endParaRPr lang="en-US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846" y="2206637"/>
            <a:ext cx="1913861" cy="25430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194" y="2206638"/>
            <a:ext cx="2032027" cy="25430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708" y="2206637"/>
            <a:ext cx="2073409" cy="2543076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63056" y="513708"/>
            <a:ext cx="479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HƯỚNG DẪN VỀ NHÀ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1654141" y="1520574"/>
            <a:ext cx="616449" cy="616449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1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34975" y="1294544"/>
            <a:ext cx="5260369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 err="1"/>
              <a:t>Thực</a:t>
            </a:r>
            <a:r>
              <a:rPr lang="fr-FR" sz="2000" dirty="0"/>
              <a:t> </a:t>
            </a:r>
            <a:r>
              <a:rPr lang="fr-FR" sz="2000" dirty="0" err="1"/>
              <a:t>hành</a:t>
            </a:r>
            <a:r>
              <a:rPr lang="fr-FR" sz="2000" dirty="0"/>
              <a:t> </a:t>
            </a:r>
            <a:r>
              <a:rPr lang="fr-FR" sz="2000" dirty="0" err="1"/>
              <a:t>luyện</a:t>
            </a:r>
            <a:r>
              <a:rPr lang="fr-FR" sz="2000" dirty="0"/>
              <a:t> </a:t>
            </a:r>
            <a:r>
              <a:rPr lang="fr-FR" sz="2000" dirty="0" err="1"/>
              <a:t>tập</a:t>
            </a:r>
            <a:r>
              <a:rPr lang="fr-FR" sz="2000" dirty="0"/>
              <a:t> </a:t>
            </a:r>
            <a:r>
              <a:rPr lang="fr-FR" sz="2000" dirty="0" err="1"/>
              <a:t>thực</a:t>
            </a:r>
            <a:r>
              <a:rPr lang="fr-FR" sz="2000" dirty="0"/>
              <a:t> </a:t>
            </a:r>
            <a:r>
              <a:rPr lang="fr-FR" sz="2000" dirty="0" err="1"/>
              <a:t>hiện</a:t>
            </a:r>
            <a:r>
              <a:rPr lang="fr-FR" sz="2000" dirty="0"/>
              <a:t> </a:t>
            </a:r>
            <a:r>
              <a:rPr lang="fr-FR" sz="2000" dirty="0" err="1"/>
              <a:t>các</a:t>
            </a:r>
            <a:r>
              <a:rPr lang="fr-FR" sz="2000" dirty="0"/>
              <a:t> </a:t>
            </a:r>
            <a:r>
              <a:rPr lang="fr-FR" sz="2000" dirty="0" err="1"/>
              <a:t>thao</a:t>
            </a:r>
            <a:r>
              <a:rPr lang="fr-FR" sz="2000" dirty="0"/>
              <a:t> </a:t>
            </a:r>
            <a:r>
              <a:rPr lang="fr-FR" sz="2000" dirty="0" err="1"/>
              <a:t>tác</a:t>
            </a:r>
            <a:r>
              <a:rPr lang="fr-FR" sz="2000" dirty="0"/>
              <a:t> </a:t>
            </a:r>
            <a:r>
              <a:rPr lang="fr-FR" sz="2000" dirty="0" err="1"/>
              <a:t>vẽ</a:t>
            </a:r>
            <a:r>
              <a:rPr lang="fr-FR" sz="2000" dirty="0"/>
              <a:t> </a:t>
            </a:r>
            <a:r>
              <a:rPr lang="fr-FR" sz="2000" dirty="0" err="1"/>
              <a:t>hình</a:t>
            </a:r>
            <a:r>
              <a:rPr lang="fr-FR" sz="2000" dirty="0"/>
              <a:t> </a:t>
            </a:r>
            <a:r>
              <a:rPr lang="fr-FR" sz="2000" dirty="0" err="1"/>
              <a:t>đã</a:t>
            </a:r>
            <a:r>
              <a:rPr lang="fr-FR" sz="2000" dirty="0"/>
              <a:t> </a:t>
            </a:r>
            <a:r>
              <a:rPr lang="fr-FR" sz="2000" dirty="0" err="1"/>
              <a:t>học</a:t>
            </a:r>
            <a:r>
              <a:rPr lang="fr-FR" sz="2000" dirty="0"/>
              <a:t>.</a:t>
            </a:r>
            <a:endParaRPr lang="en-US" sz="2000" dirty="0"/>
          </a:p>
          <a:p>
            <a:pPr algn="just">
              <a:lnSpc>
                <a:spcPct val="150000"/>
              </a:lnSpc>
            </a:pPr>
            <a:endParaRPr lang="en-US" sz="2000" dirty="0"/>
          </a:p>
        </p:txBody>
      </p:sp>
      <p:sp>
        <p:nvSpPr>
          <p:cNvPr id="8" name="Oval 7"/>
          <p:cNvSpPr/>
          <p:nvPr/>
        </p:nvSpPr>
        <p:spPr>
          <a:xfrm>
            <a:off x="1654141" y="2669567"/>
            <a:ext cx="616449" cy="616449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2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34975" y="2656568"/>
            <a:ext cx="5260369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Chuẩn</a:t>
            </a:r>
            <a:r>
              <a:rPr lang="en-US" sz="2000" dirty="0" smtClean="0"/>
              <a:t> </a:t>
            </a:r>
            <a:r>
              <a:rPr lang="en-US" sz="2000" dirty="0" err="1" smtClean="0"/>
              <a:t>bị</a:t>
            </a:r>
            <a:r>
              <a:rPr lang="en-US" sz="2000" dirty="0" smtClean="0"/>
              <a:t> </a:t>
            </a:r>
            <a:r>
              <a:rPr lang="en-US" sz="2000" dirty="0" err="1" smtClean="0"/>
              <a:t>bài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 </a:t>
            </a:r>
            <a:r>
              <a:rPr lang="en-US" sz="2000" b="1" dirty="0" err="1" smtClean="0"/>
              <a:t>Bài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tập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ôn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tập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cuối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năm</a:t>
            </a:r>
            <a:r>
              <a:rPr lang="en-US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31967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73304" y="1284270"/>
            <a:ext cx="74487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</a:rPr>
              <a:t>CẢM ƠN CÁC EM </a:t>
            </a:r>
          </a:p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</a:rPr>
              <a:t>ĐÃ LẮNG NGHE BÀI GIẢNG!</a:t>
            </a:r>
            <a:endParaRPr lang="en-US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Google Shape;1172;p41"/>
          <p:cNvSpPr/>
          <p:nvPr/>
        </p:nvSpPr>
        <p:spPr>
          <a:xfrm>
            <a:off x="873304" y="402853"/>
            <a:ext cx="1104911" cy="1088368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174;p41"/>
          <p:cNvSpPr/>
          <p:nvPr/>
        </p:nvSpPr>
        <p:spPr>
          <a:xfrm>
            <a:off x="1318539" y="911114"/>
            <a:ext cx="1052391" cy="643569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1098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21"/>
          <p:cNvSpPr/>
          <p:nvPr/>
        </p:nvSpPr>
        <p:spPr>
          <a:xfrm>
            <a:off x="4542104" y="399979"/>
            <a:ext cx="1087510" cy="1101989"/>
          </a:xfrm>
          <a:custGeom>
            <a:avLst/>
            <a:gdLst/>
            <a:ahLst/>
            <a:cxnLst/>
            <a:rect l="l" t="t" r="r" b="b"/>
            <a:pathLst>
              <a:path w="16449" h="16668" extrusionOk="0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817" name="Google Shape;817;p21"/>
          <p:cNvSpPr/>
          <p:nvPr/>
        </p:nvSpPr>
        <p:spPr>
          <a:xfrm rot="1473133">
            <a:off x="3369555" y="914961"/>
            <a:ext cx="635821" cy="619363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818" name="Google Shape;818;p21"/>
          <p:cNvSpPr/>
          <p:nvPr/>
        </p:nvSpPr>
        <p:spPr>
          <a:xfrm>
            <a:off x="4225822" y="241623"/>
            <a:ext cx="278386" cy="270519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819" name="Google Shape;819;p21"/>
          <p:cNvSpPr/>
          <p:nvPr/>
        </p:nvSpPr>
        <p:spPr>
          <a:xfrm rot="2486979">
            <a:off x="4128071" y="1557513"/>
            <a:ext cx="198048" cy="192452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9232" y="1653739"/>
            <a:ext cx="67099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chemeClr val="accent4">
                    <a:lumMod val="75000"/>
                  </a:schemeClr>
                </a:solidFill>
              </a:rPr>
              <a:t>VẼ HÌNH ĐƠN GIẢN </a:t>
            </a: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chemeClr val="accent4">
                    <a:lumMod val="75000"/>
                  </a:schemeClr>
                </a:solidFill>
              </a:rPr>
              <a:t>VỚI PHẦN MỀM GEOGEBRA</a:t>
            </a:r>
            <a:endParaRPr lang="en-US" sz="3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31"/>
          <p:cNvSpPr txBox="1">
            <a:spLocks noGrp="1"/>
          </p:cNvSpPr>
          <p:nvPr>
            <p:ph type="title"/>
          </p:nvPr>
        </p:nvSpPr>
        <p:spPr>
          <a:xfrm>
            <a:off x="829000" y="526700"/>
            <a:ext cx="6902100" cy="460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+mn-lt"/>
              </a:rPr>
              <a:t>NỘI DUNG BÀI HỌC</a:t>
            </a:r>
            <a:endParaRPr sz="3200" b="1" dirty="0">
              <a:latin typeface="+mn-lt"/>
            </a:endParaRPr>
          </a:p>
        </p:txBody>
      </p:sp>
      <p:grpSp>
        <p:nvGrpSpPr>
          <p:cNvPr id="945" name="Google Shape;945;p31"/>
          <p:cNvGrpSpPr/>
          <p:nvPr/>
        </p:nvGrpSpPr>
        <p:grpSpPr>
          <a:xfrm rot="2694471">
            <a:off x="550236" y="1772667"/>
            <a:ext cx="3352208" cy="1475433"/>
            <a:chOff x="1047099" y="2241353"/>
            <a:chExt cx="3040276" cy="1338140"/>
          </a:xfrm>
        </p:grpSpPr>
        <p:sp>
          <p:nvSpPr>
            <p:cNvPr id="946" name="Google Shape;946;p31"/>
            <p:cNvSpPr/>
            <p:nvPr/>
          </p:nvSpPr>
          <p:spPr>
            <a:xfrm rot="2700000">
              <a:off x="2286374" y="1011412"/>
              <a:ext cx="561726" cy="3040276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47" name="Google Shape;947;p31"/>
            <p:cNvSpPr/>
            <p:nvPr/>
          </p:nvSpPr>
          <p:spPr>
            <a:xfrm rot="18931700">
              <a:off x="151075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 dirty="0">
                  <a:solidFill>
                    <a:schemeClr val="dk2"/>
                  </a:solidFill>
                  <a:latin typeface="+mn-lt"/>
                  <a:ea typeface="Nunito"/>
                  <a:cs typeface="Nunito"/>
                  <a:sym typeface="Nunito"/>
                </a:rPr>
                <a:t>1</a:t>
              </a:r>
              <a:endParaRPr sz="1800" b="1" dirty="0">
                <a:solidFill>
                  <a:schemeClr val="dk2"/>
                </a:solidFill>
                <a:latin typeface="+mn-lt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48" name="Google Shape;948;p31"/>
            <p:cNvSpPr txBox="1"/>
            <p:nvPr/>
          </p:nvSpPr>
          <p:spPr>
            <a:xfrm rot="-2700000">
              <a:off x="1501398" y="2241353"/>
              <a:ext cx="2332604" cy="3932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 err="1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Vẽ</a:t>
              </a:r>
              <a:r>
                <a:rPr lang="en-US" sz="2000" b="1" dirty="0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 </a:t>
              </a:r>
              <a:r>
                <a:rPr lang="en-US" sz="2000" b="1" dirty="0" err="1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hình</a:t>
              </a:r>
              <a:r>
                <a:rPr lang="en-US" sz="2000" b="1" dirty="0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 </a:t>
              </a:r>
              <a:r>
                <a:rPr lang="en-US" sz="2000" b="1" dirty="0" err="1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thoi</a:t>
              </a:r>
              <a:endParaRPr sz="2000" b="1" dirty="0">
                <a:solidFill>
                  <a:schemeClr val="lt1"/>
                </a:solidFill>
                <a:latin typeface="+mn-lt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950" name="Google Shape;950;p31"/>
          <p:cNvGrpSpPr/>
          <p:nvPr/>
        </p:nvGrpSpPr>
        <p:grpSpPr>
          <a:xfrm rot="2695152">
            <a:off x="593502" y="2959997"/>
            <a:ext cx="3352208" cy="1552296"/>
            <a:chOff x="2957320" y="2171642"/>
            <a:chExt cx="3040276" cy="1407851"/>
          </a:xfrm>
        </p:grpSpPr>
        <p:sp>
          <p:nvSpPr>
            <p:cNvPr id="951" name="Google Shape;951;p31"/>
            <p:cNvSpPr/>
            <p:nvPr/>
          </p:nvSpPr>
          <p:spPr>
            <a:xfrm rot="2700000">
              <a:off x="4196595" y="1011411"/>
              <a:ext cx="561726" cy="3040276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52" name="Google Shape;952;p31"/>
            <p:cNvSpPr/>
            <p:nvPr/>
          </p:nvSpPr>
          <p:spPr>
            <a:xfrm rot="18951250">
              <a:off x="3420974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dirty="0">
                  <a:solidFill>
                    <a:schemeClr val="lt2"/>
                  </a:solidFill>
                  <a:latin typeface="+mn-lt"/>
                  <a:ea typeface="Nunito"/>
                  <a:cs typeface="Nunito"/>
                  <a:sym typeface="Nunito"/>
                </a:rPr>
                <a:t>2</a:t>
              </a:r>
              <a:endParaRPr sz="2000" b="1" dirty="0">
                <a:solidFill>
                  <a:schemeClr val="lt2"/>
                </a:solidFill>
                <a:latin typeface="+mn-lt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53" name="Google Shape;953;p31"/>
            <p:cNvSpPr txBox="1"/>
            <p:nvPr/>
          </p:nvSpPr>
          <p:spPr>
            <a:xfrm rot="18900000">
              <a:off x="3381997" y="2171642"/>
              <a:ext cx="2529780" cy="3932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 err="1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Vẽ</a:t>
              </a:r>
              <a:r>
                <a:rPr lang="en-US" sz="2000" b="1" dirty="0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 </a:t>
              </a:r>
              <a:r>
                <a:rPr lang="en-US" sz="2000" b="1" dirty="0" err="1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hình</a:t>
              </a:r>
              <a:r>
                <a:rPr lang="en-US" sz="2000" b="1" dirty="0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 </a:t>
              </a:r>
              <a:r>
                <a:rPr lang="en-US" sz="2000" b="1" dirty="0" err="1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lục</a:t>
              </a:r>
              <a:r>
                <a:rPr lang="en-US" sz="2000" b="1" dirty="0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 </a:t>
              </a:r>
              <a:r>
                <a:rPr lang="en-US" sz="2000" b="1" dirty="0" err="1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giác</a:t>
              </a:r>
              <a:r>
                <a:rPr lang="en-US" sz="2000" b="1" dirty="0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 </a:t>
              </a:r>
              <a:r>
                <a:rPr lang="en-US" sz="2000" b="1" dirty="0" err="1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đều</a:t>
              </a:r>
              <a:endParaRPr sz="2000" b="1" dirty="0">
                <a:solidFill>
                  <a:schemeClr val="lt1"/>
                </a:solidFill>
                <a:latin typeface="+mn-lt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955" name="Google Shape;955;p31"/>
          <p:cNvGrpSpPr/>
          <p:nvPr/>
        </p:nvGrpSpPr>
        <p:grpSpPr>
          <a:xfrm rot="2698401">
            <a:off x="4364709" y="1787440"/>
            <a:ext cx="3352208" cy="1478906"/>
            <a:chOff x="4877339" y="2238203"/>
            <a:chExt cx="3040276" cy="1341290"/>
          </a:xfrm>
        </p:grpSpPr>
        <p:sp>
          <p:nvSpPr>
            <p:cNvPr id="956" name="Google Shape;956;p31"/>
            <p:cNvSpPr/>
            <p:nvPr/>
          </p:nvSpPr>
          <p:spPr>
            <a:xfrm rot="2700000">
              <a:off x="6116614" y="1011412"/>
              <a:ext cx="561726" cy="304027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57" name="Google Shape;957;p31"/>
            <p:cNvSpPr/>
            <p:nvPr/>
          </p:nvSpPr>
          <p:spPr>
            <a:xfrm rot="18975870">
              <a:off x="534099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dirty="0">
                  <a:solidFill>
                    <a:schemeClr val="accent1"/>
                  </a:solidFill>
                  <a:latin typeface="+mn-lt"/>
                  <a:ea typeface="Nunito"/>
                  <a:cs typeface="Nunito"/>
                  <a:sym typeface="Nunito"/>
                </a:rPr>
                <a:t>3</a:t>
              </a:r>
              <a:endParaRPr sz="2000" b="1" dirty="0">
                <a:solidFill>
                  <a:schemeClr val="accent1"/>
                </a:solidFill>
                <a:latin typeface="+mn-lt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58" name="Google Shape;958;p31"/>
            <p:cNvSpPr txBox="1"/>
            <p:nvPr/>
          </p:nvSpPr>
          <p:spPr>
            <a:xfrm rot="-2700000">
              <a:off x="5323969" y="2238203"/>
              <a:ext cx="2341513" cy="3932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 err="1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Vẽ</a:t>
              </a:r>
              <a:r>
                <a:rPr lang="en-US" sz="2000" b="1" dirty="0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 </a:t>
              </a:r>
              <a:r>
                <a:rPr lang="en-US" sz="2000" b="1" dirty="0" err="1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hình</a:t>
              </a:r>
              <a:r>
                <a:rPr lang="en-US" sz="2000" b="1" dirty="0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 </a:t>
              </a:r>
              <a:r>
                <a:rPr lang="en-US" sz="2000" b="1" dirty="0" err="1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tự</a:t>
              </a:r>
              <a:r>
                <a:rPr lang="en-US" sz="2000" b="1" dirty="0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 do</a:t>
              </a:r>
              <a:endParaRPr sz="2000" b="1" dirty="0">
                <a:solidFill>
                  <a:schemeClr val="lt1"/>
                </a:solidFill>
                <a:latin typeface="+mn-lt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19" name="Google Shape;945;p31"/>
          <p:cNvGrpSpPr/>
          <p:nvPr/>
        </p:nvGrpSpPr>
        <p:grpSpPr>
          <a:xfrm rot="2714146">
            <a:off x="4389400" y="2960532"/>
            <a:ext cx="3352208" cy="1557043"/>
            <a:chOff x="1047099" y="2167337"/>
            <a:chExt cx="3040276" cy="1412156"/>
          </a:xfrm>
        </p:grpSpPr>
        <p:sp>
          <p:nvSpPr>
            <p:cNvPr id="20" name="Google Shape;946;p31"/>
            <p:cNvSpPr/>
            <p:nvPr/>
          </p:nvSpPr>
          <p:spPr>
            <a:xfrm rot="2700000">
              <a:off x="2286374" y="1011412"/>
              <a:ext cx="561726" cy="3040276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1" name="Google Shape;947;p31"/>
            <p:cNvSpPr/>
            <p:nvPr/>
          </p:nvSpPr>
          <p:spPr>
            <a:xfrm rot="18931700">
              <a:off x="151075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 smtClean="0">
                  <a:solidFill>
                    <a:schemeClr val="dk2"/>
                  </a:solidFill>
                  <a:latin typeface="+mn-lt"/>
                  <a:ea typeface="Nunito"/>
                  <a:cs typeface="Nunito"/>
                  <a:sym typeface="Nunito"/>
                </a:rPr>
                <a:t>4</a:t>
              </a:r>
              <a:endParaRPr sz="1800" b="1" dirty="0">
                <a:solidFill>
                  <a:schemeClr val="dk2"/>
                </a:solidFill>
                <a:latin typeface="+mn-lt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2" name="Google Shape;948;p31"/>
            <p:cNvSpPr txBox="1"/>
            <p:nvPr/>
          </p:nvSpPr>
          <p:spPr>
            <a:xfrm rot="18900000">
              <a:off x="1470740" y="2167337"/>
              <a:ext cx="2541953" cy="3932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 err="1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Một</a:t>
              </a:r>
              <a:r>
                <a:rPr lang="en-US" sz="1800" b="1" dirty="0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 </a:t>
              </a:r>
              <a:r>
                <a:rPr lang="en-US" sz="1800" b="1" dirty="0" err="1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số</a:t>
              </a:r>
              <a:r>
                <a:rPr lang="en-US" sz="1800" b="1" dirty="0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 </a:t>
              </a:r>
              <a:r>
                <a:rPr lang="en-US" sz="1800" b="1" dirty="0" err="1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tính</a:t>
              </a:r>
              <a:r>
                <a:rPr lang="en-US" sz="1800" b="1" dirty="0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 </a:t>
              </a:r>
              <a:r>
                <a:rPr lang="en-US" sz="1800" b="1" dirty="0" err="1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năng</a:t>
              </a:r>
              <a:r>
                <a:rPr lang="en-US" sz="1800" b="1" dirty="0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 </a:t>
              </a:r>
              <a:r>
                <a:rPr lang="en-US" sz="1800" b="1" dirty="0" err="1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hỗ</a:t>
              </a:r>
              <a:r>
                <a:rPr lang="en-US" sz="1800" b="1" dirty="0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 </a:t>
              </a:r>
              <a:r>
                <a:rPr lang="en-US" sz="1800" b="1" dirty="0" err="1" smtClean="0">
                  <a:solidFill>
                    <a:schemeClr val="lt1"/>
                  </a:solidFill>
                  <a:latin typeface="+mn-lt"/>
                  <a:ea typeface="Nunito"/>
                  <a:cs typeface="Nunito"/>
                  <a:sym typeface="Nunito"/>
                </a:rPr>
                <a:t>trợ</a:t>
              </a:r>
              <a:endParaRPr sz="1800" b="1" dirty="0">
                <a:solidFill>
                  <a:schemeClr val="lt1"/>
                </a:solidFill>
                <a:latin typeface="+mn-lt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17"/>
          <p:cNvSpPr/>
          <p:nvPr/>
        </p:nvSpPr>
        <p:spPr>
          <a:xfrm>
            <a:off x="419284" y="399979"/>
            <a:ext cx="375993" cy="347276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1325340" y="747255"/>
            <a:ext cx="6957325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Khởi</a:t>
            </a:r>
            <a:r>
              <a:rPr lang="en-US" sz="2000" dirty="0" smtClean="0"/>
              <a:t> </a:t>
            </a:r>
            <a:r>
              <a:rPr lang="en-US" sz="2000" dirty="0" err="1" smtClean="0"/>
              <a:t>động</a:t>
            </a:r>
            <a:r>
              <a:rPr lang="en-US" sz="2000" dirty="0" smtClean="0"/>
              <a:t> </a:t>
            </a:r>
            <a:r>
              <a:rPr lang="en-US" sz="2000" dirty="0" err="1" smtClean="0"/>
              <a:t>phần</a:t>
            </a:r>
            <a:r>
              <a:rPr lang="en-US" sz="2000" dirty="0" smtClean="0"/>
              <a:t> </a:t>
            </a:r>
            <a:r>
              <a:rPr lang="en-US" sz="2000" dirty="0" err="1" smtClean="0"/>
              <a:t>mềm</a:t>
            </a:r>
            <a:r>
              <a:rPr lang="en-US" sz="2000" dirty="0" smtClean="0"/>
              <a:t> </a:t>
            </a:r>
            <a:r>
              <a:rPr lang="en-US" sz="2000" dirty="0" err="1" smtClean="0"/>
              <a:t>GeoGebra</a:t>
            </a:r>
            <a:r>
              <a:rPr lang="en-US" sz="2000" dirty="0" smtClean="0"/>
              <a:t>. </a:t>
            </a:r>
            <a:r>
              <a:rPr lang="en-US" sz="2000" dirty="0" err="1" smtClean="0"/>
              <a:t>Trên</a:t>
            </a:r>
            <a:r>
              <a:rPr lang="en-US" sz="2000" dirty="0" smtClean="0"/>
              <a:t> </a:t>
            </a:r>
            <a:r>
              <a:rPr lang="en-US" sz="2000" dirty="0" err="1" smtClean="0"/>
              <a:t>giao</a:t>
            </a:r>
            <a:r>
              <a:rPr lang="en-US" sz="2000" dirty="0" smtClean="0"/>
              <a:t> </a:t>
            </a:r>
            <a:r>
              <a:rPr lang="en-US" sz="2000" dirty="0" err="1" smtClean="0"/>
              <a:t>diện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phần</a:t>
            </a:r>
            <a:r>
              <a:rPr lang="en-US" sz="2000" dirty="0" smtClean="0"/>
              <a:t> </a:t>
            </a:r>
            <a:r>
              <a:rPr lang="en-US" sz="2000" dirty="0" err="1" smtClean="0"/>
              <a:t>mềm</a:t>
            </a:r>
            <a:r>
              <a:rPr lang="en-US" sz="2000" dirty="0" smtClean="0"/>
              <a:t> </a:t>
            </a:r>
            <a:r>
              <a:rPr lang="en-US" sz="2000" dirty="0" err="1" smtClean="0"/>
              <a:t>GeoGebra</a:t>
            </a:r>
            <a:r>
              <a:rPr lang="en-US" sz="2000" dirty="0" smtClean="0"/>
              <a:t>,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bảng</a:t>
            </a:r>
            <a:r>
              <a:rPr lang="en-US" sz="2000" dirty="0" smtClean="0"/>
              <a:t> </a:t>
            </a:r>
            <a:r>
              <a:rPr lang="en-US" sz="2000" dirty="0" err="1" smtClean="0"/>
              <a:t>chọn</a:t>
            </a:r>
            <a:r>
              <a:rPr lang="en-US" sz="2000" dirty="0" smtClean="0"/>
              <a:t>, </a:t>
            </a:r>
            <a:r>
              <a:rPr lang="en-US" sz="2000" dirty="0" err="1" smtClean="0"/>
              <a:t>công</a:t>
            </a:r>
            <a:r>
              <a:rPr lang="en-US" sz="2000" dirty="0" smtClean="0"/>
              <a:t> </a:t>
            </a:r>
            <a:r>
              <a:rPr lang="en-US" sz="2000" dirty="0" err="1" smtClean="0"/>
              <a:t>cụ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hiển</a:t>
            </a:r>
            <a:r>
              <a:rPr lang="en-US" sz="2000" dirty="0" smtClean="0"/>
              <a:t> </a:t>
            </a:r>
            <a:r>
              <a:rPr lang="en-US" sz="2000" dirty="0" err="1" smtClean="0"/>
              <a:t>thị</a:t>
            </a:r>
            <a:r>
              <a:rPr lang="en-US" sz="2000" dirty="0" smtClean="0"/>
              <a:t> </a:t>
            </a:r>
            <a:r>
              <a:rPr lang="en-US" sz="2000" dirty="0" err="1" smtClean="0"/>
              <a:t>bằng</a:t>
            </a:r>
            <a:r>
              <a:rPr lang="en-US" sz="2000" dirty="0" smtClean="0"/>
              <a:t> </a:t>
            </a:r>
            <a:r>
              <a:rPr lang="en-US" sz="2000" dirty="0" err="1" smtClean="0"/>
              <a:t>Tiếng</a:t>
            </a:r>
            <a:r>
              <a:rPr lang="en-US" sz="2000" dirty="0" smtClean="0"/>
              <a:t> </a:t>
            </a:r>
            <a:r>
              <a:rPr lang="en-US" sz="2000" dirty="0" err="1" smtClean="0"/>
              <a:t>Việt</a:t>
            </a:r>
            <a:r>
              <a:rPr lang="en-US" sz="2000" dirty="0" smtClean="0"/>
              <a:t> </a:t>
            </a:r>
            <a:r>
              <a:rPr lang="en-US" sz="2000" dirty="0" err="1" smtClean="0"/>
              <a:t>như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: 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339" y="2433906"/>
            <a:ext cx="6957326" cy="1391465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398" y="3989514"/>
            <a:ext cx="1312113" cy="1153986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20"/>
          <p:cNvSpPr txBox="1">
            <a:spLocks noGrp="1"/>
          </p:cNvSpPr>
          <p:nvPr>
            <p:ph type="title"/>
          </p:nvPr>
        </p:nvSpPr>
        <p:spPr>
          <a:xfrm>
            <a:off x="680144" y="441640"/>
            <a:ext cx="6902100" cy="460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Hoạt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động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 1: </a:t>
            </a:r>
            <a:r>
              <a:rPr lang="en-US" b="1" dirty="0" err="1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Vẽ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hình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thoi</a:t>
            </a:r>
            <a:endParaRPr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Oval Callout 2"/>
          <p:cNvSpPr/>
          <p:nvPr/>
        </p:nvSpPr>
        <p:spPr>
          <a:xfrm>
            <a:off x="2243470" y="1222743"/>
            <a:ext cx="5433238" cy="3232298"/>
          </a:xfrm>
          <a:prstGeom prst="wedgeEllipseCallout">
            <a:avLst>
              <a:gd name="adj1" fmla="val -43690"/>
              <a:gd name="adj2" fmla="val 4565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799021" y="1805299"/>
            <a:ext cx="43008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đã</a:t>
            </a:r>
            <a:r>
              <a:rPr lang="en-US" sz="2000" dirty="0" smtClean="0"/>
              <a:t> </a:t>
            </a:r>
            <a:r>
              <a:rPr lang="en-US" sz="2000" dirty="0" err="1" smtClean="0"/>
              <a:t>biết</a:t>
            </a:r>
            <a:r>
              <a:rPr lang="en-US" sz="2000" dirty="0" smtClean="0"/>
              <a:t> </a:t>
            </a: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thoi</a:t>
            </a:r>
            <a:r>
              <a:rPr lang="en-US" sz="2000" dirty="0" smtClean="0"/>
              <a:t> </a:t>
            </a:r>
            <a:r>
              <a:rPr lang="en-US" sz="2000" dirty="0" err="1" smtClean="0"/>
              <a:t>bằng</a:t>
            </a:r>
            <a:r>
              <a:rPr lang="en-US" sz="2000" dirty="0" smtClean="0"/>
              <a:t> </a:t>
            </a:r>
            <a:r>
              <a:rPr lang="en-US" sz="2000" dirty="0" err="1" smtClean="0"/>
              <a:t>cách</a:t>
            </a:r>
            <a:r>
              <a:rPr lang="en-US" sz="2000" dirty="0" smtClean="0"/>
              <a:t> </a:t>
            </a: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 smtClean="0"/>
              <a:t>đường</a:t>
            </a:r>
            <a:r>
              <a:rPr lang="en-US" sz="2000" dirty="0" smtClean="0"/>
              <a:t> </a:t>
            </a:r>
            <a:r>
              <a:rPr lang="en-US" sz="2000" dirty="0" err="1" smtClean="0"/>
              <a:t>tròn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đường</a:t>
            </a:r>
            <a:r>
              <a:rPr lang="en-US" sz="2000" dirty="0" smtClean="0"/>
              <a:t> </a:t>
            </a:r>
            <a:r>
              <a:rPr lang="en-US" sz="2000" dirty="0" err="1" smtClean="0"/>
              <a:t>thẳng</a:t>
            </a:r>
            <a:r>
              <a:rPr lang="en-US" sz="2000" dirty="0" smtClean="0"/>
              <a:t> song </a:t>
            </a:r>
            <a:r>
              <a:rPr lang="en-US" sz="2000" dirty="0" err="1" smtClean="0"/>
              <a:t>song</a:t>
            </a:r>
            <a:r>
              <a:rPr lang="en-US" sz="2000" dirty="0" smtClean="0"/>
              <a:t> </a:t>
            </a:r>
            <a:r>
              <a:rPr lang="en-US" sz="2000" dirty="0" err="1" smtClean="0"/>
              <a:t>nhưng</a:t>
            </a:r>
            <a:r>
              <a:rPr lang="en-US" sz="2000" dirty="0" smtClean="0"/>
              <a:t> </a:t>
            </a:r>
            <a:r>
              <a:rPr lang="en-US" sz="2000" dirty="0" err="1" smtClean="0"/>
              <a:t>nếu</a:t>
            </a:r>
            <a:r>
              <a:rPr lang="en-US" sz="2000" dirty="0" smtClean="0"/>
              <a:t> </a:t>
            </a:r>
            <a:r>
              <a:rPr lang="en-US" sz="2000" dirty="0" err="1" smtClean="0"/>
              <a:t>sử</a:t>
            </a:r>
            <a:r>
              <a:rPr lang="en-US" sz="2000" dirty="0" smtClean="0"/>
              <a:t> </a:t>
            </a:r>
            <a:r>
              <a:rPr lang="en-US" sz="2000" dirty="0" err="1" smtClean="0"/>
              <a:t>dụng</a:t>
            </a:r>
            <a:r>
              <a:rPr lang="en-US" sz="2000" dirty="0" smtClean="0"/>
              <a:t> </a:t>
            </a: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xứng</a:t>
            </a:r>
            <a:r>
              <a:rPr lang="en-US" sz="2000" dirty="0" smtClean="0"/>
              <a:t> </a:t>
            </a:r>
            <a:r>
              <a:rPr lang="en-US" sz="2000" dirty="0" err="1" smtClean="0"/>
              <a:t>thì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nhanh</a:t>
            </a:r>
            <a:r>
              <a:rPr lang="en-US" sz="2000" dirty="0" smtClean="0"/>
              <a:t> </a:t>
            </a:r>
            <a:r>
              <a:rPr lang="en-US" sz="2000" dirty="0" err="1" smtClean="0"/>
              <a:t>hơn</a:t>
            </a:r>
            <a:r>
              <a:rPr lang="en-US" sz="2000" dirty="0" smtClean="0"/>
              <a:t> </a:t>
            </a:r>
            <a:r>
              <a:rPr lang="en-US" sz="2000" dirty="0" err="1" smtClean="0"/>
              <a:t>không</a:t>
            </a:r>
            <a:r>
              <a:rPr lang="en-US" sz="2000" dirty="0" smtClean="0"/>
              <a:t> </a:t>
            </a:r>
            <a:r>
              <a:rPr lang="en-US" sz="2000" dirty="0" err="1" smtClean="0"/>
              <a:t>nhỉ</a:t>
            </a:r>
            <a:r>
              <a:rPr lang="en-US" sz="2000" dirty="0" smtClean="0"/>
              <a:t>?</a:t>
            </a:r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0" y="2774795"/>
            <a:ext cx="2795034" cy="27950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7" grpId="0"/>
      <p:bldP spid="3" grpId="0" animBg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56805" y="524181"/>
            <a:ext cx="375329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>
                <a:solidFill>
                  <a:schemeClr val="accent2"/>
                </a:solidFill>
              </a:rPr>
              <a:t>Bước</a:t>
            </a:r>
            <a:r>
              <a:rPr lang="en-US" sz="2000" b="1" dirty="0" smtClean="0">
                <a:solidFill>
                  <a:schemeClr val="accent2"/>
                </a:solidFill>
              </a:rPr>
              <a:t> 1: </a:t>
            </a:r>
            <a:r>
              <a:rPr lang="en-US" sz="2000" dirty="0" err="1" smtClean="0"/>
              <a:t>Vẽ</a:t>
            </a:r>
            <a:r>
              <a:rPr lang="en-US" sz="2000" dirty="0" smtClean="0"/>
              <a:t> tam </a:t>
            </a:r>
            <a:r>
              <a:rPr lang="en-US" sz="2000" dirty="0" err="1" smtClean="0"/>
              <a:t>giác</a:t>
            </a:r>
            <a:r>
              <a:rPr lang="en-US" sz="2000" dirty="0" smtClean="0"/>
              <a:t> </a:t>
            </a:r>
            <a:r>
              <a:rPr lang="en-US" sz="2000" dirty="0" err="1" smtClean="0"/>
              <a:t>đều</a:t>
            </a:r>
            <a:r>
              <a:rPr lang="en-US" sz="2000" dirty="0" smtClean="0"/>
              <a:t> ABB’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err="1" smtClean="0">
                <a:solidFill>
                  <a:schemeClr val="accent2"/>
                </a:solidFill>
              </a:rPr>
              <a:t>Bước</a:t>
            </a:r>
            <a:r>
              <a:rPr lang="en-US" sz="2000" b="1" dirty="0" smtClean="0">
                <a:solidFill>
                  <a:schemeClr val="accent2"/>
                </a:solidFill>
              </a:rPr>
              <a:t> 2: </a:t>
            </a: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 smtClean="0"/>
              <a:t>điểm</a:t>
            </a:r>
            <a:r>
              <a:rPr lang="en-US" sz="2000" dirty="0" smtClean="0"/>
              <a:t> A’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xứng</a:t>
            </a:r>
            <a:r>
              <a:rPr lang="en-US" sz="2000" dirty="0" smtClean="0"/>
              <a:t> </a:t>
            </a:r>
            <a:r>
              <a:rPr lang="en-US" sz="2000" dirty="0" err="1" smtClean="0"/>
              <a:t>với</a:t>
            </a:r>
            <a:r>
              <a:rPr lang="en-US" sz="2000" dirty="0" smtClean="0"/>
              <a:t> A qua BB’ </a:t>
            </a:r>
            <a:r>
              <a:rPr lang="en-US" sz="2000" dirty="0" err="1" smtClean="0"/>
              <a:t>như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nhóm</a:t>
            </a:r>
            <a:r>
              <a:rPr lang="en-US" sz="2000" dirty="0" smtClean="0"/>
              <a:t> </a:t>
            </a:r>
            <a:r>
              <a:rPr lang="en-US" sz="2000" dirty="0" err="1" smtClean="0"/>
              <a:t>công</a:t>
            </a:r>
            <a:r>
              <a:rPr lang="en-US" sz="2000" dirty="0" smtClean="0"/>
              <a:t> </a:t>
            </a:r>
            <a:r>
              <a:rPr lang="en-US" sz="2000" dirty="0" err="1" smtClean="0"/>
              <a:t>cụ</a:t>
            </a:r>
            <a:r>
              <a:rPr lang="en-US" sz="2000" dirty="0" smtClean="0"/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Đối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xứng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</a:p>
          <a:p>
            <a:pPr algn="just">
              <a:lnSpc>
                <a:spcPct val="150000"/>
              </a:lnSpc>
            </a:pPr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63" t="47325" r="34183" b="21973"/>
          <a:stretch/>
        </p:blipFill>
        <p:spPr>
          <a:xfrm>
            <a:off x="4439977" y="2023371"/>
            <a:ext cx="340241" cy="35087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835540" y="2444384"/>
                <a:ext cx="52770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2400">
                          <a:latin typeface="+mn-lt"/>
                        </a:rPr>
                        <m:t>→</m:t>
                      </m:r>
                    </m:oMath>
                  </m:oMathPara>
                </a14:m>
                <a:endParaRPr lang="vi-VN" sz="2400" dirty="0">
                  <a:latin typeface="+mn-lt"/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540" y="2444384"/>
                <a:ext cx="527709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260252" y="2505939"/>
            <a:ext cx="3806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Chọn</a:t>
            </a:r>
            <a:endParaRPr lang="en-US" sz="2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565" y="2477870"/>
            <a:ext cx="2497355" cy="45624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4419224" y="2437601"/>
                <a:ext cx="52770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2400">
                          <a:latin typeface="+mn-lt"/>
                        </a:rPr>
                        <m:t>→</m:t>
                      </m:r>
                    </m:oMath>
                  </m:oMathPara>
                </a14:m>
                <a:endParaRPr lang="vi-VN" sz="2400" dirty="0">
                  <a:latin typeface="+mn-lt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224" y="2437601"/>
                <a:ext cx="527709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835540" y="2963077"/>
            <a:ext cx="3806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điểm</a:t>
            </a:r>
            <a:r>
              <a:rPr lang="en-US" sz="2000" dirty="0" smtClean="0"/>
              <a:t> A 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2303154" y="2901521"/>
                <a:ext cx="52770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2400">
                          <a:latin typeface="+mn-lt"/>
                        </a:rPr>
                        <m:t>→</m:t>
                      </m:r>
                    </m:oMath>
                  </m:oMathPara>
                </a14:m>
                <a:endParaRPr lang="vi-VN" sz="2400" dirty="0">
                  <a:latin typeface="+mn-lt"/>
                </a:endParaRPr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154" y="2901521"/>
                <a:ext cx="527709" cy="46166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2642284" y="2963076"/>
            <a:ext cx="2692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đoạn</a:t>
            </a:r>
            <a:r>
              <a:rPr lang="en-US" sz="2000" dirty="0" smtClean="0"/>
              <a:t> </a:t>
            </a:r>
            <a:r>
              <a:rPr lang="en-US" sz="2000" dirty="0" err="1" smtClean="0"/>
              <a:t>thẳng</a:t>
            </a:r>
            <a:r>
              <a:rPr lang="en-US" sz="2000" dirty="0" smtClean="0"/>
              <a:t> BB’ </a:t>
            </a:r>
            <a:endParaRPr lang="en-US" sz="2000" dirty="0"/>
          </a:p>
        </p:txBody>
      </p:sp>
      <p:sp>
        <p:nvSpPr>
          <p:cNvPr id="11" name="Rectangle 10"/>
          <p:cNvSpPr/>
          <p:nvPr/>
        </p:nvSpPr>
        <p:spPr>
          <a:xfrm>
            <a:off x="856805" y="3363186"/>
            <a:ext cx="41432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>
                <a:solidFill>
                  <a:schemeClr val="accent2"/>
                </a:solidFill>
              </a:rPr>
              <a:t>Bước</a:t>
            </a:r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en-US" sz="2000" b="1" dirty="0" smtClean="0">
                <a:solidFill>
                  <a:schemeClr val="accent2"/>
                </a:solidFill>
              </a:rPr>
              <a:t>3:</a:t>
            </a:r>
            <a:r>
              <a:rPr lang="en-US" sz="2000" dirty="0" smtClean="0"/>
              <a:t> </a:t>
            </a: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đoạn</a:t>
            </a:r>
            <a:r>
              <a:rPr lang="en-US" sz="2000" dirty="0" smtClean="0"/>
              <a:t> </a:t>
            </a:r>
            <a:r>
              <a:rPr lang="en-US" sz="2000" dirty="0" err="1" smtClean="0"/>
              <a:t>thẳng</a:t>
            </a:r>
            <a:r>
              <a:rPr lang="en-US" sz="2000" dirty="0" smtClean="0"/>
              <a:t> A’B </a:t>
            </a:r>
            <a:r>
              <a:rPr lang="en-US" sz="2000" dirty="0" err="1" smtClean="0"/>
              <a:t>và</a:t>
            </a:r>
            <a:r>
              <a:rPr lang="en-US" sz="2000" dirty="0" smtClean="0"/>
              <a:t> A’B’</a:t>
            </a:r>
            <a:endParaRPr lang="en-US" sz="20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400" y="1074933"/>
            <a:ext cx="3953331" cy="22302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Rounded Rectangular Callout 13"/>
          <p:cNvSpPr/>
          <p:nvPr/>
        </p:nvSpPr>
        <p:spPr>
          <a:xfrm>
            <a:off x="5000095" y="3867433"/>
            <a:ext cx="3797849" cy="1016790"/>
          </a:xfrm>
          <a:prstGeom prst="wedgeRoundRectCallout">
            <a:avLst>
              <a:gd name="adj1" fmla="val 56872"/>
              <a:gd name="adj2" fmla="val -50765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>
                <a:solidFill>
                  <a:srgbClr val="002060"/>
                </a:solidFill>
              </a:rPr>
              <a:t>Kết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quả</a:t>
            </a:r>
            <a:r>
              <a:rPr lang="en-US" sz="2000" b="1" dirty="0" smtClean="0">
                <a:solidFill>
                  <a:srgbClr val="002060"/>
                </a:solidFill>
              </a:rPr>
              <a:t>: </a:t>
            </a:r>
            <a:r>
              <a:rPr lang="en-US" sz="2000" dirty="0" smtClean="0">
                <a:solidFill>
                  <a:srgbClr val="000000"/>
                </a:solidFill>
              </a:rPr>
              <a:t>Ta </a:t>
            </a:r>
            <a:r>
              <a:rPr lang="en-US" sz="2000" dirty="0" err="1" smtClean="0">
                <a:solidFill>
                  <a:srgbClr val="000000"/>
                </a:solidFill>
              </a:rPr>
              <a:t>được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hình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thoi</a:t>
            </a:r>
            <a:r>
              <a:rPr lang="en-US" sz="2000" dirty="0" smtClean="0">
                <a:solidFill>
                  <a:srgbClr val="000000"/>
                </a:solidFill>
              </a:rPr>
              <a:t> ABA’B’ </a:t>
            </a:r>
            <a:r>
              <a:rPr lang="en-US" sz="2000" dirty="0" err="1" smtClean="0">
                <a:solidFill>
                  <a:srgbClr val="000000"/>
                </a:solidFill>
              </a:rPr>
              <a:t>có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trục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đối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xứng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là</a:t>
            </a:r>
            <a:r>
              <a:rPr lang="en-US" sz="2000" dirty="0" smtClean="0">
                <a:solidFill>
                  <a:srgbClr val="000000"/>
                </a:solidFill>
              </a:rPr>
              <a:t> BB’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807;p20"/>
          <p:cNvSpPr txBox="1">
            <a:spLocks noGrp="1"/>
          </p:cNvSpPr>
          <p:nvPr>
            <p:ph type="title"/>
          </p:nvPr>
        </p:nvSpPr>
        <p:spPr>
          <a:xfrm>
            <a:off x="680144" y="441640"/>
            <a:ext cx="5848247" cy="460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Hoạt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động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 2: </a:t>
            </a:r>
            <a:r>
              <a:rPr lang="en-US" b="1" dirty="0" err="1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Vẽ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hình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lục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giác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đều</a:t>
            </a:r>
            <a:endParaRPr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5083" y="1127051"/>
            <a:ext cx="71985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>
                <a:solidFill>
                  <a:schemeClr val="bg2">
                    <a:lumMod val="75000"/>
                  </a:schemeClr>
                </a:solidFill>
              </a:rPr>
              <a:t>Bước</a:t>
            </a: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</a:rPr>
              <a:t> 1: </a:t>
            </a:r>
            <a:r>
              <a:rPr lang="en-US" sz="2000" dirty="0" err="1" smtClean="0"/>
              <a:t>Vẽ</a:t>
            </a:r>
            <a:r>
              <a:rPr lang="en-US" sz="2000" dirty="0" smtClean="0"/>
              <a:t> tam </a:t>
            </a:r>
            <a:r>
              <a:rPr lang="en-US" sz="2000" dirty="0" err="1" smtClean="0"/>
              <a:t>giác</a:t>
            </a:r>
            <a:r>
              <a:rPr lang="en-US" sz="2000" dirty="0" smtClean="0"/>
              <a:t> </a:t>
            </a:r>
            <a:r>
              <a:rPr lang="en-US" sz="2000" dirty="0" err="1" smtClean="0"/>
              <a:t>đều</a:t>
            </a:r>
            <a:r>
              <a:rPr lang="en-US" sz="2000" dirty="0" smtClean="0"/>
              <a:t> ABB’.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err="1" smtClean="0">
                <a:solidFill>
                  <a:schemeClr val="bg2">
                    <a:lumMod val="75000"/>
                  </a:schemeClr>
                </a:solidFill>
              </a:rPr>
              <a:t>Bước</a:t>
            </a: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</a:rPr>
              <a:t> 2: </a:t>
            </a: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 smtClean="0"/>
              <a:t>điểm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xứng</a:t>
            </a:r>
            <a:r>
              <a:rPr lang="en-US" sz="2000" dirty="0" smtClean="0"/>
              <a:t> A’ </a:t>
            </a:r>
            <a:r>
              <a:rPr lang="en-US" sz="2000" dirty="0" err="1" smtClean="0"/>
              <a:t>của</a:t>
            </a:r>
            <a:r>
              <a:rPr lang="en-US" sz="2000" dirty="0" smtClean="0"/>
              <a:t> A qua B’ </a:t>
            </a:r>
            <a:r>
              <a:rPr lang="en-US" sz="2000" dirty="0" err="1" smtClean="0"/>
              <a:t>như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: 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nhóm</a:t>
            </a:r>
            <a:r>
              <a:rPr lang="en-US" sz="2000" dirty="0" smtClean="0"/>
              <a:t> </a:t>
            </a:r>
            <a:r>
              <a:rPr lang="en-US" sz="2000" dirty="0" err="1" smtClean="0"/>
              <a:t>công</a:t>
            </a:r>
            <a:r>
              <a:rPr lang="en-US" sz="2000" dirty="0" smtClean="0"/>
              <a:t> </a:t>
            </a:r>
            <a:r>
              <a:rPr lang="en-US" sz="2000" dirty="0" err="1" smtClean="0"/>
              <a:t>cụ</a:t>
            </a:r>
            <a:r>
              <a:rPr lang="en-US" sz="2000" dirty="0" smtClean="0"/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Đối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xứng</a:t>
            </a:r>
            <a:r>
              <a:rPr lang="en-US" sz="2000" dirty="0" smtClean="0">
                <a:solidFill>
                  <a:srgbClr val="0070C0"/>
                </a:solidFill>
              </a:rPr>
              <a:t>        -&gt;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                       </a:t>
            </a:r>
            <a:r>
              <a:rPr lang="en-US" sz="2000" dirty="0" smtClean="0">
                <a:solidFill>
                  <a:srgbClr val="0070C0"/>
                </a:solidFill>
              </a:rPr>
              <a:t>-&gt;</a:t>
            </a:r>
            <a:r>
              <a:rPr lang="en-US" sz="2000" dirty="0" smtClean="0"/>
              <a:t>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điểm</a:t>
            </a:r>
            <a:r>
              <a:rPr lang="en-US" sz="2000" dirty="0" smtClean="0"/>
              <a:t> </a:t>
            </a:r>
            <a:r>
              <a:rPr lang="en-US" sz="2000" dirty="0" err="1" smtClean="0"/>
              <a:t>cần</a:t>
            </a:r>
            <a:r>
              <a:rPr lang="en-US" sz="2000" dirty="0" smtClean="0"/>
              <a:t> </a:t>
            </a:r>
            <a:r>
              <a:rPr lang="en-US" sz="2000" dirty="0" err="1" smtClean="0"/>
              <a:t>lấy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xứng</a:t>
            </a:r>
            <a:r>
              <a:rPr lang="en-US" sz="2000" dirty="0" smtClean="0"/>
              <a:t> (</a:t>
            </a:r>
            <a:r>
              <a:rPr lang="en-US" sz="2000" dirty="0" err="1" smtClean="0"/>
              <a:t>điểm</a:t>
            </a:r>
            <a:r>
              <a:rPr lang="en-US" sz="2000" dirty="0" smtClean="0"/>
              <a:t> A) </a:t>
            </a:r>
            <a:r>
              <a:rPr lang="en-US" sz="2000" dirty="0" smtClean="0">
                <a:solidFill>
                  <a:srgbClr val="0070C0"/>
                </a:solidFill>
              </a:rPr>
              <a:t>-&gt;</a:t>
            </a:r>
            <a:r>
              <a:rPr lang="en-US" sz="2000" dirty="0" smtClean="0"/>
              <a:t>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tâm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xứng</a:t>
            </a:r>
            <a:r>
              <a:rPr lang="en-US" sz="2000" dirty="0" smtClean="0"/>
              <a:t> (</a:t>
            </a:r>
            <a:r>
              <a:rPr lang="en-US" sz="2000" dirty="0" err="1" smtClean="0"/>
              <a:t>điểm</a:t>
            </a:r>
            <a:r>
              <a:rPr lang="en-US" sz="2000" dirty="0" smtClean="0"/>
              <a:t> B’).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err="1" smtClean="0">
                <a:solidFill>
                  <a:schemeClr val="bg2">
                    <a:lumMod val="75000"/>
                  </a:schemeClr>
                </a:solidFill>
              </a:rPr>
              <a:t>Bước</a:t>
            </a: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</a:rPr>
              <a:t> 3: </a:t>
            </a: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 smtClean="0"/>
              <a:t>điểm</a:t>
            </a:r>
            <a:r>
              <a:rPr lang="en-US" sz="2000" dirty="0" smtClean="0"/>
              <a:t> B’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xứng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B qua B’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err="1" smtClean="0">
                <a:solidFill>
                  <a:schemeClr val="bg2">
                    <a:lumMod val="75000"/>
                  </a:schemeClr>
                </a:solidFill>
              </a:rPr>
              <a:t>Bước</a:t>
            </a: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</a:rPr>
              <a:t> 4: </a:t>
            </a: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 smtClean="0"/>
              <a:t>điểm</a:t>
            </a:r>
            <a:r>
              <a:rPr lang="en-US" sz="2000" dirty="0" smtClean="0"/>
              <a:t> B’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xứng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B qua </a:t>
            </a:r>
            <a:r>
              <a:rPr lang="en-US" sz="2000" dirty="0" err="1" smtClean="0"/>
              <a:t>đường</a:t>
            </a:r>
            <a:r>
              <a:rPr lang="en-US" sz="2000" dirty="0" smtClean="0"/>
              <a:t> </a:t>
            </a:r>
            <a:r>
              <a:rPr lang="en-US" sz="2000" dirty="0" err="1" smtClean="0"/>
              <a:t>thẳng</a:t>
            </a:r>
            <a:r>
              <a:rPr lang="en-US" sz="2000" dirty="0" smtClean="0"/>
              <a:t> AB’.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endParaRPr lang="en-US" sz="2000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63" t="47325" r="34183" b="21973"/>
          <a:stretch/>
        </p:blipFill>
        <p:spPr>
          <a:xfrm>
            <a:off x="4194374" y="2140329"/>
            <a:ext cx="340241" cy="3508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295" y="2140329"/>
            <a:ext cx="1676190" cy="380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16105" y="527420"/>
            <a:ext cx="3364786" cy="3990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2000" b="1" dirty="0">
                <a:solidFill>
                  <a:schemeClr val="bg2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5: </a:t>
            </a:r>
            <a:r>
              <a:rPr lang="en-US" sz="20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A’</a:t>
            </a:r>
            <a:r>
              <a:rPr lang="en-US" sz="2000" baseline="-25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en-US" sz="20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xứng</a:t>
            </a: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 qua </a:t>
            </a:r>
            <a:r>
              <a:rPr lang="en-US" sz="20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thẳng</a:t>
            </a: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BB</a:t>
            </a:r>
            <a:r>
              <a:rPr lang="en-US" sz="2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’.</a:t>
            </a:r>
            <a:endParaRPr lang="en-US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2000" b="1" dirty="0">
                <a:solidFill>
                  <a:schemeClr val="bg2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6: </a:t>
            </a:r>
            <a:r>
              <a:rPr lang="en-US" sz="20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thẳng</a:t>
            </a: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BA’</a:t>
            </a:r>
            <a:r>
              <a:rPr lang="en-US" sz="2000" baseline="-25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A’</a:t>
            </a:r>
            <a:r>
              <a:rPr lang="en-US" sz="2000" baseline="-25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A’, </a:t>
            </a:r>
            <a:r>
              <a:rPr lang="en-US" sz="2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A’B’</a:t>
            </a:r>
            <a:r>
              <a:rPr lang="en-US" sz="2000" baseline="-25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B’</a:t>
            </a:r>
            <a:r>
              <a:rPr lang="en-US" sz="2000" baseline="-25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en-US" sz="2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B’</a:t>
            </a:r>
            <a:r>
              <a:rPr lang="en-US" sz="2000" baseline="-25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B’</a:t>
            </a:r>
            <a:r>
              <a:rPr lang="en-US" sz="2000" baseline="-25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 err="1" smtClean="0">
                <a:solidFill>
                  <a:srgbClr val="0070C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000" b="1" dirty="0" smtClean="0">
                <a:solidFill>
                  <a:srgbClr val="0070C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2000" b="1" dirty="0" smtClean="0">
                <a:solidFill>
                  <a:srgbClr val="0070C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000" dirty="0" smtClean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Ta </a:t>
            </a:r>
            <a:r>
              <a:rPr lang="en-US" sz="2000" dirty="0" err="1" smtClean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000" dirty="0" smtClean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000" dirty="0" smtClean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lục</a:t>
            </a:r>
            <a:r>
              <a:rPr lang="en-US" sz="2000" dirty="0" smtClean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000" dirty="0" smtClean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2000" dirty="0" smtClean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736" y="527420"/>
            <a:ext cx="5113264" cy="33533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5724339" y="3880770"/>
            <a:ext cx="1726058" cy="372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 dirty="0" err="1" smtClean="0"/>
              <a:t>Hình</a:t>
            </a:r>
            <a:r>
              <a:rPr lang="en-US" sz="1800" i="1" dirty="0" smtClean="0"/>
              <a:t> T.7</a:t>
            </a:r>
            <a:endParaRPr lang="en-US" sz="1800" i="1" dirty="0"/>
          </a:p>
        </p:txBody>
      </p:sp>
    </p:spTree>
    <p:extLst>
      <p:ext uri="{BB962C8B-B14F-4D97-AF65-F5344CB8AC3E}">
        <p14:creationId xmlns:p14="http://schemas.microsoft.com/office/powerpoint/2010/main" val="1798421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Ely template">
  <a:themeElements>
    <a:clrScheme name="Custom 347">
      <a:dk1>
        <a:srgbClr val="21355A"/>
      </a:dk1>
      <a:lt1>
        <a:srgbClr val="FFFFFF"/>
      </a:lt1>
      <a:dk2>
        <a:srgbClr val="59BB00"/>
      </a:dk2>
      <a:lt2>
        <a:srgbClr val="00BABE"/>
      </a:lt2>
      <a:accent1>
        <a:srgbClr val="3AA0FF"/>
      </a:accent1>
      <a:accent2>
        <a:srgbClr val="3924BB"/>
      </a:accent2>
      <a:accent3>
        <a:srgbClr val="D63ED1"/>
      </a:accent3>
      <a:accent4>
        <a:srgbClr val="FF0000"/>
      </a:accent4>
      <a:accent5>
        <a:srgbClr val="FF8200"/>
      </a:accent5>
      <a:accent6>
        <a:srgbClr val="FFCC00"/>
      </a:accent6>
      <a:hlink>
        <a:srgbClr val="1C7AD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828</Words>
  <Application>Microsoft Office PowerPoint</Application>
  <PresentationFormat>On-screen Show (16:9)</PresentationFormat>
  <Paragraphs>85</Paragraphs>
  <Slides>22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Mali SemiBold</vt:lpstr>
      <vt:lpstr>Calibri</vt:lpstr>
      <vt:lpstr>Times New Roman</vt:lpstr>
      <vt:lpstr>Wingdings</vt:lpstr>
      <vt:lpstr>Mali</vt:lpstr>
      <vt:lpstr>Arial</vt:lpstr>
      <vt:lpstr>Nunito Light</vt:lpstr>
      <vt:lpstr>Nunito</vt:lpstr>
      <vt:lpstr>Ely template</vt:lpstr>
      <vt:lpstr>PowerPoint Presentation</vt:lpstr>
      <vt:lpstr>PowerPoint Presentation</vt:lpstr>
      <vt:lpstr>PowerPoint Presentation</vt:lpstr>
      <vt:lpstr>NỘI DUNG BÀI HỌC</vt:lpstr>
      <vt:lpstr>PowerPoint Presentation</vt:lpstr>
      <vt:lpstr>Hoạt động 1: Vẽ hình thoi</vt:lpstr>
      <vt:lpstr>PowerPoint Presentation</vt:lpstr>
      <vt:lpstr>Hoạt động 2: Vẽ hình lục giác đều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Xóa đối tượng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User</dc:creator>
  <cp:lastModifiedBy>Windows User</cp:lastModifiedBy>
  <cp:revision>28</cp:revision>
  <dcterms:modified xsi:type="dcterms:W3CDTF">2021-11-20T08:48:00Z</dcterms:modified>
</cp:coreProperties>
</file>