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68" r:id="rId9"/>
    <p:sldId id="269" r:id="rId10"/>
    <p:sldId id="276" r:id="rId11"/>
    <p:sldId id="277" r:id="rId12"/>
    <p:sldId id="279" r:id="rId13"/>
    <p:sldId id="282" r:id="rId14"/>
    <p:sldId id="287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 Math" panose="02040503050406030204" pitchFamily="18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14" Type="http://schemas.openxmlformats.org/officeDocument/2006/relationships/image" Target="../media/image1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svg"/><Relationship Id="rId7" Type="http://schemas.openxmlformats.org/officeDocument/2006/relationships/image" Target="../media/image3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15" Type="http://schemas.openxmlformats.org/officeDocument/2006/relationships/image" Target="../media/image129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5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5" Type="http://schemas.openxmlformats.org/officeDocument/2006/relationships/image" Target="../media/image8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1.png"/><Relationship Id="rId3" Type="http://schemas.openxmlformats.org/officeDocument/2006/relationships/image" Target="../media/image18.svg"/><Relationship Id="rId17" Type="http://schemas.openxmlformats.org/officeDocument/2006/relationships/image" Target="../media/image8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92.png"/><Relationship Id="rId1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25.svg"/><Relationship Id="rId2" Type="http://schemas.openxmlformats.org/officeDocument/2006/relationships/image" Target="../media/image10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15" Type="http://schemas.openxmlformats.org/officeDocument/2006/relationships/image" Target="../media/image26.png"/><Relationship Id="rId4" Type="http://schemas.openxmlformats.org/officeDocument/2006/relationships/image" Target="../media/image22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3" Type="http://schemas.openxmlformats.org/officeDocument/2006/relationships/image" Target="../media/image29.svg"/><Relationship Id="rId12" Type="http://schemas.openxmlformats.org/officeDocument/2006/relationships/image" Target="../media/image10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8720" y="1281589"/>
            <a:ext cx="1688988" cy="174798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54260" y="1028700"/>
            <a:ext cx="1833877" cy="140708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C6338CB-A32F-8AF9-4B53-980A7CF240D7}"/>
              </a:ext>
            </a:extLst>
          </p:cNvPr>
          <p:cNvSpPr txBox="1"/>
          <p:nvPr/>
        </p:nvSpPr>
        <p:spPr>
          <a:xfrm>
            <a:off x="3761900" y="3106979"/>
            <a:ext cx="11277600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77131" y="568947"/>
            <a:ext cx="1267542" cy="124536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0859">
            <a:off x="13517010" y="1288129"/>
            <a:ext cx="2033947" cy="528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C40A81-4B4D-C507-F4DF-A359BB1CE8EF}"/>
              </a:ext>
            </a:extLst>
          </p:cNvPr>
          <p:cNvSpPr txBox="1"/>
          <p:nvPr/>
        </p:nvSpPr>
        <p:spPr>
          <a:xfrm>
            <a:off x="3790950" y="1328480"/>
            <a:ext cx="10706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9DBB20A-4DA1-1111-787B-119907E69486}"/>
              </a:ext>
            </a:extLst>
          </p:cNvPr>
          <p:cNvSpPr/>
          <p:nvPr/>
        </p:nvSpPr>
        <p:spPr>
          <a:xfrm>
            <a:off x="7061362" y="3922484"/>
            <a:ext cx="3746175" cy="1295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9AE07A-5435-FEC3-9E84-0AF0B81D2C1F}"/>
                  </a:ext>
                </a:extLst>
              </p:cNvPr>
              <p:cNvSpPr txBox="1"/>
              <p:nvPr/>
            </p:nvSpPr>
            <p:spPr>
              <a:xfrm>
                <a:off x="5092167" y="5752840"/>
                <a:ext cx="8058150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9AE07A-5435-FEC3-9E84-0AF0B81D2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167" y="5752840"/>
                <a:ext cx="8058150" cy="1824923"/>
              </a:xfrm>
              <a:prstGeom prst="rect">
                <a:avLst/>
              </a:prstGeom>
              <a:blipFill>
                <a:blip r:embed="rId14"/>
                <a:stretch>
                  <a:fillRect l="-2648" r="-4463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6186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07341" y="406020"/>
            <a:ext cx="1267542" cy="124536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85425" y="-2810116"/>
            <a:ext cx="3785616" cy="41148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529852" y="2440847"/>
            <a:ext cx="3066494" cy="10541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B8C4C3-E872-564E-F828-D762262E77E9}"/>
                  </a:ext>
                </a:extLst>
              </p:cNvPr>
              <p:cNvSpPr txBox="1"/>
              <p:nvPr/>
            </p:nvSpPr>
            <p:spPr>
              <a:xfrm>
                <a:off x="3797319" y="2503585"/>
                <a:ext cx="11111357" cy="51335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</a:t>
                </a:r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đoạn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</a:t>
                </a:r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3:</a:t>
                </a:r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tròn tâm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bán kính 6.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4:</a:t>
                </a:r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giao điểm của đường tròn vẽ ở bước 3 và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B8C4C3-E872-564E-F828-D762262E7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19" y="2503585"/>
                <a:ext cx="11111357" cy="5133521"/>
              </a:xfrm>
              <a:prstGeom prst="rect">
                <a:avLst/>
              </a:prstGeom>
              <a:blipFill>
                <a:blip r:embed="rId15"/>
                <a:stretch>
                  <a:fillRect l="-1975" r="-1920" b="-4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774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0504" y="1181100"/>
            <a:ext cx="4071481" cy="6412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A89BD9-1FD5-61EC-51CE-9CC7458D96CB}"/>
                  </a:ext>
                </a:extLst>
              </p:cNvPr>
              <p:cNvSpPr txBox="1"/>
              <p:nvPr/>
            </p:nvSpPr>
            <p:spPr>
              <a:xfrm>
                <a:off x="2466975" y="2918307"/>
                <a:ext cx="13716000" cy="465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1 (SGK – tr.114)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Geogebra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=70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mềm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Geogebra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tệp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đuôi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A89BD9-1FD5-61EC-51CE-9CC7458D9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975" y="2918307"/>
                <a:ext cx="13716000" cy="4656852"/>
              </a:xfrm>
              <a:prstGeom prst="rect">
                <a:avLst/>
              </a:prstGeom>
              <a:blipFill>
                <a:blip r:embed="rId11"/>
                <a:stretch>
                  <a:fillRect l="-1600" r="-1556" b="-4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9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624551">
            <a:off x="15447591" y="1823192"/>
            <a:ext cx="2033947" cy="52882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88BF54D-5237-A822-0EFC-B98F251BB6DB}"/>
              </a:ext>
            </a:extLst>
          </p:cNvPr>
          <p:cNvSpPr txBox="1"/>
          <p:nvPr/>
        </p:nvSpPr>
        <p:spPr>
          <a:xfrm>
            <a:off x="5029200" y="1533607"/>
            <a:ext cx="9258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BAA95B-142D-3320-9272-FAA10F059EF6}"/>
              </a:ext>
            </a:extLst>
          </p:cNvPr>
          <p:cNvSpPr txBox="1"/>
          <p:nvPr/>
        </p:nvSpPr>
        <p:spPr>
          <a:xfrm>
            <a:off x="1432305" y="6802788"/>
            <a:ext cx="43815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Ghi nhớ kiến thức trong bài. </a:t>
            </a:r>
            <a:endParaRPr lang="en-US" sz="4000" dirty="0">
              <a:effectLst/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0DCB9E-056D-1F68-A9B8-807C02B2415C}"/>
              </a:ext>
            </a:extLst>
          </p:cNvPr>
          <p:cNvSpPr txBox="1"/>
          <p:nvPr/>
        </p:nvSpPr>
        <p:spPr>
          <a:xfrm>
            <a:off x="7270644" y="6756403"/>
            <a:ext cx="43815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Hoàn thành các bài tập được giao. </a:t>
            </a:r>
            <a:endParaRPr lang="en-US" sz="4000" dirty="0">
              <a:effectLst/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67B34E-6ECD-95A2-9585-B44650C89062}"/>
              </a:ext>
            </a:extLst>
          </p:cNvPr>
          <p:cNvSpPr txBox="1"/>
          <p:nvPr/>
        </p:nvSpPr>
        <p:spPr>
          <a:xfrm>
            <a:off x="12770610" y="6695336"/>
            <a:ext cx="292896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Chuẩn bị bài mới. </a:t>
            </a:r>
            <a:endParaRPr lang="en-US" sz="4000" dirty="0">
              <a:effectLst/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pic>
        <p:nvPicPr>
          <p:cNvPr id="30" name="Picture 18">
            <a:extLst>
              <a:ext uri="{FF2B5EF4-FFF2-40B4-BE49-F238E27FC236}">
                <a16:creationId xmlns:a16="http://schemas.microsoft.com/office/drawing/2014/main" id="{C1A74452-1F4E-30F9-2037-584AF58B81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30932" y="4391146"/>
            <a:ext cx="1861708" cy="2206469"/>
          </a:xfrm>
          <a:prstGeom prst="rect">
            <a:avLst/>
          </a:prstGeom>
        </p:spPr>
      </p:pic>
      <p:pic>
        <p:nvPicPr>
          <p:cNvPr id="31" name="Picture 18">
            <a:extLst>
              <a:ext uri="{FF2B5EF4-FFF2-40B4-BE49-F238E27FC236}">
                <a16:creationId xmlns:a16="http://schemas.microsoft.com/office/drawing/2014/main" id="{5153E057-CE3A-1E4E-306E-691AF30847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424671" y="4391145"/>
            <a:ext cx="1861708" cy="2206469"/>
          </a:xfrm>
          <a:prstGeom prst="rect">
            <a:avLst/>
          </a:prstGeom>
        </p:spPr>
      </p:pic>
      <p:pic>
        <p:nvPicPr>
          <p:cNvPr id="32" name="Picture 18">
            <a:extLst>
              <a:ext uri="{FF2B5EF4-FFF2-40B4-BE49-F238E27FC236}">
                <a16:creationId xmlns:a16="http://schemas.microsoft.com/office/drawing/2014/main" id="{911B02D7-C2E1-CBC4-5F56-9802B7ACC6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410072" y="4442433"/>
            <a:ext cx="1861708" cy="220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715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520259" y="332560"/>
            <a:ext cx="1718510" cy="18716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9C5874-461F-358F-261E-4E62451B583D}"/>
              </a:ext>
            </a:extLst>
          </p:cNvPr>
          <p:cNvSpPr txBox="1"/>
          <p:nvPr/>
        </p:nvSpPr>
        <p:spPr>
          <a:xfrm>
            <a:off x="5031905" y="3280526"/>
            <a:ext cx="7129626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HẸN GẶP LẠI CÁC EM</a:t>
            </a:r>
          </a:p>
        </p:txBody>
      </p:sp>
    </p:spTree>
    <p:extLst>
      <p:ext uri="{BB962C8B-B14F-4D97-AF65-F5344CB8AC3E}">
        <p14:creationId xmlns:p14="http://schemas.microsoft.com/office/powerpoint/2010/main" val="371674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07684" y="9154288"/>
            <a:ext cx="4071481" cy="6412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FB8D54-B094-D9E1-4185-B2FA8E712D43}"/>
              </a:ext>
            </a:extLst>
          </p:cNvPr>
          <p:cNvSpPr txBox="1"/>
          <p:nvPr/>
        </p:nvSpPr>
        <p:spPr>
          <a:xfrm>
            <a:off x="2936877" y="805639"/>
            <a:ext cx="12414246" cy="321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THỰC HÀNH TRẢI NGHIỆM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797B1F-8D9A-78DD-1154-AF2C623A5CC5}"/>
              </a:ext>
            </a:extLst>
          </p:cNvPr>
          <p:cNvSpPr txBox="1"/>
          <p:nvPr/>
        </p:nvSpPr>
        <p:spPr>
          <a:xfrm>
            <a:off x="2095500" y="4418074"/>
            <a:ext cx="1409700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VẼ HÌNH ĐƠN GIẢN VỚI PHẦN MỀM GEOGEBRA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6800" y="5749426"/>
            <a:ext cx="1163603" cy="108320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6800" y="7186989"/>
            <a:ext cx="1163603" cy="108320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B81D7BD-0FED-71FF-807F-2E8CCB3F7E7B}"/>
              </a:ext>
            </a:extLst>
          </p:cNvPr>
          <p:cNvSpPr txBox="1"/>
          <p:nvPr/>
        </p:nvSpPr>
        <p:spPr>
          <a:xfrm>
            <a:off x="2756386" y="2252310"/>
            <a:ext cx="10287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Vẽ hai đường thẳng song song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7299F38-D659-E634-2AD9-6B2911420584}"/>
                  </a:ext>
                </a:extLst>
              </p:cNvPr>
              <p:cNvSpPr txBox="1"/>
              <p:nvPr/>
            </p:nvSpPr>
            <p:spPr>
              <a:xfrm>
                <a:off x="2712422" y="3701147"/>
                <a:ext cx="12863155" cy="40306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đi qua hai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nằm ngoài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3: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đi qua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song song với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7299F38-D659-E634-2AD9-6B2911420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422" y="3701147"/>
                <a:ext cx="12863155" cy="4030655"/>
              </a:xfrm>
              <a:prstGeom prst="rect">
                <a:avLst/>
              </a:prstGeom>
              <a:blipFill>
                <a:blip r:embed="rId14"/>
                <a:stretch>
                  <a:fillRect l="-1706" r="-1659" b="-55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295318" y="1028700"/>
            <a:ext cx="4071481" cy="64125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F8E53B3-34BC-503A-B63B-00D31CF73FAD}"/>
              </a:ext>
            </a:extLst>
          </p:cNvPr>
          <p:cNvSpPr txBox="1"/>
          <p:nvPr/>
        </p:nvSpPr>
        <p:spPr>
          <a:xfrm>
            <a:off x="2257296" y="1809605"/>
            <a:ext cx="138684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Sau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3,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61C08A-1554-84F8-8ADB-339525484C65}"/>
              </a:ext>
            </a:extLst>
          </p:cNvPr>
          <p:cNvSpPr txBox="1"/>
          <p:nvPr/>
        </p:nvSpPr>
        <p:spPr>
          <a:xfrm>
            <a:off x="2552700" y="5610142"/>
            <a:ext cx="13182600" cy="2927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Liên tưởng đến tiên đề Euclid.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 một điểm ở ngoài một đường thẳng, chỉ có một đường thẳng song song với đường thẳng đó.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75C774-5A9D-EA2B-CA78-1FE7DD804229}"/>
              </a:ext>
            </a:extLst>
          </p:cNvPr>
          <p:cNvSpPr txBox="1"/>
          <p:nvPr/>
        </p:nvSpPr>
        <p:spPr>
          <a:xfrm>
            <a:off x="7620000" y="47625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283888">
            <a:off x="15431329" y="2699290"/>
            <a:ext cx="2033947" cy="52882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53747" y="3598125"/>
            <a:ext cx="1301322" cy="20020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3127015-FCA9-D829-1BD2-BF7ADD535D5D}"/>
              </a:ext>
            </a:extLst>
          </p:cNvPr>
          <p:cNvSpPr txBox="1"/>
          <p:nvPr/>
        </p:nvSpPr>
        <p:spPr>
          <a:xfrm>
            <a:off x="4032596" y="1320488"/>
            <a:ext cx="10287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Vẽ tia phân giác của một góc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BB99D0E-EC8D-7399-9B35-6227526CA301}"/>
                  </a:ext>
                </a:extLst>
              </p:cNvPr>
              <p:cNvSpPr txBox="1"/>
              <p:nvPr/>
            </p:nvSpPr>
            <p:spPr>
              <a:xfrm>
                <a:off x="3951816" y="2264504"/>
                <a:ext cx="10611733" cy="3107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tia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góc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3: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phân giác của góc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BB99D0E-EC8D-7399-9B35-6227526CA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816" y="2264504"/>
                <a:ext cx="10611733" cy="3107326"/>
              </a:xfrm>
              <a:prstGeom prst="rect">
                <a:avLst/>
              </a:prstGeom>
              <a:blipFill>
                <a:blip r:embed="rId15"/>
                <a:stretch>
                  <a:fillRect l="-2068" r="-1379" b="-7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Vẽ tia phân giác của một góc">
            <a:extLst>
              <a:ext uri="{FF2B5EF4-FFF2-40B4-BE49-F238E27FC236}">
                <a16:creationId xmlns:a16="http://schemas.microsoft.com/office/drawing/2014/main" id="{8B5C39EB-551B-48AD-C5AC-12C3C387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7" y="5700847"/>
            <a:ext cx="5800725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73858" y="8750881"/>
            <a:ext cx="1363675" cy="142606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26663" y="1646172"/>
            <a:ext cx="567637" cy="52841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8F6E5F3-78E5-1004-60CD-6849C8FB166D}"/>
              </a:ext>
            </a:extLst>
          </p:cNvPr>
          <p:cNvSpPr txBox="1"/>
          <p:nvPr/>
        </p:nvSpPr>
        <p:spPr>
          <a:xfrm>
            <a:off x="3610481" y="747787"/>
            <a:ext cx="11925300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Vẽ đường trung trực của một đoạn thẳng</a:t>
            </a:r>
            <a:endParaRPr lang="en-US" sz="4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33CFD8-2B1B-EE4A-4CFF-D5456407648A}"/>
                  </a:ext>
                </a:extLst>
              </p:cNvPr>
              <p:cNvSpPr txBox="1"/>
              <p:nvPr/>
            </p:nvSpPr>
            <p:spPr>
              <a:xfrm>
                <a:off x="3577040" y="2297590"/>
                <a:ext cx="12153901" cy="2004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đoạn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trung trực của đoạn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33CFD8-2B1B-EE4A-4CFF-D54564076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040" y="2297590"/>
                <a:ext cx="12153901" cy="2004459"/>
              </a:xfrm>
              <a:prstGeom prst="rect">
                <a:avLst/>
              </a:prstGeom>
              <a:blipFill>
                <a:blip r:embed="rId17"/>
                <a:stretch>
                  <a:fillRect l="-1805" r="-100" b="-12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Bạn Lan vẽ đường trung trực của đoạn thẳng AB theo các bước như sau">
            <a:extLst>
              <a:ext uri="{FF2B5EF4-FFF2-40B4-BE49-F238E27FC236}">
                <a16:creationId xmlns:a16="http://schemas.microsoft.com/office/drawing/2014/main" id="{16F72C47-69AF-90F6-C4CB-1CB7F8C9D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20" y="4544576"/>
            <a:ext cx="5811877" cy="459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58000" cy="6858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0"/>
              <a:ext cx="6858000" cy="6858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85800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8000" y="6858000"/>
              <a:ext cx="6858000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0"/>
              <a:ext cx="6858000" cy="68580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0"/>
              <a:ext cx="6858000" cy="685800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3716000" y="6858000"/>
              <a:ext cx="6858000" cy="68580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0574000" y="6858000"/>
              <a:ext cx="6858000" cy="6858000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D1E9716-91E4-D0EC-BA8A-13DAEC59576F}"/>
              </a:ext>
            </a:extLst>
          </p:cNvPr>
          <p:cNvSpPr txBox="1"/>
          <p:nvPr/>
        </p:nvSpPr>
        <p:spPr>
          <a:xfrm>
            <a:off x="3404074" y="1327205"/>
            <a:ext cx="10287000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Vẽ tam giác biết độ dài ba cạnh</a:t>
            </a:r>
            <a:endParaRPr lang="en-US" sz="4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F51453A-49FA-B3F0-5E6A-B1A89416D834}"/>
                  </a:ext>
                </a:extLst>
              </p:cNvPr>
              <p:cNvSpPr txBox="1"/>
              <p:nvPr/>
            </p:nvSpPr>
            <p:spPr>
              <a:xfrm>
                <a:off x="2000250" y="2460016"/>
                <a:ext cx="14117769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b="1" i="1" dirty="0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Ví dụ: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Vẽ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b="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F51453A-49FA-B3F0-5E6A-B1A89416D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0" y="2460016"/>
                <a:ext cx="14117769" cy="901593"/>
              </a:xfrm>
              <a:prstGeom prst="rect">
                <a:avLst/>
              </a:prstGeom>
              <a:blipFill>
                <a:blip r:embed="rId14"/>
                <a:stretch>
                  <a:fillRect l="-1511" r="-475" b="-29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036151-74A8-4E97-BDD1-1DFB35209C78}"/>
                  </a:ext>
                </a:extLst>
              </p:cNvPr>
              <p:cNvSpPr txBox="1"/>
              <p:nvPr/>
            </p:nvSpPr>
            <p:spPr>
              <a:xfrm>
                <a:off x="2000250" y="3710450"/>
                <a:ext cx="14287500" cy="50052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hai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sao cho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tròn tâm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bán kính bằng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3: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đường tròn tâm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bán kính bằng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6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4: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giao điểm của hai đường tròn vừa vẽ.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5: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Nối các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để tạo thành các đoạn thẳng.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036151-74A8-4E97-BDD1-1DFB35209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0" y="3710450"/>
                <a:ext cx="14287500" cy="5005281"/>
              </a:xfrm>
              <a:prstGeom prst="rect">
                <a:avLst/>
              </a:prstGeom>
              <a:blipFill>
                <a:blip r:embed="rId15"/>
                <a:stretch>
                  <a:fillRect l="-1536" b="-4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55824" y="941771"/>
            <a:ext cx="813682" cy="75746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64017" y="581632"/>
            <a:ext cx="3066494" cy="1054107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60153" y="8722549"/>
            <a:ext cx="1267542" cy="1245360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653DB5EC-00E4-967D-9F81-1EAB95F87DBE}"/>
              </a:ext>
            </a:extLst>
          </p:cNvPr>
          <p:cNvSpPr/>
          <p:nvPr/>
        </p:nvSpPr>
        <p:spPr>
          <a:xfrm>
            <a:off x="1159938" y="1178539"/>
            <a:ext cx="1257081" cy="914400"/>
          </a:xfrm>
          <a:prstGeom prst="wedgeRoundRectCallout">
            <a:avLst>
              <a:gd name="adj1" fmla="val 31341"/>
              <a:gd name="adj2" fmla="val 74698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862843-1F54-A67A-AFF5-9314AB89835C}"/>
                  </a:ext>
                </a:extLst>
              </p:cNvPr>
              <p:cNvSpPr txBox="1"/>
              <p:nvPr/>
            </p:nvSpPr>
            <p:spPr>
              <a:xfrm>
                <a:off x="2651005" y="838327"/>
                <a:ext cx="13848516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trước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thoả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yêu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F862843-1F54-A67A-AFF5-9314AB898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005" y="838327"/>
                <a:ext cx="13848516" cy="1824923"/>
              </a:xfrm>
              <a:prstGeom prst="rect">
                <a:avLst/>
              </a:prstGeom>
              <a:blipFill>
                <a:blip r:embed="rId14"/>
                <a:stretch>
                  <a:fillRect l="-1585" r="-1540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DCECB764-1AAE-FF23-2E2D-9CFFACF19C2E}"/>
              </a:ext>
            </a:extLst>
          </p:cNvPr>
          <p:cNvSpPr txBox="1"/>
          <p:nvPr/>
        </p:nvSpPr>
        <p:spPr>
          <a:xfrm>
            <a:off x="3917413" y="4119923"/>
            <a:ext cx="1131570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Vẽ được hai tam giác thỏa mãn yêu cầu bài toán.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FAEDFE-3DDF-CAB3-6482-F244DBE59B25}"/>
              </a:ext>
            </a:extLst>
          </p:cNvPr>
          <p:cNvSpPr txBox="1"/>
          <p:nvPr/>
        </p:nvSpPr>
        <p:spPr>
          <a:xfrm>
            <a:off x="7620000" y="3094716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BE00916-06A8-2569-4120-5AE7E091C02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8005" y="5141350"/>
            <a:ext cx="3665641" cy="428598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D87A577-7780-179B-1DA8-62E883AC9E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75263" y="5234330"/>
            <a:ext cx="3988977" cy="4075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47479">
            <a:off x="194136" y="7157158"/>
            <a:ext cx="1591416" cy="145252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E789CAF-A9ED-2174-96A8-F8C84278FE09}"/>
              </a:ext>
            </a:extLst>
          </p:cNvPr>
          <p:cNvSpPr txBox="1"/>
          <p:nvPr/>
        </p:nvSpPr>
        <p:spPr>
          <a:xfrm>
            <a:off x="1981200" y="1173610"/>
            <a:ext cx="13906500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Vẽ tam giác biết độ dài hai cạnh và góc xen giữa.</a:t>
            </a:r>
            <a:endParaRPr lang="en-US" sz="44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8F0FCC-A71B-AFD1-A755-E2C192B1D805}"/>
                  </a:ext>
                </a:extLst>
              </p:cNvPr>
              <p:cNvSpPr txBox="1"/>
              <p:nvPr/>
            </p:nvSpPr>
            <p:spPr>
              <a:xfrm>
                <a:off x="1981200" y="2434070"/>
                <a:ext cx="14020800" cy="924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b="1" i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Ví dụ: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Vẽ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8F0FCC-A71B-AFD1-A755-E2C192B1D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434070"/>
                <a:ext cx="14020800" cy="924356"/>
              </a:xfrm>
              <a:prstGeom prst="rect">
                <a:avLst/>
              </a:prstGeom>
              <a:blipFill>
                <a:blip r:embed="rId12"/>
                <a:stretch>
                  <a:fillRect l="-1522" r="-1348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BB2B154-2A00-2036-0FE6-1CC17CE3D75B}"/>
                  </a:ext>
                </a:extLst>
              </p:cNvPr>
              <p:cNvSpPr txBox="1"/>
              <p:nvPr/>
            </p:nvSpPr>
            <p:spPr>
              <a:xfrm>
                <a:off x="1924050" y="3673611"/>
                <a:ext cx="14306550" cy="5003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1: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Vẽ hai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sao cho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= 6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2: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Vẽ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3: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Vẽ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giao điểm của đường thẳng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đường tròn tâm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bán kính 5.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000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 4: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Nối các điểm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để tạo thành các đoạn thẳng.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BB2B154-2A00-2036-0FE6-1CC17CE3D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050" y="3673611"/>
                <a:ext cx="14306550" cy="5003870"/>
              </a:xfrm>
              <a:prstGeom prst="rect">
                <a:avLst/>
              </a:prstGeom>
              <a:blipFill>
                <a:blip r:embed="rId13"/>
                <a:stretch>
                  <a:fillRect l="-1534" r="-1491" b="-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632</Words>
  <Application>Microsoft Office PowerPoint</Application>
  <PresentationFormat>Custom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Symbol</vt:lpstr>
      <vt:lpstr>Cambria Math</vt:lpstr>
      <vt:lpstr>Noto Sans Symbols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Fun Classroom Rules Education Presentation</dc:title>
  <dc:creator>Lê Thảo</dc:creator>
  <cp:lastModifiedBy>Administrator</cp:lastModifiedBy>
  <cp:revision>4</cp:revision>
  <dcterms:created xsi:type="dcterms:W3CDTF">2006-08-16T00:00:00Z</dcterms:created>
  <dcterms:modified xsi:type="dcterms:W3CDTF">2022-10-26T02:34:49Z</dcterms:modified>
  <dc:identifier>DAFPXz5jK6c</dc:identifier>
</cp:coreProperties>
</file>