
<file path=[Content_Types].xml><?xml version="1.0" encoding="utf-8"?>
<Types xmlns="http://schemas.openxmlformats.org/package/2006/content-types">
  <Default Extension="png" ContentType="image/png"/>
  <Default Extension="svg" ContentType="image/svg+xml"/>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unknown"/>
  <Default Extension="crdownload"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73" r:id="rId2"/>
    <p:sldId id="274" r:id="rId3"/>
    <p:sldId id="264" r:id="rId4"/>
    <p:sldId id="265" r:id="rId5"/>
    <p:sldId id="276" r:id="rId6"/>
    <p:sldId id="277" r:id="rId7"/>
    <p:sldId id="266" r:id="rId8"/>
    <p:sldId id="259" r:id="rId9"/>
    <p:sldId id="275" r:id="rId10"/>
    <p:sldId id="260" r:id="rId11"/>
    <p:sldId id="270" r:id="rId12"/>
    <p:sldId id="268" r:id="rId13"/>
    <p:sldId id="269" r:id="rId14"/>
    <p:sldId id="262" r:id="rId15"/>
    <p:sldId id="263"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5198BA-E011-4C37-B4A8-AA02F289C499}" type="datetimeFigureOut">
              <a:rPr lang="en-US" smtClean="0"/>
              <a:t>2/19/2024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E7393C-4C6B-488F-9EFB-7F33E0859FFA}" type="slidenum">
              <a:rPr lang="en-US" smtClean="0"/>
              <a:t>‹#›</a:t>
            </a:fld>
            <a:endParaRPr lang="en-US"/>
          </a:p>
        </p:txBody>
      </p:sp>
    </p:spTree>
    <p:extLst>
      <p:ext uri="{BB962C8B-B14F-4D97-AF65-F5344CB8AC3E}">
        <p14:creationId xmlns:p14="http://schemas.microsoft.com/office/powerpoint/2010/main" val="2406948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7965A4-4F9B-42AD-97F6-5956B56DB139}" type="slidenum">
              <a:rPr lang="zh-CN" altLang="en-US" smtClean="0"/>
              <a:t>5</a:t>
            </a:fld>
            <a:endParaRPr lang="zh-CN" altLang="en-US"/>
          </a:p>
        </p:txBody>
      </p:sp>
    </p:spTree>
    <p:extLst>
      <p:ext uri="{BB962C8B-B14F-4D97-AF65-F5344CB8AC3E}">
        <p14:creationId xmlns:p14="http://schemas.microsoft.com/office/powerpoint/2010/main" val="39651385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354A5B-24AA-476F-907E-DD292D787E7A}" type="slidenum">
              <a:rPr lang="zh-CN" altLang="en-US" smtClean="0"/>
              <a:t>31</a:t>
            </a:fld>
            <a:endParaRPr lang="zh-CN" altLang="en-US"/>
          </a:p>
        </p:txBody>
      </p:sp>
    </p:spTree>
    <p:extLst>
      <p:ext uri="{BB962C8B-B14F-4D97-AF65-F5344CB8AC3E}">
        <p14:creationId xmlns:p14="http://schemas.microsoft.com/office/powerpoint/2010/main" val="1543501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7965A4-4F9B-42AD-97F6-5956B56DB139}" type="slidenum">
              <a:rPr lang="zh-CN" altLang="en-US" smtClean="0"/>
              <a:t>6</a:t>
            </a:fld>
            <a:endParaRPr lang="zh-CN" altLang="en-US"/>
          </a:p>
        </p:txBody>
      </p:sp>
    </p:spTree>
    <p:extLst>
      <p:ext uri="{BB962C8B-B14F-4D97-AF65-F5344CB8AC3E}">
        <p14:creationId xmlns:p14="http://schemas.microsoft.com/office/powerpoint/2010/main" val="3965138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C147A23-5BA8-44CE-9215-79B767159C41}" type="slidenum">
              <a:rPr lang="zh-CN" altLang="en-US" smtClean="0"/>
              <a:pPr/>
              <a:t>8</a:t>
            </a:fld>
            <a:endParaRPr lang="zh-CN" altLang="en-US"/>
          </a:p>
        </p:txBody>
      </p:sp>
    </p:spTree>
    <p:extLst>
      <p:ext uri="{BB962C8B-B14F-4D97-AF65-F5344CB8AC3E}">
        <p14:creationId xmlns:p14="http://schemas.microsoft.com/office/powerpoint/2010/main" val="2586543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C147A23-5BA8-44CE-9215-79B767159C41}" type="slidenum">
              <a:rPr lang="zh-CN" altLang="en-US" smtClean="0"/>
              <a:pPr/>
              <a:t>9</a:t>
            </a:fld>
            <a:endParaRPr lang="zh-CN" altLang="en-US"/>
          </a:p>
        </p:txBody>
      </p:sp>
    </p:spTree>
    <p:extLst>
      <p:ext uri="{BB962C8B-B14F-4D97-AF65-F5344CB8AC3E}">
        <p14:creationId xmlns:p14="http://schemas.microsoft.com/office/powerpoint/2010/main" val="3921784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C147A23-5BA8-44CE-9215-79B767159C41}" type="slidenum">
              <a:rPr lang="zh-CN" altLang="en-US" smtClean="0"/>
              <a:pPr/>
              <a:t>10</a:t>
            </a:fld>
            <a:endParaRPr lang="zh-CN" altLang="en-US"/>
          </a:p>
        </p:txBody>
      </p:sp>
    </p:spTree>
    <p:extLst>
      <p:ext uri="{BB962C8B-B14F-4D97-AF65-F5344CB8AC3E}">
        <p14:creationId xmlns:p14="http://schemas.microsoft.com/office/powerpoint/2010/main" val="3921784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47A23-5BA8-44CE-9215-79B767159C41}" type="slidenum">
              <a:rPr lang="zh-CN" altLang="en-US" smtClean="0"/>
              <a:pPr/>
              <a:t>14</a:t>
            </a:fld>
            <a:endParaRPr lang="zh-CN" altLang="en-US"/>
          </a:p>
        </p:txBody>
      </p:sp>
    </p:spTree>
    <p:extLst>
      <p:ext uri="{BB962C8B-B14F-4D97-AF65-F5344CB8AC3E}">
        <p14:creationId xmlns:p14="http://schemas.microsoft.com/office/powerpoint/2010/main" val="3536803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147A23-5BA8-44CE-9215-79B767159C41}" type="slidenum">
              <a:rPr lang="zh-CN" altLang="en-US" smtClean="0"/>
              <a:pPr/>
              <a:t>15</a:t>
            </a:fld>
            <a:endParaRPr lang="zh-CN" altLang="en-US"/>
          </a:p>
        </p:txBody>
      </p:sp>
    </p:spTree>
    <p:extLst>
      <p:ext uri="{BB962C8B-B14F-4D97-AF65-F5344CB8AC3E}">
        <p14:creationId xmlns:p14="http://schemas.microsoft.com/office/powerpoint/2010/main" val="3958068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E7965A4-4F9B-42AD-97F6-5956B56DB139}" type="slidenum">
              <a:rPr lang="zh-CN" altLang="en-US" smtClean="0"/>
              <a:t>16</a:t>
            </a:fld>
            <a:endParaRPr lang="zh-CN" altLang="en-US"/>
          </a:p>
        </p:txBody>
      </p:sp>
    </p:spTree>
    <p:extLst>
      <p:ext uri="{BB962C8B-B14F-4D97-AF65-F5344CB8AC3E}">
        <p14:creationId xmlns:p14="http://schemas.microsoft.com/office/powerpoint/2010/main" val="3965138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5432CAF-49F6-421F-9490-E47DD0DF80AB}" type="slidenum">
              <a:rPr lang="zh-CN" altLang="en-US" smtClean="0"/>
              <a:t>30</a:t>
            </a:fld>
            <a:endParaRPr lang="zh-CN" altLang="en-US"/>
          </a:p>
        </p:txBody>
      </p:sp>
    </p:spTree>
    <p:extLst>
      <p:ext uri="{BB962C8B-B14F-4D97-AF65-F5344CB8AC3E}">
        <p14:creationId xmlns:p14="http://schemas.microsoft.com/office/powerpoint/2010/main" val="718292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3ED24C-1889-4103-A571-DCB4E1A8FA3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9283BF-7349-4E2F-969F-0945C1D066D7}" type="slidenum">
              <a:rPr lang="en-US" smtClean="0"/>
              <a:t>‹#›</a:t>
            </a:fld>
            <a:endParaRPr lang="en-US"/>
          </a:p>
        </p:txBody>
      </p:sp>
    </p:spTree>
    <p:extLst>
      <p:ext uri="{BB962C8B-B14F-4D97-AF65-F5344CB8AC3E}">
        <p14:creationId xmlns:p14="http://schemas.microsoft.com/office/powerpoint/2010/main" val="1764121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3ED24C-1889-4103-A571-DCB4E1A8FA3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9283BF-7349-4E2F-969F-0945C1D066D7}" type="slidenum">
              <a:rPr lang="en-US" smtClean="0"/>
              <a:t>‹#›</a:t>
            </a:fld>
            <a:endParaRPr lang="en-US"/>
          </a:p>
        </p:txBody>
      </p:sp>
    </p:spTree>
    <p:extLst>
      <p:ext uri="{BB962C8B-B14F-4D97-AF65-F5344CB8AC3E}">
        <p14:creationId xmlns:p14="http://schemas.microsoft.com/office/powerpoint/2010/main" val="3472471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3ED24C-1889-4103-A571-DCB4E1A8FA3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9283BF-7349-4E2F-969F-0945C1D066D7}" type="slidenum">
              <a:rPr lang="en-US" smtClean="0"/>
              <a:t>‹#›</a:t>
            </a:fld>
            <a:endParaRPr lang="en-US"/>
          </a:p>
        </p:txBody>
      </p:sp>
    </p:spTree>
    <p:extLst>
      <p:ext uri="{BB962C8B-B14F-4D97-AF65-F5344CB8AC3E}">
        <p14:creationId xmlns:p14="http://schemas.microsoft.com/office/powerpoint/2010/main" val="1402502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E5F6AD-1DCF-4F18-9BBA-2BC622BDF2FB}" type="datetimeFigureOut">
              <a:rPr lang="zh-CN" altLang="en-US" smtClean="0"/>
              <a:t>2024/2/19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1B0D12B-A1F6-4D3F-98AE-9ADCFED71E04}" type="slidenum">
              <a:rPr lang="zh-CN" altLang="en-US" smtClean="0"/>
              <a:t>‹#›</a:t>
            </a:fld>
            <a:endParaRPr lang="zh-CN" altLang="en-US"/>
          </a:p>
        </p:txBody>
      </p:sp>
      <p:sp>
        <p:nvSpPr>
          <p:cNvPr id="10" name="标题 9"/>
          <p:cNvSpPr>
            <a:spLocks noGrp="1"/>
          </p:cNvSpPr>
          <p:nvPr>
            <p:ph type="title"/>
          </p:nvPr>
        </p:nvSpPr>
        <p:spPr/>
        <p:txBody>
          <a:bodyPr/>
          <a:lstStyle/>
          <a:p>
            <a:r>
              <a:rPr lang="zh-CN" altLang="en-US"/>
              <a:t>单击此处编辑母版标题样式</a:t>
            </a:r>
          </a:p>
        </p:txBody>
      </p:sp>
      <p:grpSp>
        <p:nvGrpSpPr>
          <p:cNvPr id="11" name="组合 10"/>
          <p:cNvGrpSpPr/>
          <p:nvPr userDrawn="1"/>
        </p:nvGrpSpPr>
        <p:grpSpPr>
          <a:xfrm>
            <a:off x="0" y="-293511"/>
            <a:ext cx="9671320" cy="8048541"/>
            <a:chOff x="0" y="-221063"/>
            <a:chExt cx="12895093" cy="7946844"/>
          </a:xfrm>
        </p:grpSpPr>
        <p:sp>
          <p:nvSpPr>
            <p:cNvPr id="12" name="矩形 11"/>
            <p:cNvSpPr/>
            <p:nvPr/>
          </p:nvSpPr>
          <p:spPr>
            <a:xfrm>
              <a:off x="0" y="0"/>
              <a:ext cx="12192000" cy="6858000"/>
            </a:xfrm>
            <a:prstGeom prst="rect">
              <a:avLst/>
            </a:prstGeom>
            <a:solidFill>
              <a:srgbClr val="9AD6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3" name="组合 12"/>
            <p:cNvGrpSpPr/>
            <p:nvPr/>
          </p:nvGrpSpPr>
          <p:grpSpPr>
            <a:xfrm>
              <a:off x="144150" y="-221063"/>
              <a:ext cx="12750943" cy="7946844"/>
              <a:chOff x="2627224" y="-795141"/>
              <a:chExt cx="10013806" cy="7040780"/>
            </a:xfrm>
          </p:grpSpPr>
          <p:sp>
            <p:nvSpPr>
              <p:cNvPr id="14" name="矩形 13"/>
              <p:cNvSpPr/>
              <p:nvPr/>
            </p:nvSpPr>
            <p:spPr>
              <a:xfrm>
                <a:off x="2627224" y="-599283"/>
                <a:ext cx="5758249" cy="5957676"/>
              </a:xfrm>
              <a:prstGeom prst="rect">
                <a:avLst/>
              </a:prstGeom>
              <a:blipFill dpi="0" rotWithShape="1">
                <a:blip r:embed="rId2">
                  <a:alphaModFix amt="17000"/>
                  <a:lum bright="70000" contrast="-70000"/>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15" name="矩形 14"/>
              <p:cNvSpPr/>
              <p:nvPr/>
            </p:nvSpPr>
            <p:spPr>
              <a:xfrm rot="10601959">
                <a:off x="6872592" y="-795141"/>
                <a:ext cx="5768438" cy="7040780"/>
              </a:xfrm>
              <a:prstGeom prst="rect">
                <a:avLst/>
              </a:prstGeom>
              <a:blipFill dpi="0" rotWithShape="1">
                <a:blip r:embed="rId3">
                  <a:alphaModFix amt="17000"/>
                  <a:lum bright="70000" contrast="-7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grpSp>
      </p:grpSp>
    </p:spTree>
    <p:extLst>
      <p:ext uri="{BB962C8B-B14F-4D97-AF65-F5344CB8AC3E}">
        <p14:creationId xmlns:p14="http://schemas.microsoft.com/office/powerpoint/2010/main" val="617226151"/>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3ED24C-1889-4103-A571-DCB4E1A8FA3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9283BF-7349-4E2F-969F-0945C1D066D7}" type="slidenum">
              <a:rPr lang="en-US" smtClean="0"/>
              <a:t>‹#›</a:t>
            </a:fld>
            <a:endParaRPr lang="en-US"/>
          </a:p>
        </p:txBody>
      </p:sp>
    </p:spTree>
    <p:extLst>
      <p:ext uri="{BB962C8B-B14F-4D97-AF65-F5344CB8AC3E}">
        <p14:creationId xmlns:p14="http://schemas.microsoft.com/office/powerpoint/2010/main" val="184270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3ED24C-1889-4103-A571-DCB4E1A8FA3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9283BF-7349-4E2F-969F-0945C1D066D7}" type="slidenum">
              <a:rPr lang="en-US" smtClean="0"/>
              <a:t>‹#›</a:t>
            </a:fld>
            <a:endParaRPr lang="en-US"/>
          </a:p>
        </p:txBody>
      </p:sp>
    </p:spTree>
    <p:extLst>
      <p:ext uri="{BB962C8B-B14F-4D97-AF65-F5344CB8AC3E}">
        <p14:creationId xmlns:p14="http://schemas.microsoft.com/office/powerpoint/2010/main" val="587764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3ED24C-1889-4103-A571-DCB4E1A8FA39}"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9283BF-7349-4E2F-969F-0945C1D066D7}" type="slidenum">
              <a:rPr lang="en-US" smtClean="0"/>
              <a:t>‹#›</a:t>
            </a:fld>
            <a:endParaRPr lang="en-US"/>
          </a:p>
        </p:txBody>
      </p:sp>
    </p:spTree>
    <p:extLst>
      <p:ext uri="{BB962C8B-B14F-4D97-AF65-F5344CB8AC3E}">
        <p14:creationId xmlns:p14="http://schemas.microsoft.com/office/powerpoint/2010/main" val="2848252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3ED24C-1889-4103-A571-DCB4E1A8FA39}"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9283BF-7349-4E2F-969F-0945C1D066D7}" type="slidenum">
              <a:rPr lang="en-US" smtClean="0"/>
              <a:t>‹#›</a:t>
            </a:fld>
            <a:endParaRPr lang="en-US"/>
          </a:p>
        </p:txBody>
      </p:sp>
    </p:spTree>
    <p:extLst>
      <p:ext uri="{BB962C8B-B14F-4D97-AF65-F5344CB8AC3E}">
        <p14:creationId xmlns:p14="http://schemas.microsoft.com/office/powerpoint/2010/main" val="313956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3ED24C-1889-4103-A571-DCB4E1A8FA39}"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9283BF-7349-4E2F-969F-0945C1D066D7}" type="slidenum">
              <a:rPr lang="en-US" smtClean="0"/>
              <a:t>‹#›</a:t>
            </a:fld>
            <a:endParaRPr lang="en-US"/>
          </a:p>
        </p:txBody>
      </p:sp>
    </p:spTree>
    <p:extLst>
      <p:ext uri="{BB962C8B-B14F-4D97-AF65-F5344CB8AC3E}">
        <p14:creationId xmlns:p14="http://schemas.microsoft.com/office/powerpoint/2010/main" val="1679024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3ED24C-1889-4103-A571-DCB4E1A8FA39}"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9283BF-7349-4E2F-969F-0945C1D066D7}" type="slidenum">
              <a:rPr lang="en-US" smtClean="0"/>
              <a:t>‹#›</a:t>
            </a:fld>
            <a:endParaRPr lang="en-US"/>
          </a:p>
        </p:txBody>
      </p:sp>
    </p:spTree>
    <p:extLst>
      <p:ext uri="{BB962C8B-B14F-4D97-AF65-F5344CB8AC3E}">
        <p14:creationId xmlns:p14="http://schemas.microsoft.com/office/powerpoint/2010/main" val="3301046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3ED24C-1889-4103-A571-DCB4E1A8FA39}"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9283BF-7349-4E2F-969F-0945C1D066D7}" type="slidenum">
              <a:rPr lang="en-US" smtClean="0"/>
              <a:t>‹#›</a:t>
            </a:fld>
            <a:endParaRPr lang="en-US"/>
          </a:p>
        </p:txBody>
      </p:sp>
    </p:spTree>
    <p:extLst>
      <p:ext uri="{BB962C8B-B14F-4D97-AF65-F5344CB8AC3E}">
        <p14:creationId xmlns:p14="http://schemas.microsoft.com/office/powerpoint/2010/main" val="2757485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3ED24C-1889-4103-A571-DCB4E1A8FA39}"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9283BF-7349-4E2F-969F-0945C1D066D7}" type="slidenum">
              <a:rPr lang="en-US" smtClean="0"/>
              <a:t>‹#›</a:t>
            </a:fld>
            <a:endParaRPr lang="en-US"/>
          </a:p>
        </p:txBody>
      </p:sp>
    </p:spTree>
    <p:extLst>
      <p:ext uri="{BB962C8B-B14F-4D97-AF65-F5344CB8AC3E}">
        <p14:creationId xmlns:p14="http://schemas.microsoft.com/office/powerpoint/2010/main" val="1752196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3ED24C-1889-4103-A571-DCB4E1A8FA39}" type="datetimeFigureOut">
              <a:rPr lang="en-US" smtClean="0"/>
              <a:t>2/19/2024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9283BF-7349-4E2F-969F-0945C1D066D7}" type="slidenum">
              <a:rPr lang="en-US" smtClean="0"/>
              <a:t>‹#›</a:t>
            </a:fld>
            <a:endParaRPr lang="en-US"/>
          </a:p>
        </p:txBody>
      </p:sp>
    </p:spTree>
    <p:extLst>
      <p:ext uri="{BB962C8B-B14F-4D97-AF65-F5344CB8AC3E}">
        <p14:creationId xmlns:p14="http://schemas.microsoft.com/office/powerpoint/2010/main" val="2973406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9.jpg"/><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4.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7.gif"/><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7.crdownload"/><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video" Target="../media/media2.mp4"/><Relationship Id="rId7" Type="http://schemas.openxmlformats.org/officeDocument/2006/relationships/image" Target="../media/image42.png"/><Relationship Id="rId2" Type="http://schemas.microsoft.com/office/2007/relationships/media" Target="../media/media2.mp4"/><Relationship Id="rId1" Type="http://schemas.openxmlformats.org/officeDocument/2006/relationships/tags" Target="../tags/tag1.xml"/><Relationship Id="rId6" Type="http://schemas.openxmlformats.org/officeDocument/2006/relationships/image" Target="../media/image41.png"/><Relationship Id="rId5" Type="http://schemas.openxmlformats.org/officeDocument/2006/relationships/notesSlide" Target="../notesSlides/notesSlide9.xml"/><Relationship Id="rId4"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45.sv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3.png"/><Relationship Id="rId12" Type="http://schemas.microsoft.com/office/2007/relationships/hdphoto" Target="../media/hdphoto5.wdp"/><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2.wdp"/><Relationship Id="rId11" Type="http://schemas.openxmlformats.org/officeDocument/2006/relationships/image" Target="../media/image15.png"/><Relationship Id="rId5" Type="http://schemas.openxmlformats.org/officeDocument/2006/relationships/image" Target="../media/image12.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4.png"/><Relationship Id="rId14" Type="http://schemas.microsoft.com/office/2007/relationships/hdphoto" Target="../media/hdphoto6.wdp"/></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image" Target="../media/image13.png"/><Relationship Id="rId12"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microsoft.com/office/2007/relationships/hdphoto" Target="../media/hdphoto6.wdp"/><Relationship Id="rId11" Type="http://schemas.openxmlformats.org/officeDocument/2006/relationships/image" Target="../media/image12.png"/><Relationship Id="rId5" Type="http://schemas.openxmlformats.org/officeDocument/2006/relationships/image" Target="../media/image16.png"/><Relationship Id="rId10" Type="http://schemas.microsoft.com/office/2007/relationships/hdphoto" Target="../media/hdphoto5.wdp"/><Relationship Id="rId4" Type="http://schemas.microsoft.com/office/2007/relationships/hdphoto" Target="../media/hdphoto1.wdp"/><Relationship Id="rId9" Type="http://schemas.openxmlformats.org/officeDocument/2006/relationships/image" Target="../media/image15.png"/><Relationship Id="rId14" Type="http://schemas.microsoft.com/office/2007/relationships/hdphoto" Target="../media/hdphoto4.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9.jp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hought Bubble: Cloud 2">
            <a:extLst>
              <a:ext uri="{FF2B5EF4-FFF2-40B4-BE49-F238E27FC236}">
                <a16:creationId xmlns="" xmlns:a16="http://schemas.microsoft.com/office/drawing/2014/main" id="{72823267-5689-4871-825B-C9CDAB600AAD}"/>
              </a:ext>
            </a:extLst>
          </p:cNvPr>
          <p:cNvSpPr txBox="1">
            <a:spLocks/>
          </p:cNvSpPr>
          <p:nvPr/>
        </p:nvSpPr>
        <p:spPr>
          <a:xfrm>
            <a:off x="1905000" y="0"/>
            <a:ext cx="6705600" cy="4572000"/>
          </a:xfrm>
          <a:prstGeom prst="cloudCallout">
            <a:avLst/>
          </a:prstGeom>
        </p:spPr>
        <p:style>
          <a:lnRef idx="3">
            <a:schemeClr val="lt1"/>
          </a:lnRef>
          <a:fillRef idx="1">
            <a:schemeClr val="accent6"/>
          </a:fillRef>
          <a:effectRef idx="1">
            <a:schemeClr val="accent6"/>
          </a:effectRef>
          <a:fontRef idx="minor">
            <a:schemeClr val="lt1"/>
          </a:fontRef>
        </p:style>
        <p:txBody>
          <a:bodyPr rtlCol="0" anchor="ctr">
            <a:noAutofit/>
          </a:bodyPr>
          <a:lstStyle/>
          <a:p>
            <a:pPr marL="342900" lvl="0" indent="-342900" algn="ctr">
              <a:spcBef>
                <a:spcPct val="20000"/>
              </a:spcBef>
            </a:pPr>
            <a:r>
              <a:rPr kumimoji="0" lang="en-US" sz="2800" b="0" i="0" u="none" strike="noStrike" kern="1200" cap="none" spc="0" normalizeH="0" baseline="0" noProof="0" dirty="0" err="1" smtClean="0">
                <a:ln>
                  <a:noFill/>
                </a:ln>
                <a:solidFill>
                  <a:schemeClr val="tx1"/>
                </a:solidFill>
                <a:effectLst/>
                <a:uLnTx/>
                <a:uFillTx/>
                <a:latin typeface="Times New Roman" pitchFamily="18" charset="0"/>
                <a:cs typeface="Times New Roman" pitchFamily="18" charset="0"/>
              </a:rPr>
              <a:t>Chúng</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ta</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có</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thể</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dễ</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dàng</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đi</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lại</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trong</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không</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khí</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có</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thể</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lội</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được</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trong</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nước</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nhưng</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không</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thể</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đi</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xuyên</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qua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một</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bức</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tường</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Em</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có</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biết</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vì</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sao</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sz="2800" b="0" i="0" u="none" strike="noStrike" kern="1200" cap="none" spc="0" normalizeH="0" noProof="0" dirty="0" err="1" smtClean="0">
                <a:ln>
                  <a:noFill/>
                </a:ln>
                <a:solidFill>
                  <a:schemeClr val="tx1"/>
                </a:solidFill>
                <a:effectLst/>
                <a:uLnTx/>
                <a:uFillTx/>
                <a:latin typeface="Times New Roman" pitchFamily="18" charset="0"/>
                <a:cs typeface="Times New Roman" pitchFamily="18" charset="0"/>
              </a:rPr>
              <a:t>không</a:t>
            </a:r>
            <a:r>
              <a:rPr kumimoji="0" lang="en-US" sz="2800" b="0"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a:t>
            </a:r>
            <a:endParaRPr kumimoji="0" lang="en-US" sz="2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pic>
        <p:nvPicPr>
          <p:cNvPr id="6" name="Picture 21" descr="j0232133"/>
          <p:cNvPicPr>
            <a:picLocks noChangeAspect="1" noChangeArrowheads="1"/>
          </p:cNvPicPr>
          <p:nvPr/>
        </p:nvPicPr>
        <p:blipFill>
          <a:blip r:embed="rId2"/>
          <a:srcRect/>
          <a:stretch>
            <a:fillRect/>
          </a:stretch>
        </p:blipFill>
        <p:spPr bwMode="auto">
          <a:xfrm rot="21087082">
            <a:off x="-361644" y="4002865"/>
            <a:ext cx="3251398" cy="2973426"/>
          </a:xfrm>
          <a:prstGeom prst="rect">
            <a:avLst/>
          </a:prstGeom>
          <a:noFill/>
          <a:ln w="9525">
            <a:noFill/>
            <a:miter lim="800000"/>
            <a:headEnd/>
            <a:tailEnd/>
          </a:ln>
        </p:spPr>
      </p:pic>
    </p:spTree>
    <p:extLst>
      <p:ext uri="{BB962C8B-B14F-4D97-AF65-F5344CB8AC3E}">
        <p14:creationId xmlns:p14="http://schemas.microsoft.com/office/powerpoint/2010/main" val="359319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等腰三角形 1"/>
          <p:cNvSpPr>
            <a:spLocks/>
          </p:cNvSpPr>
          <p:nvPr/>
        </p:nvSpPr>
        <p:spPr bwMode="auto">
          <a:xfrm flipV="1">
            <a:off x="2653568" y="3441267"/>
            <a:ext cx="1232549" cy="133350"/>
          </a:xfrm>
          <a:custGeom>
            <a:avLst/>
            <a:gdLst>
              <a:gd name="T0" fmla="*/ 210516 w 2313967"/>
              <a:gd name="T1" fmla="*/ 0 h 288032"/>
              <a:gd name="T2" fmla="*/ 267171 w 2313967"/>
              <a:gd name="T3" fmla="*/ 46303 h 288032"/>
              <a:gd name="T4" fmla="*/ 880216 w 2313967"/>
              <a:gd name="T5" fmla="*/ 46303 h 288032"/>
              <a:gd name="T6" fmla="*/ 880216 w 2313967"/>
              <a:gd name="T7" fmla="*/ 61737 h 288032"/>
              <a:gd name="T8" fmla="*/ 286056 w 2313967"/>
              <a:gd name="T9" fmla="*/ 61737 h 288032"/>
              <a:gd name="T10" fmla="*/ 134976 w 2313967"/>
              <a:gd name="T11" fmla="*/ 61737 h 288032"/>
              <a:gd name="T12" fmla="*/ 0 w 2313967"/>
              <a:gd name="T13" fmla="*/ 61737 h 288032"/>
              <a:gd name="T14" fmla="*/ 0 w 2313967"/>
              <a:gd name="T15" fmla="*/ 46303 h 288032"/>
              <a:gd name="T16" fmla="*/ 153861 w 2313967"/>
              <a:gd name="T17" fmla="*/ 46303 h 288032"/>
              <a:gd name="T18" fmla="*/ 210516 w 2313967"/>
              <a:gd name="T19" fmla="*/ 0 h 2880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lnTo>
                  <a:pt x="553417" y="0"/>
                </a:lnTo>
                <a:close/>
              </a:path>
            </a:pathLst>
          </a:custGeom>
          <a:solidFill>
            <a:srgbClr val="BB81E7"/>
          </a:solidFill>
          <a:ln>
            <a:noFill/>
          </a:ln>
        </p:spPr>
        <p:txBody>
          <a:bodyPr/>
          <a:lstStyle/>
          <a:p>
            <a:endParaRPr lang="zh-CN" altLang="en-US"/>
          </a:p>
        </p:txBody>
      </p:sp>
      <p:sp>
        <p:nvSpPr>
          <p:cNvPr id="7" name="等腰三角形 1"/>
          <p:cNvSpPr>
            <a:spLocks/>
          </p:cNvSpPr>
          <p:nvPr/>
        </p:nvSpPr>
        <p:spPr bwMode="auto">
          <a:xfrm flipV="1">
            <a:off x="4572000" y="3411204"/>
            <a:ext cx="1232549" cy="133350"/>
          </a:xfrm>
          <a:custGeom>
            <a:avLst/>
            <a:gdLst>
              <a:gd name="T0" fmla="*/ 210516 w 2313967"/>
              <a:gd name="T1" fmla="*/ 0 h 288032"/>
              <a:gd name="T2" fmla="*/ 267171 w 2313967"/>
              <a:gd name="T3" fmla="*/ 46303 h 288032"/>
              <a:gd name="T4" fmla="*/ 880216 w 2313967"/>
              <a:gd name="T5" fmla="*/ 46303 h 288032"/>
              <a:gd name="T6" fmla="*/ 880216 w 2313967"/>
              <a:gd name="T7" fmla="*/ 61737 h 288032"/>
              <a:gd name="T8" fmla="*/ 286056 w 2313967"/>
              <a:gd name="T9" fmla="*/ 61737 h 288032"/>
              <a:gd name="T10" fmla="*/ 134976 w 2313967"/>
              <a:gd name="T11" fmla="*/ 61737 h 288032"/>
              <a:gd name="T12" fmla="*/ 0 w 2313967"/>
              <a:gd name="T13" fmla="*/ 61737 h 288032"/>
              <a:gd name="T14" fmla="*/ 0 w 2313967"/>
              <a:gd name="T15" fmla="*/ 46303 h 288032"/>
              <a:gd name="T16" fmla="*/ 153861 w 2313967"/>
              <a:gd name="T17" fmla="*/ 46303 h 288032"/>
              <a:gd name="T18" fmla="*/ 210516 w 2313967"/>
              <a:gd name="T19" fmla="*/ 0 h 2880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lnTo>
                  <a:pt x="553417" y="0"/>
                </a:lnTo>
                <a:close/>
              </a:path>
            </a:pathLst>
          </a:custGeom>
          <a:solidFill>
            <a:srgbClr val="BB81E7"/>
          </a:solidFill>
          <a:ln>
            <a:noFill/>
          </a:ln>
        </p:spPr>
        <p:txBody>
          <a:bodyPr/>
          <a:lstStyle/>
          <a:p>
            <a:endParaRPr lang="zh-CN" altLang="en-US"/>
          </a:p>
        </p:txBody>
      </p:sp>
      <p:sp>
        <p:nvSpPr>
          <p:cNvPr id="8" name="等腰三角形 1"/>
          <p:cNvSpPr>
            <a:spLocks/>
          </p:cNvSpPr>
          <p:nvPr/>
        </p:nvSpPr>
        <p:spPr bwMode="auto">
          <a:xfrm flipV="1">
            <a:off x="6462437" y="3398484"/>
            <a:ext cx="1232549" cy="133350"/>
          </a:xfrm>
          <a:custGeom>
            <a:avLst/>
            <a:gdLst>
              <a:gd name="T0" fmla="*/ 210516 w 2313967"/>
              <a:gd name="T1" fmla="*/ 0 h 288032"/>
              <a:gd name="T2" fmla="*/ 267171 w 2313967"/>
              <a:gd name="T3" fmla="*/ 46303 h 288032"/>
              <a:gd name="T4" fmla="*/ 880216 w 2313967"/>
              <a:gd name="T5" fmla="*/ 46303 h 288032"/>
              <a:gd name="T6" fmla="*/ 880216 w 2313967"/>
              <a:gd name="T7" fmla="*/ 61737 h 288032"/>
              <a:gd name="T8" fmla="*/ 286056 w 2313967"/>
              <a:gd name="T9" fmla="*/ 61737 h 288032"/>
              <a:gd name="T10" fmla="*/ 134976 w 2313967"/>
              <a:gd name="T11" fmla="*/ 61737 h 288032"/>
              <a:gd name="T12" fmla="*/ 0 w 2313967"/>
              <a:gd name="T13" fmla="*/ 61737 h 288032"/>
              <a:gd name="T14" fmla="*/ 0 w 2313967"/>
              <a:gd name="T15" fmla="*/ 46303 h 288032"/>
              <a:gd name="T16" fmla="*/ 153861 w 2313967"/>
              <a:gd name="T17" fmla="*/ 46303 h 288032"/>
              <a:gd name="T18" fmla="*/ 210516 w 2313967"/>
              <a:gd name="T19" fmla="*/ 0 h 2880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lnTo>
                  <a:pt x="553417" y="0"/>
                </a:lnTo>
                <a:close/>
              </a:path>
            </a:pathLst>
          </a:custGeom>
          <a:solidFill>
            <a:srgbClr val="BB81E7"/>
          </a:solidFill>
          <a:ln>
            <a:noFill/>
          </a:ln>
        </p:spPr>
        <p:txBody>
          <a:bodyPr/>
          <a:lstStyle/>
          <a:p>
            <a:endParaRPr lang="zh-CN" altLang="en-US"/>
          </a:p>
        </p:txBody>
      </p:sp>
      <p:sp>
        <p:nvSpPr>
          <p:cNvPr id="77" name="Freeform 5"/>
          <p:cNvSpPr>
            <a:spLocks/>
          </p:cNvSpPr>
          <p:nvPr/>
        </p:nvSpPr>
        <p:spPr bwMode="auto">
          <a:xfrm rot="17952227">
            <a:off x="4249267" y="855662"/>
            <a:ext cx="1878013" cy="1350345"/>
          </a:xfrm>
          <a:custGeom>
            <a:avLst/>
            <a:gdLst>
              <a:gd name="T0" fmla="*/ 1674959 w 590"/>
              <a:gd name="T1" fmla="*/ 292738 h 566"/>
              <a:gd name="T2" fmla="*/ 1356525 w 590"/>
              <a:gd name="T3" fmla="*/ 79548 h 566"/>
              <a:gd name="T4" fmla="*/ 1041277 w 590"/>
              <a:gd name="T5" fmla="*/ 6364 h 566"/>
              <a:gd name="T6" fmla="*/ 1038092 w 590"/>
              <a:gd name="T7" fmla="*/ 6364 h 566"/>
              <a:gd name="T8" fmla="*/ 920272 w 590"/>
              <a:gd name="T9" fmla="*/ 0 h 566"/>
              <a:gd name="T10" fmla="*/ 834295 w 590"/>
              <a:gd name="T11" fmla="*/ 3182 h 566"/>
              <a:gd name="T12" fmla="*/ 560442 w 590"/>
              <a:gd name="T13" fmla="*/ 44547 h 566"/>
              <a:gd name="T14" fmla="*/ 184691 w 590"/>
              <a:gd name="T15" fmla="*/ 251373 h 566"/>
              <a:gd name="T16" fmla="*/ 92346 w 590"/>
              <a:gd name="T17" fmla="*/ 378651 h 566"/>
              <a:gd name="T18" fmla="*/ 70055 w 590"/>
              <a:gd name="T19" fmla="*/ 423198 h 566"/>
              <a:gd name="T20" fmla="*/ 0 w 590"/>
              <a:gd name="T21" fmla="*/ 779575 h 566"/>
              <a:gd name="T22" fmla="*/ 79608 w 590"/>
              <a:gd name="T23" fmla="*/ 1155043 h 566"/>
              <a:gd name="T24" fmla="*/ 595470 w 590"/>
              <a:gd name="T25" fmla="*/ 1711883 h 566"/>
              <a:gd name="T26" fmla="*/ 885244 w 590"/>
              <a:gd name="T27" fmla="*/ 1791431 h 566"/>
              <a:gd name="T28" fmla="*/ 1216415 w 590"/>
              <a:gd name="T29" fmla="*/ 1750066 h 566"/>
              <a:gd name="T30" fmla="*/ 1528479 w 590"/>
              <a:gd name="T31" fmla="*/ 1514602 h 566"/>
              <a:gd name="T32" fmla="*/ 1815069 w 590"/>
              <a:gd name="T33" fmla="*/ 957763 h 566"/>
              <a:gd name="T34" fmla="*/ 1674959 w 590"/>
              <a:gd name="T35" fmla="*/ 292738 h 5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0"/>
              <a:gd name="T55" fmla="*/ 0 h 566"/>
              <a:gd name="T56" fmla="*/ 590 w 590"/>
              <a:gd name="T57" fmla="*/ 566 h 56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0" h="566">
                <a:moveTo>
                  <a:pt x="526" y="92"/>
                </a:moveTo>
                <a:cubicBezTo>
                  <a:pt x="498" y="61"/>
                  <a:pt x="464" y="40"/>
                  <a:pt x="426" y="25"/>
                </a:cubicBezTo>
                <a:cubicBezTo>
                  <a:pt x="394" y="12"/>
                  <a:pt x="361" y="5"/>
                  <a:pt x="327" y="2"/>
                </a:cubicBezTo>
                <a:cubicBezTo>
                  <a:pt x="327" y="2"/>
                  <a:pt x="327" y="2"/>
                  <a:pt x="326" y="2"/>
                </a:cubicBezTo>
                <a:cubicBezTo>
                  <a:pt x="315" y="1"/>
                  <a:pt x="303" y="0"/>
                  <a:pt x="289" y="0"/>
                </a:cubicBezTo>
                <a:cubicBezTo>
                  <a:pt x="280" y="0"/>
                  <a:pt x="271" y="1"/>
                  <a:pt x="262" y="1"/>
                </a:cubicBezTo>
                <a:cubicBezTo>
                  <a:pt x="237" y="1"/>
                  <a:pt x="207" y="5"/>
                  <a:pt x="176" y="14"/>
                </a:cubicBezTo>
                <a:cubicBezTo>
                  <a:pt x="121" y="29"/>
                  <a:pt x="76" y="54"/>
                  <a:pt x="58" y="79"/>
                </a:cubicBezTo>
                <a:cubicBezTo>
                  <a:pt x="47" y="91"/>
                  <a:pt x="37" y="104"/>
                  <a:pt x="29" y="119"/>
                </a:cubicBezTo>
                <a:cubicBezTo>
                  <a:pt x="26" y="124"/>
                  <a:pt x="24" y="128"/>
                  <a:pt x="22" y="133"/>
                </a:cubicBezTo>
                <a:cubicBezTo>
                  <a:pt x="8" y="163"/>
                  <a:pt x="0" y="202"/>
                  <a:pt x="0" y="245"/>
                </a:cubicBezTo>
                <a:cubicBezTo>
                  <a:pt x="0" y="291"/>
                  <a:pt x="9" y="333"/>
                  <a:pt x="25" y="363"/>
                </a:cubicBezTo>
                <a:cubicBezTo>
                  <a:pt x="58" y="439"/>
                  <a:pt x="111" y="499"/>
                  <a:pt x="187" y="538"/>
                </a:cubicBezTo>
                <a:cubicBezTo>
                  <a:pt x="215" y="552"/>
                  <a:pt x="246" y="560"/>
                  <a:pt x="278" y="563"/>
                </a:cubicBezTo>
                <a:cubicBezTo>
                  <a:pt x="314" y="566"/>
                  <a:pt x="349" y="563"/>
                  <a:pt x="382" y="550"/>
                </a:cubicBezTo>
                <a:cubicBezTo>
                  <a:pt x="422" y="535"/>
                  <a:pt x="453" y="508"/>
                  <a:pt x="480" y="476"/>
                </a:cubicBezTo>
                <a:cubicBezTo>
                  <a:pt x="524" y="425"/>
                  <a:pt x="554" y="366"/>
                  <a:pt x="570" y="301"/>
                </a:cubicBezTo>
                <a:cubicBezTo>
                  <a:pt x="590" y="225"/>
                  <a:pt x="580" y="153"/>
                  <a:pt x="526" y="92"/>
                </a:cubicBezTo>
                <a:close/>
              </a:path>
            </a:pathLst>
          </a:custGeom>
          <a:blipFill dpi="0" rotWithShape="0">
            <a:blip r:embed="rId3"/>
            <a:srcRect/>
            <a:stretch>
              <a:fillRect/>
            </a:stretch>
          </a:blipFill>
          <a:ln>
            <a:noFill/>
          </a:ln>
        </p:spPr>
        <p:txBody>
          <a:bodyPr lIns="121920" tIns="60960" rIns="121920" bIns="60960"/>
          <a:lstStyle/>
          <a:p>
            <a:endParaRPr lang="zh-CN" altLang="en-US" dirty="0"/>
          </a:p>
        </p:txBody>
      </p:sp>
      <p:sp>
        <p:nvSpPr>
          <p:cNvPr id="78" name="Freeform 5"/>
          <p:cNvSpPr>
            <a:spLocks/>
          </p:cNvSpPr>
          <p:nvPr/>
        </p:nvSpPr>
        <p:spPr bwMode="auto">
          <a:xfrm rot="3526558">
            <a:off x="6338235" y="962125"/>
            <a:ext cx="1878012" cy="1351535"/>
          </a:xfrm>
          <a:custGeom>
            <a:avLst/>
            <a:gdLst>
              <a:gd name="T0" fmla="*/ 1674959 w 590"/>
              <a:gd name="T1" fmla="*/ 292738 h 566"/>
              <a:gd name="T2" fmla="*/ 1356525 w 590"/>
              <a:gd name="T3" fmla="*/ 79548 h 566"/>
              <a:gd name="T4" fmla="*/ 1041277 w 590"/>
              <a:gd name="T5" fmla="*/ 6364 h 566"/>
              <a:gd name="T6" fmla="*/ 1038092 w 590"/>
              <a:gd name="T7" fmla="*/ 6364 h 566"/>
              <a:gd name="T8" fmla="*/ 920272 w 590"/>
              <a:gd name="T9" fmla="*/ 0 h 566"/>
              <a:gd name="T10" fmla="*/ 834295 w 590"/>
              <a:gd name="T11" fmla="*/ 3182 h 566"/>
              <a:gd name="T12" fmla="*/ 560442 w 590"/>
              <a:gd name="T13" fmla="*/ 44547 h 566"/>
              <a:gd name="T14" fmla="*/ 184691 w 590"/>
              <a:gd name="T15" fmla="*/ 251373 h 566"/>
              <a:gd name="T16" fmla="*/ 92346 w 590"/>
              <a:gd name="T17" fmla="*/ 378651 h 566"/>
              <a:gd name="T18" fmla="*/ 70055 w 590"/>
              <a:gd name="T19" fmla="*/ 423198 h 566"/>
              <a:gd name="T20" fmla="*/ 0 w 590"/>
              <a:gd name="T21" fmla="*/ 779575 h 566"/>
              <a:gd name="T22" fmla="*/ 79608 w 590"/>
              <a:gd name="T23" fmla="*/ 1155043 h 566"/>
              <a:gd name="T24" fmla="*/ 595470 w 590"/>
              <a:gd name="T25" fmla="*/ 1711883 h 566"/>
              <a:gd name="T26" fmla="*/ 885244 w 590"/>
              <a:gd name="T27" fmla="*/ 1791431 h 566"/>
              <a:gd name="T28" fmla="*/ 1216415 w 590"/>
              <a:gd name="T29" fmla="*/ 1750066 h 566"/>
              <a:gd name="T30" fmla="*/ 1528479 w 590"/>
              <a:gd name="T31" fmla="*/ 1514602 h 566"/>
              <a:gd name="T32" fmla="*/ 1815069 w 590"/>
              <a:gd name="T33" fmla="*/ 957763 h 566"/>
              <a:gd name="T34" fmla="*/ 1674959 w 590"/>
              <a:gd name="T35" fmla="*/ 292738 h 5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0"/>
              <a:gd name="T55" fmla="*/ 0 h 566"/>
              <a:gd name="T56" fmla="*/ 590 w 590"/>
              <a:gd name="T57" fmla="*/ 566 h 56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0" h="566">
                <a:moveTo>
                  <a:pt x="526" y="92"/>
                </a:moveTo>
                <a:cubicBezTo>
                  <a:pt x="498" y="61"/>
                  <a:pt x="464" y="40"/>
                  <a:pt x="426" y="25"/>
                </a:cubicBezTo>
                <a:cubicBezTo>
                  <a:pt x="394" y="12"/>
                  <a:pt x="361" y="5"/>
                  <a:pt x="327" y="2"/>
                </a:cubicBezTo>
                <a:cubicBezTo>
                  <a:pt x="327" y="2"/>
                  <a:pt x="327" y="2"/>
                  <a:pt x="326" y="2"/>
                </a:cubicBezTo>
                <a:cubicBezTo>
                  <a:pt x="315" y="1"/>
                  <a:pt x="303" y="0"/>
                  <a:pt x="289" y="0"/>
                </a:cubicBezTo>
                <a:cubicBezTo>
                  <a:pt x="280" y="0"/>
                  <a:pt x="271" y="1"/>
                  <a:pt x="262" y="1"/>
                </a:cubicBezTo>
                <a:cubicBezTo>
                  <a:pt x="237" y="1"/>
                  <a:pt x="207" y="5"/>
                  <a:pt x="176" y="14"/>
                </a:cubicBezTo>
                <a:cubicBezTo>
                  <a:pt x="121" y="29"/>
                  <a:pt x="76" y="54"/>
                  <a:pt x="58" y="79"/>
                </a:cubicBezTo>
                <a:cubicBezTo>
                  <a:pt x="47" y="91"/>
                  <a:pt x="37" y="104"/>
                  <a:pt x="29" y="119"/>
                </a:cubicBezTo>
                <a:cubicBezTo>
                  <a:pt x="26" y="124"/>
                  <a:pt x="24" y="128"/>
                  <a:pt x="22" y="133"/>
                </a:cubicBezTo>
                <a:cubicBezTo>
                  <a:pt x="8" y="163"/>
                  <a:pt x="0" y="202"/>
                  <a:pt x="0" y="245"/>
                </a:cubicBezTo>
                <a:cubicBezTo>
                  <a:pt x="0" y="291"/>
                  <a:pt x="9" y="333"/>
                  <a:pt x="25" y="363"/>
                </a:cubicBezTo>
                <a:cubicBezTo>
                  <a:pt x="58" y="439"/>
                  <a:pt x="111" y="499"/>
                  <a:pt x="187" y="538"/>
                </a:cubicBezTo>
                <a:cubicBezTo>
                  <a:pt x="215" y="552"/>
                  <a:pt x="246" y="560"/>
                  <a:pt x="278" y="563"/>
                </a:cubicBezTo>
                <a:cubicBezTo>
                  <a:pt x="314" y="566"/>
                  <a:pt x="349" y="563"/>
                  <a:pt x="382" y="550"/>
                </a:cubicBezTo>
                <a:cubicBezTo>
                  <a:pt x="422" y="535"/>
                  <a:pt x="453" y="508"/>
                  <a:pt x="480" y="476"/>
                </a:cubicBezTo>
                <a:cubicBezTo>
                  <a:pt x="524" y="425"/>
                  <a:pt x="554" y="366"/>
                  <a:pt x="570" y="301"/>
                </a:cubicBezTo>
                <a:cubicBezTo>
                  <a:pt x="590" y="225"/>
                  <a:pt x="580" y="153"/>
                  <a:pt x="526" y="92"/>
                </a:cubicBezTo>
                <a:close/>
              </a:path>
            </a:pathLst>
          </a:custGeom>
          <a:blipFill dpi="0" rotWithShape="0">
            <a:blip r:embed="rId4"/>
            <a:srcRect/>
            <a:stretch>
              <a:fillRect/>
            </a:stretch>
          </a:blipFill>
          <a:ln>
            <a:noFill/>
          </a:ln>
        </p:spPr>
        <p:txBody>
          <a:bodyPr lIns="121920" tIns="60960" rIns="121920" bIns="60960"/>
          <a:lstStyle/>
          <a:p>
            <a:endParaRPr lang="zh-CN" altLang="en-US"/>
          </a:p>
        </p:txBody>
      </p:sp>
      <p:sp>
        <p:nvSpPr>
          <p:cNvPr id="26" name="Freeform 5"/>
          <p:cNvSpPr>
            <a:spLocks/>
          </p:cNvSpPr>
          <p:nvPr/>
        </p:nvSpPr>
        <p:spPr bwMode="auto">
          <a:xfrm rot="9502714">
            <a:off x="2609693" y="736986"/>
            <a:ext cx="1409884" cy="1801813"/>
          </a:xfrm>
          <a:custGeom>
            <a:avLst/>
            <a:gdLst>
              <a:gd name="T0" fmla="*/ 1674959 w 590"/>
              <a:gd name="T1" fmla="*/ 292738 h 566"/>
              <a:gd name="T2" fmla="*/ 1356525 w 590"/>
              <a:gd name="T3" fmla="*/ 79548 h 566"/>
              <a:gd name="T4" fmla="*/ 1041277 w 590"/>
              <a:gd name="T5" fmla="*/ 6364 h 566"/>
              <a:gd name="T6" fmla="*/ 1038092 w 590"/>
              <a:gd name="T7" fmla="*/ 6364 h 566"/>
              <a:gd name="T8" fmla="*/ 920272 w 590"/>
              <a:gd name="T9" fmla="*/ 0 h 566"/>
              <a:gd name="T10" fmla="*/ 834295 w 590"/>
              <a:gd name="T11" fmla="*/ 3182 h 566"/>
              <a:gd name="T12" fmla="*/ 560442 w 590"/>
              <a:gd name="T13" fmla="*/ 44547 h 566"/>
              <a:gd name="T14" fmla="*/ 184691 w 590"/>
              <a:gd name="T15" fmla="*/ 251373 h 566"/>
              <a:gd name="T16" fmla="*/ 92346 w 590"/>
              <a:gd name="T17" fmla="*/ 378651 h 566"/>
              <a:gd name="T18" fmla="*/ 70055 w 590"/>
              <a:gd name="T19" fmla="*/ 423198 h 566"/>
              <a:gd name="T20" fmla="*/ 0 w 590"/>
              <a:gd name="T21" fmla="*/ 779575 h 566"/>
              <a:gd name="T22" fmla="*/ 79608 w 590"/>
              <a:gd name="T23" fmla="*/ 1155043 h 566"/>
              <a:gd name="T24" fmla="*/ 595470 w 590"/>
              <a:gd name="T25" fmla="*/ 1711883 h 566"/>
              <a:gd name="T26" fmla="*/ 885244 w 590"/>
              <a:gd name="T27" fmla="*/ 1791431 h 566"/>
              <a:gd name="T28" fmla="*/ 1216415 w 590"/>
              <a:gd name="T29" fmla="*/ 1750066 h 566"/>
              <a:gd name="T30" fmla="*/ 1528479 w 590"/>
              <a:gd name="T31" fmla="*/ 1514602 h 566"/>
              <a:gd name="T32" fmla="*/ 1815069 w 590"/>
              <a:gd name="T33" fmla="*/ 957763 h 566"/>
              <a:gd name="T34" fmla="*/ 1674959 w 590"/>
              <a:gd name="T35" fmla="*/ 292738 h 5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0"/>
              <a:gd name="T55" fmla="*/ 0 h 566"/>
              <a:gd name="T56" fmla="*/ 590 w 590"/>
              <a:gd name="T57" fmla="*/ 566 h 56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0" h="566">
                <a:moveTo>
                  <a:pt x="526" y="92"/>
                </a:moveTo>
                <a:cubicBezTo>
                  <a:pt x="498" y="61"/>
                  <a:pt x="464" y="40"/>
                  <a:pt x="426" y="25"/>
                </a:cubicBezTo>
                <a:cubicBezTo>
                  <a:pt x="394" y="12"/>
                  <a:pt x="361" y="5"/>
                  <a:pt x="327" y="2"/>
                </a:cubicBezTo>
                <a:cubicBezTo>
                  <a:pt x="327" y="2"/>
                  <a:pt x="327" y="2"/>
                  <a:pt x="326" y="2"/>
                </a:cubicBezTo>
                <a:cubicBezTo>
                  <a:pt x="315" y="1"/>
                  <a:pt x="303" y="0"/>
                  <a:pt x="289" y="0"/>
                </a:cubicBezTo>
                <a:cubicBezTo>
                  <a:pt x="280" y="0"/>
                  <a:pt x="271" y="1"/>
                  <a:pt x="262" y="1"/>
                </a:cubicBezTo>
                <a:cubicBezTo>
                  <a:pt x="237" y="1"/>
                  <a:pt x="207" y="5"/>
                  <a:pt x="176" y="14"/>
                </a:cubicBezTo>
                <a:cubicBezTo>
                  <a:pt x="121" y="29"/>
                  <a:pt x="76" y="54"/>
                  <a:pt x="58" y="79"/>
                </a:cubicBezTo>
                <a:cubicBezTo>
                  <a:pt x="47" y="91"/>
                  <a:pt x="37" y="104"/>
                  <a:pt x="29" y="119"/>
                </a:cubicBezTo>
                <a:cubicBezTo>
                  <a:pt x="26" y="124"/>
                  <a:pt x="24" y="128"/>
                  <a:pt x="22" y="133"/>
                </a:cubicBezTo>
                <a:cubicBezTo>
                  <a:pt x="8" y="163"/>
                  <a:pt x="0" y="202"/>
                  <a:pt x="0" y="245"/>
                </a:cubicBezTo>
                <a:cubicBezTo>
                  <a:pt x="0" y="291"/>
                  <a:pt x="9" y="333"/>
                  <a:pt x="25" y="363"/>
                </a:cubicBezTo>
                <a:cubicBezTo>
                  <a:pt x="58" y="439"/>
                  <a:pt x="111" y="499"/>
                  <a:pt x="187" y="538"/>
                </a:cubicBezTo>
                <a:cubicBezTo>
                  <a:pt x="215" y="552"/>
                  <a:pt x="246" y="560"/>
                  <a:pt x="278" y="563"/>
                </a:cubicBezTo>
                <a:cubicBezTo>
                  <a:pt x="314" y="566"/>
                  <a:pt x="349" y="563"/>
                  <a:pt x="382" y="550"/>
                </a:cubicBezTo>
                <a:cubicBezTo>
                  <a:pt x="422" y="535"/>
                  <a:pt x="453" y="508"/>
                  <a:pt x="480" y="476"/>
                </a:cubicBezTo>
                <a:cubicBezTo>
                  <a:pt x="524" y="425"/>
                  <a:pt x="554" y="366"/>
                  <a:pt x="570" y="301"/>
                </a:cubicBezTo>
                <a:cubicBezTo>
                  <a:pt x="590" y="225"/>
                  <a:pt x="580" y="153"/>
                  <a:pt x="526" y="92"/>
                </a:cubicBezTo>
                <a:close/>
              </a:path>
            </a:pathLst>
          </a:custGeom>
          <a:blipFill dpi="0" rotWithShape="0">
            <a:blip r:embed="rId5"/>
            <a:srcRect/>
            <a:stretch>
              <a:fillRect/>
            </a:stretch>
          </a:blipFill>
          <a:ln>
            <a:noFill/>
          </a:ln>
        </p:spPr>
        <p:txBody>
          <a:bodyPr lIns="121920" tIns="60960" rIns="121920" bIns="60960"/>
          <a:lstStyle/>
          <a:p>
            <a:endParaRPr lang="zh-CN" altLang="en-US" dirty="0"/>
          </a:p>
        </p:txBody>
      </p:sp>
      <p:sp>
        <p:nvSpPr>
          <p:cNvPr id="29" name="文本框 3">
            <a:extLst>
              <a:ext uri="{FF2B5EF4-FFF2-40B4-BE49-F238E27FC236}">
                <a16:creationId xmlns:a16="http://schemas.microsoft.com/office/drawing/2014/main" xmlns="" id="{FE6B5D14-80DF-48CA-97F8-A970B56366F0}"/>
              </a:ext>
            </a:extLst>
          </p:cNvPr>
          <p:cNvSpPr txBox="1"/>
          <p:nvPr/>
        </p:nvSpPr>
        <p:spPr>
          <a:xfrm>
            <a:off x="627237" y="325180"/>
            <a:ext cx="3674698" cy="430887"/>
          </a:xfrm>
          <a:prstGeom prst="rect">
            <a:avLst/>
          </a:prstGeom>
          <a:noFill/>
          <a:effectLst/>
        </p:spPr>
        <p:txBody>
          <a:bodyPr wrap="square" rtlCol="0">
            <a:spAutoFit/>
          </a:bodyPr>
          <a:lstStyle/>
          <a:p>
            <a:pPr algn="ctr"/>
            <a:r>
              <a:rPr lang="en-US" altLang="zh-CN" sz="2200" dirty="0">
                <a:solidFill>
                  <a:schemeClr val="tx1">
                    <a:lumMod val="65000"/>
                    <a:lumOff val="35000"/>
                  </a:schemeClr>
                </a:solidFill>
                <a:latin typeface="Times New Roman" pitchFamily="18" charset="0"/>
                <a:ea typeface="微软雅黑" pitchFamily="34" charset="-122"/>
                <a:cs typeface="Times New Roman" pitchFamily="18" charset="0"/>
              </a:rPr>
              <a:t>PHIẾU BÁO CÁO</a:t>
            </a:r>
            <a:endParaRPr lang="zh-CN" altLang="en-US" sz="2200" dirty="0">
              <a:solidFill>
                <a:schemeClr val="tx1">
                  <a:lumMod val="65000"/>
                  <a:lumOff val="35000"/>
                </a:schemeClr>
              </a:solidFill>
              <a:latin typeface="Times New Roman" pitchFamily="18" charset="0"/>
              <a:ea typeface="微软雅黑" pitchFamily="34" charset="-122"/>
              <a:cs typeface="Times New Roman" pitchFamily="18" charset="0"/>
            </a:endParaRPr>
          </a:p>
        </p:txBody>
      </p:sp>
      <p:graphicFrame>
        <p:nvGraphicFramePr>
          <p:cNvPr id="30" name="Table 29">
            <a:extLst>
              <a:ext uri="{FF2B5EF4-FFF2-40B4-BE49-F238E27FC236}">
                <a16:creationId xmlns:a16="http://schemas.microsoft.com/office/drawing/2014/main" xmlns="" id="{4D7285A6-7B54-4D53-85B1-6183C2B48A1B}"/>
              </a:ext>
            </a:extLst>
          </p:cNvPr>
          <p:cNvGraphicFramePr>
            <a:graphicFrameLocks noGrp="1"/>
          </p:cNvGraphicFramePr>
          <p:nvPr>
            <p:extLst>
              <p:ext uri="{D42A27DB-BD31-4B8C-83A1-F6EECF244321}">
                <p14:modId xmlns:p14="http://schemas.microsoft.com/office/powerpoint/2010/main" val="1891534814"/>
              </p:ext>
            </p:extLst>
          </p:nvPr>
        </p:nvGraphicFramePr>
        <p:xfrm>
          <a:off x="152400" y="2679913"/>
          <a:ext cx="8548851" cy="4023360"/>
        </p:xfrm>
        <a:graphic>
          <a:graphicData uri="http://schemas.openxmlformats.org/drawingml/2006/table">
            <a:tbl>
              <a:tblPr firstRow="1" bandRow="1">
                <a:tableStyleId>{00A15C55-8517-42AA-B614-E9B94910E393}</a:tableStyleId>
              </a:tblPr>
              <a:tblGrid>
                <a:gridCol w="1944469">
                  <a:extLst>
                    <a:ext uri="{9D8B030D-6E8A-4147-A177-3AD203B41FA5}">
                      <a16:colId xmlns:a16="http://schemas.microsoft.com/office/drawing/2014/main" xmlns="" val="1803288651"/>
                    </a:ext>
                  </a:extLst>
                </a:gridCol>
                <a:gridCol w="1976182">
                  <a:extLst>
                    <a:ext uri="{9D8B030D-6E8A-4147-A177-3AD203B41FA5}">
                      <a16:colId xmlns:a16="http://schemas.microsoft.com/office/drawing/2014/main" xmlns="" val="2480298238"/>
                    </a:ext>
                  </a:extLst>
                </a:gridCol>
                <a:gridCol w="2197614">
                  <a:extLst>
                    <a:ext uri="{9D8B030D-6E8A-4147-A177-3AD203B41FA5}">
                      <a16:colId xmlns:a16="http://schemas.microsoft.com/office/drawing/2014/main" xmlns="" val="3269391010"/>
                    </a:ext>
                  </a:extLst>
                </a:gridCol>
                <a:gridCol w="2430586">
                  <a:extLst>
                    <a:ext uri="{9D8B030D-6E8A-4147-A177-3AD203B41FA5}">
                      <a16:colId xmlns:a16="http://schemas.microsoft.com/office/drawing/2014/main" xmlns="" val="3837787559"/>
                    </a:ext>
                  </a:extLst>
                </a:gridCol>
              </a:tblGrid>
              <a:tr h="370840">
                <a:tc>
                  <a:txBody>
                    <a:bodyPr/>
                    <a:lstStyle/>
                    <a:p>
                      <a:pPr algn="ctr"/>
                      <a:r>
                        <a:rPr lang="en-US" sz="2400" dirty="0" err="1">
                          <a:latin typeface="Times New Roman" pitchFamily="18" charset="0"/>
                          <a:cs typeface="Times New Roman" pitchFamily="18" charset="0"/>
                        </a:rPr>
                        <a:t>Thể</a:t>
                      </a:r>
                      <a:endParaRPr lang="en-US" sz="2400" dirty="0">
                        <a:latin typeface="Times New Roman" pitchFamily="18" charset="0"/>
                        <a:cs typeface="Times New Roman" pitchFamily="18" charset="0"/>
                      </a:endParaRPr>
                    </a:p>
                  </a:txBody>
                  <a:tcPr marL="68589" marR="68589"/>
                </a:tc>
                <a:tc>
                  <a:txBody>
                    <a:bodyPr/>
                    <a:lstStyle/>
                    <a:p>
                      <a:pPr algn="ctr"/>
                      <a:r>
                        <a:rPr lang="en-US" sz="2400" dirty="0" err="1">
                          <a:latin typeface="Times New Roman" pitchFamily="18" charset="0"/>
                          <a:cs typeface="Times New Roman" pitchFamily="18" charset="0"/>
                        </a:rPr>
                        <a:t>Rắn</a:t>
                      </a:r>
                      <a:endParaRPr lang="en-US" sz="2400" dirty="0">
                        <a:latin typeface="Times New Roman" pitchFamily="18" charset="0"/>
                        <a:cs typeface="Times New Roman" pitchFamily="18" charset="0"/>
                      </a:endParaRPr>
                    </a:p>
                  </a:txBody>
                  <a:tcPr marL="68589" marR="68589"/>
                </a:tc>
                <a:tc>
                  <a:txBody>
                    <a:bodyPr/>
                    <a:lstStyle/>
                    <a:p>
                      <a:pPr algn="ctr"/>
                      <a:r>
                        <a:rPr lang="en-US" sz="2400" dirty="0" err="1">
                          <a:latin typeface="Times New Roman" pitchFamily="18" charset="0"/>
                          <a:cs typeface="Times New Roman" pitchFamily="18" charset="0"/>
                        </a:rPr>
                        <a:t>Lỏng</a:t>
                      </a:r>
                      <a:endParaRPr lang="en-US" sz="2400" dirty="0">
                        <a:latin typeface="Times New Roman" pitchFamily="18" charset="0"/>
                        <a:cs typeface="Times New Roman" pitchFamily="18" charset="0"/>
                      </a:endParaRPr>
                    </a:p>
                  </a:txBody>
                  <a:tcPr marL="68589" marR="68589"/>
                </a:tc>
                <a:tc>
                  <a:txBody>
                    <a:bodyPr/>
                    <a:lstStyle/>
                    <a:p>
                      <a:pPr algn="ctr"/>
                      <a:r>
                        <a:rPr lang="en-US" sz="2400" dirty="0" err="1">
                          <a:latin typeface="Times New Roman" pitchFamily="18" charset="0"/>
                          <a:cs typeface="Times New Roman" pitchFamily="18" charset="0"/>
                        </a:rPr>
                        <a:t>Khí</a:t>
                      </a:r>
                      <a:endParaRPr lang="en-US" sz="2400" dirty="0">
                        <a:latin typeface="Times New Roman" pitchFamily="18" charset="0"/>
                        <a:cs typeface="Times New Roman" pitchFamily="18" charset="0"/>
                      </a:endParaRPr>
                    </a:p>
                  </a:txBody>
                  <a:tcPr marL="68589" marR="68589"/>
                </a:tc>
                <a:extLst>
                  <a:ext uri="{0D108BD9-81ED-4DB2-BD59-A6C34878D82A}">
                    <a16:rowId xmlns:a16="http://schemas.microsoft.com/office/drawing/2014/main" xmlns="" val="597277280"/>
                  </a:ext>
                </a:extLst>
              </a:tr>
              <a:tr h="370840">
                <a:tc>
                  <a:txBody>
                    <a:bodyPr/>
                    <a:lstStyle/>
                    <a:p>
                      <a:pPr algn="ct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endParaRPr lang="en-US" sz="2400" dirty="0">
                        <a:latin typeface="Times New Roman" pitchFamily="18" charset="0"/>
                        <a:cs typeface="Times New Roman" pitchFamily="18" charset="0"/>
                      </a:endParaRPr>
                    </a:p>
                  </a:txBody>
                  <a:tcPr marL="68589" marR="68589"/>
                </a:tc>
                <a:tc>
                  <a:txBody>
                    <a:bodyPr/>
                    <a:lstStyle/>
                    <a:p>
                      <a:pPr algn="ct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cố</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định</a:t>
                      </a:r>
                      <a:endParaRPr lang="en-US" sz="2400" dirty="0">
                        <a:latin typeface="Times New Roman" pitchFamily="18" charset="0"/>
                        <a:cs typeface="Times New Roman" pitchFamily="18" charset="0"/>
                      </a:endParaRPr>
                    </a:p>
                  </a:txBody>
                  <a:tcPr marL="68589" marR="6858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nó</a:t>
                      </a:r>
                      <a:endParaRPr lang="en-US" sz="2400" dirty="0">
                        <a:latin typeface="Times New Roman" pitchFamily="18" charset="0"/>
                        <a:cs typeface="Times New Roman" pitchFamily="18" charset="0"/>
                      </a:endParaRPr>
                    </a:p>
                  </a:txBody>
                  <a:tcPr marL="68589" marR="6858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nó</a:t>
                      </a:r>
                      <a:endParaRPr lang="en-US" sz="2400" dirty="0">
                        <a:latin typeface="Times New Roman" pitchFamily="18" charset="0"/>
                        <a:cs typeface="Times New Roman" pitchFamily="18" charset="0"/>
                      </a:endParaRPr>
                    </a:p>
                  </a:txBody>
                  <a:tcPr marL="68589" marR="68589"/>
                </a:tc>
                <a:extLst>
                  <a:ext uri="{0D108BD9-81ED-4DB2-BD59-A6C34878D82A}">
                    <a16:rowId xmlns:a16="http://schemas.microsoft.com/office/drawing/2014/main" xmlns="" val="220253482"/>
                  </a:ext>
                </a:extLst>
              </a:tr>
              <a:tr h="370840">
                <a:tc>
                  <a:txBody>
                    <a:bodyPr/>
                    <a:lstStyle/>
                    <a:p>
                      <a:pPr algn="ctr"/>
                      <a:r>
                        <a:rPr lang="en-US" sz="2400" dirty="0" err="1">
                          <a:latin typeface="Times New Roman" pitchFamily="18" charset="0"/>
                          <a:cs typeface="Times New Roman" pitchFamily="18" charset="0"/>
                        </a:rPr>
                        <a:t>Khả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truyền</a:t>
                      </a:r>
                      <a:r>
                        <a:rPr lang="en-US" sz="2400" dirty="0">
                          <a:latin typeface="Times New Roman" pitchFamily="18" charset="0"/>
                          <a:cs typeface="Times New Roman" pitchFamily="18" charset="0"/>
                        </a:rPr>
                        <a:t> (hay </a:t>
                      </a:r>
                      <a:r>
                        <a:rPr lang="en-US" sz="2400" dirty="0" err="1">
                          <a:latin typeface="Times New Roman" pitchFamily="18" charset="0"/>
                          <a:cs typeface="Times New Roman" pitchFamily="18" charset="0"/>
                        </a:rPr>
                        <a:t>khả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chảy</a:t>
                      </a:r>
                      <a:r>
                        <a:rPr lang="en-US" sz="2400" dirty="0">
                          <a:latin typeface="Times New Roman" pitchFamily="18" charset="0"/>
                          <a:cs typeface="Times New Roman" pitchFamily="18" charset="0"/>
                        </a:rPr>
                        <a:t>)</a:t>
                      </a:r>
                    </a:p>
                  </a:txBody>
                  <a:tcPr marL="68589" marR="68589"/>
                </a:tc>
                <a:tc>
                  <a:txBody>
                    <a:bodyPr/>
                    <a:lstStyle/>
                    <a:p>
                      <a:pPr algn="ct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chảy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tự</a:t>
                      </a:r>
                      <a:r>
                        <a:rPr lang="en-US" sz="2400" dirty="0">
                          <a:latin typeface="Times New Roman" pitchFamily="18" charset="0"/>
                          <a:cs typeface="Times New Roman" pitchFamily="18" charset="0"/>
                        </a:rPr>
                        <a:t> di </a:t>
                      </a:r>
                      <a:r>
                        <a:rPr lang="en-US" sz="2400" dirty="0" err="1">
                          <a:latin typeface="Times New Roman" pitchFamily="18" charset="0"/>
                          <a:cs typeface="Times New Roman" pitchFamily="18" charset="0"/>
                        </a:rPr>
                        <a:t>chuyển</a:t>
                      </a:r>
                      <a:endParaRPr lang="en-US" sz="2400" dirty="0">
                        <a:latin typeface="Times New Roman" pitchFamily="18" charset="0"/>
                        <a:cs typeface="Times New Roman" pitchFamily="18" charset="0"/>
                      </a:endParaRPr>
                    </a:p>
                  </a:txBody>
                  <a:tcPr marL="68589" marR="68589"/>
                </a:tc>
                <a:tc>
                  <a:txBody>
                    <a:bodyPr/>
                    <a:lstStyle/>
                    <a:p>
                      <a:pPr algn="ct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rót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chảy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tràn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bề</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mặt</a:t>
                      </a:r>
                      <a:endParaRPr lang="en-US" sz="2400" dirty="0">
                        <a:latin typeface="Times New Roman" pitchFamily="18" charset="0"/>
                        <a:cs typeface="Times New Roman" pitchFamily="18" charset="0"/>
                      </a:endParaRPr>
                    </a:p>
                  </a:txBody>
                  <a:tcPr marL="68589" marR="68589"/>
                </a:tc>
                <a:tc>
                  <a:txBody>
                    <a:bodyPr/>
                    <a:lstStyle/>
                    <a:p>
                      <a:pPr algn="ctr"/>
                      <a:r>
                        <a:rPr lang="en-US" sz="2400" dirty="0" err="1">
                          <a:latin typeface="Times New Roman" pitchFamily="18" charset="0"/>
                          <a:cs typeface="Times New Roman" pitchFamily="18" charset="0"/>
                        </a:rPr>
                        <a:t>Dễ</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dàng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tỏa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mọi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hướng</a:t>
                      </a:r>
                      <a:endParaRPr lang="en-US" sz="2400" dirty="0">
                        <a:latin typeface="Times New Roman" pitchFamily="18" charset="0"/>
                        <a:cs typeface="Times New Roman" pitchFamily="18" charset="0"/>
                      </a:endParaRPr>
                    </a:p>
                  </a:txBody>
                  <a:tcPr marL="68589" marR="68589"/>
                </a:tc>
                <a:extLst>
                  <a:ext uri="{0D108BD9-81ED-4DB2-BD59-A6C34878D82A}">
                    <a16:rowId xmlns:a16="http://schemas.microsoft.com/office/drawing/2014/main" xmlns="" val="310687923"/>
                  </a:ext>
                </a:extLst>
              </a:tr>
              <a:tr h="370840">
                <a:tc>
                  <a:txBody>
                    <a:bodyPr/>
                    <a:lstStyle/>
                    <a:p>
                      <a:pPr algn="ctr"/>
                      <a:r>
                        <a:rPr lang="en-US" sz="2400" dirty="0" err="1">
                          <a:latin typeface="Times New Roman" pitchFamily="18" charset="0"/>
                          <a:cs typeface="Times New Roman" pitchFamily="18" charset="0"/>
                        </a:rPr>
                        <a:t>Khả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chịu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nén</a:t>
                      </a:r>
                      <a:endParaRPr lang="en-US" sz="2400" dirty="0">
                        <a:latin typeface="Times New Roman" pitchFamily="18" charset="0"/>
                        <a:cs typeface="Times New Roman" pitchFamily="18" charset="0"/>
                      </a:endParaRPr>
                    </a:p>
                  </a:txBody>
                  <a:tcPr marL="68589" marR="68589"/>
                </a:tc>
                <a:tc>
                  <a:txBody>
                    <a:bodyPr/>
                    <a:lstStyle/>
                    <a:p>
                      <a:pPr algn="ct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nén</a:t>
                      </a:r>
                      <a:endParaRPr lang="en-US" sz="2400" dirty="0">
                        <a:latin typeface="Times New Roman" pitchFamily="18" charset="0"/>
                        <a:cs typeface="Times New Roman" pitchFamily="18" charset="0"/>
                      </a:endParaRPr>
                    </a:p>
                  </a:txBody>
                  <a:tcPr marL="68589" marR="68589"/>
                </a:tc>
                <a:tc>
                  <a:txBody>
                    <a:bodyPr/>
                    <a:lstStyle/>
                    <a:p>
                      <a:pPr algn="ctr"/>
                      <a:r>
                        <a:rPr lang="en-US" sz="2400" dirty="0" err="1">
                          <a:latin typeface="Times New Roman" pitchFamily="18" charset="0"/>
                          <a:cs typeface="Times New Roman" pitchFamily="18" charset="0"/>
                        </a:rPr>
                        <a:t>Khó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nén</a:t>
                      </a:r>
                      <a:endParaRPr lang="en-US" sz="2400" dirty="0">
                        <a:latin typeface="Times New Roman" pitchFamily="18" charset="0"/>
                        <a:cs typeface="Times New Roman" pitchFamily="18" charset="0"/>
                      </a:endParaRPr>
                    </a:p>
                  </a:txBody>
                  <a:tcPr marL="68589" marR="68589"/>
                </a:tc>
                <a:tc>
                  <a:txBody>
                    <a:bodyPr/>
                    <a:lstStyle/>
                    <a:p>
                      <a:pPr algn="ctr"/>
                      <a:r>
                        <a:rPr lang="en-US" sz="2400" dirty="0" err="1">
                          <a:latin typeface="Times New Roman" pitchFamily="18" charset="0"/>
                          <a:cs typeface="Times New Roman" pitchFamily="18" charset="0"/>
                        </a:rPr>
                        <a:t>Dễ</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nén</a:t>
                      </a:r>
                      <a:endParaRPr lang="en-US" sz="2400" dirty="0">
                        <a:latin typeface="Times New Roman" pitchFamily="18" charset="0"/>
                        <a:cs typeface="Times New Roman" pitchFamily="18" charset="0"/>
                      </a:endParaRPr>
                    </a:p>
                  </a:txBody>
                  <a:tcPr marL="68589" marR="68589"/>
                </a:tc>
                <a:extLst>
                  <a:ext uri="{0D108BD9-81ED-4DB2-BD59-A6C34878D82A}">
                    <a16:rowId xmlns:a16="http://schemas.microsoft.com/office/drawing/2014/main" xmlns="" val="3995839940"/>
                  </a:ext>
                </a:extLst>
              </a:tr>
            </a:tbl>
          </a:graphicData>
        </a:graphic>
      </p:graphicFrame>
    </p:spTree>
    <p:extLst>
      <p:ext uri="{BB962C8B-B14F-4D97-AF65-F5344CB8AC3E}">
        <p14:creationId xmlns:p14="http://schemas.microsoft.com/office/powerpoint/2010/main" val="20840907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anim calcmode="lin" valueType="num">
                                      <p:cBhvr>
                                        <p:cTn id="14" dur="500" fill="hold"/>
                                        <p:tgtEl>
                                          <p:spTgt spid="7"/>
                                        </p:tgtEl>
                                        <p:attrNameLst>
                                          <p:attrName>ppt_x</p:attrName>
                                        </p:attrNameLst>
                                      </p:cBhvr>
                                      <p:tavLst>
                                        <p:tav tm="0">
                                          <p:val>
                                            <p:strVal val="#ppt_x"/>
                                          </p:val>
                                        </p:tav>
                                        <p:tav tm="100000">
                                          <p:val>
                                            <p:strVal val="#ppt_x"/>
                                          </p:val>
                                        </p:tav>
                                      </p:tavLst>
                                    </p:anim>
                                    <p:anim calcmode="lin" valueType="num">
                                      <p:cBhvr>
                                        <p:cTn id="15" dur="5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7"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5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12" presetClass="entr" presetSubtype="2" fill="hold" grpId="0" nodeType="afterEffect">
                                  <p:stCondLst>
                                    <p:cond delay="0"/>
                                  </p:stCondLst>
                                  <p:iterate type="lt">
                                    <p:tmPct val="10000"/>
                                  </p:iterate>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750"/>
                                        <p:tgtEl>
                                          <p:spTgt spid="29"/>
                                        </p:tgtEl>
                                        <p:attrNameLst>
                                          <p:attrName>ppt_x</p:attrName>
                                        </p:attrNameLst>
                                      </p:cBhvr>
                                      <p:tavLst>
                                        <p:tav tm="0">
                                          <p:val>
                                            <p:strVal val="#ppt_x+#ppt_w*1.125000"/>
                                          </p:val>
                                        </p:tav>
                                        <p:tav tm="100000">
                                          <p:val>
                                            <p:strVal val="#ppt_x"/>
                                          </p:val>
                                        </p:tav>
                                      </p:tavLst>
                                    </p:anim>
                                    <p:animEffect transition="in" filter="wipe(left)">
                                      <p:cBhvr>
                                        <p:cTn id="26" dur="75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up)">
                                      <p:cBhvr>
                                        <p:cTn id="3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305800" cy="762000"/>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sz="3600" dirty="0" smtClean="0">
                <a:solidFill>
                  <a:schemeClr val="tx1"/>
                </a:solidFill>
                <a:latin typeface="Times New Roman" pitchFamily="18" charset="0"/>
                <a:cs typeface="Times New Roman" pitchFamily="18" charset="0"/>
              </a:rPr>
              <a:t>I. </a:t>
            </a:r>
            <a:r>
              <a:rPr lang="en-US" sz="3600" dirty="0" err="1" smtClean="0">
                <a:solidFill>
                  <a:schemeClr val="tx1"/>
                </a:solidFill>
                <a:latin typeface="Times New Roman" pitchFamily="18" charset="0"/>
                <a:cs typeface="Times New Roman" pitchFamily="18" charset="0"/>
              </a:rPr>
              <a:t>Các</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thể</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của</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chất</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thể</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rắn</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thể</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lỏng</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và</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thể</a:t>
            </a:r>
            <a:r>
              <a:rPr lang="en-US" sz="3600" dirty="0" smtClean="0">
                <a:solidFill>
                  <a:schemeClr val="tx1"/>
                </a:solidFill>
                <a:latin typeface="Times New Roman" pitchFamily="18" charset="0"/>
                <a:cs typeface="Times New Roman" pitchFamily="18" charset="0"/>
              </a:rPr>
              <a:t> </a:t>
            </a:r>
            <a:r>
              <a:rPr lang="en-US" sz="3600" dirty="0" err="1" smtClean="0">
                <a:solidFill>
                  <a:schemeClr val="tx1"/>
                </a:solidFill>
                <a:latin typeface="Times New Roman" pitchFamily="18" charset="0"/>
                <a:cs typeface="Times New Roman" pitchFamily="18" charset="0"/>
              </a:rPr>
              <a:t>khí</a:t>
            </a:r>
            <a:endParaRPr lang="en-US" sz="3600"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905000"/>
            <a:ext cx="8229600" cy="4525963"/>
          </a:xfrm>
        </p:spPr>
        <p:style>
          <a:lnRef idx="1">
            <a:schemeClr val="accent5"/>
          </a:lnRef>
          <a:fillRef idx="2">
            <a:schemeClr val="accent5"/>
          </a:fillRef>
          <a:effectRef idx="1">
            <a:schemeClr val="accent5"/>
          </a:effectRef>
          <a:fontRef idx="minor">
            <a:schemeClr val="dk1"/>
          </a:fontRef>
        </p:style>
        <p:txBody>
          <a:bodyPr>
            <a:normAutofit/>
          </a:bodyPr>
          <a:lstStyle/>
          <a:p>
            <a:pPr>
              <a:buFontTx/>
              <a:buChar char="-"/>
            </a:pPr>
            <a:r>
              <a:rPr lang="en-US" dirty="0" err="1" smtClean="0">
                <a:latin typeface="Times New Roman" pitchFamily="18" charset="0"/>
                <a:cs typeface="Times New Roman" pitchFamily="18" charset="0"/>
              </a:rPr>
              <a:t>Ba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cơ</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bản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của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chất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rắn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lỏng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khí</a:t>
            </a:r>
            <a:r>
              <a:rPr lang="en-US" dirty="0" smtClean="0">
                <a:latin typeface="Times New Roman" pitchFamily="18" charset="0"/>
                <a:cs typeface="Times New Roman" pitchFamily="18" charset="0"/>
              </a:rPr>
              <a:t>.</a:t>
            </a:r>
          </a:p>
          <a:p>
            <a:pPr>
              <a:buFontTx/>
              <a:buChar char="-"/>
            </a:pPr>
            <a:r>
              <a:rPr lang="en-US" dirty="0" err="1" smtClean="0">
                <a:latin typeface="Times New Roman" pitchFamily="18" charset="0"/>
                <a:cs typeface="Times New Roman" pitchFamily="18" charset="0"/>
              </a:rPr>
              <a:t>Chúng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nhau</a:t>
            </a:r>
            <a:r>
              <a:rPr lang="en-US" dirty="0" smtClean="0">
                <a:latin typeface="Times New Roman" pitchFamily="18" charset="0"/>
                <a:cs typeface="Times New Roman" pitchFamily="18" charset="0"/>
              </a:rPr>
              <a:t> ở </a:t>
            </a:r>
            <a:r>
              <a:rPr lang="en-US" dirty="0" err="1" smtClean="0">
                <a:latin typeface="Times New Roman" pitchFamily="18" charset="0"/>
                <a:cs typeface="Times New Roman" pitchFamily="18" charset="0"/>
              </a:rPr>
              <a:t>các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tính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chất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như</a:t>
            </a:r>
            <a:r>
              <a:rPr lang="en-US" dirty="0" smtClean="0">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Chất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rắn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có</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hình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dạng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tích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xác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định</a:t>
            </a:r>
            <a:r>
              <a:rPr lang="en-US" dirty="0" smtClean="0">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Chất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lỏng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dễ</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chảy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có</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tích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xác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định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nhưng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không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có</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hình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dạng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xác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định</a:t>
            </a:r>
            <a:r>
              <a:rPr lang="en-US" dirty="0" smtClean="0">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Chất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khí</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dễ</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tỏa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không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có</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hình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dạng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thể</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tích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xác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định</a:t>
            </a:r>
            <a:r>
              <a:rPr lang="en-US" dirty="0" smtClean="0">
                <a:latin typeface="Times New Roman" pitchFamily="18" charset="0"/>
                <a:cs typeface="Times New Roman" pitchFamily="18" charset="0"/>
              </a:rPr>
              <a:t>.</a:t>
            </a:r>
          </a:p>
        </p:txBody>
      </p:sp>
      <p:sp>
        <p:nvSpPr>
          <p:cNvPr id="4" name="Rectangle 10">
            <a:extLst>
              <a:ext uri="{FF2B5EF4-FFF2-40B4-BE49-F238E27FC236}">
                <a16:creationId xmlns:a16="http://schemas.microsoft.com/office/drawing/2014/main" xmlns="" id="{0E26ABEB-071A-461D-B030-0A633CBD9BC6}"/>
              </a:ext>
            </a:extLst>
          </p:cNvPr>
          <p:cNvSpPr>
            <a:spLocks noChangeArrowheads="1"/>
          </p:cNvSpPr>
          <p:nvPr/>
        </p:nvSpPr>
        <p:spPr bwMode="auto">
          <a:xfrm>
            <a:off x="0" y="-228600"/>
            <a:ext cx="1320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a:spcBef>
                <a:spcPct val="0"/>
              </a:spcBef>
              <a:buClr>
                <a:srgbClr val="000000"/>
              </a:buClr>
              <a:buFontTx/>
              <a:buNone/>
              <a:defRPr/>
            </a:pPr>
            <a:endParaRPr lang="en-US" altLang="en-US" sz="9600" kern="0" dirty="0">
              <a:solidFill>
                <a:srgbClr val="FF6B48"/>
              </a:solidFill>
              <a:latin typeface="VNI-Helve" pitchFamily="2" charset="0"/>
              <a:cs typeface="Arial"/>
              <a:sym typeface="Wingdings" panose="05000000000000000000" pitchFamily="2" charset="2"/>
            </a:endParaRPr>
          </a:p>
        </p:txBody>
      </p:sp>
    </p:spTree>
    <p:extLst>
      <p:ext uri="{BB962C8B-B14F-4D97-AF65-F5344CB8AC3E}">
        <p14:creationId xmlns:p14="http://schemas.microsoft.com/office/powerpoint/2010/main" val="332778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ED4104C0-D2CA-45AF-9993-4AD582A14A8F}"/>
              </a:ext>
            </a:extLst>
          </p:cNvPr>
          <p:cNvPicPr>
            <a:picLocks noGrp="1" noChangeAspect="1"/>
          </p:cNvPicPr>
          <p:nvPr>
            <p:ph idx="1"/>
          </p:nvPr>
        </p:nvPicPr>
        <p:blipFill>
          <a:blip r:embed="rId2"/>
          <a:stretch>
            <a:fillRect/>
          </a:stretch>
        </p:blipFill>
        <p:spPr>
          <a:xfrm>
            <a:off x="392906" y="1192441"/>
            <a:ext cx="6015038" cy="4284326"/>
          </a:xfrm>
          <a:prstGeom prst="rect">
            <a:avLst/>
          </a:prstGeom>
        </p:spPr>
      </p:pic>
      <p:sp>
        <p:nvSpPr>
          <p:cNvPr id="5" name="TextBox 4">
            <a:extLst>
              <a:ext uri="{FF2B5EF4-FFF2-40B4-BE49-F238E27FC236}">
                <a16:creationId xmlns:a16="http://schemas.microsoft.com/office/drawing/2014/main" xmlns="" id="{07117C8D-1054-43E5-BF15-DD0D95F6BC3F}"/>
              </a:ext>
            </a:extLst>
          </p:cNvPr>
          <p:cNvSpPr txBox="1"/>
          <p:nvPr/>
        </p:nvSpPr>
        <p:spPr>
          <a:xfrm>
            <a:off x="1" y="143330"/>
            <a:ext cx="7415213" cy="1754326"/>
          </a:xfrm>
          <a:prstGeom prst="rect">
            <a:avLst/>
          </a:prstGeom>
          <a:noFill/>
        </p:spPr>
        <p:txBody>
          <a:bodyPr wrap="square" rtlCol="0">
            <a:spAutoFit/>
          </a:bodyPr>
          <a:lstStyle/>
          <a:p>
            <a:r>
              <a:rPr lang="en-US" sz="3600" b="1" dirty="0" err="1">
                <a:solidFill>
                  <a:srgbClr val="C00000"/>
                </a:solidFill>
                <a:latin typeface="Times New Roman" pitchFamily="18" charset="0"/>
                <a:cs typeface="Times New Roman" pitchFamily="18" charset="0"/>
              </a:rPr>
              <a:t>Các</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chất</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đều</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được</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cấu</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tạo</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từ</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những</a:t>
            </a:r>
            <a:r>
              <a:rPr lang="en-US" sz="3600" b="1" dirty="0">
                <a:solidFill>
                  <a:srgbClr val="C00000"/>
                </a:solidFill>
                <a:latin typeface="Times New Roman" pitchFamily="18" charset="0"/>
                <a:cs typeface="Times New Roman" pitchFamily="18" charset="0"/>
              </a:rPr>
              <a:t> </a:t>
            </a:r>
            <a:r>
              <a:rPr lang="en-US" sz="3600" b="1" dirty="0" err="1">
                <a:solidFill>
                  <a:srgbClr val="0000CC"/>
                </a:solidFill>
                <a:latin typeface="Times New Roman" pitchFamily="18" charset="0"/>
                <a:cs typeface="Times New Roman" pitchFamily="18" charset="0"/>
              </a:rPr>
              <a:t>hạt</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vô</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cùng</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nhỏ</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bé</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mà</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mắt</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thường</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không</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nhìn</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thấy</a:t>
            </a:r>
            <a:r>
              <a:rPr lang="en-US" sz="3600" b="1" dirty="0">
                <a:solidFill>
                  <a:srgbClr val="C00000"/>
                </a:solidFill>
                <a:latin typeface="Times New Roman" pitchFamily="18" charset="0"/>
                <a:cs typeface="Times New Roman" pitchFamily="18" charset="0"/>
              </a:rPr>
              <a:t> </a:t>
            </a:r>
            <a:r>
              <a:rPr lang="en-US" sz="3600" b="1" dirty="0" err="1">
                <a:solidFill>
                  <a:srgbClr val="C00000"/>
                </a:solidFill>
                <a:latin typeface="Times New Roman" pitchFamily="18" charset="0"/>
                <a:cs typeface="Times New Roman" pitchFamily="18" charset="0"/>
              </a:rPr>
              <a:t>được</a:t>
            </a:r>
            <a:r>
              <a:rPr lang="en-US" sz="3600" b="1" dirty="0">
                <a:solidFill>
                  <a:srgbClr val="C00000"/>
                </a:solidFill>
                <a:latin typeface="Times New Roman" pitchFamily="18" charset="0"/>
                <a:cs typeface="Times New Roman" pitchFamily="18" charset="0"/>
              </a:rPr>
              <a:t>.</a:t>
            </a:r>
            <a:endParaRPr lang="vi-VN" sz="3600" b="1" dirty="0">
              <a:solidFill>
                <a:srgbClr val="C00000"/>
              </a:solidFill>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xmlns="" id="{4317F96D-A05E-4B88-853C-A5132291CAF2}"/>
              </a:ext>
            </a:extLst>
          </p:cNvPr>
          <p:cNvSpPr txBox="1"/>
          <p:nvPr/>
        </p:nvSpPr>
        <p:spPr>
          <a:xfrm>
            <a:off x="700088" y="5628530"/>
            <a:ext cx="1607344" cy="523220"/>
          </a:xfrm>
          <a:prstGeom prst="rect">
            <a:avLst/>
          </a:prstGeom>
          <a:noFill/>
        </p:spPr>
        <p:txBody>
          <a:bodyPr wrap="square" rtlCol="0">
            <a:spAutoFit/>
          </a:bodyPr>
          <a:lstStyle/>
          <a:p>
            <a:r>
              <a:rPr lang="en-US" sz="2800" dirty="0" err="1">
                <a:solidFill>
                  <a:srgbClr val="FF0000"/>
                </a:solidFill>
                <a:latin typeface="Times New Roman" pitchFamily="18" charset="0"/>
                <a:cs typeface="Times New Roman" pitchFamily="18" charset="0"/>
              </a:rPr>
              <a:t>Chất</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khí</a:t>
            </a:r>
            <a:endParaRPr lang="vi-VN" sz="2800" dirty="0">
              <a:solidFill>
                <a:srgbClr val="FF0000"/>
              </a:solidFill>
              <a:latin typeface="Times New Roman" pitchFamily="18" charset="0"/>
              <a:cs typeface="Times New Roman" pitchFamily="18" charset="0"/>
            </a:endParaRPr>
          </a:p>
        </p:txBody>
      </p:sp>
      <p:sp>
        <p:nvSpPr>
          <p:cNvPr id="12" name="TextBox 11">
            <a:extLst>
              <a:ext uri="{FF2B5EF4-FFF2-40B4-BE49-F238E27FC236}">
                <a16:creationId xmlns:a16="http://schemas.microsoft.com/office/drawing/2014/main" xmlns="" id="{1EA5666A-D12C-43CC-9636-547FAC932D81}"/>
              </a:ext>
            </a:extLst>
          </p:cNvPr>
          <p:cNvSpPr txBox="1"/>
          <p:nvPr/>
        </p:nvSpPr>
        <p:spPr>
          <a:xfrm>
            <a:off x="2850357" y="5571163"/>
            <a:ext cx="1607344" cy="523220"/>
          </a:xfrm>
          <a:prstGeom prst="rect">
            <a:avLst/>
          </a:prstGeom>
          <a:noFill/>
        </p:spPr>
        <p:txBody>
          <a:bodyPr wrap="square" rtlCol="0">
            <a:spAutoFit/>
          </a:bodyPr>
          <a:lstStyle/>
          <a:p>
            <a:r>
              <a:rPr lang="en-US" sz="2800" dirty="0" err="1">
                <a:solidFill>
                  <a:srgbClr val="FF0000"/>
                </a:solidFill>
                <a:latin typeface="Times New Roman" pitchFamily="18" charset="0"/>
                <a:cs typeface="Times New Roman" pitchFamily="18" charset="0"/>
              </a:rPr>
              <a:t>Chất</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lỏng</a:t>
            </a:r>
            <a:endParaRPr lang="vi-VN" sz="2800" dirty="0">
              <a:solidFill>
                <a:srgbClr val="FF0000"/>
              </a:solidFill>
              <a:latin typeface="Times New Roman" pitchFamily="18" charset="0"/>
              <a:cs typeface="Times New Roman" pitchFamily="18" charset="0"/>
            </a:endParaRPr>
          </a:p>
        </p:txBody>
      </p:sp>
      <p:sp>
        <p:nvSpPr>
          <p:cNvPr id="14" name="TextBox 13">
            <a:extLst>
              <a:ext uri="{FF2B5EF4-FFF2-40B4-BE49-F238E27FC236}">
                <a16:creationId xmlns:a16="http://schemas.microsoft.com/office/drawing/2014/main" xmlns="" id="{A866C3A9-68EC-49AB-AE79-25996ACE8AB2}"/>
              </a:ext>
            </a:extLst>
          </p:cNvPr>
          <p:cNvSpPr txBox="1"/>
          <p:nvPr/>
        </p:nvSpPr>
        <p:spPr>
          <a:xfrm>
            <a:off x="5057775" y="5628530"/>
            <a:ext cx="1607344" cy="523220"/>
          </a:xfrm>
          <a:prstGeom prst="rect">
            <a:avLst/>
          </a:prstGeom>
          <a:noFill/>
        </p:spPr>
        <p:txBody>
          <a:bodyPr wrap="square" rtlCol="0">
            <a:spAutoFit/>
          </a:bodyPr>
          <a:lstStyle/>
          <a:p>
            <a:r>
              <a:rPr lang="en-US" sz="2800" dirty="0" err="1">
                <a:solidFill>
                  <a:srgbClr val="FF0000"/>
                </a:solidFill>
                <a:latin typeface="Times New Roman" pitchFamily="18" charset="0"/>
                <a:cs typeface="Times New Roman" pitchFamily="18" charset="0"/>
              </a:rPr>
              <a:t>Chất</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rắn</a:t>
            </a:r>
            <a:endParaRPr lang="vi-VN" sz="2800" dirty="0">
              <a:solidFill>
                <a:srgbClr val="FF0000"/>
              </a:solidFill>
              <a:latin typeface="Times New Roman" pitchFamily="18" charset="0"/>
              <a:cs typeface="Times New Roman" pitchFamily="18" charset="0"/>
            </a:endParaRPr>
          </a:p>
        </p:txBody>
      </p:sp>
      <p:pic>
        <p:nvPicPr>
          <p:cNvPr id="2" name="Picture 1">
            <a:extLst>
              <a:ext uri="{FF2B5EF4-FFF2-40B4-BE49-F238E27FC236}">
                <a16:creationId xmlns:a16="http://schemas.microsoft.com/office/drawing/2014/main" xmlns="" id="{60158A8E-801B-4A93-8966-DD527E045DD9}"/>
              </a:ext>
            </a:extLst>
          </p:cNvPr>
          <p:cNvPicPr>
            <a:picLocks noChangeAspect="1"/>
          </p:cNvPicPr>
          <p:nvPr/>
        </p:nvPicPr>
        <p:blipFill>
          <a:blip r:embed="rId3" cstate="print"/>
          <a:stretch>
            <a:fillRect/>
          </a:stretch>
        </p:blipFill>
        <p:spPr>
          <a:xfrm>
            <a:off x="7415213" y="66620"/>
            <a:ext cx="1650206" cy="1353751"/>
          </a:xfrm>
          <a:prstGeom prst="rect">
            <a:avLst/>
          </a:prstGeom>
        </p:spPr>
      </p:pic>
      <p:sp>
        <p:nvSpPr>
          <p:cNvPr id="8" name="Rectangle 7"/>
          <p:cNvSpPr/>
          <p:nvPr/>
        </p:nvSpPr>
        <p:spPr>
          <a:xfrm>
            <a:off x="6553200" y="1905000"/>
            <a:ext cx="2590800" cy="4524315"/>
          </a:xfrm>
          <a:prstGeom prst="rect">
            <a:avLst/>
          </a:prstGeom>
        </p:spPr>
        <p:style>
          <a:lnRef idx="1">
            <a:schemeClr val="accent6"/>
          </a:lnRef>
          <a:fillRef idx="3">
            <a:schemeClr val="accent6"/>
          </a:fillRef>
          <a:effectRef idx="2">
            <a:schemeClr val="accent6"/>
          </a:effectRef>
          <a:fontRef idx="minor">
            <a:schemeClr val="lt1"/>
          </a:fontRef>
        </p:style>
        <p:txBody>
          <a:bodyPr wrap="square">
            <a:spAutoFit/>
          </a:bodyPr>
          <a:lstStyle/>
          <a:p>
            <a:pPr marL="457200" indent="-457200">
              <a:buFont typeface="Wingdings" panose="05000000000000000000" pitchFamily="2" charset="2"/>
              <a:buChar char="Ø"/>
            </a:pPr>
            <a:r>
              <a:rPr lang="en-US" altLang="zh-CN" dirty="0" smtClean="0">
                <a:solidFill>
                  <a:srgbClr val="538C2E"/>
                </a:solidFill>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Sự</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sắp</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xếp</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các</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hạt</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này</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làm</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chất</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rắn</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chất</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lỏng</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và</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chất</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khí</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có</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những</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đặc</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điểm</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khác</a:t>
            </a:r>
            <a:r>
              <a:rPr lang="en-US" altLang="zh-CN" sz="3200" dirty="0" smtClean="0">
                <a:latin typeface="Times New Roman" pitchFamily="18" charset="0"/>
                <a:cs typeface="Times New Roman" pitchFamily="18" charset="0"/>
              </a:rPr>
              <a:t> </a:t>
            </a:r>
            <a:r>
              <a:rPr lang="en-US" altLang="zh-CN" sz="3200" dirty="0" err="1" smtClean="0">
                <a:latin typeface="Times New Roman" pitchFamily="18" charset="0"/>
                <a:cs typeface="Times New Roman" pitchFamily="18" charset="0"/>
              </a:rPr>
              <a:t>nhau</a:t>
            </a:r>
            <a:r>
              <a:rPr lang="en-US" altLang="zh-CN" sz="3200" dirty="0" smtClean="0">
                <a:latin typeface="Times New Roman" pitchFamily="18" charset="0"/>
                <a:cs typeface="Times New Roman" pitchFamily="18" charset="0"/>
              </a:rPr>
              <a:t> </a:t>
            </a:r>
            <a:endParaRPr lang="zh-CN" alt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65585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linds(horizontal)">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2" grpId="0"/>
      <p:bldP spid="14"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xternal Pressure on Fluids - ppt download">
            <a:extLst>
              <a:ext uri="{FF2B5EF4-FFF2-40B4-BE49-F238E27FC236}">
                <a16:creationId xmlns:a16="http://schemas.microsoft.com/office/drawing/2014/main" xmlns="" id="{186B3612-929F-4EE7-941B-002301744F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449" t="48166" r="7363" b="23927"/>
          <a:stretch/>
        </p:blipFill>
        <p:spPr bwMode="auto">
          <a:xfrm>
            <a:off x="607853" y="1334221"/>
            <a:ext cx="7410709" cy="2456588"/>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8292;p37">
            <a:extLst>
              <a:ext uri="{FF2B5EF4-FFF2-40B4-BE49-F238E27FC236}">
                <a16:creationId xmlns:a16="http://schemas.microsoft.com/office/drawing/2014/main" xmlns="" id="{8C5BD1E3-B457-4201-A75E-07F230B1AF0C}"/>
              </a:ext>
            </a:extLst>
          </p:cNvPr>
          <p:cNvSpPr txBox="1">
            <a:spLocks/>
          </p:cNvSpPr>
          <p:nvPr/>
        </p:nvSpPr>
        <p:spPr>
          <a:xfrm>
            <a:off x="142850" y="167725"/>
            <a:ext cx="7630370" cy="8752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Sue Ellen Francisco"/>
              <a:buNone/>
              <a:defRPr sz="4000" b="0" i="0" u="none" strike="noStrike" cap="none">
                <a:solidFill>
                  <a:schemeClr val="dk1"/>
                </a:solidFill>
                <a:latin typeface="Sue Ellen Francisco"/>
                <a:ea typeface="Sue Ellen Francisco"/>
                <a:cs typeface="Sue Ellen Francisco"/>
                <a:sym typeface="Sue Ellen Francisco"/>
              </a:defRPr>
            </a:lvl1pPr>
            <a:lvl2pPr marR="0" lvl="1"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2pPr>
            <a:lvl3pPr marR="0" lvl="2"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3pPr>
            <a:lvl4pPr marR="0" lvl="3"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4pPr>
            <a:lvl5pPr marR="0" lvl="4"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5pPr>
            <a:lvl6pPr marR="0" lvl="5"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6pPr>
            <a:lvl7pPr marR="0" lvl="6"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7pPr>
            <a:lvl8pPr marR="0" lvl="7"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8pPr>
            <a:lvl9pPr marR="0" lvl="8" algn="l" rtl="0">
              <a:lnSpc>
                <a:spcPct val="100000"/>
              </a:lnSpc>
              <a:spcBef>
                <a:spcPts val="0"/>
              </a:spcBef>
              <a:spcAft>
                <a:spcPts val="0"/>
              </a:spcAft>
              <a:buClr>
                <a:schemeClr val="dk1"/>
              </a:buClr>
              <a:buSzPts val="2400"/>
              <a:buFont typeface="Sue Ellen Francisco"/>
              <a:buNone/>
              <a:defRPr sz="2400" b="0" i="0" u="none" strike="noStrike" cap="none">
                <a:solidFill>
                  <a:schemeClr val="dk1"/>
                </a:solidFill>
                <a:latin typeface="Sue Ellen Francisco"/>
                <a:ea typeface="Sue Ellen Francisco"/>
                <a:cs typeface="Sue Ellen Francisco"/>
                <a:sym typeface="Sue Ellen Francisco"/>
              </a:defRPr>
            </a:lvl9pPr>
          </a:lstStyle>
          <a:p>
            <a:pPr marL="0" marR="0" lvl="0" indent="0" algn="l" defTabSz="914400" rtl="0" eaLnBrk="1" fontAlgn="auto" latinLnBrk="0" hangingPunct="1">
              <a:lnSpc>
                <a:spcPct val="100000"/>
              </a:lnSpc>
              <a:spcBef>
                <a:spcPts val="0"/>
              </a:spcBef>
              <a:spcAft>
                <a:spcPts val="0"/>
              </a:spcAft>
              <a:buClr>
                <a:srgbClr val="96AFED"/>
              </a:buClr>
              <a:buSzPts val="2400"/>
              <a:buFont typeface="Sue Ellen Francisco"/>
              <a:buNone/>
              <a:tabLst/>
              <a:defRPr/>
            </a:pPr>
            <a:r>
              <a:rPr kumimoji="0" lang="en-US" sz="2800" b="0" i="0" u="none" strike="noStrike" kern="0" cap="none" spc="0" normalizeH="0" baseline="0" noProof="0" dirty="0" err="1">
                <a:ln>
                  <a:noFill/>
                </a:ln>
                <a:solidFill>
                  <a:schemeClr val="tx1"/>
                </a:solidFill>
                <a:effectLst/>
                <a:uLnTx/>
                <a:uFillTx/>
                <a:latin typeface="Times New Roman" pitchFamily="18" charset="0"/>
                <a:cs typeface="Times New Roman" pitchFamily="18" charset="0"/>
                <a:sym typeface="Sue Ellen Francisco"/>
              </a:rPr>
              <a:t>Chất</a:t>
            </a:r>
            <a:r>
              <a:rPr kumimoji="0" lang="en-US" sz="2800" b="0" i="0" u="none" strike="noStrike" kern="0" cap="none" spc="0" normalizeH="0" baseline="0" noProof="0" dirty="0">
                <a:ln>
                  <a:noFill/>
                </a:ln>
                <a:solidFill>
                  <a:schemeClr val="tx1"/>
                </a:solidFill>
                <a:effectLst/>
                <a:uLnTx/>
                <a:uFillTx/>
                <a:latin typeface="Times New Roman" pitchFamily="18" charset="0"/>
                <a:cs typeface="Times New Roman" pitchFamily="18" charset="0"/>
                <a:sym typeface="Sue Ellen Francisco"/>
              </a:rPr>
              <a:t> </a:t>
            </a:r>
            <a:r>
              <a:rPr kumimoji="0" lang="en-US" sz="2800" b="0" i="0" u="none" strike="noStrike" kern="0" cap="none" spc="0" normalizeH="0" baseline="0" noProof="0" dirty="0" err="1">
                <a:ln>
                  <a:noFill/>
                </a:ln>
                <a:solidFill>
                  <a:schemeClr val="tx1"/>
                </a:solidFill>
                <a:effectLst/>
                <a:uLnTx/>
                <a:uFillTx/>
                <a:latin typeface="Times New Roman" pitchFamily="18" charset="0"/>
                <a:cs typeface="Times New Roman" pitchFamily="18" charset="0"/>
                <a:sym typeface="Sue Ellen Francisco"/>
              </a:rPr>
              <a:t>lỏng</a:t>
            </a:r>
            <a:r>
              <a:rPr kumimoji="0" lang="en-US" sz="2800" b="0" i="0" u="none" strike="noStrike" kern="0" cap="none" spc="0" normalizeH="0" baseline="0" noProof="0" dirty="0">
                <a:ln>
                  <a:noFill/>
                </a:ln>
                <a:solidFill>
                  <a:schemeClr val="tx1"/>
                </a:solidFill>
                <a:effectLst/>
                <a:uLnTx/>
                <a:uFillTx/>
                <a:latin typeface="Times New Roman" pitchFamily="18" charset="0"/>
                <a:cs typeface="Times New Roman" pitchFamily="18" charset="0"/>
                <a:sym typeface="Sue Ellen Francisco"/>
              </a:rPr>
              <a:t> </a:t>
            </a:r>
            <a:r>
              <a:rPr kumimoji="0" lang="en-US" sz="2800" b="0" i="0" u="none" strike="noStrike" kern="0" cap="none" spc="0" normalizeH="0" baseline="0" noProof="0" dirty="0" err="1">
                <a:ln>
                  <a:noFill/>
                </a:ln>
                <a:solidFill>
                  <a:schemeClr val="tx1"/>
                </a:solidFill>
                <a:effectLst/>
                <a:uLnTx/>
                <a:uFillTx/>
                <a:latin typeface="Times New Roman" pitchFamily="18" charset="0"/>
                <a:cs typeface="Times New Roman" pitchFamily="18" charset="0"/>
                <a:sym typeface="Sue Ellen Francisco"/>
              </a:rPr>
              <a:t>và</a:t>
            </a:r>
            <a:r>
              <a:rPr kumimoji="0" lang="en-US" sz="2800" b="0" i="0" u="none" strike="noStrike" kern="0" cap="none" spc="0" normalizeH="0" baseline="0" noProof="0" dirty="0">
                <a:ln>
                  <a:noFill/>
                </a:ln>
                <a:solidFill>
                  <a:schemeClr val="tx1"/>
                </a:solidFill>
                <a:effectLst/>
                <a:uLnTx/>
                <a:uFillTx/>
                <a:latin typeface="Times New Roman" pitchFamily="18" charset="0"/>
                <a:cs typeface="Times New Roman" pitchFamily="18" charset="0"/>
                <a:sym typeface="Sue Ellen Francisco"/>
              </a:rPr>
              <a:t> </a:t>
            </a:r>
            <a:r>
              <a:rPr kumimoji="0" lang="en-US" sz="2800" b="0" i="0" u="none" strike="noStrike" kern="0" cap="none" spc="0" normalizeH="0" baseline="0" noProof="0" dirty="0" err="1">
                <a:ln>
                  <a:noFill/>
                </a:ln>
                <a:solidFill>
                  <a:schemeClr val="tx1"/>
                </a:solidFill>
                <a:effectLst/>
                <a:uLnTx/>
                <a:uFillTx/>
                <a:latin typeface="Times New Roman" pitchFamily="18" charset="0"/>
                <a:cs typeface="Times New Roman" pitchFamily="18" charset="0"/>
                <a:sym typeface="Sue Ellen Francisco"/>
              </a:rPr>
              <a:t>chất</a:t>
            </a:r>
            <a:r>
              <a:rPr kumimoji="0" lang="en-US" sz="2800" b="0" i="0" u="none" strike="noStrike" kern="0" cap="none" spc="0" normalizeH="0" baseline="0" noProof="0" dirty="0">
                <a:ln>
                  <a:noFill/>
                </a:ln>
                <a:solidFill>
                  <a:schemeClr val="tx1"/>
                </a:solidFill>
                <a:effectLst/>
                <a:uLnTx/>
                <a:uFillTx/>
                <a:latin typeface="Times New Roman" pitchFamily="18" charset="0"/>
                <a:cs typeface="Times New Roman" pitchFamily="18" charset="0"/>
                <a:sym typeface="Sue Ellen Francisco"/>
              </a:rPr>
              <a:t> </a:t>
            </a:r>
            <a:r>
              <a:rPr kumimoji="0" lang="en-US" sz="2800" b="0" i="0" u="none" strike="noStrike" kern="0" cap="none" spc="0" normalizeH="0" baseline="0" noProof="0" dirty="0" err="1">
                <a:ln>
                  <a:noFill/>
                </a:ln>
                <a:solidFill>
                  <a:schemeClr val="tx1"/>
                </a:solidFill>
                <a:effectLst/>
                <a:uLnTx/>
                <a:uFillTx/>
                <a:latin typeface="Times New Roman" pitchFamily="18" charset="0"/>
                <a:cs typeface="Times New Roman" pitchFamily="18" charset="0"/>
                <a:sym typeface="Sue Ellen Francisco"/>
              </a:rPr>
              <a:t>rắn</a:t>
            </a:r>
            <a:r>
              <a:rPr kumimoji="0" lang="en-US" sz="2800" b="0" i="0" u="none" strike="noStrike" kern="0" cap="none" spc="0" normalizeH="0" baseline="0" noProof="0" dirty="0">
                <a:ln>
                  <a:noFill/>
                </a:ln>
                <a:solidFill>
                  <a:schemeClr val="tx1"/>
                </a:solidFill>
                <a:effectLst/>
                <a:uLnTx/>
                <a:uFillTx/>
                <a:latin typeface="Times New Roman" pitchFamily="18" charset="0"/>
                <a:cs typeface="Times New Roman" pitchFamily="18" charset="0"/>
                <a:sym typeface="Sue Ellen Francisco"/>
              </a:rPr>
              <a:t> </a:t>
            </a:r>
            <a:r>
              <a:rPr kumimoji="0" lang="en-US" sz="2800" b="0" i="0" u="none" strike="noStrike" kern="0" cap="none" spc="0" normalizeH="0" baseline="0" noProof="0" dirty="0" err="1">
                <a:ln>
                  <a:noFill/>
                </a:ln>
                <a:solidFill>
                  <a:schemeClr val="tx1"/>
                </a:solidFill>
                <a:effectLst/>
                <a:uLnTx/>
                <a:uFillTx/>
                <a:latin typeface="Times New Roman" pitchFamily="18" charset="0"/>
                <a:cs typeface="Times New Roman" pitchFamily="18" charset="0"/>
                <a:sym typeface="Sue Ellen Francisco"/>
              </a:rPr>
              <a:t>rất</a:t>
            </a:r>
            <a:r>
              <a:rPr kumimoji="0" lang="en-US" sz="2800" b="0" i="0" u="none" strike="noStrike" kern="0" cap="none" spc="0" normalizeH="0" baseline="0" noProof="0" dirty="0">
                <a:ln>
                  <a:noFill/>
                </a:ln>
                <a:solidFill>
                  <a:schemeClr val="tx1"/>
                </a:solidFill>
                <a:effectLst/>
                <a:uLnTx/>
                <a:uFillTx/>
                <a:latin typeface="Times New Roman" pitchFamily="18" charset="0"/>
                <a:cs typeface="Times New Roman" pitchFamily="18" charset="0"/>
                <a:sym typeface="Sue Ellen Francisco"/>
              </a:rPr>
              <a:t> </a:t>
            </a:r>
            <a:r>
              <a:rPr kumimoji="0" lang="en-US" sz="2800" b="0" i="0" u="none" strike="noStrike" kern="0" cap="none" spc="0" normalizeH="0" baseline="0" noProof="0" dirty="0" err="1">
                <a:ln>
                  <a:noFill/>
                </a:ln>
                <a:solidFill>
                  <a:schemeClr val="tx1"/>
                </a:solidFill>
                <a:effectLst/>
                <a:uLnTx/>
                <a:uFillTx/>
                <a:latin typeface="Times New Roman" pitchFamily="18" charset="0"/>
                <a:cs typeface="Times New Roman" pitchFamily="18" charset="0"/>
                <a:sym typeface="Sue Ellen Francisco"/>
              </a:rPr>
              <a:t>khó</a:t>
            </a:r>
            <a:r>
              <a:rPr kumimoji="0" lang="en-US" sz="2800" b="0" i="0" u="none" strike="noStrike" kern="0" cap="none" spc="0" normalizeH="0" baseline="0" noProof="0" dirty="0">
                <a:ln>
                  <a:noFill/>
                </a:ln>
                <a:solidFill>
                  <a:schemeClr val="tx1"/>
                </a:solidFill>
                <a:effectLst/>
                <a:uLnTx/>
                <a:uFillTx/>
                <a:latin typeface="Times New Roman" pitchFamily="18" charset="0"/>
                <a:cs typeface="Times New Roman" pitchFamily="18" charset="0"/>
                <a:sym typeface="Sue Ellen Francisco"/>
              </a:rPr>
              <a:t> </a:t>
            </a:r>
            <a:r>
              <a:rPr kumimoji="0" lang="en-US" sz="2800" b="0" i="0" u="none" strike="noStrike" kern="0" cap="none" spc="0" normalizeH="0" baseline="0" noProof="0" dirty="0" err="1">
                <a:ln>
                  <a:noFill/>
                </a:ln>
                <a:solidFill>
                  <a:schemeClr val="tx1"/>
                </a:solidFill>
                <a:effectLst/>
                <a:uLnTx/>
                <a:uFillTx/>
                <a:latin typeface="Times New Roman" pitchFamily="18" charset="0"/>
                <a:cs typeface="Times New Roman" pitchFamily="18" charset="0"/>
                <a:sym typeface="Sue Ellen Francisco"/>
              </a:rPr>
              <a:t>bị</a:t>
            </a:r>
            <a:r>
              <a:rPr kumimoji="0" lang="en-US" sz="2800" b="0" i="0" u="none" strike="noStrike" kern="0" cap="none" spc="0" normalizeH="0" baseline="0" noProof="0" dirty="0">
                <a:ln>
                  <a:noFill/>
                </a:ln>
                <a:solidFill>
                  <a:schemeClr val="tx1"/>
                </a:solidFill>
                <a:effectLst/>
                <a:uLnTx/>
                <a:uFillTx/>
                <a:latin typeface="Times New Roman" pitchFamily="18" charset="0"/>
                <a:cs typeface="Times New Roman" pitchFamily="18" charset="0"/>
                <a:sym typeface="Sue Ellen Francisco"/>
              </a:rPr>
              <a:t> </a:t>
            </a:r>
            <a:r>
              <a:rPr kumimoji="0" lang="en-US" sz="2800" b="0" i="0" u="none" strike="noStrike" kern="0" cap="none" spc="0" normalizeH="0" baseline="0" noProof="0" dirty="0" err="1">
                <a:ln>
                  <a:noFill/>
                </a:ln>
                <a:solidFill>
                  <a:schemeClr val="tx1"/>
                </a:solidFill>
                <a:effectLst/>
                <a:uLnTx/>
                <a:uFillTx/>
                <a:latin typeface="Times New Roman" pitchFamily="18" charset="0"/>
                <a:cs typeface="Times New Roman" pitchFamily="18" charset="0"/>
                <a:sym typeface="Sue Ellen Francisco"/>
              </a:rPr>
              <a:t>nén</a:t>
            </a:r>
            <a:endParaRPr kumimoji="0" lang="vi-VN" sz="2800" b="0" i="0" u="none" strike="noStrike" kern="0" cap="none" spc="0" normalizeH="0" baseline="0" noProof="0" dirty="0">
              <a:ln>
                <a:noFill/>
              </a:ln>
              <a:solidFill>
                <a:schemeClr val="tx1"/>
              </a:solidFill>
              <a:effectLst/>
              <a:uLnTx/>
              <a:uFillTx/>
              <a:latin typeface="Times New Roman" pitchFamily="18" charset="0"/>
              <a:cs typeface="Times New Roman" pitchFamily="18" charset="0"/>
              <a:sym typeface="Sue Ellen Francisco"/>
            </a:endParaRPr>
          </a:p>
        </p:txBody>
      </p:sp>
      <p:sp>
        <p:nvSpPr>
          <p:cNvPr id="9" name="Google Shape;8293;p37">
            <a:extLst>
              <a:ext uri="{FF2B5EF4-FFF2-40B4-BE49-F238E27FC236}">
                <a16:creationId xmlns:a16="http://schemas.microsoft.com/office/drawing/2014/main" xmlns="" id="{034A567D-05AC-4668-A81D-CF7E2E3848F9}"/>
              </a:ext>
            </a:extLst>
          </p:cNvPr>
          <p:cNvSpPr txBox="1">
            <a:spLocks/>
          </p:cNvSpPr>
          <p:nvPr/>
        </p:nvSpPr>
        <p:spPr>
          <a:xfrm>
            <a:off x="203800" y="3790809"/>
            <a:ext cx="2051050" cy="204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marR="0" lvl="0" indent="0" algn="ctr" defTabSz="914400" rtl="0" eaLnBrk="1" fontAlgn="auto" latinLnBrk="0" hangingPunct="1">
              <a:lnSpc>
                <a:spcPct val="115000"/>
              </a:lnSpc>
              <a:spcBef>
                <a:spcPts val="0"/>
              </a:spcBef>
              <a:spcAft>
                <a:spcPts val="1600"/>
              </a:spcAft>
              <a:buClr>
                <a:srgbClr val="000000"/>
              </a:buClr>
              <a:buSzPts val="1500"/>
              <a:buFont typeface="Nunito"/>
              <a:buNone/>
              <a:tabLst/>
              <a:defRPr/>
            </a:pPr>
            <a:r>
              <a:rPr lang="en-US" sz="2400" dirty="0">
                <a:latin typeface="Times New Roman" pitchFamily="18" charset="0"/>
                <a:cs typeface="Times New Roman" pitchFamily="18" charset="0"/>
              </a:rPr>
              <a:t>Chai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khí</a:t>
            </a:r>
            <a:endParaRPr kumimoji="0" lang="en-US" sz="2400" b="0"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Nunito"/>
            </a:endParaRPr>
          </a:p>
        </p:txBody>
      </p:sp>
      <p:sp>
        <p:nvSpPr>
          <p:cNvPr id="10" name="Google Shape;8293;p37">
            <a:extLst>
              <a:ext uri="{FF2B5EF4-FFF2-40B4-BE49-F238E27FC236}">
                <a16:creationId xmlns:a16="http://schemas.microsoft.com/office/drawing/2014/main" xmlns="" id="{36630909-7631-4251-8A04-CB1CEC7198D8}"/>
              </a:ext>
            </a:extLst>
          </p:cNvPr>
          <p:cNvSpPr txBox="1">
            <a:spLocks/>
          </p:cNvSpPr>
          <p:nvPr/>
        </p:nvSpPr>
        <p:spPr>
          <a:xfrm>
            <a:off x="2060130" y="3790809"/>
            <a:ext cx="2051050" cy="204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marR="0" lvl="0" indent="0" algn="ctr" defTabSz="914400" rtl="0" eaLnBrk="1" fontAlgn="auto" latinLnBrk="0" hangingPunct="1">
              <a:lnSpc>
                <a:spcPct val="115000"/>
              </a:lnSpc>
              <a:spcBef>
                <a:spcPts val="0"/>
              </a:spcBef>
              <a:spcAft>
                <a:spcPts val="1600"/>
              </a:spcAft>
              <a:buClr>
                <a:srgbClr val="000000"/>
              </a:buClr>
              <a:buSzPts val="1500"/>
              <a:buFont typeface="Nunito"/>
              <a:buNone/>
              <a:tabLst/>
              <a:defRPr/>
            </a:pPr>
            <a:r>
              <a:rPr lang="en-US" sz="2400" dirty="0">
                <a:latin typeface="Times New Roman" pitchFamily="18" charset="0"/>
                <a:cs typeface="Times New Roman" pitchFamily="18" charset="0"/>
              </a:rPr>
              <a:t>Khi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chai,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khí</a:t>
            </a:r>
            <a:r>
              <a:rPr lang="en-US" sz="2400" dirty="0">
                <a:latin typeface="Times New Roman" pitchFamily="18" charset="0"/>
                <a:cs typeface="Times New Roman" pitchFamily="18" charset="0"/>
              </a:rPr>
              <a:t> di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nhau</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endParaRPr kumimoji="0" lang="en-US" sz="2400" b="0"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Nunito"/>
            </a:endParaRPr>
          </a:p>
        </p:txBody>
      </p:sp>
      <p:sp>
        <p:nvSpPr>
          <p:cNvPr id="11" name="Google Shape;8293;p37">
            <a:extLst>
              <a:ext uri="{FF2B5EF4-FFF2-40B4-BE49-F238E27FC236}">
                <a16:creationId xmlns:a16="http://schemas.microsoft.com/office/drawing/2014/main" xmlns="" id="{487E4F03-8305-4493-A15C-EC59716CF22B}"/>
              </a:ext>
            </a:extLst>
          </p:cNvPr>
          <p:cNvSpPr txBox="1">
            <a:spLocks/>
          </p:cNvSpPr>
          <p:nvPr/>
        </p:nvSpPr>
        <p:spPr>
          <a:xfrm>
            <a:off x="4007662" y="3832002"/>
            <a:ext cx="2051050" cy="204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marR="0" lvl="0" indent="0" algn="ctr" defTabSz="914400" rtl="0" eaLnBrk="1" fontAlgn="auto" latinLnBrk="0" hangingPunct="1">
              <a:lnSpc>
                <a:spcPct val="115000"/>
              </a:lnSpc>
              <a:spcBef>
                <a:spcPts val="0"/>
              </a:spcBef>
              <a:spcAft>
                <a:spcPts val="1600"/>
              </a:spcAft>
              <a:buClr>
                <a:srgbClr val="000000"/>
              </a:buClr>
              <a:buSzPts val="1500"/>
              <a:buFont typeface="Nunito"/>
              <a:buNone/>
              <a:tabLst/>
              <a:defRPr/>
            </a:pPr>
            <a:r>
              <a:rPr lang="en-US" sz="2400" dirty="0">
                <a:latin typeface="Times New Roman" pitchFamily="18" charset="0"/>
                <a:cs typeface="Times New Roman" pitchFamily="18" charset="0"/>
              </a:rPr>
              <a:t>Chai </a:t>
            </a:r>
            <a:r>
              <a:rPr lang="en-US" sz="2400" dirty="0" err="1">
                <a:latin typeface="Times New Roman" pitchFamily="18" charset="0"/>
                <a:cs typeface="Times New Roman" pitchFamily="18" charset="0"/>
              </a:rPr>
              <a:t>chứa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endParaRPr kumimoji="0" lang="en-US" sz="2400" b="0" i="0" u="none" strike="noStrike" kern="0" cap="none" spc="0" normalizeH="0" baseline="0" noProof="0" dirty="0">
              <a:ln>
                <a:noFill/>
              </a:ln>
              <a:solidFill>
                <a:srgbClr val="000000"/>
              </a:solidFill>
              <a:effectLst/>
              <a:uLnTx/>
              <a:uFillTx/>
              <a:latin typeface="Times New Roman" pitchFamily="18" charset="0"/>
              <a:cs typeface="Times New Roman" pitchFamily="18" charset="0"/>
              <a:sym typeface="Nunito"/>
            </a:endParaRPr>
          </a:p>
        </p:txBody>
      </p:sp>
      <p:sp>
        <p:nvSpPr>
          <p:cNvPr id="12" name="Google Shape;8293;p37">
            <a:extLst>
              <a:ext uri="{FF2B5EF4-FFF2-40B4-BE49-F238E27FC236}">
                <a16:creationId xmlns:a16="http://schemas.microsoft.com/office/drawing/2014/main" xmlns="" id="{60EB532F-8ADF-4CDF-A2B1-EB03A20CECC3}"/>
              </a:ext>
            </a:extLst>
          </p:cNvPr>
          <p:cNvSpPr txBox="1">
            <a:spLocks/>
          </p:cNvSpPr>
          <p:nvPr/>
        </p:nvSpPr>
        <p:spPr>
          <a:xfrm>
            <a:off x="5959385" y="3781179"/>
            <a:ext cx="2925823" cy="204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23850" algn="l" rtl="0">
              <a:lnSpc>
                <a:spcPct val="115000"/>
              </a:lnSpc>
              <a:spcBef>
                <a:spcPts val="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1pPr>
            <a:lvl2pPr marL="914400" marR="0" lvl="1"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2pPr>
            <a:lvl3pPr marL="1371600" marR="0" lvl="2"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3pPr>
            <a:lvl4pPr marL="1828800" marR="0" lvl="3"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4pPr>
            <a:lvl5pPr marL="2286000" marR="0" lvl="4"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5pPr>
            <a:lvl6pPr marL="2743200" marR="0" lvl="5"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6pPr>
            <a:lvl7pPr marL="3200400" marR="0" lvl="6"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7pPr>
            <a:lvl8pPr marL="3657600" marR="0" lvl="7" indent="-323850" algn="l" rtl="0">
              <a:lnSpc>
                <a:spcPct val="115000"/>
              </a:lnSpc>
              <a:spcBef>
                <a:spcPts val="1600"/>
              </a:spcBef>
              <a:spcAft>
                <a:spcPts val="0"/>
              </a:spcAft>
              <a:buClr>
                <a:srgbClr val="000000"/>
              </a:buClr>
              <a:buSzPts val="1500"/>
              <a:buFont typeface="Nunito"/>
              <a:buChar char="○"/>
              <a:defRPr sz="1500" b="0" i="0" u="none" strike="noStrike" cap="none">
                <a:solidFill>
                  <a:srgbClr val="000000"/>
                </a:solidFill>
                <a:latin typeface="Nunito"/>
                <a:ea typeface="Nunito"/>
                <a:cs typeface="Nunito"/>
                <a:sym typeface="Nunito"/>
              </a:defRPr>
            </a:lvl8pPr>
            <a:lvl9pPr marL="4114800" marR="0" lvl="8" indent="-323850" algn="l" rtl="0">
              <a:lnSpc>
                <a:spcPct val="115000"/>
              </a:lnSpc>
              <a:spcBef>
                <a:spcPts val="1600"/>
              </a:spcBef>
              <a:spcAft>
                <a:spcPts val="1600"/>
              </a:spcAft>
              <a:buClr>
                <a:srgbClr val="000000"/>
              </a:buClr>
              <a:buSzPts val="1500"/>
              <a:buFont typeface="Nunito"/>
              <a:buChar char="■"/>
              <a:defRPr sz="1500" b="0" i="0" u="none" strike="noStrike" cap="none">
                <a:solidFill>
                  <a:srgbClr val="000000"/>
                </a:solidFill>
                <a:latin typeface="Nunito"/>
                <a:ea typeface="Nunito"/>
                <a:cs typeface="Nunito"/>
                <a:sym typeface="Nunito"/>
              </a:defRPr>
            </a:lvl9pPr>
          </a:lstStyle>
          <a:p>
            <a:pPr marL="0" lvl="0" indent="0" algn="ctr">
              <a:spcAft>
                <a:spcPts val="1600"/>
              </a:spcAft>
              <a:buNone/>
              <a:defRPr/>
            </a:pPr>
            <a:r>
              <a:rPr lang="en-US" sz="2400" dirty="0">
                <a:latin typeface="Times New Roman" pitchFamily="18" charset="0"/>
                <a:cs typeface="Times New Roman" pitchFamily="18" charset="0"/>
              </a:rPr>
              <a:t>Khi </a:t>
            </a:r>
            <a:r>
              <a:rPr lang="en-US" sz="2400" dirty="0" err="1">
                <a:latin typeface="Times New Roman" pitchFamily="18" charset="0"/>
                <a:cs typeface="Times New Roman" pitchFamily="18" charset="0"/>
              </a:rPr>
              <a:t>tác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dụng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chai,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còn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để</a:t>
            </a:r>
            <a:r>
              <a:rPr lang="en-US" sz="2400" dirty="0">
                <a:latin typeface="Times New Roman" pitchFamily="18" charset="0"/>
                <a:cs typeface="Times New Roman" pitchFamily="18" charset="0"/>
              </a:rPr>
              <a:t> di </a:t>
            </a:r>
            <a:r>
              <a:rPr lang="en-US" sz="2400" dirty="0" err="1">
                <a:latin typeface="Times New Roman" pitchFamily="18" charset="0"/>
                <a:cs typeface="Times New Roman" pitchFamily="18" charset="0"/>
              </a:rPr>
              <a:t>chuyển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nước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nén</a:t>
            </a:r>
            <a:r>
              <a:rPr lang="en-US" sz="2400" dirty="0">
                <a:latin typeface="Segoe UI  "/>
              </a:rPr>
              <a:t>.</a:t>
            </a:r>
            <a:br>
              <a:rPr lang="en-US" sz="2400" dirty="0">
                <a:latin typeface="Segoe UI  "/>
              </a:rPr>
            </a:br>
            <a:endParaRPr lang="en-US" sz="2400" dirty="0">
              <a:latin typeface="Segoe UI  "/>
            </a:endParaRPr>
          </a:p>
        </p:txBody>
      </p:sp>
    </p:spTree>
    <p:extLst>
      <p:ext uri="{BB962C8B-B14F-4D97-AF65-F5344CB8AC3E}">
        <p14:creationId xmlns:p14="http://schemas.microsoft.com/office/powerpoint/2010/main" val="14086678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p:cNvSpPr/>
          <p:nvPr/>
        </p:nvSpPr>
        <p:spPr>
          <a:xfrm>
            <a:off x="-127134" y="6503313"/>
            <a:ext cx="9271134" cy="430887"/>
          </a:xfrm>
          <a:prstGeom prst="rect">
            <a:avLst/>
          </a:prstGeom>
          <a:solidFill>
            <a:srgbClr val="925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Freeform 6"/>
          <p:cNvSpPr>
            <a:spLocks noChangeArrowheads="1"/>
          </p:cNvSpPr>
          <p:nvPr/>
        </p:nvSpPr>
        <p:spPr bwMode="auto">
          <a:xfrm>
            <a:off x="1879390" y="2138491"/>
            <a:ext cx="765501" cy="891285"/>
          </a:xfrm>
          <a:custGeom>
            <a:avLst/>
            <a:gdLst>
              <a:gd name="T0" fmla="*/ 0 w 714"/>
              <a:gd name="T1" fmla="*/ 1790021789 h 617"/>
              <a:gd name="T2" fmla="*/ 1008319013 w 714"/>
              <a:gd name="T3" fmla="*/ 0 h 617"/>
              <a:gd name="T4" fmla="*/ 2027998827 w 714"/>
              <a:gd name="T5" fmla="*/ 1790021789 h 617"/>
              <a:gd name="T6" fmla="*/ 0 w 714"/>
              <a:gd name="T7" fmla="*/ 1790021789 h 617"/>
              <a:gd name="T8" fmla="*/ 0 w 714"/>
              <a:gd name="T9" fmla="*/ 1790021789 h 617"/>
              <a:gd name="T10" fmla="*/ 0 60000 65536"/>
              <a:gd name="T11" fmla="*/ 0 60000 65536"/>
              <a:gd name="T12" fmla="*/ 0 60000 65536"/>
              <a:gd name="T13" fmla="*/ 0 60000 65536"/>
              <a:gd name="T14" fmla="*/ 0 60000 65536"/>
              <a:gd name="T15" fmla="*/ 0 w 714"/>
              <a:gd name="T16" fmla="*/ 0 h 617"/>
              <a:gd name="T17" fmla="*/ 714 w 714"/>
              <a:gd name="T18" fmla="*/ 617 h 617"/>
            </a:gdLst>
            <a:ahLst/>
            <a:cxnLst>
              <a:cxn ang="T10">
                <a:pos x="T0" y="T1"/>
              </a:cxn>
              <a:cxn ang="T11">
                <a:pos x="T2" y="T3"/>
              </a:cxn>
              <a:cxn ang="T12">
                <a:pos x="T4" y="T5"/>
              </a:cxn>
              <a:cxn ang="T13">
                <a:pos x="T6" y="T7"/>
              </a:cxn>
              <a:cxn ang="T14">
                <a:pos x="T8" y="T9"/>
              </a:cxn>
            </a:cxnLst>
            <a:rect l="T15" t="T16" r="T17" b="T18"/>
            <a:pathLst>
              <a:path w="714" h="617">
                <a:moveTo>
                  <a:pt x="0" y="617"/>
                </a:moveTo>
                <a:lnTo>
                  <a:pt x="355" y="0"/>
                </a:lnTo>
                <a:lnTo>
                  <a:pt x="714" y="617"/>
                </a:lnTo>
                <a:lnTo>
                  <a:pt x="0" y="617"/>
                </a:lnTo>
                <a:close/>
              </a:path>
            </a:pathLst>
          </a:custGeom>
          <a:solidFill>
            <a:srgbClr val="CF66E0"/>
          </a:solidFill>
          <a:ln>
            <a:noFill/>
          </a:ln>
        </p:spPr>
        <p:txBody>
          <a:bodyPr tIns="180000" anchor="ctr" anchorCtr="1"/>
          <a:lstStyle/>
          <a:p>
            <a:pPr algn="ctr">
              <a:buFont typeface="Arial" pitchFamily="34" charset="0"/>
              <a:buNone/>
            </a:pPr>
            <a:r>
              <a:rPr lang="en-US" altLang="zh-CN" sz="3200" b="1" dirty="0">
                <a:solidFill>
                  <a:schemeClr val="bg1"/>
                </a:solidFill>
                <a:latin typeface="微软雅黑" pitchFamily="34" charset="-122"/>
                <a:ea typeface="微软雅黑" pitchFamily="34" charset="-122"/>
                <a:sym typeface="微软雅黑" pitchFamily="34" charset="-122"/>
              </a:rPr>
              <a:t>1</a:t>
            </a:r>
            <a:endParaRPr lang="zh-CN" altLang="en-US" dirty="0">
              <a:sym typeface="Calibri" pitchFamily="34" charset="0"/>
            </a:endParaRPr>
          </a:p>
        </p:txBody>
      </p:sp>
      <p:sp>
        <p:nvSpPr>
          <p:cNvPr id="15" name="直接连接符 14"/>
          <p:cNvSpPr>
            <a:spLocks noChangeShapeType="1"/>
          </p:cNvSpPr>
          <p:nvPr/>
        </p:nvSpPr>
        <p:spPr bwMode="auto">
          <a:xfrm>
            <a:off x="2068836" y="5062667"/>
            <a:ext cx="5919255" cy="0"/>
          </a:xfrm>
          <a:prstGeom prst="line">
            <a:avLst/>
          </a:prstGeom>
          <a:noFill/>
          <a:ln w="28575">
            <a:solidFill>
              <a:srgbClr val="BB81E7"/>
            </a:solidFill>
            <a:bevel/>
            <a:headEnd/>
            <a:tailEnd/>
          </a:ln>
          <a:extLst>
            <a:ext uri="{909E8E84-426E-40DD-AFC4-6F175D3DCCD1}">
              <a14:hiddenFill xmlns:a14="http://schemas.microsoft.com/office/drawing/2010/main">
                <a:noFill/>
              </a14:hiddenFill>
            </a:ext>
          </a:extLst>
        </p:spPr>
        <p:txBody>
          <a:bodyPr/>
          <a:lstStyle/>
          <a:p>
            <a:endParaRPr lang="zh-CN" altLang="en-US"/>
          </a:p>
        </p:txBody>
      </p:sp>
      <p:sp>
        <p:nvSpPr>
          <p:cNvPr id="16" name="直接连接符 15"/>
          <p:cNvSpPr>
            <a:spLocks noChangeShapeType="1"/>
          </p:cNvSpPr>
          <p:nvPr/>
        </p:nvSpPr>
        <p:spPr bwMode="auto">
          <a:xfrm>
            <a:off x="2571344" y="4031259"/>
            <a:ext cx="4876616" cy="0"/>
          </a:xfrm>
          <a:prstGeom prst="line">
            <a:avLst/>
          </a:prstGeom>
          <a:noFill/>
          <a:ln w="28575">
            <a:solidFill>
              <a:srgbClr val="BB81E7"/>
            </a:solidFill>
            <a:bevel/>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 name="直接连接符 16"/>
          <p:cNvSpPr>
            <a:spLocks noChangeShapeType="1"/>
          </p:cNvSpPr>
          <p:nvPr/>
        </p:nvSpPr>
        <p:spPr bwMode="auto">
          <a:xfrm>
            <a:off x="2068835" y="3015041"/>
            <a:ext cx="4838995" cy="0"/>
          </a:xfrm>
          <a:prstGeom prst="line">
            <a:avLst/>
          </a:prstGeom>
          <a:noFill/>
          <a:ln w="28575">
            <a:solidFill>
              <a:srgbClr val="BB81E7"/>
            </a:solidFill>
            <a:bevel/>
            <a:headEnd/>
            <a:tailEnd/>
          </a:ln>
          <a:extLst>
            <a:ext uri="{909E8E84-426E-40DD-AFC4-6F175D3DCCD1}">
              <a14:hiddenFill xmlns:a14="http://schemas.microsoft.com/office/drawing/2010/main">
                <a:noFill/>
              </a14:hiddenFill>
            </a:ext>
          </a:extLst>
        </p:spPr>
        <p:txBody>
          <a:bodyPr/>
          <a:lstStyle/>
          <a:p>
            <a:endParaRPr lang="zh-CN" altLang="en-US"/>
          </a:p>
        </p:txBody>
      </p:sp>
      <p:grpSp>
        <p:nvGrpSpPr>
          <p:cNvPr id="23" name="组合 22"/>
          <p:cNvGrpSpPr/>
          <p:nvPr/>
        </p:nvGrpSpPr>
        <p:grpSpPr>
          <a:xfrm>
            <a:off x="1071980" y="4540796"/>
            <a:ext cx="2467174" cy="881861"/>
            <a:chOff x="1357164" y="3707602"/>
            <a:chExt cx="3289137" cy="881861"/>
          </a:xfrm>
        </p:grpSpPr>
        <p:sp>
          <p:nvSpPr>
            <p:cNvPr id="5" name="Freeform 8"/>
            <p:cNvSpPr>
              <a:spLocks noChangeArrowheads="1"/>
            </p:cNvSpPr>
            <p:nvPr/>
          </p:nvSpPr>
          <p:spPr bwMode="auto">
            <a:xfrm>
              <a:off x="1357164" y="3707602"/>
              <a:ext cx="1518685" cy="877821"/>
            </a:xfrm>
            <a:custGeom>
              <a:avLst/>
              <a:gdLst>
                <a:gd name="T0" fmla="*/ 2147483647 w 1063"/>
                <a:gd name="T1" fmla="*/ 0 h 615"/>
                <a:gd name="T2" fmla="*/ 0 w 1063"/>
                <a:gd name="T3" fmla="*/ 2147483647 h 615"/>
                <a:gd name="T4" fmla="*/ 2147483647 w 1063"/>
                <a:gd name="T5" fmla="*/ 2147483647 h 615"/>
                <a:gd name="T6" fmla="*/ 2147483647 w 1063"/>
                <a:gd name="T7" fmla="*/ 0 h 615"/>
                <a:gd name="T8" fmla="*/ 2147483647 w 1063"/>
                <a:gd name="T9" fmla="*/ 0 h 615"/>
                <a:gd name="T10" fmla="*/ 0 60000 65536"/>
                <a:gd name="T11" fmla="*/ 0 60000 65536"/>
                <a:gd name="T12" fmla="*/ 0 60000 65536"/>
                <a:gd name="T13" fmla="*/ 0 60000 65536"/>
                <a:gd name="T14" fmla="*/ 0 60000 65536"/>
                <a:gd name="T15" fmla="*/ 0 w 1063"/>
                <a:gd name="T16" fmla="*/ 0 h 615"/>
                <a:gd name="T17" fmla="*/ 1063 w 1063"/>
                <a:gd name="T18" fmla="*/ 615 h 615"/>
              </a:gdLst>
              <a:ahLst/>
              <a:cxnLst>
                <a:cxn ang="T10">
                  <a:pos x="T0" y="T1"/>
                </a:cxn>
                <a:cxn ang="T11">
                  <a:pos x="T2" y="T3"/>
                </a:cxn>
                <a:cxn ang="T12">
                  <a:pos x="T4" y="T5"/>
                </a:cxn>
                <a:cxn ang="T13">
                  <a:pos x="T6" y="T7"/>
                </a:cxn>
                <a:cxn ang="T14">
                  <a:pos x="T8" y="T9"/>
                </a:cxn>
              </a:cxnLst>
              <a:rect l="T15" t="T16" r="T17" b="T18"/>
              <a:pathLst>
                <a:path w="1063" h="615">
                  <a:moveTo>
                    <a:pt x="354" y="0"/>
                  </a:moveTo>
                  <a:lnTo>
                    <a:pt x="0" y="615"/>
                  </a:lnTo>
                  <a:lnTo>
                    <a:pt x="708" y="615"/>
                  </a:lnTo>
                  <a:lnTo>
                    <a:pt x="1063" y="0"/>
                  </a:lnTo>
                  <a:lnTo>
                    <a:pt x="354" y="0"/>
                  </a:lnTo>
                  <a:close/>
                </a:path>
              </a:pathLst>
            </a:custGeom>
            <a:solidFill>
              <a:srgbClr val="9259DD"/>
            </a:solidFill>
            <a:ln>
              <a:noFill/>
            </a:ln>
          </p:spPr>
          <p:txBody>
            <a:bodyPr tIns="0" anchor="ctr" anchorCtr="1"/>
            <a:lstStyle/>
            <a:p>
              <a:pPr algn="ctr">
                <a:spcBef>
                  <a:spcPts val="1000"/>
                </a:spcBef>
                <a:buFont typeface="Arial" pitchFamily="34" charset="0"/>
                <a:buNone/>
              </a:pPr>
              <a:r>
                <a:rPr lang="en-US" altLang="zh-CN" sz="3200" b="1" dirty="0">
                  <a:solidFill>
                    <a:schemeClr val="bg1"/>
                  </a:solidFill>
                  <a:latin typeface="微软雅黑" pitchFamily="34" charset="-122"/>
                  <a:ea typeface="微软雅黑" pitchFamily="34" charset="-122"/>
                  <a:sym typeface="微软雅黑" pitchFamily="34" charset="-122"/>
                </a:rPr>
                <a:t>3</a:t>
              </a:r>
              <a:endParaRPr lang="zh-CN" altLang="en-US" dirty="0">
                <a:sym typeface="Calibri" pitchFamily="34" charset="0"/>
              </a:endParaRPr>
            </a:p>
          </p:txBody>
        </p:sp>
        <p:sp>
          <p:nvSpPr>
            <p:cNvPr id="7" name="Freeform 10"/>
            <p:cNvSpPr>
              <a:spLocks noChangeArrowheads="1"/>
            </p:cNvSpPr>
            <p:nvPr/>
          </p:nvSpPr>
          <p:spPr bwMode="auto">
            <a:xfrm>
              <a:off x="2519065" y="3707602"/>
              <a:ext cx="2127236" cy="881861"/>
            </a:xfrm>
            <a:custGeom>
              <a:avLst/>
              <a:gdLst>
                <a:gd name="T0" fmla="*/ 2147483647 w 1489"/>
                <a:gd name="T1" fmla="*/ 0 h 617"/>
                <a:gd name="T2" fmla="*/ 2147483647 w 1489"/>
                <a:gd name="T3" fmla="*/ 0 h 617"/>
                <a:gd name="T4" fmla="*/ 2147483647 w 1489"/>
                <a:gd name="T5" fmla="*/ 0 h 617"/>
                <a:gd name="T6" fmla="*/ 0 w 1489"/>
                <a:gd name="T7" fmla="*/ 2147483647 h 617"/>
                <a:gd name="T8" fmla="*/ 2147483647 w 1489"/>
                <a:gd name="T9" fmla="*/ 2147483647 h 617"/>
                <a:gd name="T10" fmla="*/ 2147483647 w 1489"/>
                <a:gd name="T11" fmla="*/ 2147483647 h 617"/>
                <a:gd name="T12" fmla="*/ 2147483647 w 1489"/>
                <a:gd name="T13" fmla="*/ 2147483647 h 617"/>
                <a:gd name="T14" fmla="*/ 2147483647 w 1489"/>
                <a:gd name="T15" fmla="*/ 0 h 617"/>
                <a:gd name="T16" fmla="*/ 0 60000 65536"/>
                <a:gd name="T17" fmla="*/ 0 60000 65536"/>
                <a:gd name="T18" fmla="*/ 0 60000 65536"/>
                <a:gd name="T19" fmla="*/ 0 60000 65536"/>
                <a:gd name="T20" fmla="*/ 0 60000 65536"/>
                <a:gd name="T21" fmla="*/ 0 60000 65536"/>
                <a:gd name="T22" fmla="*/ 0 60000 65536"/>
                <a:gd name="T23" fmla="*/ 0 60000 65536"/>
                <a:gd name="T24" fmla="*/ 0 w 1489"/>
                <a:gd name="T25" fmla="*/ 0 h 617"/>
                <a:gd name="T26" fmla="*/ 1489 w 1489"/>
                <a:gd name="T27" fmla="*/ 617 h 6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89" h="617">
                  <a:moveTo>
                    <a:pt x="1137" y="0"/>
                  </a:moveTo>
                  <a:lnTo>
                    <a:pt x="360" y="0"/>
                  </a:lnTo>
                  <a:lnTo>
                    <a:pt x="355" y="0"/>
                  </a:lnTo>
                  <a:lnTo>
                    <a:pt x="0" y="617"/>
                  </a:lnTo>
                  <a:lnTo>
                    <a:pt x="709" y="617"/>
                  </a:lnTo>
                  <a:lnTo>
                    <a:pt x="714" y="617"/>
                  </a:lnTo>
                  <a:lnTo>
                    <a:pt x="1489" y="617"/>
                  </a:lnTo>
                  <a:lnTo>
                    <a:pt x="1137" y="0"/>
                  </a:lnTo>
                  <a:close/>
                </a:path>
              </a:pathLst>
            </a:custGeom>
            <a:blipFill>
              <a:blip r:embed="rId3"/>
              <a:stretch>
                <a:fillRect/>
              </a:stretch>
            </a:blipFill>
            <a:ln>
              <a:noFill/>
            </a:ln>
          </p:spPr>
          <p:txBody>
            <a:bodyPr/>
            <a:lstStyle/>
            <a:p>
              <a:endParaRPr lang="zh-CN" altLang="en-US" dirty="0"/>
            </a:p>
          </p:txBody>
        </p:sp>
      </p:grpSp>
      <p:grpSp>
        <p:nvGrpSpPr>
          <p:cNvPr id="24" name="组合 23"/>
          <p:cNvGrpSpPr/>
          <p:nvPr/>
        </p:nvGrpSpPr>
        <p:grpSpPr>
          <a:xfrm>
            <a:off x="1450689" y="3352800"/>
            <a:ext cx="1622902" cy="877821"/>
            <a:chOff x="1936095" y="2689760"/>
            <a:chExt cx="2163588" cy="877821"/>
          </a:xfrm>
        </p:grpSpPr>
        <p:sp>
          <p:nvSpPr>
            <p:cNvPr id="6" name="Freeform 9"/>
            <p:cNvSpPr>
              <a:spLocks noChangeArrowheads="1"/>
            </p:cNvSpPr>
            <p:nvPr/>
          </p:nvSpPr>
          <p:spPr bwMode="auto">
            <a:xfrm>
              <a:off x="1936095" y="2689760"/>
              <a:ext cx="1514645" cy="877821"/>
            </a:xfrm>
            <a:custGeom>
              <a:avLst/>
              <a:gdLst>
                <a:gd name="T0" fmla="*/ 2147483647 w 1060"/>
                <a:gd name="T1" fmla="*/ 0 h 614"/>
                <a:gd name="T2" fmla="*/ 2147483647 w 1060"/>
                <a:gd name="T3" fmla="*/ 0 h 614"/>
                <a:gd name="T4" fmla="*/ 0 w 1060"/>
                <a:gd name="T5" fmla="*/ 2147483647 h 614"/>
                <a:gd name="T6" fmla="*/ 2147483647 w 1060"/>
                <a:gd name="T7" fmla="*/ 2147483647 h 614"/>
                <a:gd name="T8" fmla="*/ 2147483647 w 1060"/>
                <a:gd name="T9" fmla="*/ 0 h 614"/>
                <a:gd name="T10" fmla="*/ 0 60000 65536"/>
                <a:gd name="T11" fmla="*/ 0 60000 65536"/>
                <a:gd name="T12" fmla="*/ 0 60000 65536"/>
                <a:gd name="T13" fmla="*/ 0 60000 65536"/>
                <a:gd name="T14" fmla="*/ 0 60000 65536"/>
                <a:gd name="T15" fmla="*/ 0 w 1060"/>
                <a:gd name="T16" fmla="*/ 0 h 614"/>
                <a:gd name="T17" fmla="*/ 1060 w 1060"/>
                <a:gd name="T18" fmla="*/ 614 h 614"/>
              </a:gdLst>
              <a:ahLst/>
              <a:cxnLst>
                <a:cxn ang="T10">
                  <a:pos x="T0" y="T1"/>
                </a:cxn>
                <a:cxn ang="T11">
                  <a:pos x="T2" y="T3"/>
                </a:cxn>
                <a:cxn ang="T12">
                  <a:pos x="T4" y="T5"/>
                </a:cxn>
                <a:cxn ang="T13">
                  <a:pos x="T6" y="T7"/>
                </a:cxn>
                <a:cxn ang="T14">
                  <a:pos x="T8" y="T9"/>
                </a:cxn>
              </a:cxnLst>
              <a:rect l="T15" t="T16" r="T17" b="T18"/>
              <a:pathLst>
                <a:path w="1060" h="614">
                  <a:moveTo>
                    <a:pt x="1060" y="0"/>
                  </a:moveTo>
                  <a:lnTo>
                    <a:pt x="352" y="0"/>
                  </a:lnTo>
                  <a:lnTo>
                    <a:pt x="0" y="614"/>
                  </a:lnTo>
                  <a:lnTo>
                    <a:pt x="708" y="614"/>
                  </a:lnTo>
                  <a:lnTo>
                    <a:pt x="1060" y="0"/>
                  </a:lnTo>
                  <a:close/>
                </a:path>
              </a:pathLst>
            </a:custGeom>
            <a:solidFill>
              <a:srgbClr val="BB81E7"/>
            </a:solidFill>
            <a:ln>
              <a:noFill/>
            </a:ln>
          </p:spPr>
          <p:txBody>
            <a:bodyPr tIns="0" anchor="ctr" anchorCtr="1"/>
            <a:lstStyle/>
            <a:p>
              <a:pPr algn="ctr">
                <a:spcBef>
                  <a:spcPts val="1000"/>
                </a:spcBef>
                <a:buFont typeface="Arial" pitchFamily="34" charset="0"/>
                <a:buNone/>
              </a:pPr>
              <a:r>
                <a:rPr lang="en-US" altLang="zh-CN" sz="3200" b="1" dirty="0">
                  <a:solidFill>
                    <a:schemeClr val="bg1"/>
                  </a:solidFill>
                  <a:latin typeface="微软雅黑" pitchFamily="34" charset="-122"/>
                  <a:ea typeface="微软雅黑" pitchFamily="34" charset="-122"/>
                  <a:sym typeface="微软雅黑" pitchFamily="34" charset="-122"/>
                </a:rPr>
                <a:t>2</a:t>
              </a:r>
              <a:endParaRPr lang="zh-CN" altLang="en-US" dirty="0">
                <a:sym typeface="Calibri" pitchFamily="34" charset="0"/>
              </a:endParaRPr>
            </a:p>
          </p:txBody>
        </p:sp>
        <p:sp>
          <p:nvSpPr>
            <p:cNvPr id="4" name="Freeform 7"/>
            <p:cNvSpPr>
              <a:spLocks noChangeArrowheads="1"/>
            </p:cNvSpPr>
            <p:nvPr/>
          </p:nvSpPr>
          <p:spPr bwMode="auto">
            <a:xfrm>
              <a:off x="3087226" y="2689760"/>
              <a:ext cx="1012457" cy="877821"/>
            </a:xfrm>
            <a:custGeom>
              <a:avLst/>
              <a:gdLst>
                <a:gd name="T0" fmla="*/ 0 w 709"/>
                <a:gd name="T1" fmla="*/ 2147483647 h 614"/>
                <a:gd name="T2" fmla="*/ 2147483647 w 709"/>
                <a:gd name="T3" fmla="*/ 0 h 614"/>
                <a:gd name="T4" fmla="*/ 2147483647 w 709"/>
                <a:gd name="T5" fmla="*/ 2147483647 h 614"/>
                <a:gd name="T6" fmla="*/ 0 w 709"/>
                <a:gd name="T7" fmla="*/ 2147483647 h 614"/>
                <a:gd name="T8" fmla="*/ 0 w 709"/>
                <a:gd name="T9" fmla="*/ 2147483647 h 614"/>
                <a:gd name="T10" fmla="*/ 0 60000 65536"/>
                <a:gd name="T11" fmla="*/ 0 60000 65536"/>
                <a:gd name="T12" fmla="*/ 0 60000 65536"/>
                <a:gd name="T13" fmla="*/ 0 60000 65536"/>
                <a:gd name="T14" fmla="*/ 0 60000 65536"/>
                <a:gd name="T15" fmla="*/ 0 w 709"/>
                <a:gd name="T16" fmla="*/ 0 h 614"/>
                <a:gd name="T17" fmla="*/ 709 w 709"/>
                <a:gd name="T18" fmla="*/ 614 h 614"/>
              </a:gdLst>
              <a:ahLst/>
              <a:cxnLst>
                <a:cxn ang="T10">
                  <a:pos x="T0" y="T1"/>
                </a:cxn>
                <a:cxn ang="T11">
                  <a:pos x="T2" y="T3"/>
                </a:cxn>
                <a:cxn ang="T12">
                  <a:pos x="T4" y="T5"/>
                </a:cxn>
                <a:cxn ang="T13">
                  <a:pos x="T6" y="T7"/>
                </a:cxn>
                <a:cxn ang="T14">
                  <a:pos x="T8" y="T9"/>
                </a:cxn>
              </a:cxnLst>
              <a:rect l="T15" t="T16" r="T17" b="T18"/>
              <a:pathLst>
                <a:path w="709" h="614">
                  <a:moveTo>
                    <a:pt x="0" y="614"/>
                  </a:moveTo>
                  <a:lnTo>
                    <a:pt x="355" y="0"/>
                  </a:lnTo>
                  <a:lnTo>
                    <a:pt x="709" y="614"/>
                  </a:lnTo>
                  <a:lnTo>
                    <a:pt x="0" y="614"/>
                  </a:lnTo>
                  <a:close/>
                </a:path>
              </a:pathLst>
            </a:custGeom>
            <a:blipFill>
              <a:blip r:embed="rId4"/>
              <a:stretch>
                <a:fillRect/>
              </a:stretch>
            </a:blipFill>
            <a:ln>
              <a:noFill/>
            </a:ln>
          </p:spPr>
          <p:txBody>
            <a:bodyPr anchor="ctr" anchorCtr="1"/>
            <a:lstStyle/>
            <a:p>
              <a:endParaRPr lang="zh-CN" altLang="en-US" dirty="0"/>
            </a:p>
          </p:txBody>
        </p:sp>
      </p:grpSp>
      <p:sp>
        <p:nvSpPr>
          <p:cNvPr id="25" name="TextBox 16"/>
          <p:cNvSpPr txBox="1"/>
          <p:nvPr/>
        </p:nvSpPr>
        <p:spPr>
          <a:xfrm>
            <a:off x="3450762" y="4644513"/>
            <a:ext cx="5693238" cy="142192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nSpc>
                <a:spcPct val="120000"/>
              </a:lnSpc>
            </a:pP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Mở</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lọ</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nước</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hoa</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một</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lát</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sau</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có</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thể</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ngửi</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thấy</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mùi</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nước</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hoa</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Điều</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này</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thể</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hiện</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tính</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chất</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gì</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của</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chất</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ở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thể</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khí</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a:t>
            </a:r>
          </a:p>
        </p:txBody>
      </p:sp>
      <p:sp>
        <p:nvSpPr>
          <p:cNvPr id="26" name="TextBox 16"/>
          <p:cNvSpPr txBox="1"/>
          <p:nvPr/>
        </p:nvSpPr>
        <p:spPr>
          <a:xfrm>
            <a:off x="3190092" y="3015041"/>
            <a:ext cx="6214578" cy="14219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20000"/>
              </a:lnSpc>
            </a:pP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Nước</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từ</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nhà</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máy</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nước</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được</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dẫn</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đến</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các</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hộ</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dân</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qua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các</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đường</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ống</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Điều</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này</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thể</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hiện</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tính</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chất</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gì</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của</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chất</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ở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thể</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lỏng</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a:t>
            </a:r>
          </a:p>
        </p:txBody>
      </p:sp>
      <p:sp>
        <p:nvSpPr>
          <p:cNvPr id="27" name="TextBox 16"/>
          <p:cNvSpPr txBox="1"/>
          <p:nvPr/>
        </p:nvSpPr>
        <p:spPr>
          <a:xfrm>
            <a:off x="2685287" y="1981909"/>
            <a:ext cx="6458713" cy="9787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nSpc>
                <a:spcPct val="120000"/>
              </a:lnSpc>
            </a:pP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Ta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có</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thể</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đi</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trên</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mặt</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nước</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bị</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đóng</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băng</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Điều</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này</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thể</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hiện</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tính</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chất</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gì</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của</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chất</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ở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thể</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400" b="1" dirty="0" err="1">
                <a:solidFill>
                  <a:schemeClr val="tx1">
                    <a:lumMod val="65000"/>
                    <a:lumOff val="35000"/>
                  </a:schemeClr>
                </a:solidFill>
                <a:latin typeface="Times New Roman" pitchFamily="18" charset="0"/>
                <a:ea typeface="微软雅黑" pitchFamily="34" charset="-122"/>
                <a:cs typeface="Times New Roman" pitchFamily="18" charset="0"/>
              </a:rPr>
              <a:t>rắn</a:t>
            </a:r>
            <a:r>
              <a:rPr lang="en-US" altLang="zh-CN" sz="2400" b="1" dirty="0">
                <a:solidFill>
                  <a:schemeClr val="tx1">
                    <a:lumMod val="65000"/>
                    <a:lumOff val="35000"/>
                  </a:schemeClr>
                </a:solidFill>
                <a:latin typeface="Times New Roman" pitchFamily="18" charset="0"/>
                <a:ea typeface="微软雅黑" pitchFamily="34" charset="-122"/>
                <a:cs typeface="Times New Roman" pitchFamily="18" charset="0"/>
              </a:rPr>
              <a:t>?</a:t>
            </a:r>
          </a:p>
        </p:txBody>
      </p:sp>
      <p:sp>
        <p:nvSpPr>
          <p:cNvPr id="32" name="文本框 3">
            <a:extLst>
              <a:ext uri="{FF2B5EF4-FFF2-40B4-BE49-F238E27FC236}">
                <a16:creationId xmlns:a16="http://schemas.microsoft.com/office/drawing/2014/main" xmlns="" id="{029D13BA-DAE9-4F31-9FBA-C3CC9BDCD4A7}"/>
              </a:ext>
            </a:extLst>
          </p:cNvPr>
          <p:cNvSpPr txBox="1"/>
          <p:nvPr/>
        </p:nvSpPr>
        <p:spPr>
          <a:xfrm>
            <a:off x="575035" y="348286"/>
            <a:ext cx="3834925" cy="430887"/>
          </a:xfrm>
          <a:prstGeom prst="rect">
            <a:avLst/>
          </a:prstGeom>
          <a:noFill/>
          <a:effectLst/>
        </p:spPr>
        <p:txBody>
          <a:bodyPr wrap="square" rtlCol="0">
            <a:spAutoFit/>
          </a:bodyPr>
          <a:lstStyle/>
          <a:p>
            <a:pPr algn="ctr"/>
            <a:r>
              <a:rPr lang="en-US" altLang="zh-CN" sz="2200" dirty="0">
                <a:solidFill>
                  <a:schemeClr val="tx1">
                    <a:lumMod val="65000"/>
                    <a:lumOff val="35000"/>
                  </a:schemeClr>
                </a:solidFill>
                <a:latin typeface="#9Slide07 Nokia" panose="02040603050506020204" pitchFamily="18" charset="0"/>
                <a:ea typeface="微软雅黑" pitchFamily="34" charset="-122"/>
              </a:rPr>
              <a:t>KẾT NỐI TRI THỨC</a:t>
            </a:r>
            <a:endParaRPr lang="zh-CN" altLang="en-US" sz="2200" dirty="0">
              <a:solidFill>
                <a:schemeClr val="tx1">
                  <a:lumMod val="65000"/>
                  <a:lumOff val="35000"/>
                </a:schemeClr>
              </a:solidFill>
              <a:latin typeface="#9Slide07 Nokia" panose="02040603050506020204" pitchFamily="18" charset="0"/>
              <a:ea typeface="微软雅黑" pitchFamily="34" charset="-122"/>
            </a:endParaRPr>
          </a:p>
        </p:txBody>
      </p:sp>
    </p:spTree>
    <p:extLst>
      <p:ext uri="{BB962C8B-B14F-4D97-AF65-F5344CB8AC3E}">
        <p14:creationId xmlns:p14="http://schemas.microsoft.com/office/powerpoint/2010/main" val="3285024716"/>
      </p:ext>
    </p:extLst>
  </p:cSld>
  <p:clrMapOvr>
    <a:masterClrMapping/>
  </p:clrMapOvr>
  <mc:AlternateContent xmlns:mc="http://schemas.openxmlformats.org/markup-compatibility/2006" xmlns:p14="http://schemas.microsoft.com/office/powerpoint/2010/main">
    <mc:Choice Requires="p14">
      <p:transition spd="slow" p14:dur="2500">
        <p:checker dir="vert"/>
      </p:transition>
    </mc:Choice>
    <mc:Fallback xmlns="">
      <p:transition spd="slow">
        <p:checke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iterate type="lt">
                                    <p:tmPct val="10000"/>
                                  </p:iterate>
                                  <p:childTnLst>
                                    <p:set>
                                      <p:cBhvr>
                                        <p:cTn id="6" dur="1" fill="hold">
                                          <p:stCondLst>
                                            <p:cond delay="0"/>
                                          </p:stCondLst>
                                        </p:cTn>
                                        <p:tgtEl>
                                          <p:spTgt spid="32"/>
                                        </p:tgtEl>
                                        <p:attrNameLst>
                                          <p:attrName>style.visibility</p:attrName>
                                        </p:attrNameLst>
                                      </p:cBhvr>
                                      <p:to>
                                        <p:strVal val="visible"/>
                                      </p:to>
                                    </p:set>
                                    <p:anim calcmode="lin" valueType="num">
                                      <p:cBhvr additive="base">
                                        <p:cTn id="7" dur="750"/>
                                        <p:tgtEl>
                                          <p:spTgt spid="32"/>
                                        </p:tgtEl>
                                        <p:attrNameLst>
                                          <p:attrName>ppt_x</p:attrName>
                                        </p:attrNameLst>
                                      </p:cBhvr>
                                      <p:tavLst>
                                        <p:tav tm="0">
                                          <p:val>
                                            <p:strVal val="#ppt_x+#ppt_w*1.125000"/>
                                          </p:val>
                                        </p:tav>
                                        <p:tav tm="100000">
                                          <p:val>
                                            <p:strVal val="#ppt_x"/>
                                          </p:val>
                                        </p:tav>
                                      </p:tavLst>
                                    </p:anim>
                                    <p:animEffect transition="in" filter="wipe(left)">
                                      <p:cBhvr>
                                        <p:cTn id="8" dur="750"/>
                                        <p:tgtEl>
                                          <p:spTgt spid="32"/>
                                        </p:tgtEl>
                                      </p:cBhvr>
                                    </p:animEffect>
                                  </p:childTnLst>
                                </p:cTn>
                              </p:par>
                            </p:childTnLst>
                          </p:cTn>
                        </p:par>
                        <p:par>
                          <p:cTn id="9" fill="hold">
                            <p:stCondLst>
                              <p:cond delay="1650"/>
                            </p:stCondLst>
                            <p:childTnLst>
                              <p:par>
                                <p:cTn id="10" presetID="2" presetClass="entr" presetSubtype="1"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0-#ppt_h/2"/>
                                          </p:val>
                                        </p:tav>
                                        <p:tav tm="100000">
                                          <p:val>
                                            <p:strVal val="#ppt_y"/>
                                          </p:val>
                                        </p:tav>
                                      </p:tavLst>
                                    </p:anim>
                                  </p:childTnLst>
                                </p:cTn>
                              </p:par>
                            </p:childTnLst>
                          </p:cTn>
                        </p:par>
                        <p:par>
                          <p:cTn id="14" fill="hold">
                            <p:stCondLst>
                              <p:cond delay="2150"/>
                            </p:stCondLst>
                            <p:childTnLst>
                              <p:par>
                                <p:cTn id="15" presetID="2" presetClass="entr" presetSubtype="1" fill="hold" nodeType="after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0-#ppt_h/2"/>
                                          </p:val>
                                        </p:tav>
                                        <p:tav tm="100000">
                                          <p:val>
                                            <p:strVal val="#ppt_y"/>
                                          </p:val>
                                        </p:tav>
                                      </p:tavLst>
                                    </p:anim>
                                  </p:childTnLst>
                                </p:cTn>
                              </p:par>
                            </p:childTnLst>
                          </p:cTn>
                        </p:par>
                        <p:par>
                          <p:cTn id="19" fill="hold">
                            <p:stCondLst>
                              <p:cond delay="2650"/>
                            </p:stCondLst>
                            <p:childTnLst>
                              <p:par>
                                <p:cTn id="20" presetID="2" presetClass="entr" presetSubtype="1"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ppt_x"/>
                                          </p:val>
                                        </p:tav>
                                        <p:tav tm="100000">
                                          <p:val>
                                            <p:strVal val="#ppt_x"/>
                                          </p:val>
                                        </p:tav>
                                      </p:tavLst>
                                    </p:anim>
                                    <p:anim calcmode="lin" valueType="num">
                                      <p:cBhvr additive="base">
                                        <p:cTn id="23" dur="500" fill="hold"/>
                                        <p:tgtEl>
                                          <p:spTgt spid="3"/>
                                        </p:tgtEl>
                                        <p:attrNameLst>
                                          <p:attrName>ppt_y</p:attrName>
                                        </p:attrNameLst>
                                      </p:cBhvr>
                                      <p:tavLst>
                                        <p:tav tm="0">
                                          <p:val>
                                            <p:strVal val="0-#ppt_h/2"/>
                                          </p:val>
                                        </p:tav>
                                        <p:tav tm="100000">
                                          <p:val>
                                            <p:strVal val="#ppt_y"/>
                                          </p:val>
                                        </p:tav>
                                      </p:tavLst>
                                    </p:anim>
                                  </p:childTnLst>
                                </p:cTn>
                              </p:par>
                            </p:childTnLst>
                          </p:cTn>
                        </p:par>
                        <p:par>
                          <p:cTn id="24" fill="hold">
                            <p:stCondLst>
                              <p:cond delay="3150"/>
                            </p:stCondLst>
                            <p:childTnLst>
                              <p:par>
                                <p:cTn id="25" presetID="22" presetClass="entr" presetSubtype="8"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par>
                          <p:cTn id="28" fill="hold">
                            <p:stCondLst>
                              <p:cond delay="3650"/>
                            </p:stCondLst>
                            <p:childTnLst>
                              <p:par>
                                <p:cTn id="29" presetID="22" presetClass="entr" presetSubtype="8"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childTnLst>
                          </p:cTn>
                        </p:par>
                        <p:par>
                          <p:cTn id="32" fill="hold">
                            <p:stCondLst>
                              <p:cond delay="4150"/>
                            </p:stCondLst>
                            <p:childTnLst>
                              <p:par>
                                <p:cTn id="33" presetID="22" presetClass="entr" presetSubtype="8"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par>
                          <p:cTn id="36" fill="hold">
                            <p:stCondLst>
                              <p:cond delay="4650"/>
                            </p:stCondLst>
                            <p:childTnLst>
                              <p:par>
                                <p:cTn id="37" presetID="22" presetClass="entr" presetSubtype="8" fill="hold" grpId="0"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left)">
                                      <p:cBhvr>
                                        <p:cTn id="39" dur="500"/>
                                        <p:tgtEl>
                                          <p:spTgt spid="26"/>
                                        </p:tgtEl>
                                      </p:cBhvr>
                                    </p:animEffect>
                                  </p:childTnLst>
                                </p:cTn>
                              </p:par>
                            </p:childTnLst>
                          </p:cTn>
                        </p:par>
                        <p:par>
                          <p:cTn id="40" fill="hold">
                            <p:stCondLst>
                              <p:cond delay="515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500"/>
                                        <p:tgtEl>
                                          <p:spTgt spid="17"/>
                                        </p:tgtEl>
                                      </p:cBhvr>
                                    </p:animEffect>
                                  </p:childTnLst>
                                </p:cTn>
                              </p:par>
                            </p:childTnLst>
                          </p:cTn>
                        </p:par>
                        <p:par>
                          <p:cTn id="44" fill="hold">
                            <p:stCondLst>
                              <p:cond delay="5650"/>
                            </p:stCondLst>
                            <p:childTnLst>
                              <p:par>
                                <p:cTn id="45" presetID="22" presetClass="entr" presetSubtype="8" fill="hold" grpId="0"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left)">
                                      <p:cBhvr>
                                        <p:cTn id="47" dur="500"/>
                                        <p:tgtEl>
                                          <p:spTgt spid="27"/>
                                        </p:tgtEl>
                                      </p:cBhvr>
                                    </p:animEffect>
                                  </p:childTnLst>
                                </p:cTn>
                              </p:par>
                            </p:childTnLst>
                          </p:cTn>
                        </p:par>
                        <p:par>
                          <p:cTn id="48" fill="hold">
                            <p:stCondLst>
                              <p:cond delay="6150"/>
                            </p:stCondLst>
                            <p:childTnLst>
                              <p:par>
                                <p:cTn id="49" presetID="2" presetClass="entr" presetSubtype="4" fill="hold" grpId="0" nodeType="afterEffect">
                                  <p:stCondLst>
                                    <p:cond delay="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ppt_x"/>
                                          </p:val>
                                        </p:tav>
                                        <p:tav tm="100000">
                                          <p:val>
                                            <p:strVal val="#ppt_x"/>
                                          </p:val>
                                        </p:tav>
                                      </p:tavLst>
                                    </p:anim>
                                    <p:anim calcmode="lin" valueType="num">
                                      <p:cBhvr additive="base">
                                        <p:cTn id="5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 grpId="0" animBg="1"/>
      <p:bldP spid="15" grpId="0" animBg="1"/>
      <p:bldP spid="16" grpId="0" animBg="1"/>
      <p:bldP spid="17" grpId="0" animBg="1"/>
      <p:bldP spid="25" grpId="0" animBg="1"/>
      <p:bldP spid="26" grpId="0" animBg="1"/>
      <p:bldP spid="27" grpId="0" animBg="1"/>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p:cNvSpPr/>
          <p:nvPr/>
        </p:nvSpPr>
        <p:spPr>
          <a:xfrm>
            <a:off x="-127134" y="6503313"/>
            <a:ext cx="9271134" cy="430887"/>
          </a:xfrm>
          <a:prstGeom prst="rect">
            <a:avLst/>
          </a:prstGeom>
          <a:solidFill>
            <a:srgbClr val="925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
            <a:extLst>
              <a:ext uri="{FF2B5EF4-FFF2-40B4-BE49-F238E27FC236}">
                <a16:creationId xmlns:a16="http://schemas.microsoft.com/office/drawing/2014/main" xmlns="" id="{029D13BA-DAE9-4F31-9FBA-C3CC9BDCD4A7}"/>
              </a:ext>
            </a:extLst>
          </p:cNvPr>
          <p:cNvSpPr txBox="1"/>
          <p:nvPr/>
        </p:nvSpPr>
        <p:spPr>
          <a:xfrm>
            <a:off x="575035" y="348286"/>
            <a:ext cx="3834925" cy="430887"/>
          </a:xfrm>
          <a:prstGeom prst="rect">
            <a:avLst/>
          </a:prstGeom>
          <a:noFill/>
          <a:effectLst/>
        </p:spPr>
        <p:txBody>
          <a:bodyPr wrap="square" rtlCol="0">
            <a:spAutoFit/>
          </a:bodyPr>
          <a:lstStyle/>
          <a:p>
            <a:pPr algn="ctr"/>
            <a:r>
              <a:rPr lang="en-US" altLang="zh-CN" sz="2200" dirty="0" err="1">
                <a:solidFill>
                  <a:schemeClr val="tx1">
                    <a:lumMod val="65000"/>
                    <a:lumOff val="35000"/>
                  </a:schemeClr>
                </a:solidFill>
                <a:latin typeface="#9Slide07 Nokia" panose="02040603050506020204" pitchFamily="18" charset="0"/>
                <a:ea typeface="微软雅黑" pitchFamily="34" charset="-122"/>
              </a:rPr>
              <a:t>Mở</a:t>
            </a:r>
            <a:r>
              <a:rPr lang="en-US" altLang="zh-CN" sz="2200" dirty="0">
                <a:solidFill>
                  <a:schemeClr val="tx1">
                    <a:lumMod val="65000"/>
                    <a:lumOff val="35000"/>
                  </a:schemeClr>
                </a:solidFill>
                <a:latin typeface="#9Slide07 Nokia" panose="02040603050506020204" pitchFamily="18" charset="0"/>
                <a:ea typeface="微软雅黑" pitchFamily="34" charset="-122"/>
              </a:rPr>
              <a:t> </a:t>
            </a:r>
            <a:r>
              <a:rPr lang="en-US" altLang="zh-CN" sz="2200" dirty="0" err="1">
                <a:solidFill>
                  <a:schemeClr val="tx1">
                    <a:lumMod val="65000"/>
                    <a:lumOff val="35000"/>
                  </a:schemeClr>
                </a:solidFill>
                <a:latin typeface="#9Slide07 Nokia" panose="02040603050506020204" pitchFamily="18" charset="0"/>
                <a:ea typeface="微软雅黑" pitchFamily="34" charset="-122"/>
              </a:rPr>
              <a:t>rộng</a:t>
            </a:r>
            <a:r>
              <a:rPr lang="en-US" altLang="zh-CN" sz="2200" dirty="0">
                <a:solidFill>
                  <a:schemeClr val="tx1">
                    <a:lumMod val="65000"/>
                    <a:lumOff val="35000"/>
                  </a:schemeClr>
                </a:solidFill>
                <a:latin typeface="#9Slide07 Nokia" panose="02040603050506020204" pitchFamily="18" charset="0"/>
                <a:ea typeface="微软雅黑" pitchFamily="34" charset="-122"/>
              </a:rPr>
              <a:t> tri </a:t>
            </a:r>
            <a:r>
              <a:rPr lang="en-US" altLang="zh-CN" sz="2200" dirty="0" err="1">
                <a:solidFill>
                  <a:schemeClr val="tx1">
                    <a:lumMod val="65000"/>
                    <a:lumOff val="35000"/>
                  </a:schemeClr>
                </a:solidFill>
                <a:latin typeface="#9Slide07 Nokia" panose="02040603050506020204" pitchFamily="18" charset="0"/>
                <a:ea typeface="微软雅黑" pitchFamily="34" charset="-122"/>
              </a:rPr>
              <a:t>thức</a:t>
            </a:r>
            <a:endParaRPr lang="zh-CN" altLang="en-US" sz="2200" dirty="0">
              <a:solidFill>
                <a:schemeClr val="tx1">
                  <a:lumMod val="65000"/>
                  <a:lumOff val="35000"/>
                </a:schemeClr>
              </a:solidFill>
              <a:latin typeface="#9Slide07 Nokia" panose="02040603050506020204" pitchFamily="18" charset="0"/>
              <a:ea typeface="微软雅黑" pitchFamily="34" charset="-122"/>
            </a:endParaRPr>
          </a:p>
        </p:txBody>
      </p:sp>
      <p:pic>
        <p:nvPicPr>
          <p:cNvPr id="2" name="Cac the cua chat ‐ Made with Clipchamp">
            <a:hlinkClick r:id="" action="ppaction://media"/>
            <a:extLst>
              <a:ext uri="{FF2B5EF4-FFF2-40B4-BE49-F238E27FC236}">
                <a16:creationId xmlns:a16="http://schemas.microsoft.com/office/drawing/2014/main" xmlns="" id="{4679029F-353F-47E2-8FC8-5304C573DAC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69179" y="1484784"/>
            <a:ext cx="6643603" cy="4989850"/>
          </a:xfrm>
          <a:prstGeom prst="rect">
            <a:avLst/>
          </a:prstGeom>
        </p:spPr>
      </p:pic>
    </p:spTree>
    <p:extLst>
      <p:ext uri="{BB962C8B-B14F-4D97-AF65-F5344CB8AC3E}">
        <p14:creationId xmlns:p14="http://schemas.microsoft.com/office/powerpoint/2010/main" val="369102159"/>
      </p:ext>
    </p:extLst>
  </p:cSld>
  <p:clrMapOvr>
    <a:masterClrMapping/>
  </p:clrMapOvr>
  <mc:AlternateContent xmlns:mc="http://schemas.openxmlformats.org/markup-compatibility/2006" xmlns:p14="http://schemas.microsoft.com/office/powerpoint/2010/main">
    <mc:Choice Requires="p14">
      <p:transition spd="slow" p14:dur="2500">
        <p:checker dir="vert"/>
      </p:transition>
    </mc:Choice>
    <mc:Fallback xmlns="">
      <p:transition spd="slow">
        <p:checke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iterate type="lt">
                                    <p:tmPct val="10000"/>
                                  </p:iterate>
                                  <p:childTnLst>
                                    <p:set>
                                      <p:cBhvr>
                                        <p:cTn id="6" dur="1" fill="hold">
                                          <p:stCondLst>
                                            <p:cond delay="0"/>
                                          </p:stCondLst>
                                        </p:cTn>
                                        <p:tgtEl>
                                          <p:spTgt spid="32"/>
                                        </p:tgtEl>
                                        <p:attrNameLst>
                                          <p:attrName>style.visibility</p:attrName>
                                        </p:attrNameLst>
                                      </p:cBhvr>
                                      <p:to>
                                        <p:strVal val="visible"/>
                                      </p:to>
                                    </p:set>
                                    <p:anim calcmode="lin" valueType="num">
                                      <p:cBhvr additive="base">
                                        <p:cTn id="7" dur="750"/>
                                        <p:tgtEl>
                                          <p:spTgt spid="32"/>
                                        </p:tgtEl>
                                        <p:attrNameLst>
                                          <p:attrName>ppt_x</p:attrName>
                                        </p:attrNameLst>
                                      </p:cBhvr>
                                      <p:tavLst>
                                        <p:tav tm="0">
                                          <p:val>
                                            <p:strVal val="#ppt_x+#ppt_w*1.125000"/>
                                          </p:val>
                                        </p:tav>
                                        <p:tav tm="100000">
                                          <p:val>
                                            <p:strVal val="#ppt_x"/>
                                          </p:val>
                                        </p:tav>
                                      </p:tavLst>
                                    </p:anim>
                                    <p:animEffect transition="in" filter="wipe(left)">
                                      <p:cBhvr>
                                        <p:cTn id="8" dur="750"/>
                                        <p:tgtEl>
                                          <p:spTgt spid="32"/>
                                        </p:tgtEl>
                                      </p:cBhvr>
                                    </p:animEffect>
                                  </p:childTnLst>
                                </p:cTn>
                              </p:par>
                            </p:childTnLst>
                          </p:cTn>
                        </p:par>
                        <p:par>
                          <p:cTn id="9" fill="hold">
                            <p:stCondLst>
                              <p:cond delay="1650"/>
                            </p:stCondLst>
                            <p:childTnLst>
                              <p:par>
                                <p:cTn id="10" presetID="2" presetClass="entr" presetSubtype="4" fill="hold" grpId="0" nodeType="after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409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2"/>
                </p:tgtEl>
              </p:cMediaNode>
            </p:video>
            <p:seq concurrent="1" nextAc="seek">
              <p:cTn id="19" restart="whenNotActive" fill="hold" evtFilter="cancelBubble" nodeType="interactiveSeq">
                <p:stCondLst>
                  <p:cond evt="onClick" delay="0">
                    <p:tgtEl>
                      <p:spTgt spid="2"/>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2"/>
                                        </p:tgtEl>
                                      </p:cBhvr>
                                    </p:cmd>
                                  </p:childTnLst>
                                </p:cTn>
                              </p:par>
                            </p:childTnLst>
                          </p:cTn>
                        </p:par>
                      </p:childTnLst>
                    </p:cTn>
                  </p:par>
                </p:childTnLst>
              </p:cTn>
              <p:nextCondLst>
                <p:cond evt="onClick" delay="0">
                  <p:tgtEl>
                    <p:spTgt spid="2"/>
                  </p:tgtEl>
                </p:cond>
              </p:nextCondLst>
            </p:seq>
          </p:childTnLst>
        </p:cTn>
      </p:par>
    </p:tnLst>
    <p:bldLst>
      <p:bldP spid="28" grpId="0" animBg="1"/>
      <p:bldP spid="32"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16" name="Pentagon 15"/>
          <p:cNvSpPr/>
          <p:nvPr/>
        </p:nvSpPr>
        <p:spPr>
          <a:xfrm>
            <a:off x="158258" y="1"/>
            <a:ext cx="6775941" cy="761999"/>
          </a:xfrm>
          <a:prstGeom prst="homePlate">
            <a:avLst/>
          </a:prstGeom>
          <a:solidFill>
            <a:srgbClr val="FF8203"/>
          </a:solidFill>
          <a:ln>
            <a:solidFill>
              <a:srgbClr val="FF8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smtClean="0">
                <a:solidFill>
                  <a:schemeClr val="bg1"/>
                </a:solidFill>
                <a:latin typeface="Times New Roman" pitchFamily="18" charset="0"/>
                <a:cs typeface="Times New Roman" pitchFamily="18" charset="0"/>
              </a:rPr>
              <a:t>II. </a:t>
            </a:r>
            <a:r>
              <a:rPr lang="en-US" sz="3400" b="1" dirty="0" err="1" smtClean="0">
                <a:solidFill>
                  <a:schemeClr val="bg1"/>
                </a:solidFill>
                <a:latin typeface="Times New Roman" pitchFamily="18" charset="0"/>
                <a:cs typeface="Times New Roman" pitchFamily="18" charset="0"/>
              </a:rPr>
              <a:t>Sự</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chuyển</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thể</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của</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chất</a:t>
            </a:r>
            <a:endParaRPr lang="en-US" sz="3400" b="1" dirty="0">
              <a:solidFill>
                <a:schemeClr val="bg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748" y="1933314"/>
            <a:ext cx="2603355" cy="1953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259" y="4262219"/>
            <a:ext cx="2712844" cy="2006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descr="question mark what Sticker by Aminal Stickers">
            <a:extLst>
              <a:ext uri="{FF2B5EF4-FFF2-40B4-BE49-F238E27FC236}">
                <a16:creationId xmlns="" xmlns:a16="http://schemas.microsoft.com/office/drawing/2014/main" id="{71507D8F-3505-488D-A748-951BB8F69927}"/>
              </a:ext>
            </a:extLst>
          </p:cNvPr>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83237" y="5137361"/>
            <a:ext cx="1174871" cy="1570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loud 4"/>
          <p:cNvSpPr/>
          <p:nvPr/>
        </p:nvSpPr>
        <p:spPr>
          <a:xfrm>
            <a:off x="6339111" y="2910253"/>
            <a:ext cx="2518997" cy="2256361"/>
          </a:xfrm>
          <a:prstGeom prst="cloud">
            <a:avLst/>
          </a:prstGeom>
          <a:solidFill>
            <a:srgbClr val="FFC52F"/>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solidFill>
                  <a:schemeClr val="tx1"/>
                </a:solidFill>
                <a:latin typeface="Times New Roman" pitchFamily="18" charset="0"/>
                <a:cs typeface="Times New Roman" pitchFamily="18" charset="0"/>
              </a:rPr>
              <a:t>Nhận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xét</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về</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sự</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chuyển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thể</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trong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hai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hiện</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tượng</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trên</a:t>
            </a:r>
            <a:endParaRPr lang="en-US" sz="2400" dirty="0">
              <a:solidFill>
                <a:schemeClr val="tx1"/>
              </a:solidFill>
              <a:latin typeface="Times New Roman" pitchFamily="18" charset="0"/>
              <a:cs typeface="Times New Roman" pitchFamily="18" charset="0"/>
            </a:endParaRPr>
          </a:p>
        </p:txBody>
      </p:sp>
      <p:sp>
        <p:nvSpPr>
          <p:cNvPr id="7" name="TextBox 6"/>
          <p:cNvSpPr txBox="1"/>
          <p:nvPr/>
        </p:nvSpPr>
        <p:spPr>
          <a:xfrm>
            <a:off x="158258" y="928520"/>
            <a:ext cx="6013941" cy="523220"/>
          </a:xfrm>
          <a:prstGeom prst="rect">
            <a:avLst/>
          </a:prstGeom>
          <a:noFill/>
        </p:spPr>
        <p:txBody>
          <a:bodyPr wrap="square" rtlCol="0">
            <a:spAutoFit/>
          </a:bodyPr>
          <a:lstStyle/>
          <a:p>
            <a:r>
              <a:rPr lang="en-US" sz="2800" b="1" i="1" dirty="0" smtClean="0">
                <a:latin typeface="Times New Roman" pitchFamily="18" charset="0"/>
                <a:cs typeface="Times New Roman" pitchFamily="18" charset="0"/>
              </a:rPr>
              <a:t>1. </a:t>
            </a:r>
            <a:r>
              <a:rPr lang="en-US" sz="2800" b="1" i="1" dirty="0" err="1" smtClean="0">
                <a:latin typeface="Times New Roman" pitchFamily="18" charset="0"/>
                <a:cs typeface="Times New Roman" pitchFamily="18" charset="0"/>
              </a:rPr>
              <a:t>Sự</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nóng</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chảy</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và</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sự</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đông</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đặc</a:t>
            </a:r>
            <a:endParaRPr lang="en-US" sz="2800" b="1" i="1" dirty="0">
              <a:latin typeface="Times New Roman" pitchFamily="18" charset="0"/>
              <a:cs typeface="Times New Roman" pitchFamily="18" charset="0"/>
            </a:endParaRPr>
          </a:p>
        </p:txBody>
      </p:sp>
      <p:sp>
        <p:nvSpPr>
          <p:cNvPr id="9" name="Cloud 8"/>
          <p:cNvSpPr/>
          <p:nvPr/>
        </p:nvSpPr>
        <p:spPr>
          <a:xfrm>
            <a:off x="6172199" y="2910255"/>
            <a:ext cx="2685909" cy="1995934"/>
          </a:xfrm>
          <a:prstGeom prst="cloud">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smtClean="0">
                <a:solidFill>
                  <a:schemeClr val="tx1"/>
                </a:solidFill>
                <a:latin typeface="Times New Roman" pitchFamily="18" charset="0"/>
                <a:cs typeface="Times New Roman" pitchFamily="18" charset="0"/>
              </a:rPr>
              <a:t>Sự</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nóng</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chảy</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là</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gì</a:t>
            </a:r>
            <a:r>
              <a:rPr lang="en-US" sz="2600" b="1" dirty="0" smtClean="0">
                <a:solidFill>
                  <a:schemeClr val="tx1"/>
                </a:solidFill>
                <a:latin typeface="Times New Roman" pitchFamily="18" charset="0"/>
                <a:cs typeface="Times New Roman" pitchFamily="18" charset="0"/>
              </a:rPr>
              <a:t>?</a:t>
            </a:r>
            <a:endParaRPr lang="en-US" sz="2600" b="1" dirty="0">
              <a:solidFill>
                <a:schemeClr val="tx1"/>
              </a:solidFill>
              <a:latin typeface="Times New Roman" pitchFamily="18" charset="0"/>
              <a:cs typeface="Times New Roman" pitchFamily="18" charset="0"/>
            </a:endParaRPr>
          </a:p>
        </p:txBody>
      </p:sp>
      <p:sp>
        <p:nvSpPr>
          <p:cNvPr id="10" name="TextBox 9"/>
          <p:cNvSpPr txBox="1"/>
          <p:nvPr/>
        </p:nvSpPr>
        <p:spPr>
          <a:xfrm>
            <a:off x="3297118" y="2074985"/>
            <a:ext cx="2426677" cy="2492990"/>
          </a:xfrm>
          <a:prstGeom prst="rect">
            <a:avLst/>
          </a:prstGeom>
          <a:noFill/>
          <a:ln w="38100">
            <a:solidFill>
              <a:srgbClr val="FF8203"/>
            </a:solidFill>
            <a:prstDash val="dashDot"/>
          </a:ln>
        </p:spPr>
        <p:txBody>
          <a:bodyPr wrap="square" rtlCol="0">
            <a:spAutoFit/>
          </a:bodyPr>
          <a:lstStyle/>
          <a:p>
            <a:pPr algn="just">
              <a:lnSpc>
                <a:spcPct val="150000"/>
              </a:lnSpc>
            </a:pP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Sự</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nóng</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chảy</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là</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quá</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trình</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chất</a:t>
            </a:r>
            <a:r>
              <a:rPr lang="en-US" sz="2600" dirty="0" smtClean="0">
                <a:solidFill>
                  <a:srgbClr val="002060"/>
                </a:solidFill>
                <a:latin typeface="Times New Roman" pitchFamily="18" charset="0"/>
                <a:cs typeface="Times New Roman" pitchFamily="18" charset="0"/>
              </a:rPr>
              <a:t> ở </a:t>
            </a:r>
            <a:r>
              <a:rPr lang="en-US" sz="2600" dirty="0" err="1" smtClean="0">
                <a:solidFill>
                  <a:srgbClr val="002060"/>
                </a:solidFill>
                <a:latin typeface="Times New Roman" pitchFamily="18" charset="0"/>
                <a:cs typeface="Times New Roman" pitchFamily="18" charset="0"/>
              </a:rPr>
              <a:t>thể</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rắn</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chuyển</a:t>
            </a:r>
            <a:r>
              <a:rPr lang="en-US" sz="2600" dirty="0" smtClean="0">
                <a:solidFill>
                  <a:srgbClr val="002060"/>
                </a:solidFill>
                <a:latin typeface="Times New Roman" pitchFamily="18" charset="0"/>
                <a:cs typeface="Times New Roman" pitchFamily="18" charset="0"/>
              </a:rPr>
              <a:t> sang </a:t>
            </a:r>
            <a:r>
              <a:rPr lang="en-US" sz="2600" dirty="0" err="1" smtClean="0">
                <a:solidFill>
                  <a:srgbClr val="002060"/>
                </a:solidFill>
                <a:latin typeface="Times New Roman" pitchFamily="18" charset="0"/>
                <a:cs typeface="Times New Roman" pitchFamily="18" charset="0"/>
              </a:rPr>
              <a:t>thể</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lỏng</a:t>
            </a:r>
            <a:endParaRPr lang="en-US" sz="2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1417522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barn(inVertical)">
                                      <p:cBhvr>
                                        <p:cTn id="14" dur="500"/>
                                        <p:tgtEl>
                                          <p:spTgt spid="1026"/>
                                        </p:tgtEl>
                                      </p:cBhvr>
                                    </p:animEffect>
                                  </p:childTnLst>
                                </p:cTn>
                              </p:par>
                              <p:par>
                                <p:cTn id="15" presetID="16" presetClass="entr" presetSubtype="21" fill="hold" nodeType="with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barn(inVertical)">
                                      <p:cBhvr>
                                        <p:cTn id="17" dur="5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par>
                                <p:cTn id="23" presetID="22" presetClass="entr" presetSubtype="4"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xit" presetSubtype="21" fill="hold" grpId="1" nodeType="clickEffect">
                                  <p:stCondLst>
                                    <p:cond delay="0"/>
                                  </p:stCondLst>
                                  <p:childTnLst>
                                    <p:animEffect transition="out" filter="barn(inVertical)">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xit" presetSubtype="21" fill="hold" nodeType="clickEffect">
                                  <p:stCondLst>
                                    <p:cond delay="0"/>
                                  </p:stCondLst>
                                  <p:childTnLst>
                                    <p:animEffect transition="out" filter="barn(inVertical)">
                                      <p:cBhvr>
                                        <p:cTn id="39" dur="500"/>
                                        <p:tgtEl>
                                          <p:spTgt spid="22"/>
                                        </p:tgtEl>
                                      </p:cBhvr>
                                    </p:animEffect>
                                    <p:set>
                                      <p:cBhvr>
                                        <p:cTn id="40" dur="1" fill="hold">
                                          <p:stCondLst>
                                            <p:cond delay="499"/>
                                          </p:stCondLst>
                                        </p:cTn>
                                        <p:tgtEl>
                                          <p:spTgt spid="22"/>
                                        </p:tgtEl>
                                        <p:attrNameLst>
                                          <p:attrName>style.visibility</p:attrName>
                                        </p:attrNameLst>
                                      </p:cBhvr>
                                      <p:to>
                                        <p:strVal val="hidden"/>
                                      </p:to>
                                    </p:set>
                                  </p:childTnLst>
                                </p:cTn>
                              </p:par>
                              <p:par>
                                <p:cTn id="41" presetID="16" presetClass="exit" presetSubtype="21" fill="hold" grpId="1" nodeType="withEffect">
                                  <p:stCondLst>
                                    <p:cond delay="0"/>
                                  </p:stCondLst>
                                  <p:childTnLst>
                                    <p:animEffect transition="out" filter="barn(inVertical)">
                                      <p:cBhvr>
                                        <p:cTn id="42" dur="500"/>
                                        <p:tgtEl>
                                          <p:spTgt spid="9"/>
                                        </p:tgtEl>
                                      </p:cBhvr>
                                    </p:animEffect>
                                    <p:set>
                                      <p:cBhvr>
                                        <p:cTn id="43" dur="1" fill="hold">
                                          <p:stCondLst>
                                            <p:cond delay="499"/>
                                          </p:stCondLst>
                                        </p:cTn>
                                        <p:tgtEl>
                                          <p:spTgt spid="9"/>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ppt_x"/>
                                          </p:val>
                                        </p:tav>
                                        <p:tav tm="100000">
                                          <p:val>
                                            <p:strVal val="#ppt_x"/>
                                          </p:val>
                                        </p:tav>
                                      </p:tavLst>
                                    </p:anim>
                                    <p:anim calcmode="lin" valueType="num">
                                      <p:cBhvr additive="base">
                                        <p:cTn id="4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p:bldP spid="9" grpId="0" animBg="1"/>
      <p:bldP spid="9" grpId="1"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a:xfrm>
            <a:off x="158258" y="1"/>
            <a:ext cx="6318741" cy="928519"/>
          </a:xfrm>
          <a:prstGeom prst="homePlate">
            <a:avLst/>
          </a:prstGeom>
          <a:solidFill>
            <a:srgbClr val="FF8203"/>
          </a:solidFill>
          <a:ln>
            <a:solidFill>
              <a:srgbClr val="FF8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smtClean="0">
                <a:solidFill>
                  <a:schemeClr val="bg1"/>
                </a:solidFill>
                <a:latin typeface="Times New Roman" pitchFamily="18" charset="0"/>
                <a:cs typeface="Times New Roman" pitchFamily="18" charset="0"/>
              </a:rPr>
              <a:t>II. </a:t>
            </a:r>
            <a:r>
              <a:rPr lang="en-US" sz="3400" b="1" dirty="0" err="1" smtClean="0">
                <a:solidFill>
                  <a:schemeClr val="bg1"/>
                </a:solidFill>
                <a:latin typeface="Times New Roman" pitchFamily="18" charset="0"/>
                <a:cs typeface="Times New Roman" pitchFamily="18" charset="0"/>
              </a:rPr>
              <a:t>Sự</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chuyển</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thể</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của</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chất</a:t>
            </a:r>
            <a:endParaRPr lang="en-US" sz="3400" b="1" dirty="0">
              <a:solidFill>
                <a:schemeClr val="bg1"/>
              </a:solidFill>
              <a:latin typeface="Times New Roman" pitchFamily="18" charset="0"/>
              <a:cs typeface="Times New Roman" pitchFamily="18" charset="0"/>
            </a:endParaRPr>
          </a:p>
        </p:txBody>
      </p:sp>
      <p:sp>
        <p:nvSpPr>
          <p:cNvPr id="4" name="TextBox 3"/>
          <p:cNvSpPr txBox="1"/>
          <p:nvPr/>
        </p:nvSpPr>
        <p:spPr>
          <a:xfrm>
            <a:off x="158258" y="928520"/>
            <a:ext cx="6166341" cy="523220"/>
          </a:xfrm>
          <a:prstGeom prst="rect">
            <a:avLst/>
          </a:prstGeom>
          <a:noFill/>
        </p:spPr>
        <p:txBody>
          <a:bodyPr wrap="square" rtlCol="0">
            <a:spAutoFit/>
          </a:bodyPr>
          <a:lstStyle/>
          <a:p>
            <a:r>
              <a:rPr lang="en-US" sz="2800" b="1" i="1" dirty="0" smtClean="0">
                <a:latin typeface="Times New Roman" pitchFamily="18" charset="0"/>
                <a:cs typeface="Times New Roman" pitchFamily="18" charset="0"/>
              </a:rPr>
              <a:t>1. </a:t>
            </a:r>
            <a:r>
              <a:rPr lang="en-US" sz="2800" b="1" i="1" dirty="0" err="1" smtClean="0">
                <a:latin typeface="Times New Roman" pitchFamily="18" charset="0"/>
                <a:cs typeface="Times New Roman" pitchFamily="18" charset="0"/>
              </a:rPr>
              <a:t>Sự</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nóng</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chảy</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và</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sự</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đông</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đặc</a:t>
            </a:r>
            <a:endParaRPr lang="en-US" sz="2800" b="1" i="1" dirty="0">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259" y="1657196"/>
            <a:ext cx="2943962" cy="2543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530" y="4558722"/>
            <a:ext cx="2207419"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loud 7"/>
          <p:cNvSpPr/>
          <p:nvPr/>
        </p:nvSpPr>
        <p:spPr>
          <a:xfrm>
            <a:off x="6581042" y="2444269"/>
            <a:ext cx="2466243" cy="1945454"/>
          </a:xfrm>
          <a:prstGeom prst="cloud">
            <a:avLst/>
          </a:prstGeom>
          <a:solidFill>
            <a:srgbClr val="FF9C8B"/>
          </a:solidFill>
          <a:ln w="57150">
            <a:solidFill>
              <a:schemeClr val="bg1"/>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600" b="1" dirty="0" err="1" smtClean="0">
                <a:solidFill>
                  <a:schemeClr val="tx1"/>
                </a:solidFill>
                <a:latin typeface="Times New Roman" pitchFamily="18" charset="0"/>
                <a:cs typeface="Times New Roman" pitchFamily="18" charset="0"/>
              </a:rPr>
              <a:t>Sự</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đông</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đặc</a:t>
            </a:r>
            <a:r>
              <a:rPr lang="en-US" sz="2600" b="1" dirty="0" smtClean="0">
                <a:solidFill>
                  <a:schemeClr val="tx1"/>
                </a:solidFill>
                <a:latin typeface="Times New Roman" pitchFamily="18" charset="0"/>
                <a:cs typeface="Times New Roman" pitchFamily="18" charset="0"/>
              </a:rPr>
              <a:t> </a:t>
            </a:r>
          </a:p>
          <a:p>
            <a:pPr algn="ctr"/>
            <a:r>
              <a:rPr lang="en-US" sz="2600" b="1" dirty="0" err="1" smtClean="0">
                <a:solidFill>
                  <a:schemeClr val="tx1"/>
                </a:solidFill>
                <a:latin typeface="Times New Roman" pitchFamily="18" charset="0"/>
                <a:cs typeface="Times New Roman" pitchFamily="18" charset="0"/>
              </a:rPr>
              <a:t>là</a:t>
            </a:r>
            <a:r>
              <a:rPr lang="en-US" sz="2600" b="1" dirty="0" smtClean="0">
                <a:solidFill>
                  <a:schemeClr val="tx1"/>
                </a:solidFill>
                <a:latin typeface="Times New Roman" pitchFamily="18" charset="0"/>
                <a:cs typeface="Times New Roman" pitchFamily="18" charset="0"/>
              </a:rPr>
              <a:t> </a:t>
            </a:r>
            <a:r>
              <a:rPr lang="en-US" sz="2600" b="1" dirty="0" err="1" smtClean="0">
                <a:solidFill>
                  <a:schemeClr val="tx1"/>
                </a:solidFill>
                <a:latin typeface="Times New Roman" pitchFamily="18" charset="0"/>
                <a:cs typeface="Times New Roman" pitchFamily="18" charset="0"/>
              </a:rPr>
              <a:t>gì</a:t>
            </a:r>
            <a:r>
              <a:rPr lang="en-US" sz="2600" b="1" dirty="0" smtClean="0">
                <a:solidFill>
                  <a:schemeClr val="tx1"/>
                </a:solidFill>
                <a:latin typeface="Times New Roman" pitchFamily="18" charset="0"/>
                <a:cs typeface="Times New Roman" pitchFamily="18" charset="0"/>
              </a:rPr>
              <a:t>?</a:t>
            </a:r>
            <a:endParaRPr lang="en-US" sz="2600" b="1" dirty="0">
              <a:solidFill>
                <a:schemeClr val="tx1"/>
              </a:solidFill>
              <a:latin typeface="Times New Roman" pitchFamily="18" charset="0"/>
              <a:cs typeface="Times New Roman" pitchFamily="18" charset="0"/>
            </a:endParaRPr>
          </a:p>
        </p:txBody>
      </p:sp>
      <p:pic>
        <p:nvPicPr>
          <p:cNvPr id="9" name="Picture 8" descr="A picture containing text&#10;&#10;Description automatically generated">
            <a:extLst>
              <a:ext uri="{FF2B5EF4-FFF2-40B4-BE49-F238E27FC236}">
                <a16:creationId xmlns="" xmlns:a16="http://schemas.microsoft.com/office/drawing/2014/main" id="{5E244161-0F59-45F9-8541-04AE1F2899ED}"/>
              </a:ext>
            </a:extLst>
          </p:cNvPr>
          <p:cNvPicPr>
            <a:picLocks noChangeAspect="1"/>
          </p:cNvPicPr>
          <p:nvPr/>
        </p:nvPicPr>
        <p:blipFill>
          <a:blip r:embed="rId4"/>
          <a:stretch>
            <a:fillRect/>
          </a:stretch>
        </p:blipFill>
        <p:spPr>
          <a:xfrm>
            <a:off x="6979083" y="4448513"/>
            <a:ext cx="2388212" cy="2579269"/>
          </a:xfrm>
          <a:prstGeom prst="rect">
            <a:avLst/>
          </a:prstGeom>
        </p:spPr>
      </p:pic>
      <p:sp>
        <p:nvSpPr>
          <p:cNvPr id="10" name="TextBox 9"/>
          <p:cNvSpPr txBox="1"/>
          <p:nvPr/>
        </p:nvSpPr>
        <p:spPr>
          <a:xfrm>
            <a:off x="3297118" y="2074985"/>
            <a:ext cx="2426677" cy="2492990"/>
          </a:xfrm>
          <a:prstGeom prst="rect">
            <a:avLst/>
          </a:prstGeom>
          <a:noFill/>
          <a:ln w="38100">
            <a:solidFill>
              <a:srgbClr val="FF8203"/>
            </a:solidFill>
            <a:prstDash val="dashDot"/>
          </a:ln>
        </p:spPr>
        <p:txBody>
          <a:bodyPr wrap="square" rtlCol="0">
            <a:spAutoFit/>
          </a:bodyPr>
          <a:lstStyle/>
          <a:p>
            <a:pPr algn="just">
              <a:lnSpc>
                <a:spcPct val="150000"/>
              </a:lnSpc>
            </a:pP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Sự</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đông</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đặc</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là</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quá</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trình</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chất</a:t>
            </a:r>
            <a:r>
              <a:rPr lang="en-US" sz="2600" dirty="0" smtClean="0">
                <a:solidFill>
                  <a:srgbClr val="002060"/>
                </a:solidFill>
                <a:latin typeface="Times New Roman" pitchFamily="18" charset="0"/>
                <a:cs typeface="Times New Roman" pitchFamily="18" charset="0"/>
              </a:rPr>
              <a:t> ở </a:t>
            </a:r>
            <a:r>
              <a:rPr lang="en-US" sz="2600" dirty="0" err="1" smtClean="0">
                <a:solidFill>
                  <a:srgbClr val="002060"/>
                </a:solidFill>
                <a:latin typeface="Times New Roman" pitchFamily="18" charset="0"/>
                <a:cs typeface="Times New Roman" pitchFamily="18" charset="0"/>
              </a:rPr>
              <a:t>thể</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lỏng</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chuyển</a:t>
            </a:r>
            <a:r>
              <a:rPr lang="en-US" sz="2600" dirty="0" smtClean="0">
                <a:solidFill>
                  <a:srgbClr val="002060"/>
                </a:solidFill>
                <a:latin typeface="Times New Roman" pitchFamily="18" charset="0"/>
                <a:cs typeface="Times New Roman" pitchFamily="18" charset="0"/>
              </a:rPr>
              <a:t> sang </a:t>
            </a:r>
            <a:r>
              <a:rPr lang="en-US" sz="2600" dirty="0" err="1" smtClean="0">
                <a:solidFill>
                  <a:srgbClr val="002060"/>
                </a:solidFill>
                <a:latin typeface="Times New Roman" pitchFamily="18" charset="0"/>
                <a:cs typeface="Times New Roman" pitchFamily="18" charset="0"/>
              </a:rPr>
              <a:t>thể</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rắn</a:t>
            </a:r>
            <a:endParaRPr lang="en-US" sz="2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3348084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barn(inVertical)">
                                      <p:cBhvr>
                                        <p:cTn id="7" dur="500"/>
                                        <p:tgtEl>
                                          <p:spTgt spid="2051"/>
                                        </p:tgtEl>
                                      </p:cBhvr>
                                    </p:animEffect>
                                  </p:childTnLst>
                                </p:cTn>
                              </p:par>
                              <p:par>
                                <p:cTn id="8" presetID="16" presetClass="entr" presetSubtype="21"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barn(inVertical)">
                                      <p:cBhvr>
                                        <p:cTn id="10" dur="500"/>
                                        <p:tgtEl>
                                          <p:spTgt spid="205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a:xfrm>
            <a:off x="158278" y="25344"/>
            <a:ext cx="7004522" cy="717499"/>
          </a:xfrm>
          <a:prstGeom prst="homePlate">
            <a:avLst/>
          </a:prstGeom>
          <a:solidFill>
            <a:srgbClr val="FF8203"/>
          </a:solidFill>
          <a:ln>
            <a:solidFill>
              <a:srgbClr val="FF8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smtClean="0">
                <a:solidFill>
                  <a:schemeClr val="bg1"/>
                </a:solidFill>
                <a:latin typeface="Times New Roman" pitchFamily="18" charset="0"/>
                <a:cs typeface="Times New Roman" pitchFamily="18" charset="0"/>
              </a:rPr>
              <a:t>II. </a:t>
            </a:r>
            <a:r>
              <a:rPr lang="en-US" sz="3400" b="1" dirty="0" err="1" smtClean="0">
                <a:solidFill>
                  <a:schemeClr val="bg1"/>
                </a:solidFill>
                <a:latin typeface="Times New Roman" pitchFamily="18" charset="0"/>
                <a:cs typeface="Times New Roman" pitchFamily="18" charset="0"/>
              </a:rPr>
              <a:t>Sự</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chuyển</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thể</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của</a:t>
            </a:r>
            <a:r>
              <a:rPr lang="en-US" sz="3400" b="1" dirty="0" smtClean="0">
                <a:solidFill>
                  <a:schemeClr val="bg1"/>
                </a:solidFill>
                <a:latin typeface="Times New Roman" pitchFamily="18" charset="0"/>
                <a:cs typeface="Times New Roman" pitchFamily="18" charset="0"/>
              </a:rPr>
              <a:t> </a:t>
            </a:r>
            <a:r>
              <a:rPr lang="en-US" sz="3400" b="1" dirty="0" err="1" smtClean="0">
                <a:solidFill>
                  <a:schemeClr val="bg1"/>
                </a:solidFill>
                <a:latin typeface="Times New Roman" pitchFamily="18" charset="0"/>
                <a:cs typeface="Times New Roman" pitchFamily="18" charset="0"/>
              </a:rPr>
              <a:t>chất</a:t>
            </a:r>
            <a:endParaRPr lang="en-US" sz="3400" b="1" dirty="0">
              <a:solidFill>
                <a:schemeClr val="bg1"/>
              </a:solidFill>
              <a:latin typeface="Times New Roman" pitchFamily="18" charset="0"/>
              <a:cs typeface="Times New Roman" pitchFamily="18" charset="0"/>
            </a:endParaRPr>
          </a:p>
        </p:txBody>
      </p:sp>
      <p:sp>
        <p:nvSpPr>
          <p:cNvPr id="4" name="TextBox 3"/>
          <p:cNvSpPr txBox="1"/>
          <p:nvPr/>
        </p:nvSpPr>
        <p:spPr>
          <a:xfrm>
            <a:off x="158278" y="742843"/>
            <a:ext cx="5632921" cy="523220"/>
          </a:xfrm>
          <a:prstGeom prst="rect">
            <a:avLst/>
          </a:prstGeom>
          <a:noFill/>
        </p:spPr>
        <p:txBody>
          <a:bodyPr wrap="square" rtlCol="0">
            <a:spAutoFit/>
          </a:bodyPr>
          <a:lstStyle/>
          <a:p>
            <a:r>
              <a:rPr lang="en-US" sz="2800" b="1" i="1" dirty="0" smtClean="0">
                <a:latin typeface="Times New Roman" pitchFamily="18" charset="0"/>
                <a:cs typeface="Times New Roman" pitchFamily="18" charset="0"/>
              </a:rPr>
              <a:t>1. </a:t>
            </a:r>
            <a:r>
              <a:rPr lang="en-US" sz="2800" b="1" i="1" dirty="0" err="1" smtClean="0">
                <a:latin typeface="Times New Roman" pitchFamily="18" charset="0"/>
                <a:cs typeface="Times New Roman" pitchFamily="18" charset="0"/>
              </a:rPr>
              <a:t>Sự</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nóng</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chảy</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và</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sự</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đông</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đặc</a:t>
            </a:r>
            <a:endParaRPr lang="en-US" sz="2800" b="1" i="1" dirty="0">
              <a:latin typeface="Times New Roman" pitchFamily="18" charset="0"/>
              <a:cs typeface="Times New Roman" pitchFamily="18" charset="0"/>
            </a:endParaRPr>
          </a:p>
        </p:txBody>
      </p:sp>
      <p:sp>
        <p:nvSpPr>
          <p:cNvPr id="5" name="TextBox 4"/>
          <p:cNvSpPr txBox="1"/>
          <p:nvPr/>
        </p:nvSpPr>
        <p:spPr>
          <a:xfrm>
            <a:off x="2532204" y="1969614"/>
            <a:ext cx="1305658" cy="892552"/>
          </a:xfrm>
          <a:prstGeom prst="rect">
            <a:avLst/>
          </a:prstGeom>
          <a:noFill/>
        </p:spPr>
        <p:txBody>
          <a:bodyPr wrap="square" rtlCol="0">
            <a:spAutoFit/>
          </a:bodyPr>
          <a:lstStyle/>
          <a:p>
            <a:r>
              <a:rPr lang="en-US" sz="2600" b="1" dirty="0" err="1" smtClean="0">
                <a:latin typeface="Times New Roman" pitchFamily="18" charset="0"/>
                <a:cs typeface="Times New Roman" pitchFamily="18" charset="0"/>
              </a:rPr>
              <a:t>Thể</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rắn</a:t>
            </a:r>
            <a:endParaRPr lang="en-US" sz="2600" b="1" dirty="0">
              <a:latin typeface="Times New Roman" pitchFamily="18" charset="0"/>
              <a:cs typeface="Times New Roman" pitchFamily="18" charset="0"/>
            </a:endParaRPr>
          </a:p>
        </p:txBody>
      </p:sp>
      <p:sp>
        <p:nvSpPr>
          <p:cNvPr id="6" name="TextBox 5"/>
          <p:cNvSpPr txBox="1"/>
          <p:nvPr/>
        </p:nvSpPr>
        <p:spPr>
          <a:xfrm>
            <a:off x="5407290" y="1993280"/>
            <a:ext cx="1305658" cy="892552"/>
          </a:xfrm>
          <a:prstGeom prst="rect">
            <a:avLst/>
          </a:prstGeom>
          <a:noFill/>
        </p:spPr>
        <p:txBody>
          <a:bodyPr wrap="square" rtlCol="0">
            <a:spAutoFit/>
          </a:bodyPr>
          <a:lstStyle/>
          <a:p>
            <a:r>
              <a:rPr lang="en-US" sz="2600" b="1" dirty="0" err="1" smtClean="0">
                <a:latin typeface="Times New Roman" pitchFamily="18" charset="0"/>
                <a:cs typeface="Times New Roman" pitchFamily="18" charset="0"/>
              </a:rPr>
              <a:t>Thể</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lỏng</a:t>
            </a:r>
            <a:endParaRPr lang="en-US" sz="2600" b="1" dirty="0">
              <a:latin typeface="Times New Roman" pitchFamily="18" charset="0"/>
              <a:cs typeface="Times New Roman" pitchFamily="18" charset="0"/>
            </a:endParaRPr>
          </a:p>
        </p:txBody>
      </p:sp>
      <p:cxnSp>
        <p:nvCxnSpPr>
          <p:cNvPr id="8" name="Straight Arrow Connector 7"/>
          <p:cNvCxnSpPr/>
          <p:nvPr/>
        </p:nvCxnSpPr>
        <p:spPr>
          <a:xfrm>
            <a:off x="3679604" y="2180664"/>
            <a:ext cx="1595804"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534528" y="1494687"/>
            <a:ext cx="2104272" cy="492443"/>
          </a:xfrm>
          <a:prstGeom prst="rect">
            <a:avLst/>
          </a:prstGeom>
          <a:noFill/>
        </p:spPr>
        <p:txBody>
          <a:bodyPr wrap="square" rtlCol="0">
            <a:spAutoFit/>
          </a:bodyPr>
          <a:lstStyle/>
          <a:p>
            <a:pPr algn="ctr"/>
            <a:r>
              <a:rPr lang="en-US" sz="2600" b="1" dirty="0" err="1" smtClean="0">
                <a:solidFill>
                  <a:srgbClr val="002060"/>
                </a:solidFill>
                <a:latin typeface="Times New Roman" pitchFamily="18" charset="0"/>
                <a:cs typeface="Times New Roman" pitchFamily="18" charset="0"/>
              </a:rPr>
              <a:t>Sự</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nóng</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chảy</a:t>
            </a:r>
            <a:endParaRPr lang="en-US" sz="2600" b="1" dirty="0">
              <a:solidFill>
                <a:srgbClr val="002060"/>
              </a:solidFill>
              <a:latin typeface="Times New Roman" pitchFamily="18" charset="0"/>
              <a:cs typeface="Times New Roman" pitchFamily="18" charset="0"/>
            </a:endParaRPr>
          </a:p>
        </p:txBody>
      </p:sp>
      <p:cxnSp>
        <p:nvCxnSpPr>
          <p:cNvPr id="13" name="Straight Arrow Connector 12"/>
          <p:cNvCxnSpPr/>
          <p:nvPr/>
        </p:nvCxnSpPr>
        <p:spPr>
          <a:xfrm flipH="1">
            <a:off x="3679604" y="2462056"/>
            <a:ext cx="1595805" cy="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530129" y="2649432"/>
            <a:ext cx="1872762" cy="892552"/>
          </a:xfrm>
          <a:prstGeom prst="rect">
            <a:avLst/>
          </a:prstGeom>
          <a:noFill/>
        </p:spPr>
        <p:txBody>
          <a:bodyPr wrap="square" rtlCol="0">
            <a:spAutoFit/>
          </a:bodyPr>
          <a:lstStyle/>
          <a:p>
            <a:pPr algn="ctr"/>
            <a:r>
              <a:rPr lang="en-US" sz="2600" b="1" dirty="0" err="1" smtClean="0">
                <a:solidFill>
                  <a:srgbClr val="002060"/>
                </a:solidFill>
                <a:latin typeface="Times New Roman" pitchFamily="18" charset="0"/>
                <a:cs typeface="Times New Roman" pitchFamily="18" charset="0"/>
              </a:rPr>
              <a:t>Sự</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đông</a:t>
            </a:r>
            <a:r>
              <a:rPr lang="en-US" sz="2600" b="1" dirty="0" smtClean="0">
                <a:solidFill>
                  <a:srgbClr val="002060"/>
                </a:solidFill>
                <a:latin typeface="Times New Roman" pitchFamily="18" charset="0"/>
                <a:cs typeface="Times New Roman" pitchFamily="18" charset="0"/>
              </a:rPr>
              <a:t> </a:t>
            </a:r>
            <a:r>
              <a:rPr lang="en-US" sz="2600" b="1" dirty="0" err="1" smtClean="0">
                <a:solidFill>
                  <a:srgbClr val="002060"/>
                </a:solidFill>
                <a:latin typeface="Times New Roman" pitchFamily="18" charset="0"/>
                <a:cs typeface="Times New Roman" pitchFamily="18" charset="0"/>
              </a:rPr>
              <a:t>đặc</a:t>
            </a:r>
            <a:endParaRPr lang="en-US" sz="2600" b="1" dirty="0">
              <a:solidFill>
                <a:srgbClr val="002060"/>
              </a:solidFill>
              <a:latin typeface="Times New Roman" pitchFamily="18" charset="0"/>
              <a:cs typeface="Times New Roman" pitchFamily="18" charset="0"/>
            </a:endParaRPr>
          </a:p>
        </p:txBody>
      </p:sp>
      <p:sp>
        <p:nvSpPr>
          <p:cNvPr id="16" name="TextBox 15"/>
          <p:cNvSpPr txBox="1"/>
          <p:nvPr/>
        </p:nvSpPr>
        <p:spPr>
          <a:xfrm>
            <a:off x="474785" y="3446585"/>
            <a:ext cx="7952642" cy="1292662"/>
          </a:xfrm>
          <a:prstGeom prst="rect">
            <a:avLst/>
          </a:prstGeom>
          <a:noFill/>
        </p:spPr>
        <p:txBody>
          <a:bodyPr wrap="square" rtlCol="0">
            <a:spAutoFit/>
          </a:bodyPr>
          <a:lstStyle/>
          <a:p>
            <a:pPr algn="just"/>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Sự</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nóng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chảy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đông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đặc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xảy</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ra</a:t>
            </a:r>
            <a:r>
              <a:rPr lang="en-US" sz="2600" dirty="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tại</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cùng</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một</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nhiệt</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độ</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xác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định</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Nhiệt</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độ</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đó</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gọi</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là</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nhiệt</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độ</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nóng</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chảy</a:t>
            </a:r>
            <a:r>
              <a:rPr lang="en-US" sz="2600" dirty="0" smtClean="0">
                <a:solidFill>
                  <a:srgbClr val="002060"/>
                </a:solidFill>
                <a:latin typeface="Times New Roman" pitchFamily="18" charset="0"/>
                <a:cs typeface="Times New Roman" pitchFamily="18" charset="0"/>
              </a:rPr>
              <a:t> (hay </a:t>
            </a:r>
            <a:r>
              <a:rPr lang="en-US" sz="2600" dirty="0" err="1" smtClean="0">
                <a:solidFill>
                  <a:srgbClr val="002060"/>
                </a:solidFill>
                <a:latin typeface="Times New Roman" pitchFamily="18" charset="0"/>
                <a:cs typeface="Times New Roman" pitchFamily="18" charset="0"/>
              </a:rPr>
              <a:t>nhiệt</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độ</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đông</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đặc</a:t>
            </a:r>
            <a:r>
              <a:rPr lang="en-US" sz="2600" dirty="0" smtClean="0">
                <a:solidFill>
                  <a:srgbClr val="002060"/>
                </a:solidFill>
                <a:latin typeface="Times New Roman" pitchFamily="18" charset="0"/>
                <a:cs typeface="Times New Roman" pitchFamily="18" charset="0"/>
              </a:rPr>
              <a:t>)</a:t>
            </a:r>
            <a:endParaRPr lang="en-US" sz="2600" dirty="0">
              <a:solidFill>
                <a:srgbClr val="002060"/>
              </a:solidFill>
              <a:latin typeface="Times New Roman" pitchFamily="18" charset="0"/>
              <a:cs typeface="Times New Roman" pitchFamily="18" charset="0"/>
            </a:endParaRPr>
          </a:p>
        </p:txBody>
      </p:sp>
      <p:sp>
        <p:nvSpPr>
          <p:cNvPr id="17" name="TextBox 16"/>
          <p:cNvSpPr txBox="1"/>
          <p:nvPr/>
        </p:nvSpPr>
        <p:spPr>
          <a:xfrm>
            <a:off x="470386" y="5234391"/>
            <a:ext cx="7952642" cy="492443"/>
          </a:xfrm>
          <a:prstGeom prst="rect">
            <a:avLst/>
          </a:prstGeom>
          <a:noFill/>
        </p:spPr>
        <p:txBody>
          <a:bodyPr wrap="square" rtlCol="0">
            <a:spAutoFit/>
          </a:bodyPr>
          <a:lstStyle/>
          <a:p>
            <a:pPr algn="just"/>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Các</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chất</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khác</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nhau</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có</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nhiệt</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độ</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nóng</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chảy</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khác</a:t>
            </a:r>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nhau</a:t>
            </a:r>
            <a:endParaRPr lang="en-US" sz="26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9679287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par>
                                <p:cTn id="24" presetID="16" presetClass="entr" presetSubtype="21"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6">
                                            <p:txEl>
                                              <p:pRg st="0" end="0"/>
                                            </p:txEl>
                                          </p:spTgt>
                                        </p:tgtEl>
                                        <p:attrNameLst>
                                          <p:attrName>style.visibility</p:attrName>
                                        </p:attrNameLst>
                                      </p:cBhvr>
                                      <p:to>
                                        <p:strVal val="visible"/>
                                      </p:to>
                                    </p:set>
                                    <p:animEffect transition="in" filter="barn(inVertical)">
                                      <p:cBhvr>
                                        <p:cTn id="31" dur="500"/>
                                        <p:tgtEl>
                                          <p:spTgt spid="16">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arn(inVertical)">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1" grpId="0"/>
      <p:bldP spid="15"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073" y="1128346"/>
            <a:ext cx="5723793" cy="5325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61596" y="246186"/>
            <a:ext cx="4932485" cy="954107"/>
          </a:xfrm>
          <a:prstGeom prst="rect">
            <a:avLst/>
          </a:prstGeom>
          <a:noFill/>
        </p:spPr>
        <p:txBody>
          <a:bodyPr wrap="square" rtlCol="0">
            <a:spAutoFit/>
          </a:bodyPr>
          <a:lstStyle/>
          <a:p>
            <a:pPr algn="ctr"/>
            <a:r>
              <a:rPr lang="en-US" sz="2800" b="1" dirty="0" err="1" smtClean="0">
                <a:solidFill>
                  <a:srgbClr val="002060"/>
                </a:solidFill>
                <a:latin typeface="Times New Roman" pitchFamily="18" charset="0"/>
                <a:cs typeface="Times New Roman" pitchFamily="18" charset="0"/>
              </a:rPr>
              <a:t>Bảng</a:t>
            </a:r>
            <a:r>
              <a:rPr lang="en-US" sz="2800" b="1" dirty="0" smtClean="0">
                <a:solidFill>
                  <a:srgbClr val="002060"/>
                </a:solidFill>
                <a:latin typeface="Times New Roman" pitchFamily="18" charset="0"/>
                <a:cs typeface="Times New Roman" pitchFamily="18" charset="0"/>
              </a:rPr>
              <a:t> </a:t>
            </a:r>
            <a:r>
              <a:rPr lang="en-US" sz="2800" b="1" dirty="0" err="1" smtClean="0">
                <a:solidFill>
                  <a:srgbClr val="002060"/>
                </a:solidFill>
                <a:latin typeface="Times New Roman" pitchFamily="18" charset="0"/>
                <a:cs typeface="Times New Roman" pitchFamily="18" charset="0"/>
              </a:rPr>
              <a:t>nhiệt</a:t>
            </a:r>
            <a:r>
              <a:rPr lang="en-US" sz="2800" b="1" dirty="0" smtClean="0">
                <a:solidFill>
                  <a:srgbClr val="002060"/>
                </a:solidFill>
                <a:latin typeface="Times New Roman" pitchFamily="18" charset="0"/>
                <a:cs typeface="Times New Roman" pitchFamily="18" charset="0"/>
              </a:rPr>
              <a:t> </a:t>
            </a:r>
            <a:r>
              <a:rPr lang="en-US" sz="2800" b="1" dirty="0" err="1" smtClean="0">
                <a:solidFill>
                  <a:srgbClr val="002060"/>
                </a:solidFill>
                <a:latin typeface="Times New Roman" pitchFamily="18" charset="0"/>
                <a:cs typeface="Times New Roman" pitchFamily="18" charset="0"/>
              </a:rPr>
              <a:t>độ</a:t>
            </a:r>
            <a:r>
              <a:rPr lang="en-US" sz="2800" b="1" dirty="0" smtClean="0">
                <a:solidFill>
                  <a:srgbClr val="002060"/>
                </a:solidFill>
                <a:latin typeface="Times New Roman" pitchFamily="18" charset="0"/>
                <a:cs typeface="Times New Roman" pitchFamily="18" charset="0"/>
              </a:rPr>
              <a:t> </a:t>
            </a:r>
            <a:r>
              <a:rPr lang="en-US" sz="2800" b="1" dirty="0" err="1" smtClean="0">
                <a:solidFill>
                  <a:srgbClr val="002060"/>
                </a:solidFill>
                <a:latin typeface="Times New Roman" pitchFamily="18" charset="0"/>
                <a:cs typeface="Times New Roman" pitchFamily="18" charset="0"/>
              </a:rPr>
              <a:t>nóng</a:t>
            </a:r>
            <a:r>
              <a:rPr lang="en-US" sz="2800" b="1" dirty="0" smtClean="0">
                <a:solidFill>
                  <a:srgbClr val="002060"/>
                </a:solidFill>
                <a:latin typeface="Times New Roman" pitchFamily="18" charset="0"/>
                <a:cs typeface="Times New Roman" pitchFamily="18" charset="0"/>
              </a:rPr>
              <a:t> </a:t>
            </a:r>
            <a:r>
              <a:rPr lang="en-US" sz="2800" b="1" dirty="0" err="1" smtClean="0">
                <a:solidFill>
                  <a:srgbClr val="002060"/>
                </a:solidFill>
                <a:latin typeface="Times New Roman" pitchFamily="18" charset="0"/>
                <a:cs typeface="Times New Roman" pitchFamily="18" charset="0"/>
              </a:rPr>
              <a:t>chảy</a:t>
            </a:r>
            <a:r>
              <a:rPr lang="en-US" sz="2800" b="1" dirty="0" smtClean="0">
                <a:solidFill>
                  <a:srgbClr val="002060"/>
                </a:solidFill>
                <a:latin typeface="Times New Roman" pitchFamily="18" charset="0"/>
                <a:cs typeface="Times New Roman" pitchFamily="18" charset="0"/>
              </a:rPr>
              <a:t> </a:t>
            </a:r>
            <a:r>
              <a:rPr lang="en-US" sz="2800" b="1" dirty="0" err="1" smtClean="0">
                <a:solidFill>
                  <a:srgbClr val="002060"/>
                </a:solidFill>
                <a:latin typeface="Times New Roman" pitchFamily="18" charset="0"/>
                <a:cs typeface="Times New Roman" pitchFamily="18" charset="0"/>
              </a:rPr>
              <a:t>của</a:t>
            </a:r>
            <a:r>
              <a:rPr lang="en-US" sz="2800" b="1" dirty="0" smtClean="0">
                <a:solidFill>
                  <a:srgbClr val="002060"/>
                </a:solidFill>
                <a:latin typeface="Times New Roman" pitchFamily="18" charset="0"/>
                <a:cs typeface="Times New Roman" pitchFamily="18" charset="0"/>
              </a:rPr>
              <a:t> </a:t>
            </a:r>
            <a:r>
              <a:rPr lang="en-US" sz="2800" b="1" dirty="0" err="1" smtClean="0">
                <a:solidFill>
                  <a:srgbClr val="002060"/>
                </a:solidFill>
                <a:latin typeface="Times New Roman" pitchFamily="18" charset="0"/>
                <a:cs typeface="Times New Roman" pitchFamily="18" charset="0"/>
              </a:rPr>
              <a:t>một</a:t>
            </a:r>
            <a:r>
              <a:rPr lang="en-US" sz="2800" b="1" dirty="0" smtClean="0">
                <a:solidFill>
                  <a:srgbClr val="002060"/>
                </a:solidFill>
                <a:latin typeface="Times New Roman" pitchFamily="18" charset="0"/>
                <a:cs typeface="Times New Roman" pitchFamily="18" charset="0"/>
              </a:rPr>
              <a:t> </a:t>
            </a:r>
            <a:r>
              <a:rPr lang="en-US" sz="2800" b="1" dirty="0" err="1" smtClean="0">
                <a:solidFill>
                  <a:srgbClr val="002060"/>
                </a:solidFill>
                <a:latin typeface="Times New Roman" pitchFamily="18" charset="0"/>
                <a:cs typeface="Times New Roman" pitchFamily="18" charset="0"/>
              </a:rPr>
              <a:t>số</a:t>
            </a:r>
            <a:r>
              <a:rPr lang="en-US" sz="2800" b="1" dirty="0" smtClean="0">
                <a:solidFill>
                  <a:srgbClr val="002060"/>
                </a:solidFill>
                <a:latin typeface="Times New Roman" pitchFamily="18" charset="0"/>
                <a:cs typeface="Times New Roman" pitchFamily="18" charset="0"/>
              </a:rPr>
              <a:t> </a:t>
            </a:r>
            <a:r>
              <a:rPr lang="en-US" sz="2800" b="1" dirty="0" err="1" smtClean="0">
                <a:solidFill>
                  <a:srgbClr val="002060"/>
                </a:solidFill>
                <a:latin typeface="Times New Roman" pitchFamily="18" charset="0"/>
                <a:cs typeface="Times New Roman" pitchFamily="18" charset="0"/>
              </a:rPr>
              <a:t>chất</a:t>
            </a:r>
            <a:endParaRPr lang="en-US" sz="2800" b="1" dirty="0">
              <a:solidFill>
                <a:srgbClr val="002060"/>
              </a:solidFill>
              <a:latin typeface="Times New Roman" pitchFamily="18" charset="0"/>
              <a:cs typeface="Times New Roman" pitchFamily="18" charset="0"/>
            </a:endParaRPr>
          </a:p>
        </p:txBody>
      </p:sp>
      <p:sp>
        <p:nvSpPr>
          <p:cNvPr id="4" name="TextBox 3"/>
          <p:cNvSpPr txBox="1"/>
          <p:nvPr/>
        </p:nvSpPr>
        <p:spPr>
          <a:xfrm>
            <a:off x="6290896" y="1863969"/>
            <a:ext cx="2703635" cy="954107"/>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t</a:t>
            </a:r>
            <a:r>
              <a:rPr lang="en-US" sz="2800" b="1" baseline="30000" dirty="0">
                <a:solidFill>
                  <a:srgbClr val="FF0000"/>
                </a:solidFill>
                <a:latin typeface="Times New Roman" pitchFamily="18" charset="0"/>
                <a:cs typeface="Times New Roman" pitchFamily="18" charset="0"/>
              </a:rPr>
              <a:t>0</a:t>
            </a:r>
            <a:r>
              <a:rPr lang="en-US" sz="2800" b="1" dirty="0" smtClean="0">
                <a:solidFill>
                  <a:srgbClr val="FF0000"/>
                </a:solidFill>
                <a:latin typeface="Times New Roman" pitchFamily="18" charset="0"/>
                <a:cs typeface="Times New Roman" pitchFamily="18" charset="0"/>
              </a:rPr>
              <a:t> = t</a:t>
            </a:r>
            <a:r>
              <a:rPr lang="en-US" sz="2800" b="1" baseline="30000" dirty="0" smtClean="0">
                <a:solidFill>
                  <a:srgbClr val="FF0000"/>
                </a:solidFill>
                <a:latin typeface="Times New Roman" pitchFamily="18" charset="0"/>
                <a:cs typeface="Times New Roman" pitchFamily="18" charset="0"/>
              </a:rPr>
              <a:t>0</a:t>
            </a:r>
            <a:r>
              <a:rPr lang="en-US" sz="2800" b="1" baseline="-25000" dirty="0" smtClean="0">
                <a:solidFill>
                  <a:srgbClr val="FF0000"/>
                </a:solidFill>
                <a:latin typeface="Times New Roman" pitchFamily="18" charset="0"/>
                <a:cs typeface="Times New Roman" pitchFamily="18" charset="0"/>
              </a:rPr>
              <a:t>nc </a:t>
            </a:r>
            <a:r>
              <a:rPr lang="en-US" sz="2800" b="1" dirty="0">
                <a:solidFill>
                  <a:srgbClr val="FF0000"/>
                </a:solidFill>
                <a:latin typeface="Times New Roman" pitchFamily="18" charset="0"/>
                <a:cs typeface="Times New Roman" pitchFamily="18" charset="0"/>
              </a:rPr>
              <a:t>→</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rắn</a:t>
            </a:r>
            <a:r>
              <a:rPr lang="en-US" sz="2800" b="1" dirty="0" smtClean="0">
                <a:solidFill>
                  <a:srgbClr val="FF0000"/>
                </a:solidFill>
                <a:latin typeface="Times New Roman" pitchFamily="18" charset="0"/>
                <a:cs typeface="Times New Roman" pitchFamily="18" charset="0"/>
              </a:rPr>
              <a:t> + </a:t>
            </a:r>
            <a:r>
              <a:rPr lang="en-US" sz="2800" b="1" dirty="0" err="1" smtClean="0">
                <a:solidFill>
                  <a:srgbClr val="FF0000"/>
                </a:solidFill>
                <a:latin typeface="Times New Roman" pitchFamily="18" charset="0"/>
                <a:cs typeface="Times New Roman" pitchFamily="18" charset="0"/>
              </a:rPr>
              <a:t>lỏng</a:t>
            </a:r>
            <a:endParaRPr lang="en-US" sz="2800" b="1" dirty="0">
              <a:solidFill>
                <a:srgbClr val="FF0000"/>
              </a:solidFill>
              <a:latin typeface="Times New Roman" pitchFamily="18" charset="0"/>
              <a:cs typeface="Times New Roman" pitchFamily="18" charset="0"/>
            </a:endParaRPr>
          </a:p>
        </p:txBody>
      </p:sp>
      <p:sp>
        <p:nvSpPr>
          <p:cNvPr id="6" name="TextBox 5"/>
          <p:cNvSpPr txBox="1"/>
          <p:nvPr/>
        </p:nvSpPr>
        <p:spPr>
          <a:xfrm>
            <a:off x="6299686" y="2807694"/>
            <a:ext cx="2703635" cy="523220"/>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t</a:t>
            </a:r>
            <a:r>
              <a:rPr lang="en-US" sz="2800" b="1" baseline="30000" dirty="0">
                <a:solidFill>
                  <a:srgbClr val="FF0000"/>
                </a:solidFill>
                <a:latin typeface="Times New Roman" pitchFamily="18" charset="0"/>
                <a:cs typeface="Times New Roman" pitchFamily="18" charset="0"/>
              </a:rPr>
              <a:t>0</a:t>
            </a:r>
            <a:r>
              <a:rPr lang="en-US" sz="2800" b="1" dirty="0" smtClean="0">
                <a:solidFill>
                  <a:srgbClr val="FF0000"/>
                </a:solidFill>
                <a:latin typeface="Times New Roman" pitchFamily="18" charset="0"/>
                <a:cs typeface="Times New Roman" pitchFamily="18" charset="0"/>
              </a:rPr>
              <a:t> &lt; t</a:t>
            </a:r>
            <a:r>
              <a:rPr lang="en-US" sz="2800" b="1" baseline="30000" dirty="0" smtClean="0">
                <a:solidFill>
                  <a:srgbClr val="FF0000"/>
                </a:solidFill>
                <a:latin typeface="Times New Roman" pitchFamily="18" charset="0"/>
                <a:cs typeface="Times New Roman" pitchFamily="18" charset="0"/>
              </a:rPr>
              <a:t>0</a:t>
            </a:r>
            <a:r>
              <a:rPr lang="en-US" sz="2800" b="1" baseline="-25000" dirty="0" smtClean="0">
                <a:solidFill>
                  <a:srgbClr val="FF0000"/>
                </a:solidFill>
                <a:latin typeface="Times New Roman" pitchFamily="18" charset="0"/>
                <a:cs typeface="Times New Roman" pitchFamily="18" charset="0"/>
              </a:rPr>
              <a:t>nc </a:t>
            </a:r>
            <a:r>
              <a:rPr lang="en-US" sz="2800" b="1" dirty="0">
                <a:solidFill>
                  <a:srgbClr val="FF0000"/>
                </a:solidFill>
                <a:latin typeface="Times New Roman" pitchFamily="18" charset="0"/>
                <a:cs typeface="Times New Roman" pitchFamily="18" charset="0"/>
              </a:rPr>
              <a:t>→</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rắn</a:t>
            </a:r>
            <a:endParaRPr lang="en-US" sz="2800" b="1" dirty="0">
              <a:solidFill>
                <a:srgbClr val="FF0000"/>
              </a:solidFill>
              <a:latin typeface="Times New Roman" pitchFamily="18" charset="0"/>
              <a:cs typeface="Times New Roman" pitchFamily="18" charset="0"/>
            </a:endParaRPr>
          </a:p>
        </p:txBody>
      </p:sp>
      <p:sp>
        <p:nvSpPr>
          <p:cNvPr id="7" name="TextBox 6"/>
          <p:cNvSpPr txBox="1"/>
          <p:nvPr/>
        </p:nvSpPr>
        <p:spPr>
          <a:xfrm>
            <a:off x="6308476" y="3681079"/>
            <a:ext cx="2703635" cy="523220"/>
          </a:xfrm>
          <a:prstGeom prst="rect">
            <a:avLst/>
          </a:prstGeom>
          <a:noFill/>
        </p:spPr>
        <p:txBody>
          <a:bodyPr wrap="square" rtlCol="0">
            <a:spAutoFit/>
          </a:bodyPr>
          <a:lstStyle/>
          <a:p>
            <a:r>
              <a:rPr lang="en-US" sz="2800" b="1" dirty="0" smtClean="0">
                <a:solidFill>
                  <a:srgbClr val="FF0000"/>
                </a:solidFill>
                <a:latin typeface="Times New Roman" pitchFamily="18" charset="0"/>
                <a:cs typeface="Times New Roman" pitchFamily="18" charset="0"/>
              </a:rPr>
              <a:t>t</a:t>
            </a:r>
            <a:r>
              <a:rPr lang="en-US" sz="2800" b="1" baseline="30000" dirty="0">
                <a:solidFill>
                  <a:srgbClr val="FF0000"/>
                </a:solidFill>
                <a:latin typeface="Times New Roman" pitchFamily="18" charset="0"/>
                <a:cs typeface="Times New Roman" pitchFamily="18" charset="0"/>
              </a:rPr>
              <a:t>0</a:t>
            </a:r>
            <a:r>
              <a:rPr lang="en-US" sz="2800" b="1" dirty="0" smtClean="0">
                <a:solidFill>
                  <a:srgbClr val="FF0000"/>
                </a:solidFill>
                <a:latin typeface="Times New Roman" pitchFamily="18" charset="0"/>
                <a:cs typeface="Times New Roman" pitchFamily="18" charset="0"/>
              </a:rPr>
              <a:t> &gt; t</a:t>
            </a:r>
            <a:r>
              <a:rPr lang="en-US" sz="2800" b="1" baseline="30000" dirty="0" smtClean="0">
                <a:solidFill>
                  <a:srgbClr val="FF0000"/>
                </a:solidFill>
                <a:latin typeface="Times New Roman" pitchFamily="18" charset="0"/>
                <a:cs typeface="Times New Roman" pitchFamily="18" charset="0"/>
              </a:rPr>
              <a:t>0</a:t>
            </a:r>
            <a:r>
              <a:rPr lang="en-US" sz="2800" b="1" baseline="-25000" dirty="0" smtClean="0">
                <a:solidFill>
                  <a:srgbClr val="FF0000"/>
                </a:solidFill>
                <a:latin typeface="Times New Roman" pitchFamily="18" charset="0"/>
                <a:cs typeface="Times New Roman" pitchFamily="18" charset="0"/>
              </a:rPr>
              <a:t>nc </a:t>
            </a:r>
            <a:r>
              <a:rPr lang="en-US" sz="2800" b="1" dirty="0">
                <a:solidFill>
                  <a:srgbClr val="FF0000"/>
                </a:solidFill>
                <a:latin typeface="Times New Roman" pitchFamily="18" charset="0"/>
                <a:cs typeface="Times New Roman" pitchFamily="18" charset="0"/>
              </a:rPr>
              <a:t>→</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lỏng</a:t>
            </a:r>
            <a:endParaRPr lang="en-US"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7627001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dirty="0" err="1" smtClean="0">
                <a:solidFill>
                  <a:srgbClr val="002060"/>
                </a:solidFill>
              </a:rPr>
              <a:t>Bài</a:t>
            </a:r>
            <a:r>
              <a:rPr lang="en-US" b="1" dirty="0" smtClean="0">
                <a:solidFill>
                  <a:srgbClr val="002060"/>
                </a:solidFill>
              </a:rPr>
              <a:t> 10: </a:t>
            </a:r>
            <a:r>
              <a:rPr lang="en-US" b="1" dirty="0" err="1" smtClean="0">
                <a:solidFill>
                  <a:srgbClr val="C00000"/>
                </a:solidFill>
              </a:rPr>
              <a:t>Các</a:t>
            </a:r>
            <a:r>
              <a:rPr lang="en-US" b="1" dirty="0" smtClean="0">
                <a:solidFill>
                  <a:srgbClr val="C00000"/>
                </a:solidFill>
              </a:rPr>
              <a:t> </a:t>
            </a:r>
            <a:r>
              <a:rPr lang="en-US" b="1" dirty="0" err="1" smtClean="0">
                <a:solidFill>
                  <a:srgbClr val="C00000"/>
                </a:solidFill>
              </a:rPr>
              <a:t>thể</a:t>
            </a:r>
            <a:r>
              <a:rPr lang="en-US" b="1" dirty="0" smtClean="0">
                <a:solidFill>
                  <a:srgbClr val="C00000"/>
                </a:solidFill>
              </a:rPr>
              <a:t> </a:t>
            </a:r>
            <a:r>
              <a:rPr lang="en-US" b="1" dirty="0" err="1" smtClean="0">
                <a:solidFill>
                  <a:srgbClr val="C00000"/>
                </a:solidFill>
              </a:rPr>
              <a:t>của</a:t>
            </a:r>
            <a:r>
              <a:rPr lang="en-US" b="1" dirty="0" smtClean="0">
                <a:solidFill>
                  <a:srgbClr val="C00000"/>
                </a:solidFill>
              </a:rPr>
              <a:t> </a:t>
            </a:r>
            <a:r>
              <a:rPr lang="en-US" b="1" dirty="0" err="1" smtClean="0">
                <a:solidFill>
                  <a:srgbClr val="C00000"/>
                </a:solidFill>
              </a:rPr>
              <a:t>chất</a:t>
            </a:r>
            <a:r>
              <a:rPr lang="en-US" b="1" dirty="0" smtClean="0">
                <a:solidFill>
                  <a:srgbClr val="C00000"/>
                </a:solidFill>
              </a:rPr>
              <a:t> </a:t>
            </a:r>
            <a:r>
              <a:rPr lang="en-US" b="1" dirty="0" err="1" smtClean="0">
                <a:solidFill>
                  <a:srgbClr val="C00000"/>
                </a:solidFill>
              </a:rPr>
              <a:t>và</a:t>
            </a:r>
            <a:r>
              <a:rPr lang="en-US" b="1" dirty="0" smtClean="0">
                <a:solidFill>
                  <a:srgbClr val="C00000"/>
                </a:solidFill>
              </a:rPr>
              <a:t> </a:t>
            </a:r>
            <a:r>
              <a:rPr lang="en-US" b="1" dirty="0" err="1" smtClean="0">
                <a:solidFill>
                  <a:srgbClr val="C00000"/>
                </a:solidFill>
              </a:rPr>
              <a:t>sự</a:t>
            </a:r>
            <a:r>
              <a:rPr lang="en-US" b="1" dirty="0" smtClean="0">
                <a:solidFill>
                  <a:srgbClr val="C00000"/>
                </a:solidFill>
              </a:rPr>
              <a:t> </a:t>
            </a:r>
            <a:r>
              <a:rPr lang="en-US" b="1" dirty="0" err="1" smtClean="0">
                <a:solidFill>
                  <a:srgbClr val="C00000"/>
                </a:solidFill>
              </a:rPr>
              <a:t>chuyển</a:t>
            </a:r>
            <a:r>
              <a:rPr lang="en-US" b="1" dirty="0" smtClean="0">
                <a:solidFill>
                  <a:srgbClr val="C00000"/>
                </a:solidFill>
              </a:rPr>
              <a:t> </a:t>
            </a:r>
            <a:r>
              <a:rPr lang="en-US" b="1" dirty="0" err="1" smtClean="0">
                <a:solidFill>
                  <a:srgbClr val="C00000"/>
                </a:solidFill>
              </a:rPr>
              <a:t>thể</a:t>
            </a:r>
            <a:endParaRPr lang="en-US" b="1" dirty="0">
              <a:solidFill>
                <a:srgbClr val="C00000"/>
              </a:solidFill>
            </a:endParaRPr>
          </a:p>
        </p:txBody>
      </p:sp>
    </p:spTree>
    <p:extLst>
      <p:ext uri="{BB962C8B-B14F-4D97-AF65-F5344CB8AC3E}">
        <p14:creationId xmlns:p14="http://schemas.microsoft.com/office/powerpoint/2010/main" val="10035774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with Corners Rounded 9">
            <a:extLst>
              <a:ext uri="{FF2B5EF4-FFF2-40B4-BE49-F238E27FC236}">
                <a16:creationId xmlns:a16="http://schemas.microsoft.com/office/drawing/2014/main" xmlns="" id="{87C2B26F-8715-4950-BCC0-25762A04F1CF}"/>
              </a:ext>
            </a:extLst>
          </p:cNvPr>
          <p:cNvSpPr/>
          <p:nvPr/>
        </p:nvSpPr>
        <p:spPr>
          <a:xfrm>
            <a:off x="338847" y="661332"/>
            <a:ext cx="6993938" cy="1589966"/>
          </a:xfrm>
          <a:prstGeom prst="wedgeRoundRectCallout">
            <a:avLst>
              <a:gd name="adj1" fmla="val 53456"/>
              <a:gd name="adj2" fmla="val 35233"/>
              <a:gd name="adj3" fmla="val 16667"/>
            </a:avLst>
          </a:prstGeom>
          <a:solidFill>
            <a:schemeClr val="accent2">
              <a:lumMod val="20000"/>
              <a:lumOff val="80000"/>
            </a:schemeClr>
          </a:solid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rtlCol="0" anchor="ctr"/>
          <a:lstStyle/>
          <a:p>
            <a:pPr algn="just">
              <a:lnSpc>
                <a:spcPct val="150000"/>
              </a:lnSpc>
            </a:pPr>
            <a:r>
              <a:rPr lang="en-US" sz="2700" dirty="0" err="1" smtClean="0">
                <a:solidFill>
                  <a:srgbClr val="002060"/>
                </a:solidFill>
                <a:latin typeface="Times New Roman" pitchFamily="18" charset="0"/>
                <a:cs typeface="Times New Roman" pitchFamily="18" charset="0"/>
              </a:rPr>
              <a:t>Nhiệt</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độ</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nóng</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chảy</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của</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sắt</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thiếc</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và</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thủy</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ngân</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lần</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lượt</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là</a:t>
            </a:r>
            <a:r>
              <a:rPr lang="en-US" sz="2700" dirty="0" smtClean="0">
                <a:solidFill>
                  <a:srgbClr val="002060"/>
                </a:solidFill>
                <a:latin typeface="Times New Roman" pitchFamily="18" charset="0"/>
                <a:cs typeface="Times New Roman" pitchFamily="18" charset="0"/>
              </a:rPr>
              <a:t> 1538</a:t>
            </a:r>
            <a:r>
              <a:rPr lang="en-US" sz="2700" baseline="30000" dirty="0" smtClean="0">
                <a:solidFill>
                  <a:srgbClr val="002060"/>
                </a:solidFill>
                <a:latin typeface="Times New Roman" pitchFamily="18" charset="0"/>
                <a:cs typeface="Times New Roman" pitchFamily="18" charset="0"/>
              </a:rPr>
              <a:t>0</a:t>
            </a:r>
            <a:r>
              <a:rPr lang="en-US" sz="2700" dirty="0" smtClean="0">
                <a:solidFill>
                  <a:srgbClr val="002060"/>
                </a:solidFill>
                <a:latin typeface="Times New Roman" pitchFamily="18" charset="0"/>
                <a:cs typeface="Times New Roman" pitchFamily="18" charset="0"/>
              </a:rPr>
              <a:t> C, 232</a:t>
            </a:r>
            <a:r>
              <a:rPr lang="en-US" sz="2700" baseline="30000" dirty="0">
                <a:solidFill>
                  <a:srgbClr val="002060"/>
                </a:solidFill>
                <a:latin typeface="Times New Roman" pitchFamily="18" charset="0"/>
                <a:cs typeface="Times New Roman" pitchFamily="18" charset="0"/>
              </a:rPr>
              <a:t>0</a:t>
            </a:r>
            <a:r>
              <a:rPr lang="en-US" sz="2700" dirty="0" smtClean="0">
                <a:solidFill>
                  <a:srgbClr val="002060"/>
                </a:solidFill>
                <a:latin typeface="Times New Roman" pitchFamily="18" charset="0"/>
                <a:cs typeface="Times New Roman" pitchFamily="18" charset="0"/>
              </a:rPr>
              <a:t>C, -39</a:t>
            </a:r>
            <a:r>
              <a:rPr lang="en-US" sz="2700" baseline="30000" dirty="0" smtClean="0">
                <a:solidFill>
                  <a:srgbClr val="002060"/>
                </a:solidFill>
                <a:latin typeface="Times New Roman" pitchFamily="18" charset="0"/>
                <a:cs typeface="Times New Roman" pitchFamily="18" charset="0"/>
              </a:rPr>
              <a:t>0</a:t>
            </a:r>
            <a:r>
              <a:rPr lang="en-US" sz="2700" dirty="0" smtClean="0">
                <a:solidFill>
                  <a:srgbClr val="002060"/>
                </a:solidFill>
                <a:latin typeface="Times New Roman" pitchFamily="18" charset="0"/>
                <a:cs typeface="Times New Roman" pitchFamily="18" charset="0"/>
              </a:rPr>
              <a:t>C. Ở </a:t>
            </a:r>
            <a:r>
              <a:rPr lang="en-US" sz="2700" dirty="0" err="1" smtClean="0">
                <a:solidFill>
                  <a:srgbClr val="002060"/>
                </a:solidFill>
                <a:latin typeface="Times New Roman" pitchFamily="18" charset="0"/>
                <a:cs typeface="Times New Roman" pitchFamily="18" charset="0"/>
              </a:rPr>
              <a:t>nhiệt</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độ</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thường</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chất</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nào</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là</a:t>
            </a:r>
            <a:r>
              <a:rPr lang="en-US" sz="2700" dirty="0" smtClean="0">
                <a:solidFill>
                  <a:srgbClr val="002060"/>
                </a:solidFill>
                <a:latin typeface="Times New Roman" pitchFamily="18" charset="0"/>
                <a:cs typeface="Times New Roman" pitchFamily="18" charset="0"/>
              </a:rPr>
              <a:t> ở </a:t>
            </a:r>
            <a:r>
              <a:rPr lang="en-US" sz="2700" dirty="0" err="1" smtClean="0">
                <a:solidFill>
                  <a:srgbClr val="002060"/>
                </a:solidFill>
                <a:latin typeface="Times New Roman" pitchFamily="18" charset="0"/>
                <a:cs typeface="Times New Roman" pitchFamily="18" charset="0"/>
              </a:rPr>
              <a:t>thể</a:t>
            </a:r>
            <a:r>
              <a:rPr lang="en-US" sz="2700" dirty="0" smtClean="0">
                <a:solidFill>
                  <a:srgbClr val="002060"/>
                </a:solidFill>
                <a:latin typeface="Times New Roman" pitchFamily="18" charset="0"/>
                <a:cs typeface="Times New Roman" pitchFamily="18" charset="0"/>
              </a:rPr>
              <a:t> </a:t>
            </a:r>
            <a:r>
              <a:rPr lang="en-US" sz="2700" dirty="0" err="1" smtClean="0">
                <a:solidFill>
                  <a:srgbClr val="002060"/>
                </a:solidFill>
                <a:latin typeface="Times New Roman" pitchFamily="18" charset="0"/>
                <a:cs typeface="Times New Roman" pitchFamily="18" charset="0"/>
              </a:rPr>
              <a:t>lỏng</a:t>
            </a:r>
            <a:r>
              <a:rPr lang="en-US" sz="2700" dirty="0" smtClean="0">
                <a:solidFill>
                  <a:srgbClr val="002060"/>
                </a:solidFill>
                <a:latin typeface="Times New Roman" pitchFamily="18" charset="0"/>
                <a:cs typeface="Times New Roman" pitchFamily="18" charset="0"/>
              </a:rPr>
              <a:t>?</a:t>
            </a:r>
            <a:endParaRPr lang="en-US" sz="2700" dirty="0">
              <a:solidFill>
                <a:srgbClr val="002060"/>
              </a:solidFill>
              <a:latin typeface="Times New Roman" pitchFamily="18" charset="0"/>
              <a:cs typeface="Times New Roman" pitchFamily="18" charset="0"/>
            </a:endParaRPr>
          </a:p>
        </p:txBody>
      </p:sp>
      <p:pic>
        <p:nvPicPr>
          <p:cNvPr id="4" name="Picture 4" descr="Illustration of a man who feels doubt - Stock Illustration [57109371] -  PIXTA">
            <a:extLst>
              <a:ext uri="{FF2B5EF4-FFF2-40B4-BE49-F238E27FC236}">
                <a16:creationId xmlns:a16="http://schemas.microsoft.com/office/drawing/2014/main" xmlns="" id="{B4789EBD-6E96-4256-97E8-7AF83C52718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26889" y1="14461" x2="33111" y2="17157"/>
                        <a14:foregroundMark x1="34444" y1="22059" x2="34444" y2="22059"/>
                        <a14:foregroundMark x1="46444" y1="15931" x2="46889" y2="43627"/>
                        <a14:foregroundMark x1="55778" y1="22304" x2="63111" y2="48039"/>
                        <a14:foregroundMark x1="59333" y1="40931" x2="61333" y2="67157"/>
                        <a14:foregroundMark x1="27111" y1="13971" x2="33111" y2="15931"/>
                      </a14:backgroundRemoval>
                    </a14:imgEffect>
                  </a14:imgLayer>
                </a14:imgProps>
              </a:ext>
              <a:ext uri="{28A0092B-C50C-407E-A947-70E740481C1C}">
                <a14:useLocalDpi xmlns:a14="http://schemas.microsoft.com/office/drawing/2010/main" val="0"/>
              </a:ext>
            </a:extLst>
          </a:blip>
          <a:srcRect/>
          <a:stretch>
            <a:fillRect/>
          </a:stretch>
        </p:blipFill>
        <p:spPr bwMode="auto">
          <a:xfrm>
            <a:off x="5922654" y="2194148"/>
            <a:ext cx="4387346" cy="531696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8847" y="3305908"/>
            <a:ext cx="6716980" cy="2492990"/>
          </a:xfrm>
          <a:prstGeom prst="rect">
            <a:avLst/>
          </a:prstGeom>
          <a:noFill/>
        </p:spPr>
        <p:txBody>
          <a:bodyPr wrap="square" rtlCol="0">
            <a:spAutoFit/>
          </a:bodyPr>
          <a:lstStyle/>
          <a:p>
            <a:pPr marL="285750" indent="-285750" algn="just">
              <a:lnSpc>
                <a:spcPct val="150000"/>
              </a:lnSpc>
              <a:buFontTx/>
              <a:buChar char="-"/>
            </a:pPr>
            <a:r>
              <a:rPr lang="en-US" sz="2600" dirty="0" smtClean="0">
                <a:latin typeface="Times New Roman" pitchFamily="18" charset="0"/>
                <a:cs typeface="Times New Roman" pitchFamily="18" charset="0"/>
              </a:rPr>
              <a:t>Ở </a:t>
            </a:r>
            <a:r>
              <a:rPr lang="en-US" sz="2600" dirty="0" err="1" smtClean="0">
                <a:latin typeface="Times New Roman" pitchFamily="18" charset="0"/>
                <a:cs typeface="Times New Roman" pitchFamily="18" charset="0"/>
              </a:rPr>
              <a:t>nhiệt</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độ</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thường</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thủy</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ngân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là</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chất</a:t>
            </a:r>
            <a:r>
              <a:rPr lang="en-US" sz="2600" dirty="0" smtClean="0">
                <a:latin typeface="Times New Roman" pitchFamily="18" charset="0"/>
                <a:cs typeface="Times New Roman" pitchFamily="18" charset="0"/>
              </a:rPr>
              <a:t>  ở </a:t>
            </a:r>
            <a:r>
              <a:rPr lang="en-US" sz="2600" dirty="0" err="1" smtClean="0">
                <a:latin typeface="Times New Roman" pitchFamily="18" charset="0"/>
                <a:cs typeface="Times New Roman" pitchFamily="18" charset="0"/>
              </a:rPr>
              <a:t>thể</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lỏng</a:t>
            </a:r>
            <a:endParaRPr lang="en-US" sz="2600" dirty="0" smtClean="0">
              <a:latin typeface="Times New Roman" pitchFamily="18" charset="0"/>
              <a:cs typeface="Times New Roman" pitchFamily="18" charset="0"/>
            </a:endParaRPr>
          </a:p>
          <a:p>
            <a:pPr marL="285750" indent="-285750" algn="just">
              <a:lnSpc>
                <a:spcPct val="150000"/>
              </a:lnSpc>
              <a:buFontTx/>
              <a:buChar char="-"/>
            </a:pPr>
            <a:r>
              <a:rPr lang="en-US" sz="2600" dirty="0" err="1" smtClean="0">
                <a:latin typeface="Times New Roman" pitchFamily="18" charset="0"/>
                <a:cs typeface="Times New Roman" pitchFamily="18" charset="0"/>
              </a:rPr>
              <a:t>Vì</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nhiệt</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độ</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thường</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lớn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hơn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nhiệt</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độ</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nóng</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chảy</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của</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thủy</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ngâ</a:t>
            </a:r>
            <a:r>
              <a:rPr lang="en-US" sz="2600" dirty="0" err="1">
                <a:latin typeface="Times New Roman" pitchFamily="18" charset="0"/>
                <a:cs typeface="Times New Roman" pitchFamily="18" charset="0"/>
              </a:rPr>
              <a:t>n</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29626989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barn(inVertical)">
                                      <p:cBhvr>
                                        <p:cTn id="15" dur="500"/>
                                        <p:tgtEl>
                                          <p:spTgt spid="5">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24353" y="326555"/>
            <a:ext cx="5024804" cy="1815882"/>
          </a:xfrm>
          <a:prstGeom prst="rect">
            <a:avLst/>
          </a:prstGeom>
          <a:noFill/>
          <a:ln w="57150">
            <a:solidFill>
              <a:srgbClr val="FF8203"/>
            </a:solidFill>
            <a:prstDash val="sysDash"/>
          </a:ln>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vi-VN" sz="2800" dirty="0">
                <a:latin typeface="+mj-lt"/>
              </a:rPr>
              <a:t>Hãy cho biết </a:t>
            </a:r>
            <a:r>
              <a:rPr lang="vi-VN" sz="2800" dirty="0" smtClean="0">
                <a:latin typeface="+mj-lt"/>
              </a:rPr>
              <a:t>đ</a:t>
            </a:r>
            <a:r>
              <a:rPr lang="en-US" sz="2800" dirty="0">
                <a:latin typeface="+mj-lt"/>
              </a:rPr>
              <a:t>ã</a:t>
            </a:r>
            <a:r>
              <a:rPr lang="vi-VN" sz="2800" dirty="0" smtClean="0">
                <a:latin typeface="+mj-lt"/>
              </a:rPr>
              <a:t> </a:t>
            </a:r>
            <a:r>
              <a:rPr lang="vi-VN" sz="2800" dirty="0">
                <a:latin typeface="+mj-lt"/>
              </a:rPr>
              <a:t>có những quá trình chuyển thể nào xảy ra khi đun nóng một miếng nến (paraffin) sau đó để nguội.</a:t>
            </a:r>
            <a:endParaRPr lang="en-US" sz="2800" dirty="0">
              <a:latin typeface="+mj-lt"/>
            </a:endParaRPr>
          </a:p>
        </p:txBody>
      </p:sp>
      <p:pic>
        <p:nvPicPr>
          <p:cNvPr id="5" name="Hình ảnh 4">
            <a:extLst>
              <a:ext uri="{FF2B5EF4-FFF2-40B4-BE49-F238E27FC236}">
                <a16:creationId xmlns:a16="http://schemas.microsoft.com/office/drawing/2014/main" xmlns="" id="{1248313C-9AC5-4464-9F17-2F2229DA1497}"/>
              </a:ext>
            </a:extLst>
          </p:cNvPr>
          <p:cNvPicPr>
            <a:picLocks noChangeAspect="1"/>
          </p:cNvPicPr>
          <p:nvPr/>
        </p:nvPicPr>
        <p:blipFill>
          <a:blip r:embed="rId2" cstate="print"/>
          <a:stretch>
            <a:fillRect/>
          </a:stretch>
        </p:blipFill>
        <p:spPr>
          <a:xfrm>
            <a:off x="177529" y="183087"/>
            <a:ext cx="908321" cy="1615844"/>
          </a:xfrm>
          <a:prstGeom prst="rect">
            <a:avLst/>
          </a:prstGeom>
        </p:spPr>
      </p:pic>
      <p:pic>
        <p:nvPicPr>
          <p:cNvPr id="6" name="Picture 5" descr="Hình ảnh00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1623" y="313031"/>
            <a:ext cx="2057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loud 6"/>
          <p:cNvSpPr/>
          <p:nvPr/>
        </p:nvSpPr>
        <p:spPr>
          <a:xfrm>
            <a:off x="962758" y="2708031"/>
            <a:ext cx="5486399" cy="3798277"/>
          </a:xfrm>
          <a:prstGeom prst="cloud">
            <a:avLst/>
          </a:prstGeom>
          <a:solidFill>
            <a:srgbClr val="FF9C8B"/>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dirty="0">
                <a:solidFill>
                  <a:schemeClr val="tx1"/>
                </a:solidFill>
                <a:latin typeface="Times New Roman" pitchFamily="18" charset="0"/>
                <a:cs typeface="Times New Roman" pitchFamily="18" charset="0"/>
              </a:rPr>
              <a:t>Vừa có quá trình nóng chảy và vừa có quá trình đông đặc. Khi đun nóng, miếng nến từ thể rắn chuyển thành thể lỏng. Sau khi để nguội, nến đông đặc thành thể rắn.</a:t>
            </a:r>
            <a:endParaRPr lang="en-US" sz="26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2024955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2B608232-61D2-45CE-BC8F-1B0F6CC8A939}"/>
              </a:ext>
            </a:extLst>
          </p:cNvPr>
          <p:cNvSpPr/>
          <p:nvPr/>
        </p:nvSpPr>
        <p:spPr>
          <a:xfrm>
            <a:off x="0" y="5032487"/>
            <a:ext cx="9144000" cy="4808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76200" y="457200"/>
            <a:ext cx="586740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a:latin typeface="Times New Roman" pitchFamily="18" charset="0"/>
                <a:cs typeface="Times New Roman" pitchFamily="18" charset="0"/>
              </a:rPr>
              <a:t>2</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Sự</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hóa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hơi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sự</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ngưng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tụ</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387337025"/>
      </p:ext>
    </p:extLst>
  </p:cSld>
  <p:clrMapOvr>
    <a:masterClrMapping/>
  </p:clrMapOvr>
  <p:transition spd="slow" advClick="0" advTm="4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52" y="2362200"/>
            <a:ext cx="6629400" cy="4411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hought Bubble: Cloud 2">
            <a:extLst>
              <a:ext uri="{FF2B5EF4-FFF2-40B4-BE49-F238E27FC236}">
                <a16:creationId xmlns="" xmlns:a16="http://schemas.microsoft.com/office/drawing/2014/main" id="{72823267-5689-4871-825B-C9CDAB600AAD}"/>
              </a:ext>
            </a:extLst>
          </p:cNvPr>
          <p:cNvSpPr txBox="1">
            <a:spLocks/>
          </p:cNvSpPr>
          <p:nvPr/>
        </p:nvSpPr>
        <p:spPr>
          <a:xfrm>
            <a:off x="3327952" y="53137"/>
            <a:ext cx="5410200" cy="2428672"/>
          </a:xfrm>
          <a:prstGeom prst="cloudCallout">
            <a:avLst/>
          </a:prstGeom>
        </p:spPr>
        <p:style>
          <a:lnRef idx="1">
            <a:schemeClr val="accent6"/>
          </a:lnRef>
          <a:fillRef idx="2">
            <a:schemeClr val="accent6"/>
          </a:fillRef>
          <a:effectRef idx="1">
            <a:schemeClr val="accent6"/>
          </a:effectRef>
          <a:fontRef idx="minor">
            <a:schemeClr val="dk1"/>
          </a:fontRef>
        </p:style>
        <p:txBody>
          <a:bodyPr rtlCol="0" anchor="ctr">
            <a:noAutofit/>
          </a:bodyPr>
          <a:lstStyle/>
          <a:p>
            <a:r>
              <a:rPr lang="en-US" sz="2800" b="1" dirty="0" err="1" smtClean="0">
                <a:latin typeface="Times New Roman" pitchFamily="18" charset="0"/>
                <a:cs typeface="Times New Roman" pitchFamily="18" charset="0"/>
              </a:rPr>
              <a:t>Sự</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hóa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gì</a:t>
            </a:r>
            <a:r>
              <a:rPr lang="en-US" sz="2800" b="1" dirty="0" smtClean="0">
                <a:latin typeface="Times New Roman" pitchFamily="18" charset="0"/>
                <a:cs typeface="Times New Roman" pitchFamily="18" charset="0"/>
              </a:rPr>
              <a:t>?</a:t>
            </a:r>
          </a:p>
          <a:p>
            <a:r>
              <a:rPr lang="en-US" sz="2800" b="1" dirty="0" err="1" smtClean="0">
                <a:latin typeface="Times New Roman" pitchFamily="18" charset="0"/>
                <a:cs typeface="Times New Roman" pitchFamily="18" charset="0"/>
              </a:rPr>
              <a:t>Sự</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ngưng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tụ</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gì</a:t>
            </a:r>
            <a:r>
              <a:rPr lang="en-US" sz="2800" b="1" dirty="0">
                <a:latin typeface="Times New Roman" pitchFamily="18" charset="0"/>
                <a:cs typeface="Times New Roman" pitchFamily="18" charset="0"/>
              </a:rPr>
              <a:t>?</a:t>
            </a:r>
          </a:p>
        </p:txBody>
      </p:sp>
    </p:spTree>
    <p:extLst>
      <p:ext uri="{BB962C8B-B14F-4D97-AF65-F5344CB8AC3E}">
        <p14:creationId xmlns:p14="http://schemas.microsoft.com/office/powerpoint/2010/main" val="126662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002060"/>
                </a:solidFill>
                <a:latin typeface="Times New Roman" pitchFamily="18" charset="0"/>
                <a:cs typeface="Times New Roman" pitchFamily="18" charset="0"/>
              </a:rPr>
              <a:t>II. </a:t>
            </a:r>
            <a:r>
              <a:rPr lang="en-US" b="1" dirty="0" err="1" smtClean="0">
                <a:solidFill>
                  <a:srgbClr val="002060"/>
                </a:solidFill>
                <a:latin typeface="Times New Roman" pitchFamily="18" charset="0"/>
                <a:cs typeface="Times New Roman" pitchFamily="18" charset="0"/>
              </a:rPr>
              <a:t>Sự</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chuyển</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thể</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của</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chất</a:t>
            </a:r>
            <a:r>
              <a:rPr lang="en-US" b="1" dirty="0" smtClean="0">
                <a:solidFill>
                  <a:srgbClr val="002060"/>
                </a:solidFill>
                <a:latin typeface="Times New Roman" pitchFamily="18" charset="0"/>
                <a:cs typeface="Times New Roman" pitchFamily="18" charset="0"/>
              </a:rPr>
              <a:t/>
            </a:r>
            <a:br>
              <a:rPr lang="en-US" b="1" dirty="0" smtClean="0">
                <a:solidFill>
                  <a:srgbClr val="002060"/>
                </a:solidFill>
                <a:latin typeface="Times New Roman" pitchFamily="18" charset="0"/>
                <a:cs typeface="Times New Roman" pitchFamily="18" charset="0"/>
              </a:rPr>
            </a:br>
            <a:endParaRPr lang="en-US" b="1" dirty="0">
              <a:solidFill>
                <a:srgbClr val="00206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buNone/>
            </a:pPr>
            <a:r>
              <a:rPr lang="en-US" b="1" dirty="0" smtClean="0">
                <a:solidFill>
                  <a:srgbClr val="FF0000"/>
                </a:solidFill>
                <a:latin typeface="Times New Roman" pitchFamily="18" charset="0"/>
                <a:cs typeface="Times New Roman" pitchFamily="18" charset="0"/>
              </a:rPr>
              <a:t>2. </a:t>
            </a:r>
            <a:r>
              <a:rPr lang="en-US" b="1" dirty="0" err="1" smtClean="0">
                <a:solidFill>
                  <a:srgbClr val="FF0000"/>
                </a:solidFill>
                <a:latin typeface="Times New Roman" pitchFamily="18" charset="0"/>
                <a:cs typeface="Times New Roman" pitchFamily="18" charset="0"/>
              </a:rPr>
              <a:t>Sự</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hóa</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hơi</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và</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sự</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ngưng</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tụ</a:t>
            </a:r>
            <a:endParaRPr lang="en-US" b="1" dirty="0" smtClean="0">
              <a:solidFill>
                <a:srgbClr val="FF0000"/>
              </a:solidFill>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a:p>
            <a:pPr marL="0" indent="0">
              <a:buNone/>
            </a:pPr>
            <a:r>
              <a:rPr lang="en-US" b="1" dirty="0" err="1" smtClean="0">
                <a:solidFill>
                  <a:srgbClr val="002060"/>
                </a:solidFill>
                <a:latin typeface="Times New Roman" pitchFamily="18" charset="0"/>
                <a:cs typeface="Times New Roman" pitchFamily="18" charset="0"/>
              </a:rPr>
              <a:t>Chất</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lỏng</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Chất</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khí</a:t>
            </a:r>
            <a:endParaRPr lang="en-US" b="1" dirty="0" smtClean="0">
              <a:solidFill>
                <a:srgbClr val="002060"/>
              </a:solidFill>
              <a:latin typeface="Times New Roman" pitchFamily="18" charset="0"/>
              <a:cs typeface="Times New Roman" pitchFamily="18" charset="0"/>
            </a:endParaRPr>
          </a:p>
          <a:p>
            <a:pPr marL="0" indent="0">
              <a:buNone/>
            </a:pPr>
            <a:endParaRPr lang="en-US" b="1" dirty="0">
              <a:solidFill>
                <a:srgbClr val="002060"/>
              </a:solidFill>
              <a:latin typeface="Times New Roman" pitchFamily="18" charset="0"/>
              <a:cs typeface="Times New Roman" pitchFamily="18" charset="0"/>
            </a:endParaRPr>
          </a:p>
          <a:p>
            <a:pPr marL="0" indent="0">
              <a:buNone/>
            </a:pP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Sự</a:t>
            </a:r>
            <a:r>
              <a:rPr lang="en-US" b="1" dirty="0" smtClean="0">
                <a:latin typeface="Times New Roman" pitchFamily="18" charset="0"/>
                <a:cs typeface="Times New Roman" pitchFamily="18" charset="0"/>
              </a:rPr>
              <a:t> bay </a:t>
            </a:r>
            <a:r>
              <a:rPr lang="en-US" b="1" dirty="0" err="1" smtClean="0">
                <a:latin typeface="Times New Roman" pitchFamily="18" charset="0"/>
                <a:cs typeface="Times New Roman" pitchFamily="18" charset="0"/>
              </a:rPr>
              <a:t>hơi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và</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ngưng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tụ</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xảy</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ra</a:t>
            </a:r>
            <a:r>
              <a:rPr lang="en-US" b="1" dirty="0" smtClean="0">
                <a:latin typeface="Times New Roman" pitchFamily="18" charset="0"/>
                <a:cs typeface="Times New Roman" pitchFamily="18" charset="0"/>
              </a:rPr>
              <a:t> </a:t>
            </a:r>
            <a:r>
              <a:rPr lang="en-US" b="1" dirty="0" err="1" smtClean="0">
                <a:solidFill>
                  <a:srgbClr val="C00000"/>
                </a:solidFill>
                <a:latin typeface="Times New Roman" pitchFamily="18" charset="0"/>
                <a:cs typeface="Times New Roman" pitchFamily="18" charset="0"/>
              </a:rPr>
              <a:t>tại</a:t>
            </a:r>
            <a:r>
              <a:rPr lang="en-US" b="1" dirty="0" smtClean="0">
                <a:solidFill>
                  <a:srgbClr val="C00000"/>
                </a:solidFill>
                <a:latin typeface="Times New Roman" pitchFamily="18" charset="0"/>
                <a:cs typeface="Times New Roman" pitchFamily="18" charset="0"/>
              </a:rPr>
              <a:t> </a:t>
            </a:r>
            <a:r>
              <a:rPr lang="en-US" b="1" dirty="0" err="1" smtClean="0">
                <a:solidFill>
                  <a:srgbClr val="C00000"/>
                </a:solidFill>
                <a:latin typeface="Times New Roman" pitchFamily="18" charset="0"/>
                <a:cs typeface="Times New Roman" pitchFamily="18" charset="0"/>
              </a:rPr>
              <a:t>mọi</a:t>
            </a:r>
            <a:r>
              <a:rPr lang="en-US" b="1" dirty="0" smtClean="0">
                <a:solidFill>
                  <a:srgbClr val="C00000"/>
                </a:solidFill>
                <a:latin typeface="Times New Roman" pitchFamily="18" charset="0"/>
                <a:cs typeface="Times New Roman" pitchFamily="18" charset="0"/>
              </a:rPr>
              <a:t> </a:t>
            </a:r>
            <a:r>
              <a:rPr lang="en-US" b="1" dirty="0" err="1" smtClean="0">
                <a:solidFill>
                  <a:srgbClr val="C00000"/>
                </a:solidFill>
                <a:latin typeface="Times New Roman" pitchFamily="18" charset="0"/>
                <a:cs typeface="Times New Roman" pitchFamily="18" charset="0"/>
              </a:rPr>
              <a:t>nhiệt</a:t>
            </a:r>
            <a:r>
              <a:rPr lang="en-US" b="1" dirty="0" smtClean="0">
                <a:solidFill>
                  <a:srgbClr val="C00000"/>
                </a:solidFill>
                <a:latin typeface="Times New Roman" pitchFamily="18" charset="0"/>
                <a:cs typeface="Times New Roman" pitchFamily="18" charset="0"/>
              </a:rPr>
              <a:t> </a:t>
            </a:r>
            <a:r>
              <a:rPr lang="en-US" b="1" dirty="0" err="1" smtClean="0">
                <a:solidFill>
                  <a:srgbClr val="C00000"/>
                </a:solidFill>
                <a:latin typeface="Times New Roman" pitchFamily="18" charset="0"/>
                <a:cs typeface="Times New Roman" pitchFamily="18" charset="0"/>
              </a:rPr>
              <a:t>độ</a:t>
            </a:r>
            <a:r>
              <a:rPr lang="en-US" b="1" dirty="0" smtClean="0">
                <a:solidFill>
                  <a:srgbClr val="C00000"/>
                </a:solidFill>
                <a:latin typeface="Times New Roman" pitchFamily="18" charset="0"/>
                <a:cs typeface="Times New Roman" pitchFamily="18" charset="0"/>
              </a:rPr>
              <a:t>.</a:t>
            </a:r>
          </a:p>
          <a:p>
            <a:pPr marL="0" indent="0">
              <a:buNone/>
            </a:pPr>
            <a:endParaRPr lang="en-US" b="1" dirty="0">
              <a:solidFill>
                <a:srgbClr val="002060"/>
              </a:solidFill>
              <a:latin typeface="Times New Roman" pitchFamily="18" charset="0"/>
              <a:cs typeface="Times New Roman" pitchFamily="18" charset="0"/>
            </a:endParaRPr>
          </a:p>
          <a:p>
            <a:pPr marL="0" indent="0">
              <a:buNone/>
            </a:pPr>
            <a:endParaRPr lang="en-US" b="1" dirty="0">
              <a:solidFill>
                <a:srgbClr val="002060"/>
              </a:solidFill>
              <a:latin typeface="Times New Roman" pitchFamily="18" charset="0"/>
              <a:cs typeface="Times New Roman" pitchFamily="18" charset="0"/>
            </a:endParaRPr>
          </a:p>
        </p:txBody>
      </p:sp>
      <p:cxnSp>
        <p:nvCxnSpPr>
          <p:cNvPr id="5" name="Straight Arrow Connector 4"/>
          <p:cNvCxnSpPr/>
          <p:nvPr/>
        </p:nvCxnSpPr>
        <p:spPr>
          <a:xfrm>
            <a:off x="2590800" y="3581400"/>
            <a:ext cx="2209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2590800" y="3782631"/>
            <a:ext cx="2209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895600" y="3179346"/>
            <a:ext cx="1295400" cy="369332"/>
          </a:xfrm>
          <a:prstGeom prst="rect">
            <a:avLst/>
          </a:prstGeom>
          <a:noFill/>
        </p:spPr>
        <p:txBody>
          <a:bodyPr wrap="square" rtlCol="0">
            <a:spAutoFit/>
          </a:bodyPr>
          <a:lstStyle/>
          <a:p>
            <a:r>
              <a:rPr lang="en-US" b="1" dirty="0" err="1" smtClean="0">
                <a:solidFill>
                  <a:srgbClr val="002060"/>
                </a:solidFill>
                <a:latin typeface="Times New Roman" pitchFamily="18" charset="0"/>
                <a:cs typeface="Times New Roman" pitchFamily="18" charset="0"/>
              </a:rPr>
              <a:t>Hóa</a:t>
            </a:r>
            <a:r>
              <a:rPr lang="en-US" b="1" dirty="0" smtClean="0">
                <a:solidFill>
                  <a:srgbClr val="002060"/>
                </a:solidFill>
                <a:latin typeface="Times New Roman" pitchFamily="18" charset="0"/>
                <a:cs typeface="Times New Roman" pitchFamily="18" charset="0"/>
              </a:rPr>
              <a:t> </a:t>
            </a:r>
            <a:r>
              <a:rPr lang="en-US" b="1" dirty="0" err="1" smtClean="0">
                <a:solidFill>
                  <a:srgbClr val="002060"/>
                </a:solidFill>
                <a:latin typeface="Times New Roman" pitchFamily="18" charset="0"/>
                <a:cs typeface="Times New Roman" pitchFamily="18" charset="0"/>
              </a:rPr>
              <a:t>hơi</a:t>
            </a:r>
            <a:endParaRPr lang="en-US" b="1" dirty="0">
              <a:solidFill>
                <a:srgbClr val="002060"/>
              </a:solidFill>
              <a:latin typeface="Times New Roman" pitchFamily="18" charset="0"/>
              <a:cs typeface="Times New Roman" pitchFamily="18" charset="0"/>
            </a:endParaRPr>
          </a:p>
        </p:txBody>
      </p:sp>
      <p:sp>
        <p:nvSpPr>
          <p:cNvPr id="9" name="TextBox 8"/>
          <p:cNvSpPr txBox="1"/>
          <p:nvPr/>
        </p:nvSpPr>
        <p:spPr>
          <a:xfrm>
            <a:off x="2895600" y="3766066"/>
            <a:ext cx="1295400" cy="369332"/>
          </a:xfrm>
          <a:prstGeom prst="rect">
            <a:avLst/>
          </a:prstGeom>
          <a:noFill/>
        </p:spPr>
        <p:txBody>
          <a:bodyPr wrap="square" rtlCol="0">
            <a:spAutoFit/>
          </a:bodyPr>
          <a:lstStyle/>
          <a:p>
            <a:r>
              <a:rPr lang="en-US" b="1" dirty="0" err="1" smtClean="0">
                <a:solidFill>
                  <a:prstClr val="black"/>
                </a:solidFill>
                <a:latin typeface="Times New Roman" pitchFamily="18" charset="0"/>
                <a:cs typeface="Times New Roman" pitchFamily="18" charset="0"/>
              </a:rPr>
              <a:t>Ngưng</a:t>
            </a:r>
            <a:r>
              <a:rPr lang="en-US" b="1" dirty="0" smtClean="0">
                <a:solidFill>
                  <a:prstClr val="black"/>
                </a:solidFill>
                <a:latin typeface="Times New Roman" pitchFamily="18" charset="0"/>
                <a:cs typeface="Times New Roman" pitchFamily="18" charset="0"/>
              </a:rPr>
              <a:t> </a:t>
            </a:r>
            <a:r>
              <a:rPr lang="en-US" b="1" dirty="0" err="1" smtClean="0">
                <a:solidFill>
                  <a:prstClr val="black"/>
                </a:solidFill>
                <a:latin typeface="Times New Roman" pitchFamily="18" charset="0"/>
                <a:cs typeface="Times New Roman" pitchFamily="18" charset="0"/>
              </a:rPr>
              <a:t>tụ</a:t>
            </a:r>
            <a:r>
              <a:rPr lang="en-US" b="1" dirty="0" smtClean="0">
                <a:solidFill>
                  <a:prstClr val="black"/>
                </a:solidFill>
                <a:latin typeface="Times New Roman" pitchFamily="18" charset="0"/>
                <a:cs typeface="Times New Roman" pitchFamily="18" charset="0"/>
              </a:rPr>
              <a:t> </a:t>
            </a:r>
            <a:endParaRPr lang="en-US" b="1" dirty="0">
              <a:solidFill>
                <a:prstClr val="black"/>
              </a:solidFill>
              <a:latin typeface="Times New Roman" pitchFamily="18" charset="0"/>
              <a:cs typeface="Times New Roman" pitchFamily="18" charset="0"/>
            </a:endParaRPr>
          </a:p>
        </p:txBody>
      </p:sp>
      <p:pic>
        <p:nvPicPr>
          <p:cNvPr id="10" name="Picture 9">
            <a:extLst>
              <a:ext uri="{FF2B5EF4-FFF2-40B4-BE49-F238E27FC236}">
                <a16:creationId xmlns="" xmlns:a16="http://schemas.microsoft.com/office/drawing/2014/main" id="{21BF563A-B962-418A-B00A-C97974BA834C}"/>
              </a:ext>
            </a:extLst>
          </p:cNvPr>
          <p:cNvPicPr>
            <a:picLocks noChangeAspect="1"/>
          </p:cNvPicPr>
          <p:nvPr/>
        </p:nvPicPr>
        <p:blipFill>
          <a:blip r:embed="rId2"/>
          <a:stretch>
            <a:fillRect/>
          </a:stretch>
        </p:blipFill>
        <p:spPr>
          <a:xfrm>
            <a:off x="0" y="0"/>
            <a:ext cx="1115665" cy="993734"/>
          </a:xfrm>
          <a:prstGeom prst="rect">
            <a:avLst/>
          </a:prstGeom>
        </p:spPr>
      </p:pic>
    </p:spTree>
    <p:extLst>
      <p:ext uri="{BB962C8B-B14F-4D97-AF65-F5344CB8AC3E}">
        <p14:creationId xmlns:p14="http://schemas.microsoft.com/office/powerpoint/2010/main" val="11056479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86400" y="212387"/>
            <a:ext cx="3200400" cy="224676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vi-VN" b="1" dirty="0"/>
              <a:t> </a:t>
            </a:r>
            <a:r>
              <a:rPr lang="vi-VN" sz="2800" b="1" dirty="0">
                <a:latin typeface="Times New Roman" pitchFamily="18" charset="0"/>
                <a:cs typeface="Times New Roman" pitchFamily="18" charset="0"/>
              </a:rPr>
              <a:t>Trong sản xuất muối từ nước biển, quá trình chuyển thể nào của nước đã diễn ra?</a:t>
            </a:r>
            <a:endParaRPr lang="en-US" sz="2800" dirty="0">
              <a:latin typeface="Times New Roman" pitchFamily="18" charset="0"/>
              <a:cs typeface="Times New Roman" pitchFamily="18" charset="0"/>
            </a:endParaRPr>
          </a:p>
        </p:txBody>
      </p:sp>
      <p:sp>
        <p:nvSpPr>
          <p:cNvPr id="4" name="Rectangle 3"/>
          <p:cNvSpPr/>
          <p:nvPr/>
        </p:nvSpPr>
        <p:spPr>
          <a:xfrm>
            <a:off x="4118043" y="3733800"/>
            <a:ext cx="4572000" cy="2554545"/>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r>
              <a:rPr lang="vi-VN" sz="3200" dirty="0">
                <a:latin typeface="Times New Roman" pitchFamily="18" charset="0"/>
                <a:cs typeface="Times New Roman" pitchFamily="18" charset="0"/>
              </a:rPr>
              <a:t>Trong sản xuất muối từ nước biển, đã diễn ra hiện tượng </a:t>
            </a:r>
            <a:r>
              <a:rPr lang="en-US" sz="3200" dirty="0" smtClean="0">
                <a:latin typeface="Times New Roman" pitchFamily="18" charset="0"/>
                <a:cs typeface="Times New Roman" pitchFamily="18" charset="0"/>
              </a:rPr>
              <a:t>bay</a:t>
            </a:r>
            <a:r>
              <a:rPr lang="vi-VN" sz="3200" dirty="0" smtClean="0">
                <a:latin typeface="Times New Roman" pitchFamily="18" charset="0"/>
                <a:cs typeface="Times New Roman" pitchFamily="18" charset="0"/>
              </a:rPr>
              <a:t> </a:t>
            </a:r>
            <a:r>
              <a:rPr lang="vi-VN" sz="3200" dirty="0">
                <a:latin typeface="Times New Roman" pitchFamily="18" charset="0"/>
                <a:cs typeface="Times New Roman" pitchFamily="18" charset="0"/>
              </a:rPr>
              <a:t>hơi. Khi gặp nhiệt độ cao, nước bay hơi còn lại là muối.</a:t>
            </a:r>
            <a:endParaRPr lang="en-US" sz="3200" dirty="0">
              <a:latin typeface="Times New Roman" pitchFamily="18" charset="0"/>
              <a:cs typeface="Times New Roman"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98" y="892175"/>
            <a:ext cx="3793383" cy="2536825"/>
          </a:xfrm>
          <a:prstGeom prst="rect">
            <a:avLst/>
          </a:prstGeom>
        </p:spPr>
      </p:pic>
      <p:pic>
        <p:nvPicPr>
          <p:cNvPr id="7" name="Hình ảnh 4">
            <a:extLst>
              <a:ext uri="{FF2B5EF4-FFF2-40B4-BE49-F238E27FC236}">
                <a16:creationId xmlns="" xmlns:a16="http://schemas.microsoft.com/office/drawing/2014/main" id="{1248313C-9AC5-4464-9F17-2F2229DA1497}"/>
              </a:ext>
            </a:extLst>
          </p:cNvPr>
          <p:cNvPicPr>
            <a:picLocks noChangeAspect="1"/>
          </p:cNvPicPr>
          <p:nvPr/>
        </p:nvPicPr>
        <p:blipFill>
          <a:blip r:embed="rId3" cstate="print"/>
          <a:stretch>
            <a:fillRect/>
          </a:stretch>
        </p:blipFill>
        <p:spPr>
          <a:xfrm>
            <a:off x="4262336" y="228600"/>
            <a:ext cx="1211094" cy="1615844"/>
          </a:xfrm>
          <a:prstGeom prst="rect">
            <a:avLst/>
          </a:prstGeom>
        </p:spPr>
      </p:pic>
    </p:spTree>
    <p:extLst>
      <p:ext uri="{BB962C8B-B14F-4D97-AF65-F5344CB8AC3E}">
        <p14:creationId xmlns:p14="http://schemas.microsoft.com/office/powerpoint/2010/main" val="191194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2"/>
          <p:cNvSpPr/>
          <p:nvPr/>
        </p:nvSpPr>
        <p:spPr>
          <a:xfrm>
            <a:off x="1676400" y="304800"/>
            <a:ext cx="6553200" cy="267765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vi-VN" sz="2800" b="1" dirty="0" smtClean="0">
                <a:latin typeface="Times New Roman" pitchFamily="18" charset="0"/>
                <a:cs typeface="Times New Roman" pitchFamily="18" charset="0"/>
              </a:rPr>
              <a:t> </a:t>
            </a:r>
            <a:r>
              <a:rPr lang="vi-VN" sz="2800" b="1" dirty="0">
                <a:latin typeface="Times New Roman" pitchFamily="18" charset="0"/>
                <a:cs typeface="Times New Roman" pitchFamily="18" charset="0"/>
              </a:rPr>
              <a:t>Trong mỗi trường hợp sau diễn ra quá trình </a:t>
            </a:r>
            <a:r>
              <a:rPr lang="en-US" sz="2800" b="1" dirty="0" err="1" smtClean="0">
                <a:latin typeface="Times New Roman" pitchFamily="18" charset="0"/>
                <a:cs typeface="Times New Roman" pitchFamily="18" charset="0"/>
              </a:rPr>
              <a:t>hóa</a:t>
            </a:r>
            <a:r>
              <a:rPr lang="vi-VN" sz="2800" b="1" dirty="0" smtClean="0">
                <a:latin typeface="Times New Roman" pitchFamily="18" charset="0"/>
                <a:cs typeface="Times New Roman" pitchFamily="18" charset="0"/>
              </a:rPr>
              <a:t> </a:t>
            </a:r>
            <a:r>
              <a:rPr lang="vi-VN" sz="2800" b="1" dirty="0">
                <a:latin typeface="Times New Roman" pitchFamily="18" charset="0"/>
                <a:cs typeface="Times New Roman" pitchFamily="18" charset="0"/>
              </a:rPr>
              <a:t>hơi hay ngưng tụ?</a:t>
            </a:r>
            <a:endParaRPr lang="vi-VN" sz="2800" dirty="0">
              <a:latin typeface="Times New Roman" pitchFamily="18" charset="0"/>
              <a:cs typeface="Times New Roman" pitchFamily="18" charset="0"/>
            </a:endParaRPr>
          </a:p>
          <a:p>
            <a:r>
              <a:rPr lang="vi-VN" sz="2800" dirty="0">
                <a:latin typeface="Times New Roman" pitchFamily="18" charset="0"/>
                <a:cs typeface="Times New Roman" pitchFamily="18" charset="0"/>
              </a:rPr>
              <a:t>1. Quần áo ướt khi phơi dưới ánh nắng sẽ khô dần</a:t>
            </a:r>
          </a:p>
          <a:p>
            <a:r>
              <a:rPr lang="vi-VN" sz="2800" dirty="0">
                <a:latin typeface="Times New Roman" pitchFamily="18" charset="0"/>
                <a:cs typeface="Times New Roman" pitchFamily="18" charset="0"/>
              </a:rPr>
              <a:t>2. Tấm gương trong nhà tắm bị mờ khi ta tắm nước nóng</a:t>
            </a:r>
          </a:p>
        </p:txBody>
      </p:sp>
      <p:sp>
        <p:nvSpPr>
          <p:cNvPr id="4" name="Rectangle 3"/>
          <p:cNvSpPr/>
          <p:nvPr/>
        </p:nvSpPr>
        <p:spPr>
          <a:xfrm>
            <a:off x="1712068" y="3810000"/>
            <a:ext cx="4572000" cy="181588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r>
              <a:rPr lang="vi-VN" sz="2800" dirty="0">
                <a:latin typeface="Times New Roman" pitchFamily="18" charset="0"/>
                <a:cs typeface="Times New Roman" pitchFamily="18" charset="0"/>
              </a:rPr>
              <a:t>1. Diễn ra hiện tượng </a:t>
            </a:r>
            <a:r>
              <a:rPr lang="en-US" sz="2800" dirty="0" err="1" smtClean="0">
                <a:latin typeface="Times New Roman" pitchFamily="18" charset="0"/>
                <a:cs typeface="Times New Roman" pitchFamily="18" charset="0"/>
              </a:rPr>
              <a:t>hóa</a:t>
            </a:r>
            <a:r>
              <a:rPr lang="vi-VN" sz="2800" dirty="0" smtClean="0">
                <a:latin typeface="Times New Roman" pitchFamily="18" charset="0"/>
                <a:cs typeface="Times New Roman" pitchFamily="18" charset="0"/>
              </a:rPr>
              <a:t> </a:t>
            </a:r>
            <a:r>
              <a:rPr lang="vi-VN" sz="2800" dirty="0">
                <a:latin typeface="Times New Roman" pitchFamily="18" charset="0"/>
                <a:cs typeface="Times New Roman" pitchFamily="18" charset="0"/>
              </a:rPr>
              <a:t>hơi</a:t>
            </a:r>
          </a:p>
          <a:p>
            <a:r>
              <a:rPr lang="vi-VN" sz="2800" dirty="0">
                <a:latin typeface="Times New Roman" pitchFamily="18" charset="0"/>
                <a:cs typeface="Times New Roman" pitchFamily="18" charset="0"/>
              </a:rPr>
              <a:t>2. Diễn ra hiện tượng ngưng tụ (Hơi nước bám vào tấm gương)</a:t>
            </a:r>
          </a:p>
        </p:txBody>
      </p:sp>
      <p:pic>
        <p:nvPicPr>
          <p:cNvPr id="5" name="Hình ảnh 4">
            <a:extLst>
              <a:ext uri="{FF2B5EF4-FFF2-40B4-BE49-F238E27FC236}">
                <a16:creationId xmlns="" xmlns:a16="http://schemas.microsoft.com/office/drawing/2014/main" id="{1248313C-9AC5-4464-9F17-2F2229DA1497}"/>
              </a:ext>
            </a:extLst>
          </p:cNvPr>
          <p:cNvPicPr>
            <a:picLocks noChangeAspect="1"/>
          </p:cNvPicPr>
          <p:nvPr/>
        </p:nvPicPr>
        <p:blipFill>
          <a:blip r:embed="rId2" cstate="print"/>
          <a:stretch>
            <a:fillRect/>
          </a:stretch>
        </p:blipFill>
        <p:spPr>
          <a:xfrm>
            <a:off x="304800" y="533400"/>
            <a:ext cx="1211094" cy="1615844"/>
          </a:xfrm>
          <a:prstGeom prst="rect">
            <a:avLst/>
          </a:prstGeom>
        </p:spPr>
      </p:pic>
    </p:spTree>
    <p:extLst>
      <p:ext uri="{BB962C8B-B14F-4D97-AF65-F5344CB8AC3E}">
        <p14:creationId xmlns:p14="http://schemas.microsoft.com/office/powerpoint/2010/main" val="215440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356" y="2209800"/>
            <a:ext cx="5061696" cy="4180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hought Bubble: Cloud 2">
            <a:extLst>
              <a:ext uri="{FF2B5EF4-FFF2-40B4-BE49-F238E27FC236}">
                <a16:creationId xmlns="" xmlns:a16="http://schemas.microsoft.com/office/drawing/2014/main" id="{72823267-5689-4871-825B-C9CDAB600AAD}"/>
              </a:ext>
            </a:extLst>
          </p:cNvPr>
          <p:cNvSpPr txBox="1">
            <a:spLocks/>
          </p:cNvSpPr>
          <p:nvPr/>
        </p:nvSpPr>
        <p:spPr>
          <a:xfrm>
            <a:off x="3327952" y="53137"/>
            <a:ext cx="5410200" cy="2428672"/>
          </a:xfrm>
          <a:prstGeom prst="cloudCallout">
            <a:avLst/>
          </a:prstGeom>
        </p:spPr>
        <p:style>
          <a:lnRef idx="1">
            <a:schemeClr val="accent6"/>
          </a:lnRef>
          <a:fillRef idx="2">
            <a:schemeClr val="accent6"/>
          </a:fillRef>
          <a:effectRef idx="1">
            <a:schemeClr val="accent6"/>
          </a:effectRef>
          <a:fontRef idx="minor">
            <a:schemeClr val="dk1"/>
          </a:fontRef>
        </p:style>
        <p:txBody>
          <a:bodyPr rtlCol="0" anchor="ctr">
            <a:noAutofit/>
          </a:bodyPr>
          <a:lstStyle/>
          <a:p>
            <a:r>
              <a:rPr lang="en-US" sz="2800" b="1" dirty="0" err="1" smtClean="0">
                <a:latin typeface="Times New Roman" pitchFamily="18" charset="0"/>
                <a:cs typeface="Times New Roman" pitchFamily="18" charset="0"/>
              </a:rPr>
              <a:t>Nêu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điểm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giống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nhau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giữa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sự</a:t>
            </a:r>
            <a:r>
              <a:rPr lang="en-US" sz="2800" b="1" dirty="0" smtClean="0">
                <a:latin typeface="Times New Roman" pitchFamily="18" charset="0"/>
                <a:cs typeface="Times New Roman" pitchFamily="18" charset="0"/>
              </a:rPr>
              <a:t> bay </a:t>
            </a:r>
            <a:r>
              <a:rPr lang="en-US" sz="2800" b="1" dirty="0" err="1" smtClean="0">
                <a:latin typeface="Times New Roman" pitchFamily="18" charset="0"/>
                <a:cs typeface="Times New Roman" pitchFamily="18" charset="0"/>
              </a:rPr>
              <a:t>hơi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sự</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sôi</a:t>
            </a:r>
            <a:r>
              <a:rPr lang="en-US" sz="2800" b="1" dirty="0" smtClean="0">
                <a:latin typeface="Times New Roman" pitchFamily="18" charset="0"/>
                <a:cs typeface="Times New Roman" pitchFamily="18" charset="0"/>
              </a:rPr>
              <a:t>.</a:t>
            </a:r>
          </a:p>
        </p:txBody>
      </p:sp>
      <p:sp>
        <p:nvSpPr>
          <p:cNvPr id="5" name="TextBox 4"/>
          <p:cNvSpPr txBox="1"/>
          <p:nvPr/>
        </p:nvSpPr>
        <p:spPr>
          <a:xfrm>
            <a:off x="-17130" y="53137"/>
            <a:ext cx="2531730"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600" b="1" dirty="0" err="1" smtClean="0">
                <a:latin typeface="Times New Roman" pitchFamily="18" charset="0"/>
                <a:cs typeface="Times New Roman" pitchFamily="18" charset="0"/>
              </a:rPr>
              <a:t>Sự</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sôi</a:t>
            </a:r>
            <a:endParaRPr lang="en-US"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137384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3">
            <a:extLst>
              <a:ext uri="{FF2B5EF4-FFF2-40B4-BE49-F238E27FC236}">
                <a16:creationId xmlns:a16="http://schemas.microsoft.com/office/drawing/2014/main" xmlns="" id="{6D094F50-AD64-4551-96F6-84CA1AB6E4F7}"/>
              </a:ext>
            </a:extLst>
          </p:cNvPr>
          <p:cNvSpPr txBox="1"/>
          <p:nvPr/>
        </p:nvSpPr>
        <p:spPr>
          <a:xfrm>
            <a:off x="603027" y="332657"/>
            <a:ext cx="3834925" cy="430887"/>
          </a:xfrm>
          <a:prstGeom prst="rect">
            <a:avLst/>
          </a:prstGeom>
          <a:noFill/>
          <a:effectLst/>
        </p:spPr>
        <p:txBody>
          <a:bodyPr wrap="square" rtlCol="0">
            <a:spAutoFit/>
          </a:bodyPr>
          <a:lstStyle/>
          <a:p>
            <a:pPr algn="ctr"/>
            <a:r>
              <a:rPr lang="en-US" altLang="zh-CN" sz="2200" dirty="0" err="1">
                <a:solidFill>
                  <a:schemeClr val="tx1">
                    <a:lumMod val="65000"/>
                    <a:lumOff val="35000"/>
                  </a:schemeClr>
                </a:solidFill>
                <a:latin typeface="#9Slide07 Nokia" panose="02040603050506020204" pitchFamily="18" charset="0"/>
                <a:ea typeface="微软雅黑" pitchFamily="34" charset="-122"/>
              </a:rPr>
              <a:t>Kiến</a:t>
            </a:r>
            <a:r>
              <a:rPr lang="en-US" altLang="zh-CN" sz="2200" dirty="0">
                <a:solidFill>
                  <a:schemeClr val="tx1">
                    <a:lumMod val="65000"/>
                    <a:lumOff val="35000"/>
                  </a:schemeClr>
                </a:solidFill>
                <a:latin typeface="#9Slide07 Nokia" panose="02040603050506020204" pitchFamily="18" charset="0"/>
                <a:ea typeface="微软雅黑" pitchFamily="34" charset="-122"/>
              </a:rPr>
              <a:t> </a:t>
            </a:r>
            <a:r>
              <a:rPr lang="en-US" altLang="zh-CN" sz="2200" dirty="0" err="1">
                <a:solidFill>
                  <a:schemeClr val="tx1">
                    <a:lumMod val="65000"/>
                    <a:lumOff val="35000"/>
                  </a:schemeClr>
                </a:solidFill>
                <a:latin typeface="#9Slide07 Nokia" panose="02040603050506020204" pitchFamily="18" charset="0"/>
                <a:ea typeface="微软雅黑" pitchFamily="34" charset="-122"/>
              </a:rPr>
              <a:t>thức</a:t>
            </a:r>
            <a:r>
              <a:rPr lang="en-US" altLang="zh-CN" sz="2200" dirty="0">
                <a:solidFill>
                  <a:schemeClr val="tx1">
                    <a:lumMod val="65000"/>
                    <a:lumOff val="35000"/>
                  </a:schemeClr>
                </a:solidFill>
                <a:latin typeface="#9Slide07 Nokia" panose="02040603050506020204" pitchFamily="18" charset="0"/>
                <a:ea typeface="微软雅黑" pitchFamily="34" charset="-122"/>
              </a:rPr>
              <a:t> </a:t>
            </a:r>
            <a:r>
              <a:rPr lang="en-US" altLang="zh-CN" sz="2200" dirty="0" err="1">
                <a:solidFill>
                  <a:schemeClr val="tx1">
                    <a:lumMod val="65000"/>
                    <a:lumOff val="35000"/>
                  </a:schemeClr>
                </a:solidFill>
                <a:latin typeface="#9Slide07 Nokia" panose="02040603050506020204" pitchFamily="18" charset="0"/>
                <a:ea typeface="微软雅黑" pitchFamily="34" charset="-122"/>
              </a:rPr>
              <a:t>của</a:t>
            </a:r>
            <a:r>
              <a:rPr lang="en-US" altLang="zh-CN" sz="2200" dirty="0">
                <a:solidFill>
                  <a:schemeClr val="tx1">
                    <a:lumMod val="65000"/>
                    <a:lumOff val="35000"/>
                  </a:schemeClr>
                </a:solidFill>
                <a:latin typeface="#9Slide07 Nokia" panose="02040603050506020204" pitchFamily="18" charset="0"/>
                <a:ea typeface="微软雅黑" pitchFamily="34" charset="-122"/>
              </a:rPr>
              <a:t> </a:t>
            </a:r>
            <a:r>
              <a:rPr lang="en-US" altLang="zh-CN" sz="2200" dirty="0" err="1">
                <a:solidFill>
                  <a:schemeClr val="tx1">
                    <a:lumMod val="65000"/>
                    <a:lumOff val="35000"/>
                  </a:schemeClr>
                </a:solidFill>
                <a:latin typeface="#9Slide07 Nokia" panose="02040603050506020204" pitchFamily="18" charset="0"/>
                <a:ea typeface="微软雅黑" pitchFamily="34" charset="-122"/>
              </a:rPr>
              <a:t>em</a:t>
            </a:r>
            <a:endParaRPr lang="zh-CN" altLang="en-US" sz="2200" dirty="0">
              <a:solidFill>
                <a:schemeClr val="tx1">
                  <a:lumMod val="65000"/>
                  <a:lumOff val="35000"/>
                </a:schemeClr>
              </a:solidFill>
              <a:latin typeface="#9Slide07 Nokia" panose="02040603050506020204" pitchFamily="18" charset="0"/>
              <a:ea typeface="微软雅黑" pitchFamily="34" charset="-122"/>
            </a:endParaRPr>
          </a:p>
        </p:txBody>
      </p:sp>
      <p:sp>
        <p:nvSpPr>
          <p:cNvPr id="30" name="TextBox 37">
            <a:extLst>
              <a:ext uri="{FF2B5EF4-FFF2-40B4-BE49-F238E27FC236}">
                <a16:creationId xmlns:a16="http://schemas.microsoft.com/office/drawing/2014/main" xmlns="" id="{1EE6541A-9A98-4CBA-9885-8D983F6AFDD0}"/>
              </a:ext>
            </a:extLst>
          </p:cNvPr>
          <p:cNvSpPr txBox="1"/>
          <p:nvPr/>
        </p:nvSpPr>
        <p:spPr>
          <a:xfrm>
            <a:off x="172967" y="4699268"/>
            <a:ext cx="2795101" cy="2269660"/>
          </a:xfrm>
          <a:prstGeom prst="rect">
            <a:avLst/>
          </a:prstGeom>
          <a:noFill/>
        </p:spPr>
        <p:txBody>
          <a:bodyPr wrap="square" rtlCol="0">
            <a:spAutoFit/>
          </a:bodyPr>
          <a:lstStyle/>
          <a:p>
            <a:pPr algn="ctr">
              <a:lnSpc>
                <a:spcPct val="120000"/>
              </a:lnSpc>
            </a:pPr>
            <a:r>
              <a:rPr lang="en-US" altLang="zh-CN" sz="2400" dirty="0" err="1">
                <a:latin typeface="Times New Roman" pitchFamily="18" charset="0"/>
                <a:ea typeface="微软雅黑" pitchFamily="34" charset="-122"/>
                <a:cs typeface="Times New Roman" pitchFamily="18" charset="0"/>
              </a:rPr>
              <a:t>Là</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quá</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trình</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chất</a:t>
            </a:r>
            <a:r>
              <a:rPr lang="en-US" altLang="zh-CN" sz="2400" dirty="0">
                <a:latin typeface="Times New Roman" pitchFamily="18" charset="0"/>
                <a:ea typeface="微软雅黑" pitchFamily="34" charset="-122"/>
                <a:cs typeface="Times New Roman" pitchFamily="18" charset="0"/>
              </a:rPr>
              <a:t> ở </a:t>
            </a:r>
            <a:r>
              <a:rPr lang="en-US" altLang="zh-CN" sz="2400" dirty="0" err="1">
                <a:latin typeface="Times New Roman" pitchFamily="18" charset="0"/>
                <a:ea typeface="微软雅黑" pitchFamily="34" charset="-122"/>
                <a:cs typeface="Times New Roman" pitchFamily="18" charset="0"/>
              </a:rPr>
              <a:t>thể</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lỏng</a:t>
            </a:r>
            <a:r>
              <a:rPr lang="en-US" altLang="zh-CN" sz="2400" dirty="0">
                <a:latin typeface="Times New Roman" pitchFamily="18" charset="0"/>
                <a:ea typeface="微软雅黑" pitchFamily="34" charset="-122"/>
                <a:cs typeface="Times New Roman" pitchFamily="18" charset="0"/>
              </a:rPr>
              <a:t> sang </a:t>
            </a:r>
            <a:r>
              <a:rPr lang="en-US" altLang="zh-CN" sz="2400" dirty="0" err="1">
                <a:latin typeface="Times New Roman" pitchFamily="18" charset="0"/>
                <a:ea typeface="微软雅黑" pitchFamily="34" charset="-122"/>
                <a:cs typeface="Times New Roman" pitchFamily="18" charset="0"/>
              </a:rPr>
              <a:t>thể</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hơi</a:t>
            </a:r>
            <a:endParaRPr lang="en-US" altLang="zh-CN" sz="2400" dirty="0">
              <a:latin typeface="Times New Roman" pitchFamily="18" charset="0"/>
              <a:ea typeface="微软雅黑" pitchFamily="34" charset="-122"/>
              <a:cs typeface="Times New Roman" pitchFamily="18" charset="0"/>
            </a:endParaRPr>
          </a:p>
          <a:p>
            <a:pPr algn="ctr">
              <a:lnSpc>
                <a:spcPct val="120000"/>
              </a:lnSpc>
            </a:pPr>
            <a:r>
              <a:rPr lang="en-US" altLang="zh-CN" sz="2400" dirty="0" err="1">
                <a:latin typeface="Times New Roman" pitchFamily="18" charset="0"/>
                <a:ea typeface="微软雅黑" pitchFamily="34" charset="-122"/>
                <a:cs typeface="Times New Roman" pitchFamily="18" charset="0"/>
              </a:rPr>
              <a:t>Sự</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hóa</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hơi</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xảy</a:t>
            </a:r>
            <a:r>
              <a:rPr lang="en-US" altLang="zh-CN" sz="2400" dirty="0">
                <a:latin typeface="Times New Roman" pitchFamily="18" charset="0"/>
                <a:ea typeface="微软雅黑" pitchFamily="34" charset="-122"/>
                <a:cs typeface="Times New Roman" pitchFamily="18" charset="0"/>
              </a:rPr>
              <a:t> ra </a:t>
            </a:r>
            <a:r>
              <a:rPr lang="en-US" altLang="zh-CN" sz="2400" dirty="0" err="1">
                <a:latin typeface="Times New Roman" pitchFamily="18" charset="0"/>
                <a:ea typeface="微软雅黑" pitchFamily="34" charset="-122"/>
                <a:cs typeface="Times New Roman" pitchFamily="18" charset="0"/>
              </a:rPr>
              <a:t>trên</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bề</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mặt</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chất</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lỏng</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gọi</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là</a:t>
            </a:r>
            <a:r>
              <a:rPr lang="en-US" altLang="zh-CN" sz="2400" dirty="0">
                <a:latin typeface="Times New Roman" pitchFamily="18" charset="0"/>
                <a:ea typeface="微软雅黑" pitchFamily="34" charset="-122"/>
                <a:cs typeface="Times New Roman" pitchFamily="18" charset="0"/>
              </a:rPr>
              <a:t> </a:t>
            </a:r>
            <a:r>
              <a:rPr lang="en-US" altLang="zh-CN" sz="2400" dirty="0" err="1">
                <a:latin typeface="Times New Roman" pitchFamily="18" charset="0"/>
                <a:ea typeface="微软雅黑" pitchFamily="34" charset="-122"/>
                <a:cs typeface="Times New Roman" pitchFamily="18" charset="0"/>
              </a:rPr>
              <a:t>sự</a:t>
            </a:r>
            <a:r>
              <a:rPr lang="en-US" altLang="zh-CN" sz="2400" dirty="0">
                <a:latin typeface="Times New Roman" pitchFamily="18" charset="0"/>
                <a:ea typeface="微软雅黑" pitchFamily="34" charset="-122"/>
                <a:cs typeface="Times New Roman" pitchFamily="18" charset="0"/>
              </a:rPr>
              <a:t> bay </a:t>
            </a:r>
            <a:r>
              <a:rPr lang="en-US" altLang="zh-CN" sz="2400" dirty="0" err="1">
                <a:latin typeface="Times New Roman" pitchFamily="18" charset="0"/>
                <a:ea typeface="微软雅黑" pitchFamily="34" charset="-122"/>
                <a:cs typeface="Times New Roman" pitchFamily="18" charset="0"/>
              </a:rPr>
              <a:t>hơi</a:t>
            </a:r>
            <a:r>
              <a:rPr lang="en-US" altLang="zh-CN" sz="2400" dirty="0">
                <a:latin typeface="Times New Roman" pitchFamily="18" charset="0"/>
                <a:ea typeface="微软雅黑" pitchFamily="34" charset="-122"/>
                <a:cs typeface="Times New Roman" pitchFamily="18" charset="0"/>
              </a:rPr>
              <a:t>. </a:t>
            </a:r>
          </a:p>
        </p:txBody>
      </p:sp>
      <p:sp>
        <p:nvSpPr>
          <p:cNvPr id="31" name="圆角矩形 23">
            <a:extLst>
              <a:ext uri="{FF2B5EF4-FFF2-40B4-BE49-F238E27FC236}">
                <a16:creationId xmlns:a16="http://schemas.microsoft.com/office/drawing/2014/main" xmlns="" id="{5CA5FAE0-0886-4FFC-AE9D-984B9CD197B2}"/>
              </a:ext>
            </a:extLst>
          </p:cNvPr>
          <p:cNvSpPr/>
          <p:nvPr/>
        </p:nvSpPr>
        <p:spPr>
          <a:xfrm>
            <a:off x="172967" y="4007398"/>
            <a:ext cx="2795102" cy="645739"/>
          </a:xfrm>
          <a:prstGeom prst="roundRect">
            <a:avLst/>
          </a:prstGeom>
          <a:solidFill>
            <a:srgbClr val="A557DF"/>
          </a:solidFill>
          <a:ln>
            <a:solidFill>
              <a:schemeClr val="bg1"/>
            </a:solidFill>
          </a:ln>
          <a:effectLst>
            <a:outerShdw blurRad="177800" dist="1397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bg1"/>
                </a:solidFill>
                <a:latin typeface="#9Slide03 Reso" pitchFamily="2" charset="0"/>
                <a:ea typeface="微软雅黑" panose="020B0503020204020204" pitchFamily="34" charset="-122"/>
              </a:rPr>
              <a:t>SỰ HÓA HƠI</a:t>
            </a:r>
            <a:endParaRPr lang="zh-CN" altLang="en-US" sz="2800" dirty="0">
              <a:solidFill>
                <a:schemeClr val="bg1"/>
              </a:solidFill>
              <a:latin typeface="#9Slide03 Reso" pitchFamily="2" charset="0"/>
              <a:ea typeface="微软雅黑" panose="020B0503020204020204" pitchFamily="34" charset="-122"/>
            </a:endParaRPr>
          </a:p>
        </p:txBody>
      </p:sp>
      <p:sp>
        <p:nvSpPr>
          <p:cNvPr id="34" name="TextBox 37">
            <a:extLst>
              <a:ext uri="{FF2B5EF4-FFF2-40B4-BE49-F238E27FC236}">
                <a16:creationId xmlns:a16="http://schemas.microsoft.com/office/drawing/2014/main" xmlns="" id="{1AC275F7-2B7D-40EA-A473-FFABE19657E9}"/>
              </a:ext>
            </a:extLst>
          </p:cNvPr>
          <p:cNvSpPr txBox="1"/>
          <p:nvPr/>
        </p:nvSpPr>
        <p:spPr>
          <a:xfrm>
            <a:off x="6131531" y="4793576"/>
            <a:ext cx="2440987" cy="1421928"/>
          </a:xfrm>
          <a:prstGeom prst="rect">
            <a:avLst/>
          </a:prstGeom>
          <a:noFill/>
        </p:spPr>
        <p:txBody>
          <a:bodyPr wrap="square" rtlCol="0">
            <a:spAutoFit/>
          </a:bodyPr>
          <a:lstStyle/>
          <a:p>
            <a:pPr algn="ctr">
              <a:lnSpc>
                <a:spcPct val="120000"/>
              </a:lnSpc>
            </a:pPr>
            <a:r>
              <a:rPr lang="en-US" altLang="zh-CN" sz="2400" b="1" dirty="0" err="1">
                <a:latin typeface="Times New Roman" pitchFamily="18" charset="0"/>
                <a:ea typeface="微软雅黑" pitchFamily="34" charset="-122"/>
                <a:cs typeface="Times New Roman" pitchFamily="18" charset="0"/>
              </a:rPr>
              <a:t>Là</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quá</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trình</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chất</a:t>
            </a:r>
            <a:r>
              <a:rPr lang="en-US" altLang="zh-CN" sz="2400" b="1" dirty="0">
                <a:latin typeface="Times New Roman" pitchFamily="18" charset="0"/>
                <a:ea typeface="微软雅黑" pitchFamily="34" charset="-122"/>
                <a:cs typeface="Times New Roman" pitchFamily="18" charset="0"/>
              </a:rPr>
              <a:t> ở </a:t>
            </a:r>
            <a:r>
              <a:rPr lang="en-US" altLang="zh-CN" sz="2400" b="1" dirty="0" err="1">
                <a:latin typeface="Times New Roman" pitchFamily="18" charset="0"/>
                <a:ea typeface="微软雅黑" pitchFamily="34" charset="-122"/>
                <a:cs typeface="Times New Roman" pitchFamily="18" charset="0"/>
              </a:rPr>
              <a:t>thể</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khí</a:t>
            </a:r>
            <a:r>
              <a:rPr lang="en-US" altLang="zh-CN" sz="2400" b="1" dirty="0">
                <a:latin typeface="Times New Roman" pitchFamily="18" charset="0"/>
                <a:ea typeface="微软雅黑" pitchFamily="34" charset="-122"/>
                <a:cs typeface="Times New Roman" pitchFamily="18" charset="0"/>
              </a:rPr>
              <a:t> sang </a:t>
            </a:r>
            <a:r>
              <a:rPr lang="en-US" altLang="zh-CN" sz="2400" b="1" dirty="0" err="1">
                <a:latin typeface="Times New Roman" pitchFamily="18" charset="0"/>
                <a:ea typeface="微软雅黑" pitchFamily="34" charset="-122"/>
                <a:cs typeface="Times New Roman" pitchFamily="18" charset="0"/>
              </a:rPr>
              <a:t>thể</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lỏng</a:t>
            </a:r>
            <a:endParaRPr lang="en-US" altLang="zh-CN" sz="2400" b="1" dirty="0">
              <a:latin typeface="Times New Roman" pitchFamily="18" charset="0"/>
              <a:ea typeface="微软雅黑" pitchFamily="34" charset="-122"/>
              <a:cs typeface="Times New Roman" pitchFamily="18" charset="0"/>
            </a:endParaRPr>
          </a:p>
        </p:txBody>
      </p:sp>
      <p:sp>
        <p:nvSpPr>
          <p:cNvPr id="35" name="圆角矩形 23">
            <a:extLst>
              <a:ext uri="{FF2B5EF4-FFF2-40B4-BE49-F238E27FC236}">
                <a16:creationId xmlns:a16="http://schemas.microsoft.com/office/drawing/2014/main" xmlns="" id="{3B2DA24A-37E9-4717-A9AF-9294316553F4}"/>
              </a:ext>
            </a:extLst>
          </p:cNvPr>
          <p:cNvSpPr/>
          <p:nvPr/>
        </p:nvSpPr>
        <p:spPr>
          <a:xfrm>
            <a:off x="6019951" y="4007398"/>
            <a:ext cx="2795102" cy="645739"/>
          </a:xfrm>
          <a:prstGeom prst="roundRect">
            <a:avLst/>
          </a:prstGeom>
          <a:solidFill>
            <a:srgbClr val="A557DF"/>
          </a:solidFill>
          <a:ln>
            <a:solidFill>
              <a:schemeClr val="bg1"/>
            </a:solidFill>
          </a:ln>
          <a:effectLst>
            <a:outerShdw blurRad="177800" dist="1397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bg1"/>
                </a:solidFill>
                <a:latin typeface="#9Slide03 Reso" pitchFamily="2" charset="0"/>
                <a:ea typeface="微软雅黑" panose="020B0503020204020204" pitchFamily="34" charset="-122"/>
              </a:rPr>
              <a:t>SỰ NGƯNG TỤ</a:t>
            </a:r>
            <a:endParaRPr lang="zh-CN" altLang="en-US" sz="2800" dirty="0">
              <a:solidFill>
                <a:schemeClr val="bg1"/>
              </a:solidFill>
              <a:latin typeface="#9Slide03 Reso" pitchFamily="2" charset="0"/>
              <a:ea typeface="微软雅黑" panose="020B0503020204020204" pitchFamily="34" charset="-122"/>
            </a:endParaRPr>
          </a:p>
        </p:txBody>
      </p:sp>
      <p:pic>
        <p:nvPicPr>
          <p:cNvPr id="9" name="Picture 8" descr="A picture containing kitchenware, indoor, pot&#10;&#10;Description automatically generated">
            <a:extLst>
              <a:ext uri="{FF2B5EF4-FFF2-40B4-BE49-F238E27FC236}">
                <a16:creationId xmlns:a16="http://schemas.microsoft.com/office/drawing/2014/main" xmlns="" id="{1B6E5597-67A4-432A-8FF4-9352A62BCC7F}"/>
              </a:ext>
            </a:extLst>
          </p:cNvPr>
          <p:cNvPicPr>
            <a:picLocks noChangeAspect="1"/>
          </p:cNvPicPr>
          <p:nvPr/>
        </p:nvPicPr>
        <p:blipFill rotWithShape="1">
          <a:blip r:embed="rId2">
            <a:extLst>
              <a:ext uri="{28A0092B-C50C-407E-A947-70E740481C1C}">
                <a14:useLocalDpi xmlns:a14="http://schemas.microsoft.com/office/drawing/2010/main" val="0"/>
              </a:ext>
            </a:extLst>
          </a:blip>
          <a:srcRect l="21888" r="21888"/>
          <a:stretch/>
        </p:blipFill>
        <p:spPr>
          <a:xfrm>
            <a:off x="5274169" y="1539724"/>
            <a:ext cx="1714723" cy="2286000"/>
          </a:xfrm>
          <a:prstGeom prst="rect">
            <a:avLst/>
          </a:prstGeom>
        </p:spPr>
      </p:pic>
      <p:pic>
        <p:nvPicPr>
          <p:cNvPr id="12" name="Picture 11" descr="A glass of water&#10;&#10;Description automatically generated with low confidence">
            <a:extLst>
              <a:ext uri="{FF2B5EF4-FFF2-40B4-BE49-F238E27FC236}">
                <a16:creationId xmlns:a16="http://schemas.microsoft.com/office/drawing/2014/main" xmlns="" id="{4804AC51-4607-4D0E-AB97-89511FE55793}"/>
              </a:ext>
            </a:extLst>
          </p:cNvPr>
          <p:cNvPicPr>
            <a:picLocks noChangeAspect="1"/>
          </p:cNvPicPr>
          <p:nvPr/>
        </p:nvPicPr>
        <p:blipFill rotWithShape="1">
          <a:blip r:embed="rId3">
            <a:extLst>
              <a:ext uri="{28A0092B-C50C-407E-A947-70E740481C1C}">
                <a14:useLocalDpi xmlns:a14="http://schemas.microsoft.com/office/drawing/2010/main" val="0"/>
              </a:ext>
            </a:extLst>
          </a:blip>
          <a:srcRect l="3299" r="13905"/>
          <a:stretch/>
        </p:blipFill>
        <p:spPr>
          <a:xfrm>
            <a:off x="1601283" y="1539724"/>
            <a:ext cx="1714723" cy="2286000"/>
          </a:xfrm>
          <a:prstGeom prst="rect">
            <a:avLst/>
          </a:prstGeom>
        </p:spPr>
      </p:pic>
      <p:sp>
        <p:nvSpPr>
          <p:cNvPr id="13" name="TextBox 37">
            <a:extLst>
              <a:ext uri="{FF2B5EF4-FFF2-40B4-BE49-F238E27FC236}">
                <a16:creationId xmlns:a16="http://schemas.microsoft.com/office/drawing/2014/main" xmlns="" id="{62713961-4A4E-4951-AE65-98BB990A63B4}"/>
              </a:ext>
            </a:extLst>
          </p:cNvPr>
          <p:cNvSpPr txBox="1"/>
          <p:nvPr/>
        </p:nvSpPr>
        <p:spPr>
          <a:xfrm>
            <a:off x="3181689" y="4691155"/>
            <a:ext cx="2512526" cy="2308324"/>
          </a:xfrm>
          <a:prstGeom prst="rect">
            <a:avLst/>
          </a:prstGeom>
          <a:noFill/>
        </p:spPr>
        <p:txBody>
          <a:bodyPr wrap="square" rtlCol="0">
            <a:spAutoFit/>
          </a:bodyPr>
          <a:lstStyle/>
          <a:p>
            <a:pPr algn="ctr">
              <a:lnSpc>
                <a:spcPct val="120000"/>
              </a:lnSpc>
            </a:pPr>
            <a:r>
              <a:rPr lang="en-US" altLang="zh-CN" sz="2400" b="1" dirty="0">
                <a:latin typeface="Times New Roman" pitchFamily="18" charset="0"/>
                <a:ea typeface="微软雅黑" pitchFamily="34" charset="-122"/>
                <a:cs typeface="Times New Roman" pitchFamily="18" charset="0"/>
              </a:rPr>
              <a:t>Khi </a:t>
            </a:r>
            <a:r>
              <a:rPr lang="en-US" altLang="zh-CN" sz="2400" b="1" dirty="0" err="1">
                <a:latin typeface="Times New Roman" pitchFamily="18" charset="0"/>
                <a:ea typeface="微软雅黑" pitchFamily="34" charset="-122"/>
                <a:cs typeface="Times New Roman" pitchFamily="18" charset="0"/>
              </a:rPr>
              <a:t>sự</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hóa</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hơi</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xảy</a:t>
            </a:r>
            <a:r>
              <a:rPr lang="en-US" altLang="zh-CN" sz="2400" b="1" dirty="0">
                <a:latin typeface="Times New Roman" pitchFamily="18" charset="0"/>
                <a:ea typeface="微软雅黑" pitchFamily="34" charset="-122"/>
                <a:cs typeface="Times New Roman" pitchFamily="18" charset="0"/>
              </a:rPr>
              <a:t> ra </a:t>
            </a:r>
            <a:r>
              <a:rPr lang="en-US" altLang="zh-CN" sz="2400" b="1" dirty="0" err="1">
                <a:latin typeface="Times New Roman" pitchFamily="18" charset="0"/>
                <a:ea typeface="微软雅黑" pitchFamily="34" charset="-122"/>
                <a:cs typeface="Times New Roman" pitchFamily="18" charset="0"/>
              </a:rPr>
              <a:t>cả</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trên</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bề</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mặt</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và</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trong</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lòng</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khối</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chất</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lỏng</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gọi</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là</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sự</a:t>
            </a:r>
            <a:r>
              <a:rPr lang="en-US" altLang="zh-CN" sz="2400" b="1" dirty="0">
                <a:latin typeface="Times New Roman" pitchFamily="18" charset="0"/>
                <a:ea typeface="微软雅黑" pitchFamily="34" charset="-122"/>
                <a:cs typeface="Times New Roman" pitchFamily="18" charset="0"/>
              </a:rPr>
              <a:t> </a:t>
            </a:r>
            <a:r>
              <a:rPr lang="en-US" altLang="zh-CN" sz="2400" b="1" dirty="0" err="1">
                <a:latin typeface="Times New Roman" pitchFamily="18" charset="0"/>
                <a:ea typeface="微软雅黑" pitchFamily="34" charset="-122"/>
                <a:cs typeface="Times New Roman" pitchFamily="18" charset="0"/>
              </a:rPr>
              <a:t>sôi</a:t>
            </a:r>
            <a:endParaRPr lang="en-US" altLang="zh-CN" sz="2400" b="1" dirty="0">
              <a:latin typeface="Times New Roman" pitchFamily="18" charset="0"/>
              <a:ea typeface="微软雅黑" pitchFamily="34" charset="-122"/>
              <a:cs typeface="Times New Roman" pitchFamily="18" charset="0"/>
            </a:endParaRPr>
          </a:p>
        </p:txBody>
      </p:sp>
      <p:sp>
        <p:nvSpPr>
          <p:cNvPr id="14" name="圆角矩形 23">
            <a:extLst>
              <a:ext uri="{FF2B5EF4-FFF2-40B4-BE49-F238E27FC236}">
                <a16:creationId xmlns:a16="http://schemas.microsoft.com/office/drawing/2014/main" xmlns="" id="{32568EED-BD0A-4816-A76E-46676D1B9BCF}"/>
              </a:ext>
            </a:extLst>
          </p:cNvPr>
          <p:cNvSpPr/>
          <p:nvPr/>
        </p:nvSpPr>
        <p:spPr>
          <a:xfrm>
            <a:off x="3116843" y="4007398"/>
            <a:ext cx="2795102" cy="645739"/>
          </a:xfrm>
          <a:prstGeom prst="roundRect">
            <a:avLst/>
          </a:prstGeom>
          <a:solidFill>
            <a:srgbClr val="A557DF"/>
          </a:solidFill>
          <a:ln>
            <a:solidFill>
              <a:schemeClr val="bg1"/>
            </a:solidFill>
          </a:ln>
          <a:effectLst>
            <a:outerShdw blurRad="177800" dist="1397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bg1"/>
                </a:solidFill>
                <a:latin typeface="#9Slide03 Reso" pitchFamily="2" charset="0"/>
                <a:ea typeface="微软雅黑" panose="020B0503020204020204" pitchFamily="34" charset="-122"/>
              </a:rPr>
              <a:t>SỰ SÔI</a:t>
            </a:r>
            <a:endParaRPr lang="zh-CN" altLang="en-US" sz="2800" dirty="0">
              <a:solidFill>
                <a:schemeClr val="bg1"/>
              </a:solidFill>
              <a:latin typeface="#9Slide03 Reso" pitchFamily="2" charset="0"/>
              <a:ea typeface="微软雅黑" panose="020B0503020204020204" pitchFamily="34" charset="-122"/>
            </a:endParaRPr>
          </a:p>
        </p:txBody>
      </p:sp>
    </p:spTree>
    <p:extLst>
      <p:ext uri="{BB962C8B-B14F-4D97-AF65-F5344CB8AC3E}">
        <p14:creationId xmlns:p14="http://schemas.microsoft.com/office/powerpoint/2010/main" val="41119187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p:tgtEl>
                                          <p:spTgt spid="11"/>
                                        </p:tgtEl>
                                        <p:attrNameLst>
                                          <p:attrName>ppt_x</p:attrName>
                                        </p:attrNameLst>
                                      </p:cBhvr>
                                      <p:tavLst>
                                        <p:tav tm="0">
                                          <p:val>
                                            <p:strVal val="#ppt_x+#ppt_w*1.125000"/>
                                          </p:val>
                                        </p:tav>
                                        <p:tav tm="100000">
                                          <p:val>
                                            <p:strVal val="#ppt_x"/>
                                          </p:val>
                                        </p:tav>
                                      </p:tavLst>
                                    </p:anim>
                                    <p:animEffect transition="in" filter="wipe(left)">
                                      <p:cBhvr>
                                        <p:cTn id="8" dur="750"/>
                                        <p:tgtEl>
                                          <p:spTgt spid="11"/>
                                        </p:tgtEl>
                                      </p:cBhvr>
                                    </p:animEffect>
                                  </p:childTnLst>
                                </p:cTn>
                              </p:par>
                            </p:childTnLst>
                          </p:cTn>
                        </p:par>
                        <p:par>
                          <p:cTn id="9" fill="hold">
                            <p:stCondLst>
                              <p:cond delay="1650"/>
                            </p:stCondLst>
                            <p:childTnLst>
                              <p:par>
                                <p:cTn id="10" presetID="47" presetClass="entr" presetSubtype="0" fill="hold" grpId="0" nodeType="after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000"/>
                                        <p:tgtEl>
                                          <p:spTgt spid="31"/>
                                        </p:tgtEl>
                                      </p:cBhvr>
                                    </p:animEffect>
                                    <p:anim calcmode="lin" valueType="num">
                                      <p:cBhvr>
                                        <p:cTn id="13" dur="1000" fill="hold"/>
                                        <p:tgtEl>
                                          <p:spTgt spid="31"/>
                                        </p:tgtEl>
                                        <p:attrNameLst>
                                          <p:attrName>ppt_x</p:attrName>
                                        </p:attrNameLst>
                                      </p:cBhvr>
                                      <p:tavLst>
                                        <p:tav tm="0">
                                          <p:val>
                                            <p:strVal val="#ppt_x"/>
                                          </p:val>
                                        </p:tav>
                                        <p:tav tm="100000">
                                          <p:val>
                                            <p:strVal val="#ppt_x"/>
                                          </p:val>
                                        </p:tav>
                                      </p:tavLst>
                                    </p:anim>
                                    <p:anim calcmode="lin" valueType="num">
                                      <p:cBhvr>
                                        <p:cTn id="1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750"/>
                                        <p:tgtEl>
                                          <p:spTgt spid="30"/>
                                        </p:tgtEl>
                                      </p:cBhvr>
                                    </p:animEffect>
                                    <p:anim calcmode="lin" valueType="num">
                                      <p:cBhvr>
                                        <p:cTn id="20" dur="750" fill="hold"/>
                                        <p:tgtEl>
                                          <p:spTgt spid="30"/>
                                        </p:tgtEl>
                                        <p:attrNameLst>
                                          <p:attrName>ppt_x</p:attrName>
                                        </p:attrNameLst>
                                      </p:cBhvr>
                                      <p:tavLst>
                                        <p:tav tm="0">
                                          <p:val>
                                            <p:strVal val="#ppt_x"/>
                                          </p:val>
                                        </p:tav>
                                        <p:tav tm="100000">
                                          <p:val>
                                            <p:strVal val="#ppt_x"/>
                                          </p:val>
                                        </p:tav>
                                      </p:tavLst>
                                    </p:anim>
                                    <p:anim calcmode="lin" valueType="num">
                                      <p:cBhvr>
                                        <p:cTn id="21" dur="750" fill="hold"/>
                                        <p:tgtEl>
                                          <p:spTgt spid="30"/>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47" presetClass="entr" presetSubtype="0"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750"/>
                                        <p:tgtEl>
                                          <p:spTgt spid="13"/>
                                        </p:tgtEl>
                                      </p:cBhvr>
                                    </p:animEffect>
                                    <p:anim calcmode="lin" valueType="num">
                                      <p:cBhvr>
                                        <p:cTn id="33" dur="750" fill="hold"/>
                                        <p:tgtEl>
                                          <p:spTgt spid="13"/>
                                        </p:tgtEl>
                                        <p:attrNameLst>
                                          <p:attrName>ppt_x</p:attrName>
                                        </p:attrNameLst>
                                      </p:cBhvr>
                                      <p:tavLst>
                                        <p:tav tm="0">
                                          <p:val>
                                            <p:strVal val="#ppt_x"/>
                                          </p:val>
                                        </p:tav>
                                        <p:tav tm="100000">
                                          <p:val>
                                            <p:strVal val="#ppt_x"/>
                                          </p:val>
                                        </p:tav>
                                      </p:tavLst>
                                    </p:anim>
                                    <p:anim calcmode="lin" valueType="num">
                                      <p:cBhvr>
                                        <p:cTn id="34" dur="750" fill="hold"/>
                                        <p:tgtEl>
                                          <p:spTgt spid="13"/>
                                        </p:tgtEl>
                                        <p:attrNameLst>
                                          <p:attrName>ppt_y</p:attrName>
                                        </p:attrNameLst>
                                      </p:cBhvr>
                                      <p:tavLst>
                                        <p:tav tm="0">
                                          <p:val>
                                            <p:strVal val="#ppt_y+.1"/>
                                          </p:val>
                                        </p:tav>
                                        <p:tav tm="100000">
                                          <p:val>
                                            <p:strVal val="#ppt_y"/>
                                          </p:val>
                                        </p:tav>
                                      </p:tavLst>
                                    </p:anim>
                                  </p:childTnLst>
                                </p:cTn>
                              </p:par>
                            </p:childTnLst>
                          </p:cTn>
                        </p:par>
                        <p:par>
                          <p:cTn id="35" fill="hold">
                            <p:stCondLst>
                              <p:cond delay="750"/>
                            </p:stCondLst>
                            <p:childTnLst>
                              <p:par>
                                <p:cTn id="36" presetID="47" presetClass="entr" presetSubtype="0" fill="hold" grpId="0" nodeType="after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1000"/>
                                        <p:tgtEl>
                                          <p:spTgt spid="35"/>
                                        </p:tgtEl>
                                      </p:cBhvr>
                                    </p:animEffect>
                                    <p:anim calcmode="lin" valueType="num">
                                      <p:cBhvr>
                                        <p:cTn id="39" dur="1000" fill="hold"/>
                                        <p:tgtEl>
                                          <p:spTgt spid="35"/>
                                        </p:tgtEl>
                                        <p:attrNameLst>
                                          <p:attrName>ppt_x</p:attrName>
                                        </p:attrNameLst>
                                      </p:cBhvr>
                                      <p:tavLst>
                                        <p:tav tm="0">
                                          <p:val>
                                            <p:strVal val="#ppt_x"/>
                                          </p:val>
                                        </p:tav>
                                        <p:tav tm="100000">
                                          <p:val>
                                            <p:strVal val="#ppt_x"/>
                                          </p:val>
                                        </p:tav>
                                      </p:tavLst>
                                    </p:anim>
                                    <p:anim calcmode="lin" valueType="num">
                                      <p:cBhvr>
                                        <p:cTn id="40"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750"/>
                                        <p:tgtEl>
                                          <p:spTgt spid="34"/>
                                        </p:tgtEl>
                                      </p:cBhvr>
                                    </p:animEffect>
                                    <p:anim calcmode="lin" valueType="num">
                                      <p:cBhvr>
                                        <p:cTn id="46" dur="750" fill="hold"/>
                                        <p:tgtEl>
                                          <p:spTgt spid="34"/>
                                        </p:tgtEl>
                                        <p:attrNameLst>
                                          <p:attrName>ppt_x</p:attrName>
                                        </p:attrNameLst>
                                      </p:cBhvr>
                                      <p:tavLst>
                                        <p:tav tm="0">
                                          <p:val>
                                            <p:strVal val="#ppt_x"/>
                                          </p:val>
                                        </p:tav>
                                        <p:tav tm="100000">
                                          <p:val>
                                            <p:strVal val="#ppt_x"/>
                                          </p:val>
                                        </p:tav>
                                      </p:tavLst>
                                    </p:anim>
                                    <p:anim calcmode="lin" valueType="num">
                                      <p:cBhvr>
                                        <p:cTn id="47" dur="75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0" grpId="0"/>
      <p:bldP spid="31" grpId="0" animBg="1"/>
      <p:bldP spid="34" grpId="0"/>
      <p:bldP spid="35" grpId="0" animBg="1"/>
      <p:bldP spid="13" grpId="0"/>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kitchenware, indoor, pot&#10;&#10;Description automatically generated">
            <a:extLst>
              <a:ext uri="{FF2B5EF4-FFF2-40B4-BE49-F238E27FC236}">
                <a16:creationId xmlns:a16="http://schemas.microsoft.com/office/drawing/2014/main" xmlns="" id="{9B20B943-05EE-4C0F-AC69-5A0539BCECB1}"/>
              </a:ext>
            </a:extLst>
          </p:cNvPr>
          <p:cNvPicPr>
            <a:picLocks noChangeAspect="1"/>
          </p:cNvPicPr>
          <p:nvPr/>
        </p:nvPicPr>
        <p:blipFill rotWithShape="1">
          <a:blip r:embed="rId2">
            <a:extLst>
              <a:ext uri="{28A0092B-C50C-407E-A947-70E740481C1C}">
                <a14:useLocalDpi xmlns:a14="http://schemas.microsoft.com/office/drawing/2010/main" val="0"/>
              </a:ext>
            </a:extLst>
          </a:blip>
          <a:srcRect l="21888" r="21888"/>
          <a:stretch/>
        </p:blipFill>
        <p:spPr>
          <a:xfrm>
            <a:off x="4842065" y="1281651"/>
            <a:ext cx="1371779" cy="1828800"/>
          </a:xfrm>
          <a:prstGeom prst="rect">
            <a:avLst/>
          </a:prstGeom>
        </p:spPr>
      </p:pic>
      <p:pic>
        <p:nvPicPr>
          <p:cNvPr id="10" name="Picture 9" descr="A glass of water&#10;&#10;Description automatically generated with low confidence">
            <a:extLst>
              <a:ext uri="{FF2B5EF4-FFF2-40B4-BE49-F238E27FC236}">
                <a16:creationId xmlns:a16="http://schemas.microsoft.com/office/drawing/2014/main" xmlns="" id="{DAEA799C-5C0A-4A77-8D05-4E1676D5C549}"/>
              </a:ext>
            </a:extLst>
          </p:cNvPr>
          <p:cNvPicPr>
            <a:picLocks noChangeAspect="1"/>
          </p:cNvPicPr>
          <p:nvPr/>
        </p:nvPicPr>
        <p:blipFill rotWithShape="1">
          <a:blip r:embed="rId3">
            <a:extLst>
              <a:ext uri="{28A0092B-C50C-407E-A947-70E740481C1C}">
                <a14:useLocalDpi xmlns:a14="http://schemas.microsoft.com/office/drawing/2010/main" val="0"/>
              </a:ext>
            </a:extLst>
          </a:blip>
          <a:srcRect l="3299" r="13905"/>
          <a:stretch/>
        </p:blipFill>
        <p:spPr>
          <a:xfrm>
            <a:off x="2843582" y="1281651"/>
            <a:ext cx="1371779" cy="1828800"/>
          </a:xfrm>
          <a:prstGeom prst="rect">
            <a:avLst/>
          </a:prstGeom>
        </p:spPr>
      </p:pic>
      <p:sp>
        <p:nvSpPr>
          <p:cNvPr id="32" name="任意多边形 25">
            <a:extLst>
              <a:ext uri="{FF2B5EF4-FFF2-40B4-BE49-F238E27FC236}">
                <a16:creationId xmlns:a16="http://schemas.microsoft.com/office/drawing/2014/main" xmlns="" id="{4E3EF968-03D3-4FEF-9E36-3713CF8BDA84}"/>
              </a:ext>
            </a:extLst>
          </p:cNvPr>
          <p:cNvSpPr/>
          <p:nvPr/>
        </p:nvSpPr>
        <p:spPr>
          <a:xfrm>
            <a:off x="304970" y="3787856"/>
            <a:ext cx="6373538" cy="2593472"/>
          </a:xfrm>
          <a:custGeom>
            <a:avLst/>
            <a:gdLst>
              <a:gd name="connsiteX0" fmla="*/ 476250 w 6838950"/>
              <a:gd name="connsiteY0" fmla="*/ 0 h 2762250"/>
              <a:gd name="connsiteX1" fmla="*/ 0 w 6838950"/>
              <a:gd name="connsiteY1" fmla="*/ 0 h 2762250"/>
              <a:gd name="connsiteX2" fmla="*/ 0 w 6838950"/>
              <a:gd name="connsiteY2" fmla="*/ 2762250 h 2762250"/>
              <a:gd name="connsiteX3" fmla="*/ 6838950 w 6838950"/>
              <a:gd name="connsiteY3" fmla="*/ 2762250 h 2762250"/>
            </a:gdLst>
            <a:ahLst/>
            <a:cxnLst>
              <a:cxn ang="0">
                <a:pos x="connsiteX0" y="connsiteY0"/>
              </a:cxn>
              <a:cxn ang="0">
                <a:pos x="connsiteX1" y="connsiteY1"/>
              </a:cxn>
              <a:cxn ang="0">
                <a:pos x="connsiteX2" y="connsiteY2"/>
              </a:cxn>
              <a:cxn ang="0">
                <a:pos x="connsiteX3" y="connsiteY3"/>
              </a:cxn>
            </a:cxnLst>
            <a:rect l="l" t="t" r="r" b="b"/>
            <a:pathLst>
              <a:path w="6838950" h="2762250">
                <a:moveTo>
                  <a:pt x="476250" y="0"/>
                </a:moveTo>
                <a:lnTo>
                  <a:pt x="0" y="0"/>
                </a:lnTo>
                <a:lnTo>
                  <a:pt x="0" y="2762250"/>
                </a:lnTo>
                <a:lnTo>
                  <a:pt x="6838950" y="2762250"/>
                </a:lnTo>
              </a:path>
            </a:pathLst>
          </a:custGeom>
          <a:ln>
            <a:solidFill>
              <a:srgbClr val="9259DD"/>
            </a:solidFill>
            <a:headEnd type="oval" w="med" len="med"/>
            <a:tailEnd type="oval"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 name="TextBox 2"/>
          <p:cNvSpPr txBox="1"/>
          <p:nvPr/>
        </p:nvSpPr>
        <p:spPr>
          <a:xfrm>
            <a:off x="914400" y="3733800"/>
            <a:ext cx="67818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b="1" dirty="0" err="1" smtClean="0">
                <a:latin typeface="Times New Roman" pitchFamily="18" charset="0"/>
                <a:cs typeface="Times New Roman" pitchFamily="18" charset="0"/>
              </a:rPr>
              <a:t>Sự</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sôi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chỉ</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xảy</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tại</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nhiệt</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độ</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xác</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định</a:t>
            </a:r>
            <a:r>
              <a:rPr lang="en-US" sz="2800" b="1" dirty="0" smtClean="0">
                <a:solidFill>
                  <a:srgbClr val="C00000"/>
                </a:solidFill>
                <a:latin typeface="Times New Roman" pitchFamily="18" charset="0"/>
                <a:cs typeface="Times New Roman" pitchFamily="18" charset="0"/>
              </a:rPr>
              <a:t>.</a:t>
            </a:r>
            <a:endParaRPr lang="en-US" sz="28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54035509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childTnLst>
                          </p:cTn>
                        </p:par>
                        <p:par>
                          <p:cTn id="12" fill="hold">
                            <p:stCondLst>
                              <p:cond delay="1000"/>
                            </p:stCondLst>
                            <p:childTnLst>
                              <p:par>
                                <p:cTn id="13" presetID="12" presetClass="entr" presetSubtype="2" fill="hold" grpId="0" nodeType="after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750"/>
                                        <p:tgtEl>
                                          <p:spTgt spid="32"/>
                                        </p:tgtEl>
                                        <p:attrNameLst>
                                          <p:attrName>ppt_x</p:attrName>
                                        </p:attrNameLst>
                                      </p:cBhvr>
                                      <p:tavLst>
                                        <p:tav tm="0">
                                          <p:val>
                                            <p:strVal val="#ppt_x+#ppt_w*1.125000"/>
                                          </p:val>
                                        </p:tav>
                                        <p:tav tm="100000">
                                          <p:val>
                                            <p:strVal val="#ppt_x"/>
                                          </p:val>
                                        </p:tav>
                                      </p:tavLst>
                                    </p:anim>
                                    <p:animEffect transition="in" filter="wipe(left)">
                                      <p:cBhvr>
                                        <p:cTn id="16" dur="75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CC2A76D6-37D1-4E2B-BEA4-450CD4291667}"/>
              </a:ext>
            </a:extLst>
          </p:cNvPr>
          <p:cNvSpPr/>
          <p:nvPr/>
        </p:nvSpPr>
        <p:spPr>
          <a:xfrm>
            <a:off x="1" y="1"/>
            <a:ext cx="9143999" cy="6877681"/>
          </a:xfrm>
          <a:prstGeom prst="rect">
            <a:avLst/>
          </a:prstGeom>
          <a:solidFill>
            <a:srgbClr val="FFDC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35" name="Rectangle 1034">
            <a:extLst>
              <a:ext uri="{FF2B5EF4-FFF2-40B4-BE49-F238E27FC236}">
                <a16:creationId xmlns:a16="http://schemas.microsoft.com/office/drawing/2014/main" xmlns="" id="{5EF7B7DE-8F4C-49CD-AAC2-97CB8F1F47D0}"/>
              </a:ext>
            </a:extLst>
          </p:cNvPr>
          <p:cNvSpPr/>
          <p:nvPr/>
        </p:nvSpPr>
        <p:spPr>
          <a:xfrm>
            <a:off x="0" y="1703439"/>
            <a:ext cx="5955921" cy="3451123"/>
          </a:xfrm>
          <a:prstGeom prst="rect">
            <a:avLst/>
          </a:prstGeom>
          <a:solidFill>
            <a:srgbClr val="E66E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7" name="TextBox 196">
            <a:extLst>
              <a:ext uri="{FF2B5EF4-FFF2-40B4-BE49-F238E27FC236}">
                <a16:creationId xmlns:a16="http://schemas.microsoft.com/office/drawing/2014/main" xmlns="" id="{1B179B88-B2A5-42F6-8B6F-F47A158EC025}"/>
              </a:ext>
            </a:extLst>
          </p:cNvPr>
          <p:cNvSpPr txBox="1"/>
          <p:nvPr/>
        </p:nvSpPr>
        <p:spPr>
          <a:xfrm>
            <a:off x="151313" y="2394462"/>
            <a:ext cx="5439485" cy="1961448"/>
          </a:xfrm>
          <a:prstGeom prst="rect">
            <a:avLst/>
          </a:prstGeom>
          <a:noFill/>
        </p:spPr>
        <p:txBody>
          <a:bodyPr wrap="square" rtlCol="0">
            <a:prstTxWarp prst="textPlai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rPr>
              <a:t>I.</a:t>
            </a:r>
            <a:r>
              <a:rPr kumimoji="0" lang="en-US" sz="8000" b="1" i="0" u="none" strike="noStrike" kern="1200" cap="none" spc="0" normalizeH="0" noProof="0" dirty="0" smtClean="0">
                <a:ln>
                  <a:noFill/>
                </a:ln>
                <a:solidFill>
                  <a:prstClr val="white"/>
                </a:solidFill>
                <a:effectLst/>
                <a:uLnTx/>
                <a:uFillTx/>
                <a:latin typeface="Times New Roman" panose="02020603050405020304" pitchFamily="18" charset="0"/>
                <a:cs typeface="Times New Roman" panose="02020603050405020304" pitchFamily="18" charset="0"/>
              </a:rPr>
              <a:t> </a:t>
            </a:r>
            <a:r>
              <a:rPr lang="en-US" sz="8000" b="1" dirty="0" err="1" smtClean="0">
                <a:solidFill>
                  <a:prstClr val="white"/>
                </a:solidFill>
                <a:latin typeface="Times New Roman" panose="02020603050405020304" pitchFamily="18" charset="0"/>
                <a:cs typeface="Times New Roman" panose="02020603050405020304" pitchFamily="18" charset="0"/>
              </a:rPr>
              <a:t>Các</a:t>
            </a:r>
            <a:r>
              <a:rPr lang="en-US" sz="8000" b="1" dirty="0" smtClean="0">
                <a:solidFill>
                  <a:prstClr val="white"/>
                </a:solidFill>
                <a:latin typeface="Times New Roman" panose="02020603050405020304" pitchFamily="18" charset="0"/>
                <a:cs typeface="Times New Roman" panose="02020603050405020304" pitchFamily="18" charset="0"/>
              </a:rPr>
              <a:t> </a:t>
            </a:r>
            <a:r>
              <a:rPr lang="en-US" sz="8000" b="1" dirty="0" err="1" smtClean="0">
                <a:solidFill>
                  <a:prstClr val="white"/>
                </a:solidFill>
                <a:latin typeface="Times New Roman" panose="02020603050405020304" pitchFamily="18" charset="0"/>
                <a:cs typeface="Times New Roman" panose="02020603050405020304" pitchFamily="18" charset="0"/>
              </a:rPr>
              <a:t>thể</a:t>
            </a:r>
            <a:r>
              <a:rPr lang="en-US" sz="8000" b="1" dirty="0" smtClean="0">
                <a:solidFill>
                  <a:prstClr val="white"/>
                </a:solidFill>
                <a:latin typeface="Times New Roman" panose="02020603050405020304" pitchFamily="18" charset="0"/>
                <a:cs typeface="Times New Roman" panose="02020603050405020304" pitchFamily="18" charset="0"/>
              </a:rPr>
              <a:t> </a:t>
            </a:r>
            <a:r>
              <a:rPr lang="en-US" sz="8000" b="1" dirty="0" err="1" smtClean="0">
                <a:solidFill>
                  <a:prstClr val="white"/>
                </a:solidFill>
                <a:latin typeface="Times New Roman" panose="02020603050405020304" pitchFamily="18" charset="0"/>
                <a:cs typeface="Times New Roman" panose="02020603050405020304" pitchFamily="18" charset="0"/>
              </a:rPr>
              <a:t>của</a:t>
            </a:r>
            <a:r>
              <a:rPr lang="en-US" sz="8000" b="1" dirty="0" smtClean="0">
                <a:solidFill>
                  <a:prstClr val="white"/>
                </a:solidFill>
                <a:latin typeface="Times New Roman" panose="02020603050405020304" pitchFamily="18" charset="0"/>
                <a:cs typeface="Times New Roman" panose="02020603050405020304" pitchFamily="18" charset="0"/>
              </a:rPr>
              <a:t> </a:t>
            </a:r>
            <a:r>
              <a:rPr lang="en-US" sz="8000" b="1" dirty="0" err="1" smtClean="0">
                <a:solidFill>
                  <a:prstClr val="white"/>
                </a:solidFill>
                <a:latin typeface="Times New Roman" panose="02020603050405020304" pitchFamily="18" charset="0"/>
                <a:cs typeface="Times New Roman" panose="02020603050405020304" pitchFamily="18" charset="0"/>
              </a:rPr>
              <a:t>chất</a:t>
            </a:r>
            <a:r>
              <a:rPr lang="en-US" sz="8000" b="1" dirty="0" smtClean="0">
                <a:solidFill>
                  <a:prstClr val="white"/>
                </a:solidFill>
                <a:latin typeface="Times New Roman" panose="02020603050405020304" pitchFamily="18" charset="0"/>
                <a:cs typeface="Times New Roman" panose="02020603050405020304" pitchFamily="18" charset="0"/>
              </a:rPr>
              <a:t>: </a:t>
            </a:r>
            <a:r>
              <a:rPr lang="en-US" sz="8000" b="1" dirty="0" err="1" smtClean="0">
                <a:solidFill>
                  <a:prstClr val="white"/>
                </a:solidFill>
                <a:latin typeface="Times New Roman" panose="02020603050405020304" pitchFamily="18" charset="0"/>
                <a:cs typeface="Times New Roman" panose="02020603050405020304" pitchFamily="18" charset="0"/>
              </a:rPr>
              <a:t>thể</a:t>
            </a:r>
            <a:r>
              <a:rPr lang="en-US" sz="8000" b="1" dirty="0" smtClean="0">
                <a:solidFill>
                  <a:prstClr val="white"/>
                </a:solidFill>
                <a:latin typeface="Times New Roman" panose="02020603050405020304" pitchFamily="18" charset="0"/>
                <a:cs typeface="Times New Roman" panose="02020603050405020304" pitchFamily="18" charset="0"/>
              </a:rPr>
              <a:t> </a:t>
            </a:r>
            <a:r>
              <a:rPr lang="en-US" sz="8000" b="1" dirty="0" err="1" smtClean="0">
                <a:solidFill>
                  <a:prstClr val="white"/>
                </a:solidFill>
                <a:latin typeface="Times New Roman" panose="02020603050405020304" pitchFamily="18" charset="0"/>
                <a:cs typeface="Times New Roman" panose="02020603050405020304" pitchFamily="18" charset="0"/>
              </a:rPr>
              <a:t>rắn</a:t>
            </a:r>
            <a:r>
              <a:rPr lang="en-US" sz="8000" b="1" dirty="0" smtClean="0">
                <a:solidFill>
                  <a:prstClr val="white"/>
                </a:solidFill>
                <a:latin typeface="Times New Roman" panose="02020603050405020304" pitchFamily="18" charset="0"/>
                <a:cs typeface="Times New Roman" panose="02020603050405020304" pitchFamily="18" charset="0"/>
              </a:rPr>
              <a:t>, </a:t>
            </a:r>
            <a:r>
              <a:rPr lang="en-US" sz="8000" b="1" dirty="0" err="1" smtClean="0">
                <a:solidFill>
                  <a:prstClr val="white"/>
                </a:solidFill>
                <a:latin typeface="Times New Roman" panose="02020603050405020304" pitchFamily="18" charset="0"/>
                <a:cs typeface="Times New Roman" panose="02020603050405020304" pitchFamily="18" charset="0"/>
              </a:rPr>
              <a:t>thể</a:t>
            </a:r>
            <a:r>
              <a:rPr lang="en-US" sz="8000" b="1" dirty="0" smtClean="0">
                <a:solidFill>
                  <a:prstClr val="white"/>
                </a:solidFill>
                <a:latin typeface="Times New Roman" panose="02020603050405020304" pitchFamily="18" charset="0"/>
                <a:cs typeface="Times New Roman" panose="02020603050405020304" pitchFamily="18" charset="0"/>
              </a:rPr>
              <a:t> </a:t>
            </a:r>
            <a:r>
              <a:rPr lang="en-US" sz="8000" b="1" dirty="0" err="1" smtClean="0">
                <a:solidFill>
                  <a:prstClr val="white"/>
                </a:solidFill>
                <a:latin typeface="Times New Roman" panose="02020603050405020304" pitchFamily="18" charset="0"/>
                <a:cs typeface="Times New Roman" panose="02020603050405020304" pitchFamily="18" charset="0"/>
              </a:rPr>
              <a:t>lỏng</a:t>
            </a:r>
            <a:r>
              <a:rPr lang="en-US" sz="8000" b="1" dirty="0" smtClean="0">
                <a:solidFill>
                  <a:prstClr val="white"/>
                </a:solidFill>
                <a:latin typeface="Times New Roman" panose="02020603050405020304" pitchFamily="18" charset="0"/>
                <a:cs typeface="Times New Roman" panose="02020603050405020304" pitchFamily="18" charset="0"/>
              </a:rPr>
              <a:t> </a:t>
            </a:r>
            <a:r>
              <a:rPr lang="en-US" sz="8000" b="1" dirty="0" err="1" smtClean="0">
                <a:solidFill>
                  <a:prstClr val="white"/>
                </a:solidFill>
                <a:latin typeface="Times New Roman" panose="02020603050405020304" pitchFamily="18" charset="0"/>
                <a:cs typeface="Times New Roman" panose="02020603050405020304" pitchFamily="18" charset="0"/>
              </a:rPr>
              <a:t>và</a:t>
            </a:r>
            <a:r>
              <a:rPr lang="en-US" sz="8000" b="1" dirty="0" smtClean="0">
                <a:solidFill>
                  <a:prstClr val="white"/>
                </a:solidFill>
                <a:latin typeface="Times New Roman" panose="02020603050405020304" pitchFamily="18" charset="0"/>
                <a:cs typeface="Times New Roman" panose="02020603050405020304" pitchFamily="18" charset="0"/>
              </a:rPr>
              <a:t> </a:t>
            </a:r>
            <a:r>
              <a:rPr lang="en-US" sz="8000" b="1" dirty="0" err="1" smtClean="0">
                <a:solidFill>
                  <a:prstClr val="white"/>
                </a:solidFill>
                <a:latin typeface="Times New Roman" panose="02020603050405020304" pitchFamily="18" charset="0"/>
                <a:cs typeface="Times New Roman" panose="02020603050405020304" pitchFamily="18" charset="0"/>
              </a:rPr>
              <a:t>thể</a:t>
            </a:r>
            <a:r>
              <a:rPr lang="en-US" sz="8000" b="1" dirty="0" smtClean="0">
                <a:solidFill>
                  <a:prstClr val="white"/>
                </a:solidFill>
                <a:latin typeface="Times New Roman" panose="02020603050405020304" pitchFamily="18" charset="0"/>
                <a:cs typeface="Times New Roman" panose="02020603050405020304" pitchFamily="18" charset="0"/>
              </a:rPr>
              <a:t> </a:t>
            </a:r>
            <a:r>
              <a:rPr lang="en-US" sz="8000" b="1" dirty="0" err="1" smtClean="0">
                <a:solidFill>
                  <a:prstClr val="white"/>
                </a:solidFill>
                <a:latin typeface="Times New Roman" panose="02020603050405020304" pitchFamily="18" charset="0"/>
                <a:cs typeface="Times New Roman" panose="02020603050405020304" pitchFamily="18" charset="0"/>
              </a:rPr>
              <a:t>khí</a:t>
            </a:r>
            <a:endParaRPr kumimoji="0" lang="id-ID" sz="80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037" name="TextBox 1036">
            <a:extLst>
              <a:ext uri="{FF2B5EF4-FFF2-40B4-BE49-F238E27FC236}">
                <a16:creationId xmlns:a16="http://schemas.microsoft.com/office/drawing/2014/main" xmlns="" id="{73ADC49F-FE73-4886-B891-4B114D8BE529}"/>
              </a:ext>
            </a:extLst>
          </p:cNvPr>
          <p:cNvSpPr txBox="1"/>
          <p:nvPr/>
        </p:nvSpPr>
        <p:spPr>
          <a:xfrm>
            <a:off x="341815" y="2264223"/>
            <a:ext cx="543948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xmlns="" id="{3852357A-0870-46B0-A50C-0D97178E6029}"/>
              </a:ext>
            </a:extLst>
          </p:cNvPr>
          <p:cNvSpPr/>
          <p:nvPr/>
        </p:nvSpPr>
        <p:spPr>
          <a:xfrm>
            <a:off x="5814465" y="1703439"/>
            <a:ext cx="2250326" cy="3451123"/>
          </a:xfrm>
          <a:prstGeom prst="roundRect">
            <a:avLst>
              <a:gd name="adj" fmla="val 5239"/>
            </a:avLst>
          </a:prstGeom>
          <a:solidFill>
            <a:srgbClr val="E2A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xmlns="" id="{78A1FC93-00BD-42AE-BE6E-9E0680EFD108}"/>
              </a:ext>
            </a:extLst>
          </p:cNvPr>
          <p:cNvSpPr/>
          <p:nvPr/>
        </p:nvSpPr>
        <p:spPr>
          <a:xfrm>
            <a:off x="6718284" y="1789931"/>
            <a:ext cx="1261067" cy="3278136"/>
          </a:xfrm>
          <a:prstGeom prst="roundRect">
            <a:avLst>
              <a:gd name="adj" fmla="val 4888"/>
            </a:avLst>
          </a:prstGeom>
          <a:solidFill>
            <a:srgbClr val="FFC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2" name="Rectangle: Rounded Corners 201">
            <a:extLst>
              <a:ext uri="{FF2B5EF4-FFF2-40B4-BE49-F238E27FC236}">
                <a16:creationId xmlns:a16="http://schemas.microsoft.com/office/drawing/2014/main" xmlns="" id="{14518649-663D-45C7-9ABA-B68017A5A558}"/>
              </a:ext>
            </a:extLst>
          </p:cNvPr>
          <p:cNvSpPr/>
          <p:nvPr/>
        </p:nvSpPr>
        <p:spPr>
          <a:xfrm>
            <a:off x="5891614" y="2784077"/>
            <a:ext cx="749522" cy="1309527"/>
          </a:xfrm>
          <a:prstGeom prst="roundRect">
            <a:avLst>
              <a:gd name="adj" fmla="val 4888"/>
            </a:avLst>
          </a:prstGeom>
          <a:solidFill>
            <a:srgbClr val="FFC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xmlns="" id="{FE13E4A8-4EB5-4D4A-B074-99C93409FE45}"/>
              </a:ext>
            </a:extLst>
          </p:cNvPr>
          <p:cNvSpPr/>
          <p:nvPr/>
        </p:nvSpPr>
        <p:spPr>
          <a:xfrm>
            <a:off x="7748658" y="1880581"/>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3" name="Rectangle: Rounded Corners 202">
            <a:extLst>
              <a:ext uri="{FF2B5EF4-FFF2-40B4-BE49-F238E27FC236}">
                <a16:creationId xmlns:a16="http://schemas.microsoft.com/office/drawing/2014/main" xmlns="" id="{7E37BD14-F5B1-452B-B2E1-5ED09BA88C3E}"/>
              </a:ext>
            </a:extLst>
          </p:cNvPr>
          <p:cNvSpPr/>
          <p:nvPr/>
        </p:nvSpPr>
        <p:spPr>
          <a:xfrm>
            <a:off x="7748658" y="2170230"/>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4" name="Rectangle: Rounded Corners 213">
            <a:extLst>
              <a:ext uri="{FF2B5EF4-FFF2-40B4-BE49-F238E27FC236}">
                <a16:creationId xmlns:a16="http://schemas.microsoft.com/office/drawing/2014/main" xmlns="" id="{D2D1A0EE-679F-44DD-9563-C824F5CC75B0}"/>
              </a:ext>
            </a:extLst>
          </p:cNvPr>
          <p:cNvSpPr/>
          <p:nvPr/>
        </p:nvSpPr>
        <p:spPr>
          <a:xfrm>
            <a:off x="7748658" y="2459879"/>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 name="Rectangle: Rounded Corners 214">
            <a:extLst>
              <a:ext uri="{FF2B5EF4-FFF2-40B4-BE49-F238E27FC236}">
                <a16:creationId xmlns:a16="http://schemas.microsoft.com/office/drawing/2014/main" xmlns="" id="{2BED7FAB-25D5-4104-986A-1665FAD3A751}"/>
              </a:ext>
            </a:extLst>
          </p:cNvPr>
          <p:cNvSpPr/>
          <p:nvPr/>
        </p:nvSpPr>
        <p:spPr>
          <a:xfrm>
            <a:off x="7748658" y="2749528"/>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6" name="Rectangle: Rounded Corners 215">
            <a:extLst>
              <a:ext uri="{FF2B5EF4-FFF2-40B4-BE49-F238E27FC236}">
                <a16:creationId xmlns:a16="http://schemas.microsoft.com/office/drawing/2014/main" xmlns="" id="{3ED2CF93-BCD4-41CD-AA3B-1E4B3D08E974}"/>
              </a:ext>
            </a:extLst>
          </p:cNvPr>
          <p:cNvSpPr/>
          <p:nvPr/>
        </p:nvSpPr>
        <p:spPr>
          <a:xfrm>
            <a:off x="7748658" y="3039177"/>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7" name="Rectangle: Rounded Corners 216">
            <a:extLst>
              <a:ext uri="{FF2B5EF4-FFF2-40B4-BE49-F238E27FC236}">
                <a16:creationId xmlns:a16="http://schemas.microsoft.com/office/drawing/2014/main" xmlns="" id="{12516DDB-9D59-46B1-86E3-7EC818363388}"/>
              </a:ext>
            </a:extLst>
          </p:cNvPr>
          <p:cNvSpPr/>
          <p:nvPr/>
        </p:nvSpPr>
        <p:spPr>
          <a:xfrm>
            <a:off x="7748658" y="3328825"/>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8" name="Rectangle: Rounded Corners 217">
            <a:extLst>
              <a:ext uri="{FF2B5EF4-FFF2-40B4-BE49-F238E27FC236}">
                <a16:creationId xmlns:a16="http://schemas.microsoft.com/office/drawing/2014/main" xmlns="" id="{0A3E8B20-FD3D-4167-A42D-EE312A07B9A7}"/>
              </a:ext>
            </a:extLst>
          </p:cNvPr>
          <p:cNvSpPr/>
          <p:nvPr/>
        </p:nvSpPr>
        <p:spPr>
          <a:xfrm>
            <a:off x="7748658" y="3618475"/>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9" name="Rectangle: Rounded Corners 218">
            <a:extLst>
              <a:ext uri="{FF2B5EF4-FFF2-40B4-BE49-F238E27FC236}">
                <a16:creationId xmlns:a16="http://schemas.microsoft.com/office/drawing/2014/main" xmlns="" id="{68557C86-F192-47AD-8CB7-F474C38E7182}"/>
              </a:ext>
            </a:extLst>
          </p:cNvPr>
          <p:cNvSpPr/>
          <p:nvPr/>
        </p:nvSpPr>
        <p:spPr>
          <a:xfrm>
            <a:off x="7748658" y="3908124"/>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0" name="Rectangle: Rounded Corners 219">
            <a:extLst>
              <a:ext uri="{FF2B5EF4-FFF2-40B4-BE49-F238E27FC236}">
                <a16:creationId xmlns:a16="http://schemas.microsoft.com/office/drawing/2014/main" xmlns="" id="{974FEC55-D324-42CB-9B10-080B56288328}"/>
              </a:ext>
            </a:extLst>
          </p:cNvPr>
          <p:cNvSpPr/>
          <p:nvPr/>
        </p:nvSpPr>
        <p:spPr>
          <a:xfrm>
            <a:off x="7748658" y="4197773"/>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1" name="Rectangle: Rounded Corners 220">
            <a:extLst>
              <a:ext uri="{FF2B5EF4-FFF2-40B4-BE49-F238E27FC236}">
                <a16:creationId xmlns:a16="http://schemas.microsoft.com/office/drawing/2014/main" xmlns="" id="{08C2C300-093C-4CAB-9E73-1814690F606E}"/>
              </a:ext>
            </a:extLst>
          </p:cNvPr>
          <p:cNvSpPr/>
          <p:nvPr/>
        </p:nvSpPr>
        <p:spPr>
          <a:xfrm>
            <a:off x="7748658" y="4487422"/>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2" name="Rectangle: Rounded Corners 221">
            <a:extLst>
              <a:ext uri="{FF2B5EF4-FFF2-40B4-BE49-F238E27FC236}">
                <a16:creationId xmlns:a16="http://schemas.microsoft.com/office/drawing/2014/main" xmlns="" id="{A3A00D2F-5CC9-474E-9185-CA48E2583EAD}"/>
              </a:ext>
            </a:extLst>
          </p:cNvPr>
          <p:cNvSpPr/>
          <p:nvPr/>
        </p:nvSpPr>
        <p:spPr>
          <a:xfrm>
            <a:off x="7748658" y="4777071"/>
            <a:ext cx="153796" cy="22017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3" name="Rectangle: Rounded Corners 222">
            <a:extLst>
              <a:ext uri="{FF2B5EF4-FFF2-40B4-BE49-F238E27FC236}">
                <a16:creationId xmlns:a16="http://schemas.microsoft.com/office/drawing/2014/main" xmlns="" id="{E28D2ACA-BE94-4663-8CB3-6E650DAE0D30}"/>
              </a:ext>
            </a:extLst>
          </p:cNvPr>
          <p:cNvSpPr/>
          <p:nvPr/>
        </p:nvSpPr>
        <p:spPr>
          <a:xfrm>
            <a:off x="7565813" y="1880581"/>
            <a:ext cx="153796" cy="38194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4" name="Rectangle: Rounded Corners 223">
            <a:extLst>
              <a:ext uri="{FF2B5EF4-FFF2-40B4-BE49-F238E27FC236}">
                <a16:creationId xmlns:a16="http://schemas.microsoft.com/office/drawing/2014/main" xmlns="" id="{59EED53A-8C22-4FAB-BB34-B4B3DAD101B0}"/>
              </a:ext>
            </a:extLst>
          </p:cNvPr>
          <p:cNvSpPr/>
          <p:nvPr/>
        </p:nvSpPr>
        <p:spPr>
          <a:xfrm>
            <a:off x="7565813" y="2297545"/>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5" name="Rectangle: Rounded Corners 224">
            <a:extLst>
              <a:ext uri="{FF2B5EF4-FFF2-40B4-BE49-F238E27FC236}">
                <a16:creationId xmlns:a16="http://schemas.microsoft.com/office/drawing/2014/main" xmlns="" id="{DCA9C015-4CE6-4DE7-AEDF-EDA106FD658E}"/>
              </a:ext>
            </a:extLst>
          </p:cNvPr>
          <p:cNvSpPr/>
          <p:nvPr/>
        </p:nvSpPr>
        <p:spPr>
          <a:xfrm>
            <a:off x="7565813" y="2587194"/>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6" name="Rectangle: Rounded Corners 225">
            <a:extLst>
              <a:ext uri="{FF2B5EF4-FFF2-40B4-BE49-F238E27FC236}">
                <a16:creationId xmlns:a16="http://schemas.microsoft.com/office/drawing/2014/main" xmlns="" id="{193DFBE7-746F-4B8B-8FA6-39BAE771B88F}"/>
              </a:ext>
            </a:extLst>
          </p:cNvPr>
          <p:cNvSpPr/>
          <p:nvPr/>
        </p:nvSpPr>
        <p:spPr>
          <a:xfrm>
            <a:off x="7565813" y="2876843"/>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7" name="Rectangle: Rounded Corners 226">
            <a:extLst>
              <a:ext uri="{FF2B5EF4-FFF2-40B4-BE49-F238E27FC236}">
                <a16:creationId xmlns:a16="http://schemas.microsoft.com/office/drawing/2014/main" xmlns="" id="{D78A6859-DE9D-4B4F-85EB-15F021C1A625}"/>
              </a:ext>
            </a:extLst>
          </p:cNvPr>
          <p:cNvSpPr/>
          <p:nvPr/>
        </p:nvSpPr>
        <p:spPr>
          <a:xfrm>
            <a:off x="7565813" y="3166492"/>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8" name="Rectangle: Rounded Corners 227">
            <a:extLst>
              <a:ext uri="{FF2B5EF4-FFF2-40B4-BE49-F238E27FC236}">
                <a16:creationId xmlns:a16="http://schemas.microsoft.com/office/drawing/2014/main" xmlns="" id="{E18CAD6C-A5EF-415B-A38E-67A089C6617B}"/>
              </a:ext>
            </a:extLst>
          </p:cNvPr>
          <p:cNvSpPr/>
          <p:nvPr/>
        </p:nvSpPr>
        <p:spPr>
          <a:xfrm>
            <a:off x="7565813" y="3456141"/>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9" name="Rectangle: Rounded Corners 228">
            <a:extLst>
              <a:ext uri="{FF2B5EF4-FFF2-40B4-BE49-F238E27FC236}">
                <a16:creationId xmlns:a16="http://schemas.microsoft.com/office/drawing/2014/main" xmlns="" id="{016A319E-F6E0-427C-A1EA-DAD6E911B78B}"/>
              </a:ext>
            </a:extLst>
          </p:cNvPr>
          <p:cNvSpPr/>
          <p:nvPr/>
        </p:nvSpPr>
        <p:spPr>
          <a:xfrm>
            <a:off x="7565813" y="3745790"/>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0" name="Rectangle: Rounded Corners 229">
            <a:extLst>
              <a:ext uri="{FF2B5EF4-FFF2-40B4-BE49-F238E27FC236}">
                <a16:creationId xmlns:a16="http://schemas.microsoft.com/office/drawing/2014/main" xmlns="" id="{8A7BF1AF-6D61-4613-BF06-B1D777251336}"/>
              </a:ext>
            </a:extLst>
          </p:cNvPr>
          <p:cNvSpPr/>
          <p:nvPr/>
        </p:nvSpPr>
        <p:spPr>
          <a:xfrm>
            <a:off x="7565813" y="4035439"/>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1" name="Rectangle: Rounded Corners 230">
            <a:extLst>
              <a:ext uri="{FF2B5EF4-FFF2-40B4-BE49-F238E27FC236}">
                <a16:creationId xmlns:a16="http://schemas.microsoft.com/office/drawing/2014/main" xmlns="" id="{28A98F11-3476-46AF-B513-8D5575BF0880}"/>
              </a:ext>
            </a:extLst>
          </p:cNvPr>
          <p:cNvSpPr/>
          <p:nvPr/>
        </p:nvSpPr>
        <p:spPr>
          <a:xfrm>
            <a:off x="7565813" y="4325088"/>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2" name="Rectangle: Rounded Corners 231">
            <a:extLst>
              <a:ext uri="{FF2B5EF4-FFF2-40B4-BE49-F238E27FC236}">
                <a16:creationId xmlns:a16="http://schemas.microsoft.com/office/drawing/2014/main" xmlns="" id="{3E67713E-B66A-4F50-9F20-2FD480D798A2}"/>
              </a:ext>
            </a:extLst>
          </p:cNvPr>
          <p:cNvSpPr/>
          <p:nvPr/>
        </p:nvSpPr>
        <p:spPr>
          <a:xfrm>
            <a:off x="7565813" y="4614737"/>
            <a:ext cx="153796" cy="38250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4" name="Rectangle: Rounded Corners 233">
            <a:extLst>
              <a:ext uri="{FF2B5EF4-FFF2-40B4-BE49-F238E27FC236}">
                <a16:creationId xmlns:a16="http://schemas.microsoft.com/office/drawing/2014/main" xmlns="" id="{95316ABD-8852-4BD6-A5A1-9FD4113B9626}"/>
              </a:ext>
            </a:extLst>
          </p:cNvPr>
          <p:cNvSpPr/>
          <p:nvPr/>
        </p:nvSpPr>
        <p:spPr>
          <a:xfrm>
            <a:off x="7382968" y="1880581"/>
            <a:ext cx="153796" cy="2896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5" name="Rectangle: Rounded Corners 234">
            <a:extLst>
              <a:ext uri="{FF2B5EF4-FFF2-40B4-BE49-F238E27FC236}">
                <a16:creationId xmlns:a16="http://schemas.microsoft.com/office/drawing/2014/main" xmlns="" id="{442D2B35-3AFA-43E2-A7B7-646C98B7168E}"/>
              </a:ext>
            </a:extLst>
          </p:cNvPr>
          <p:cNvSpPr/>
          <p:nvPr/>
        </p:nvSpPr>
        <p:spPr>
          <a:xfrm>
            <a:off x="7382968" y="2205248"/>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6" name="Rectangle: Rounded Corners 235">
            <a:extLst>
              <a:ext uri="{FF2B5EF4-FFF2-40B4-BE49-F238E27FC236}">
                <a16:creationId xmlns:a16="http://schemas.microsoft.com/office/drawing/2014/main" xmlns="" id="{52890D67-49B8-468F-864B-3CAC006819E8}"/>
              </a:ext>
            </a:extLst>
          </p:cNvPr>
          <p:cNvSpPr/>
          <p:nvPr/>
        </p:nvSpPr>
        <p:spPr>
          <a:xfrm>
            <a:off x="7382968" y="2494897"/>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7" name="Rectangle: Rounded Corners 236">
            <a:extLst>
              <a:ext uri="{FF2B5EF4-FFF2-40B4-BE49-F238E27FC236}">
                <a16:creationId xmlns:a16="http://schemas.microsoft.com/office/drawing/2014/main" xmlns="" id="{28D11A56-A1FA-472B-81B8-BCE7F760E3B0}"/>
              </a:ext>
            </a:extLst>
          </p:cNvPr>
          <p:cNvSpPr/>
          <p:nvPr/>
        </p:nvSpPr>
        <p:spPr>
          <a:xfrm>
            <a:off x="7382968" y="2784546"/>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8" name="Rectangle: Rounded Corners 237">
            <a:extLst>
              <a:ext uri="{FF2B5EF4-FFF2-40B4-BE49-F238E27FC236}">
                <a16:creationId xmlns:a16="http://schemas.microsoft.com/office/drawing/2014/main" xmlns="" id="{934AFC81-D77E-4A28-AE42-7969D2A013AE}"/>
              </a:ext>
            </a:extLst>
          </p:cNvPr>
          <p:cNvSpPr/>
          <p:nvPr/>
        </p:nvSpPr>
        <p:spPr>
          <a:xfrm>
            <a:off x="7382968" y="3074195"/>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9" name="Rectangle: Rounded Corners 238">
            <a:extLst>
              <a:ext uri="{FF2B5EF4-FFF2-40B4-BE49-F238E27FC236}">
                <a16:creationId xmlns:a16="http://schemas.microsoft.com/office/drawing/2014/main" xmlns="" id="{68D605CF-8EBF-458D-BE70-40E8AE830439}"/>
              </a:ext>
            </a:extLst>
          </p:cNvPr>
          <p:cNvSpPr/>
          <p:nvPr/>
        </p:nvSpPr>
        <p:spPr>
          <a:xfrm>
            <a:off x="7382968" y="3363843"/>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0" name="Rectangle: Rounded Corners 239">
            <a:extLst>
              <a:ext uri="{FF2B5EF4-FFF2-40B4-BE49-F238E27FC236}">
                <a16:creationId xmlns:a16="http://schemas.microsoft.com/office/drawing/2014/main" xmlns="" id="{EBC73E9C-4B49-4299-9698-E76EAA478790}"/>
              </a:ext>
            </a:extLst>
          </p:cNvPr>
          <p:cNvSpPr/>
          <p:nvPr/>
        </p:nvSpPr>
        <p:spPr>
          <a:xfrm>
            <a:off x="7382968" y="3653493"/>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1" name="Rectangle: Rounded Corners 240">
            <a:extLst>
              <a:ext uri="{FF2B5EF4-FFF2-40B4-BE49-F238E27FC236}">
                <a16:creationId xmlns:a16="http://schemas.microsoft.com/office/drawing/2014/main" xmlns="" id="{604D2D03-07BF-490E-B7CC-FD3197C85E65}"/>
              </a:ext>
            </a:extLst>
          </p:cNvPr>
          <p:cNvSpPr/>
          <p:nvPr/>
        </p:nvSpPr>
        <p:spPr>
          <a:xfrm>
            <a:off x="7382968" y="3943142"/>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2" name="Rectangle: Rounded Corners 241">
            <a:extLst>
              <a:ext uri="{FF2B5EF4-FFF2-40B4-BE49-F238E27FC236}">
                <a16:creationId xmlns:a16="http://schemas.microsoft.com/office/drawing/2014/main" xmlns="" id="{3D519EA9-55B8-4FAC-82B7-7877255CA944}"/>
              </a:ext>
            </a:extLst>
          </p:cNvPr>
          <p:cNvSpPr/>
          <p:nvPr/>
        </p:nvSpPr>
        <p:spPr>
          <a:xfrm>
            <a:off x="7382968" y="4232791"/>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3" name="Rectangle: Rounded Corners 242">
            <a:extLst>
              <a:ext uri="{FF2B5EF4-FFF2-40B4-BE49-F238E27FC236}">
                <a16:creationId xmlns:a16="http://schemas.microsoft.com/office/drawing/2014/main" xmlns="" id="{AA064E76-DC21-4194-98EF-765C025B75B9}"/>
              </a:ext>
            </a:extLst>
          </p:cNvPr>
          <p:cNvSpPr/>
          <p:nvPr/>
        </p:nvSpPr>
        <p:spPr>
          <a:xfrm>
            <a:off x="7382968" y="4522439"/>
            <a:ext cx="153796" cy="4748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6" name="Rectangle: Rounded Corners 245">
            <a:extLst>
              <a:ext uri="{FF2B5EF4-FFF2-40B4-BE49-F238E27FC236}">
                <a16:creationId xmlns:a16="http://schemas.microsoft.com/office/drawing/2014/main" xmlns="" id="{3C65AFC5-A08C-407A-8D38-73F40C1093A8}"/>
              </a:ext>
            </a:extLst>
          </p:cNvPr>
          <p:cNvSpPr/>
          <p:nvPr/>
        </p:nvSpPr>
        <p:spPr>
          <a:xfrm>
            <a:off x="7200123" y="1880581"/>
            <a:ext cx="153796" cy="4870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7" name="Rectangle: Rounded Corners 246">
            <a:extLst>
              <a:ext uri="{FF2B5EF4-FFF2-40B4-BE49-F238E27FC236}">
                <a16:creationId xmlns:a16="http://schemas.microsoft.com/office/drawing/2014/main" xmlns="" id="{147AF45F-A7BD-422C-A3D9-EFC87A6EC682}"/>
              </a:ext>
            </a:extLst>
          </p:cNvPr>
          <p:cNvSpPr/>
          <p:nvPr/>
        </p:nvSpPr>
        <p:spPr>
          <a:xfrm>
            <a:off x="7200123" y="2402600"/>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8" name="Rectangle: Rounded Corners 247">
            <a:extLst>
              <a:ext uri="{FF2B5EF4-FFF2-40B4-BE49-F238E27FC236}">
                <a16:creationId xmlns:a16="http://schemas.microsoft.com/office/drawing/2014/main" xmlns="" id="{EE99C6DC-C948-4843-8FC0-83E7317F5A44}"/>
              </a:ext>
            </a:extLst>
          </p:cNvPr>
          <p:cNvSpPr/>
          <p:nvPr/>
        </p:nvSpPr>
        <p:spPr>
          <a:xfrm>
            <a:off x="7200123" y="2692249"/>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9" name="Rectangle: Rounded Corners 248">
            <a:extLst>
              <a:ext uri="{FF2B5EF4-FFF2-40B4-BE49-F238E27FC236}">
                <a16:creationId xmlns:a16="http://schemas.microsoft.com/office/drawing/2014/main" xmlns="" id="{21658709-2713-4F83-B71F-2A7F7E870832}"/>
              </a:ext>
            </a:extLst>
          </p:cNvPr>
          <p:cNvSpPr/>
          <p:nvPr/>
        </p:nvSpPr>
        <p:spPr>
          <a:xfrm>
            <a:off x="7200123" y="2981898"/>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0" name="Rectangle: Rounded Corners 249">
            <a:extLst>
              <a:ext uri="{FF2B5EF4-FFF2-40B4-BE49-F238E27FC236}">
                <a16:creationId xmlns:a16="http://schemas.microsoft.com/office/drawing/2014/main" xmlns="" id="{720DDE93-A707-4A35-8899-1A3213656CC5}"/>
              </a:ext>
            </a:extLst>
          </p:cNvPr>
          <p:cNvSpPr/>
          <p:nvPr/>
        </p:nvSpPr>
        <p:spPr>
          <a:xfrm>
            <a:off x="7200123" y="3271547"/>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1" name="Rectangle: Rounded Corners 250">
            <a:extLst>
              <a:ext uri="{FF2B5EF4-FFF2-40B4-BE49-F238E27FC236}">
                <a16:creationId xmlns:a16="http://schemas.microsoft.com/office/drawing/2014/main" xmlns="" id="{D7CF23FB-40E5-42E8-9A38-FA5042E5FF27}"/>
              </a:ext>
            </a:extLst>
          </p:cNvPr>
          <p:cNvSpPr/>
          <p:nvPr/>
        </p:nvSpPr>
        <p:spPr>
          <a:xfrm>
            <a:off x="7200123" y="3561196"/>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2" name="Rectangle: Rounded Corners 251">
            <a:extLst>
              <a:ext uri="{FF2B5EF4-FFF2-40B4-BE49-F238E27FC236}">
                <a16:creationId xmlns:a16="http://schemas.microsoft.com/office/drawing/2014/main" xmlns="" id="{2CA11A0C-7F63-4904-9681-D1FB3E25C3D6}"/>
              </a:ext>
            </a:extLst>
          </p:cNvPr>
          <p:cNvSpPr/>
          <p:nvPr/>
        </p:nvSpPr>
        <p:spPr>
          <a:xfrm>
            <a:off x="7200123" y="3850845"/>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3" name="Rectangle: Rounded Corners 252">
            <a:extLst>
              <a:ext uri="{FF2B5EF4-FFF2-40B4-BE49-F238E27FC236}">
                <a16:creationId xmlns:a16="http://schemas.microsoft.com/office/drawing/2014/main" xmlns="" id="{66D5E742-8D07-4EBB-B64C-55E70C5270CB}"/>
              </a:ext>
            </a:extLst>
          </p:cNvPr>
          <p:cNvSpPr/>
          <p:nvPr/>
        </p:nvSpPr>
        <p:spPr>
          <a:xfrm>
            <a:off x="7200123" y="4140494"/>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4" name="Rectangle: Rounded Corners 253">
            <a:extLst>
              <a:ext uri="{FF2B5EF4-FFF2-40B4-BE49-F238E27FC236}">
                <a16:creationId xmlns:a16="http://schemas.microsoft.com/office/drawing/2014/main" xmlns="" id="{18F823B0-1BF8-49E3-BC8C-33EB78D28CC2}"/>
              </a:ext>
            </a:extLst>
          </p:cNvPr>
          <p:cNvSpPr/>
          <p:nvPr/>
        </p:nvSpPr>
        <p:spPr>
          <a:xfrm>
            <a:off x="7200123" y="4430143"/>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5" name="Rectangle: Rounded Corners 254">
            <a:extLst>
              <a:ext uri="{FF2B5EF4-FFF2-40B4-BE49-F238E27FC236}">
                <a16:creationId xmlns:a16="http://schemas.microsoft.com/office/drawing/2014/main" xmlns="" id="{E5716BEF-00EF-408D-BC37-94B42F77B450}"/>
              </a:ext>
            </a:extLst>
          </p:cNvPr>
          <p:cNvSpPr/>
          <p:nvPr/>
        </p:nvSpPr>
        <p:spPr>
          <a:xfrm>
            <a:off x="7200123" y="4719791"/>
            <a:ext cx="153796" cy="2774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 name="Rectangle: Rounded Corners 255">
            <a:extLst>
              <a:ext uri="{FF2B5EF4-FFF2-40B4-BE49-F238E27FC236}">
                <a16:creationId xmlns:a16="http://schemas.microsoft.com/office/drawing/2014/main" xmlns="" id="{9F444287-EC3B-4F12-AC6D-C0C095773DE0}"/>
              </a:ext>
            </a:extLst>
          </p:cNvPr>
          <p:cNvSpPr/>
          <p:nvPr/>
        </p:nvSpPr>
        <p:spPr>
          <a:xfrm>
            <a:off x="7017279" y="1880581"/>
            <a:ext cx="153796" cy="28964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7" name="Rectangle: Rounded Corners 256">
            <a:extLst>
              <a:ext uri="{FF2B5EF4-FFF2-40B4-BE49-F238E27FC236}">
                <a16:creationId xmlns:a16="http://schemas.microsoft.com/office/drawing/2014/main" xmlns="" id="{69DC0793-3528-4629-8FF2-22D839C65128}"/>
              </a:ext>
            </a:extLst>
          </p:cNvPr>
          <p:cNvSpPr/>
          <p:nvPr/>
        </p:nvSpPr>
        <p:spPr>
          <a:xfrm>
            <a:off x="7017279" y="2205248"/>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8" name="Rectangle: Rounded Corners 257">
            <a:extLst>
              <a:ext uri="{FF2B5EF4-FFF2-40B4-BE49-F238E27FC236}">
                <a16:creationId xmlns:a16="http://schemas.microsoft.com/office/drawing/2014/main" xmlns="" id="{3D3050EA-858F-4670-B4A8-357208BAD502}"/>
              </a:ext>
            </a:extLst>
          </p:cNvPr>
          <p:cNvSpPr/>
          <p:nvPr/>
        </p:nvSpPr>
        <p:spPr>
          <a:xfrm>
            <a:off x="7017279" y="2494897"/>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9" name="Rectangle: Rounded Corners 258">
            <a:extLst>
              <a:ext uri="{FF2B5EF4-FFF2-40B4-BE49-F238E27FC236}">
                <a16:creationId xmlns:a16="http://schemas.microsoft.com/office/drawing/2014/main" xmlns="" id="{A458FECE-E8C0-4B8C-B6C3-EA6D74304D04}"/>
              </a:ext>
            </a:extLst>
          </p:cNvPr>
          <p:cNvSpPr/>
          <p:nvPr/>
        </p:nvSpPr>
        <p:spPr>
          <a:xfrm>
            <a:off x="7017279" y="2784546"/>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0" name="Rectangle: Rounded Corners 259">
            <a:extLst>
              <a:ext uri="{FF2B5EF4-FFF2-40B4-BE49-F238E27FC236}">
                <a16:creationId xmlns:a16="http://schemas.microsoft.com/office/drawing/2014/main" xmlns="" id="{619B5BCB-66E3-4C05-9A33-F72D5F6551DA}"/>
              </a:ext>
            </a:extLst>
          </p:cNvPr>
          <p:cNvSpPr/>
          <p:nvPr/>
        </p:nvSpPr>
        <p:spPr>
          <a:xfrm>
            <a:off x="7017279" y="3074195"/>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1" name="Rectangle: Rounded Corners 260">
            <a:extLst>
              <a:ext uri="{FF2B5EF4-FFF2-40B4-BE49-F238E27FC236}">
                <a16:creationId xmlns:a16="http://schemas.microsoft.com/office/drawing/2014/main" xmlns="" id="{B7BA849A-B791-431F-A3B2-9B4EBBB8344B}"/>
              </a:ext>
            </a:extLst>
          </p:cNvPr>
          <p:cNvSpPr/>
          <p:nvPr/>
        </p:nvSpPr>
        <p:spPr>
          <a:xfrm>
            <a:off x="7017279" y="3363843"/>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2" name="Rectangle: Rounded Corners 261">
            <a:extLst>
              <a:ext uri="{FF2B5EF4-FFF2-40B4-BE49-F238E27FC236}">
                <a16:creationId xmlns:a16="http://schemas.microsoft.com/office/drawing/2014/main" xmlns="" id="{A0D93BCE-07D0-4954-A553-3B62C967CD71}"/>
              </a:ext>
            </a:extLst>
          </p:cNvPr>
          <p:cNvSpPr/>
          <p:nvPr/>
        </p:nvSpPr>
        <p:spPr>
          <a:xfrm>
            <a:off x="7017279" y="3653493"/>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3" name="Rectangle: Rounded Corners 262">
            <a:extLst>
              <a:ext uri="{FF2B5EF4-FFF2-40B4-BE49-F238E27FC236}">
                <a16:creationId xmlns:a16="http://schemas.microsoft.com/office/drawing/2014/main" xmlns="" id="{20407A6C-2B94-46F1-BC85-58D6E68259E2}"/>
              </a:ext>
            </a:extLst>
          </p:cNvPr>
          <p:cNvSpPr/>
          <p:nvPr/>
        </p:nvSpPr>
        <p:spPr>
          <a:xfrm>
            <a:off x="7017279" y="3943142"/>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4" name="Rectangle: Rounded Corners 263">
            <a:extLst>
              <a:ext uri="{FF2B5EF4-FFF2-40B4-BE49-F238E27FC236}">
                <a16:creationId xmlns:a16="http://schemas.microsoft.com/office/drawing/2014/main" xmlns="" id="{5A637F6B-ACF6-420F-90A3-7710772C4050}"/>
              </a:ext>
            </a:extLst>
          </p:cNvPr>
          <p:cNvSpPr/>
          <p:nvPr/>
        </p:nvSpPr>
        <p:spPr>
          <a:xfrm>
            <a:off x="7017279" y="4232791"/>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5" name="Rectangle: Rounded Corners 264">
            <a:extLst>
              <a:ext uri="{FF2B5EF4-FFF2-40B4-BE49-F238E27FC236}">
                <a16:creationId xmlns:a16="http://schemas.microsoft.com/office/drawing/2014/main" xmlns="" id="{0B526D6A-0D30-4C9C-861D-C60D64AF29D2}"/>
              </a:ext>
            </a:extLst>
          </p:cNvPr>
          <p:cNvSpPr/>
          <p:nvPr/>
        </p:nvSpPr>
        <p:spPr>
          <a:xfrm>
            <a:off x="7017279" y="4522439"/>
            <a:ext cx="153796" cy="4748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8" name="Rectangle: Rounded Corners 267">
            <a:extLst>
              <a:ext uri="{FF2B5EF4-FFF2-40B4-BE49-F238E27FC236}">
                <a16:creationId xmlns:a16="http://schemas.microsoft.com/office/drawing/2014/main" xmlns="" id="{E06F6B44-34DD-4008-A3E0-96ECA2298921}"/>
              </a:ext>
            </a:extLst>
          </p:cNvPr>
          <p:cNvSpPr/>
          <p:nvPr/>
        </p:nvSpPr>
        <p:spPr>
          <a:xfrm>
            <a:off x="6822661" y="1880581"/>
            <a:ext cx="153796" cy="4633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9" name="Rectangle: Rounded Corners 268">
            <a:extLst>
              <a:ext uri="{FF2B5EF4-FFF2-40B4-BE49-F238E27FC236}">
                <a16:creationId xmlns:a16="http://schemas.microsoft.com/office/drawing/2014/main" xmlns="" id="{634F0A5B-0830-458F-8821-0277394A9DA1}"/>
              </a:ext>
            </a:extLst>
          </p:cNvPr>
          <p:cNvSpPr/>
          <p:nvPr/>
        </p:nvSpPr>
        <p:spPr>
          <a:xfrm>
            <a:off x="6822661" y="2378925"/>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0" name="Rectangle: Rounded Corners 269">
            <a:extLst>
              <a:ext uri="{FF2B5EF4-FFF2-40B4-BE49-F238E27FC236}">
                <a16:creationId xmlns:a16="http://schemas.microsoft.com/office/drawing/2014/main" xmlns="" id="{B0368569-5D34-48A7-A8B8-80DC42DF3C6A}"/>
              </a:ext>
            </a:extLst>
          </p:cNvPr>
          <p:cNvSpPr/>
          <p:nvPr/>
        </p:nvSpPr>
        <p:spPr>
          <a:xfrm>
            <a:off x="6822661" y="2668574"/>
            <a:ext cx="153796" cy="14132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5" name="Rectangle: Rounded Corners 274">
            <a:extLst>
              <a:ext uri="{FF2B5EF4-FFF2-40B4-BE49-F238E27FC236}">
                <a16:creationId xmlns:a16="http://schemas.microsoft.com/office/drawing/2014/main" xmlns="" id="{4A6BFCF4-78E8-4399-B9FE-CB6D636DF35C}"/>
              </a:ext>
            </a:extLst>
          </p:cNvPr>
          <p:cNvSpPr/>
          <p:nvPr/>
        </p:nvSpPr>
        <p:spPr>
          <a:xfrm>
            <a:off x="6822661" y="4116819"/>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6" name="Rectangle: Rounded Corners 275">
            <a:extLst>
              <a:ext uri="{FF2B5EF4-FFF2-40B4-BE49-F238E27FC236}">
                <a16:creationId xmlns:a16="http://schemas.microsoft.com/office/drawing/2014/main" xmlns="" id="{C7AEA177-4151-4354-91E0-E92FC95DDC30}"/>
              </a:ext>
            </a:extLst>
          </p:cNvPr>
          <p:cNvSpPr/>
          <p:nvPr/>
        </p:nvSpPr>
        <p:spPr>
          <a:xfrm>
            <a:off x="6822661" y="4406468"/>
            <a:ext cx="153796" cy="2546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7" name="Rectangle: Rounded Corners 276">
            <a:extLst>
              <a:ext uri="{FF2B5EF4-FFF2-40B4-BE49-F238E27FC236}">
                <a16:creationId xmlns:a16="http://schemas.microsoft.com/office/drawing/2014/main" xmlns="" id="{8CF84798-D451-4B7C-90B3-EA0E8D25AFD9}"/>
              </a:ext>
            </a:extLst>
          </p:cNvPr>
          <p:cNvSpPr/>
          <p:nvPr/>
        </p:nvSpPr>
        <p:spPr>
          <a:xfrm>
            <a:off x="6822661" y="4696117"/>
            <a:ext cx="153796" cy="3011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rapezoid 9">
            <a:extLst>
              <a:ext uri="{FF2B5EF4-FFF2-40B4-BE49-F238E27FC236}">
                <a16:creationId xmlns:a16="http://schemas.microsoft.com/office/drawing/2014/main" xmlns="" id="{44540DD9-F3CB-4216-91D6-9A9F25C120AF}"/>
              </a:ext>
            </a:extLst>
          </p:cNvPr>
          <p:cNvSpPr/>
          <p:nvPr/>
        </p:nvSpPr>
        <p:spPr>
          <a:xfrm rot="16200000">
            <a:off x="6615496" y="2874234"/>
            <a:ext cx="3977639" cy="1079050"/>
          </a:xfrm>
          <a:prstGeom prst="trapezoi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8" name="Trapezoid 277">
            <a:extLst>
              <a:ext uri="{FF2B5EF4-FFF2-40B4-BE49-F238E27FC236}">
                <a16:creationId xmlns:a16="http://schemas.microsoft.com/office/drawing/2014/main" xmlns="" id="{75AB04F2-C037-4256-8321-CC424F936565}"/>
              </a:ext>
            </a:extLst>
          </p:cNvPr>
          <p:cNvSpPr/>
          <p:nvPr/>
        </p:nvSpPr>
        <p:spPr>
          <a:xfrm rot="16200000">
            <a:off x="6725603" y="2921317"/>
            <a:ext cx="3756660" cy="977265"/>
          </a:xfrm>
          <a:prstGeom prst="trapezoid">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5">
            <a:extLst>
              <a:ext uri="{FF2B5EF4-FFF2-40B4-BE49-F238E27FC236}">
                <a16:creationId xmlns:a16="http://schemas.microsoft.com/office/drawing/2014/main" xmlns="" id="{D073871A-8C8C-47E3-9699-43DC0BC64B14}"/>
              </a:ext>
            </a:extLst>
          </p:cNvPr>
          <p:cNvGrpSpPr/>
          <p:nvPr/>
        </p:nvGrpSpPr>
        <p:grpSpPr>
          <a:xfrm>
            <a:off x="7156781" y="5666436"/>
            <a:ext cx="668774" cy="810385"/>
            <a:chOff x="9574249" y="351018"/>
            <a:chExt cx="891698" cy="810385"/>
          </a:xfrm>
        </p:grpSpPr>
        <p:sp>
          <p:nvSpPr>
            <p:cNvPr id="14" name="Oval 13">
              <a:extLst>
                <a:ext uri="{FF2B5EF4-FFF2-40B4-BE49-F238E27FC236}">
                  <a16:creationId xmlns:a16="http://schemas.microsoft.com/office/drawing/2014/main" xmlns="" id="{C64F732D-DF38-47EA-9E03-96C88012B3B4}"/>
                </a:ext>
              </a:extLst>
            </p:cNvPr>
            <p:cNvSpPr/>
            <p:nvPr/>
          </p:nvSpPr>
          <p:spPr>
            <a:xfrm>
              <a:off x="9574249" y="351018"/>
              <a:ext cx="810385" cy="810385"/>
            </a:xfrm>
            <a:prstGeom prst="ellipse">
              <a:avLst/>
            </a:prstGeom>
            <a:solidFill>
              <a:srgbClr val="FFCB2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xmlns="" id="{1EF02EA3-8BA4-4CBA-B898-43E63352B39D}"/>
                </a:ext>
              </a:extLst>
            </p:cNvPr>
            <p:cNvSpPr/>
            <p:nvPr/>
          </p:nvSpPr>
          <p:spPr>
            <a:xfrm>
              <a:off x="9741265" y="514252"/>
              <a:ext cx="615506" cy="624907"/>
            </a:xfrm>
            <a:custGeom>
              <a:avLst/>
              <a:gdLst>
                <a:gd name="connsiteX0" fmla="*/ 405193 w 661319"/>
                <a:gd name="connsiteY0" fmla="*/ 0 h 671420"/>
                <a:gd name="connsiteX1" fmla="*/ 562912 w 661319"/>
                <a:gd name="connsiteY1" fmla="*/ 31842 h 671420"/>
                <a:gd name="connsiteX2" fmla="*/ 598286 w 661319"/>
                <a:gd name="connsiteY2" fmla="*/ 51042 h 671420"/>
                <a:gd name="connsiteX3" fmla="*/ 629477 w 661319"/>
                <a:gd name="connsiteY3" fmla="*/ 108508 h 671420"/>
                <a:gd name="connsiteX4" fmla="*/ 661319 w 661319"/>
                <a:gd name="connsiteY4" fmla="*/ 266227 h 671420"/>
                <a:gd name="connsiteX5" fmla="*/ 256126 w 661319"/>
                <a:gd name="connsiteY5" fmla="*/ 671420 h 671420"/>
                <a:gd name="connsiteX6" fmla="*/ 98407 w 661319"/>
                <a:gd name="connsiteY6" fmla="*/ 639578 h 671420"/>
                <a:gd name="connsiteX7" fmla="*/ 63033 w 661319"/>
                <a:gd name="connsiteY7" fmla="*/ 620378 h 671420"/>
                <a:gd name="connsiteX8" fmla="*/ 31842 w 661319"/>
                <a:gd name="connsiteY8" fmla="*/ 562912 h 671420"/>
                <a:gd name="connsiteX9" fmla="*/ 0 w 661319"/>
                <a:gd name="connsiteY9" fmla="*/ 405193 h 671420"/>
                <a:gd name="connsiteX10" fmla="*/ 405193 w 661319"/>
                <a:gd name="connsiteY10" fmla="*/ 0 h 67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1319" h="671420">
                  <a:moveTo>
                    <a:pt x="405193" y="0"/>
                  </a:moveTo>
                  <a:cubicBezTo>
                    <a:pt x="461138" y="0"/>
                    <a:pt x="514436" y="11338"/>
                    <a:pt x="562912" y="31842"/>
                  </a:cubicBezTo>
                  <a:lnTo>
                    <a:pt x="598286" y="51042"/>
                  </a:lnTo>
                  <a:lnTo>
                    <a:pt x="629477" y="108508"/>
                  </a:lnTo>
                  <a:cubicBezTo>
                    <a:pt x="649981" y="156984"/>
                    <a:pt x="661319" y="210282"/>
                    <a:pt x="661319" y="266227"/>
                  </a:cubicBezTo>
                  <a:cubicBezTo>
                    <a:pt x="661319" y="490009"/>
                    <a:pt x="479908" y="671420"/>
                    <a:pt x="256126" y="671420"/>
                  </a:cubicBezTo>
                  <a:cubicBezTo>
                    <a:pt x="200181" y="671420"/>
                    <a:pt x="146883" y="660082"/>
                    <a:pt x="98407" y="639578"/>
                  </a:cubicBezTo>
                  <a:lnTo>
                    <a:pt x="63033" y="620378"/>
                  </a:lnTo>
                  <a:lnTo>
                    <a:pt x="31842" y="562912"/>
                  </a:lnTo>
                  <a:cubicBezTo>
                    <a:pt x="11338" y="514436"/>
                    <a:pt x="0" y="461139"/>
                    <a:pt x="0" y="405193"/>
                  </a:cubicBezTo>
                  <a:cubicBezTo>
                    <a:pt x="0" y="181411"/>
                    <a:pt x="181411" y="0"/>
                    <a:pt x="405193" y="0"/>
                  </a:cubicBezTo>
                  <a:close/>
                </a:path>
              </a:pathLst>
            </a:custGeom>
            <a:solidFill>
              <a:srgbClr val="E2AC00"/>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xmlns="" id="{B50CF6B6-EFA1-4EB1-BBA3-AF229E61553D}"/>
                </a:ext>
              </a:extLst>
            </p:cNvPr>
            <p:cNvSpPr/>
            <p:nvPr/>
          </p:nvSpPr>
          <p:spPr>
            <a:xfrm rot="19384363">
              <a:off x="10247594" y="384101"/>
              <a:ext cx="218353" cy="13533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 name="Group 22">
            <a:extLst>
              <a:ext uri="{FF2B5EF4-FFF2-40B4-BE49-F238E27FC236}">
                <a16:creationId xmlns:a16="http://schemas.microsoft.com/office/drawing/2014/main" xmlns="" id="{84201417-6C81-4132-A4DF-2D6FD170359B}"/>
              </a:ext>
            </a:extLst>
          </p:cNvPr>
          <p:cNvGrpSpPr/>
          <p:nvPr/>
        </p:nvGrpSpPr>
        <p:grpSpPr>
          <a:xfrm rot="18283412">
            <a:off x="5647232" y="106841"/>
            <a:ext cx="1652822" cy="778132"/>
            <a:chOff x="8846272" y="5574293"/>
            <a:chExt cx="2017589" cy="1266480"/>
          </a:xfrm>
        </p:grpSpPr>
        <p:sp>
          <p:nvSpPr>
            <p:cNvPr id="17" name="Rectangle: Rounded Corners 16">
              <a:extLst>
                <a:ext uri="{FF2B5EF4-FFF2-40B4-BE49-F238E27FC236}">
                  <a16:creationId xmlns:a16="http://schemas.microsoft.com/office/drawing/2014/main" xmlns="" id="{5F2944FF-EB5C-49C2-B1C7-52A4C687ED43}"/>
                </a:ext>
              </a:extLst>
            </p:cNvPr>
            <p:cNvSpPr/>
            <p:nvPr/>
          </p:nvSpPr>
          <p:spPr>
            <a:xfrm rot="1446864">
              <a:off x="8846272" y="5621595"/>
              <a:ext cx="1767783" cy="1219178"/>
            </a:xfrm>
            <a:prstGeom prst="roundRect">
              <a:avLst>
                <a:gd name="adj" fmla="val 110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Top Corners Rounded 17">
              <a:extLst>
                <a:ext uri="{FF2B5EF4-FFF2-40B4-BE49-F238E27FC236}">
                  <a16:creationId xmlns:a16="http://schemas.microsoft.com/office/drawing/2014/main" xmlns="" id="{9D151B0B-B668-48C6-B7C3-4A771CA900F8}"/>
                </a:ext>
              </a:extLst>
            </p:cNvPr>
            <p:cNvSpPr/>
            <p:nvPr/>
          </p:nvSpPr>
          <p:spPr>
            <a:xfrm rot="1464242">
              <a:off x="9091627" y="5574293"/>
              <a:ext cx="1772234" cy="215271"/>
            </a:xfrm>
            <a:prstGeom prst="round2SameRect">
              <a:avLst>
                <a:gd name="adj1" fmla="val 36053"/>
                <a:gd name="adj2"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xmlns="" id="{641A6515-CEC6-49BF-A791-44770E8B8735}"/>
                </a:ext>
              </a:extLst>
            </p:cNvPr>
            <p:cNvSpPr/>
            <p:nvPr/>
          </p:nvSpPr>
          <p:spPr>
            <a:xfrm rot="6812325">
              <a:off x="9788379" y="6245042"/>
              <a:ext cx="789133" cy="351018"/>
            </a:xfrm>
            <a:prstGeom prst="round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2" name="Straight Connector 21">
              <a:extLst>
                <a:ext uri="{FF2B5EF4-FFF2-40B4-BE49-F238E27FC236}">
                  <a16:creationId xmlns:a16="http://schemas.microsoft.com/office/drawing/2014/main" xmlns="" id="{CC5F3CB5-A2F0-4BB0-8644-ACF653F1AD30}"/>
                </a:ext>
              </a:extLst>
            </p:cNvPr>
            <p:cNvCxnSpPr>
              <a:cxnSpLocks/>
            </p:cNvCxnSpPr>
            <p:nvPr/>
          </p:nvCxnSpPr>
          <p:spPr>
            <a:xfrm flipH="1">
              <a:off x="10122037" y="6144895"/>
              <a:ext cx="252773" cy="6150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xmlns="" id="{91B9C24D-0A94-416D-8923-FF59E3E0E691}"/>
                </a:ext>
              </a:extLst>
            </p:cNvPr>
            <p:cNvCxnSpPr>
              <a:cxnSpLocks/>
            </p:cNvCxnSpPr>
            <p:nvPr/>
          </p:nvCxnSpPr>
          <p:spPr>
            <a:xfrm flipH="1">
              <a:off x="10049018" y="6119593"/>
              <a:ext cx="252773" cy="6150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xmlns="" id="{2F9ECEE8-D9D9-4B99-9918-CAC88DB3DD6D}"/>
                </a:ext>
              </a:extLst>
            </p:cNvPr>
            <p:cNvCxnSpPr>
              <a:cxnSpLocks/>
            </p:cNvCxnSpPr>
            <p:nvPr/>
          </p:nvCxnSpPr>
          <p:spPr>
            <a:xfrm flipH="1">
              <a:off x="9975999" y="6094291"/>
              <a:ext cx="252773" cy="6150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 name="Group 151">
            <a:extLst>
              <a:ext uri="{FF2B5EF4-FFF2-40B4-BE49-F238E27FC236}">
                <a16:creationId xmlns:a16="http://schemas.microsoft.com/office/drawing/2014/main" xmlns="" id="{B771EC4F-6812-4552-9D23-28D5D57CA46E}"/>
              </a:ext>
            </a:extLst>
          </p:cNvPr>
          <p:cNvGrpSpPr/>
          <p:nvPr/>
        </p:nvGrpSpPr>
        <p:grpSpPr>
          <a:xfrm>
            <a:off x="1819528" y="-5920556"/>
            <a:ext cx="1321910" cy="5399201"/>
            <a:chOff x="2366645" y="-318746"/>
            <a:chExt cx="1762546" cy="5399201"/>
          </a:xfrm>
        </p:grpSpPr>
        <p:grpSp>
          <p:nvGrpSpPr>
            <p:cNvPr id="9" name="Group 152">
              <a:extLst>
                <a:ext uri="{FF2B5EF4-FFF2-40B4-BE49-F238E27FC236}">
                  <a16:creationId xmlns:a16="http://schemas.microsoft.com/office/drawing/2014/main" xmlns="" id="{C3BC2DC5-E51F-43CE-A92A-264797C113F1}"/>
                </a:ext>
              </a:extLst>
            </p:cNvPr>
            <p:cNvGrpSpPr/>
            <p:nvPr/>
          </p:nvGrpSpPr>
          <p:grpSpPr>
            <a:xfrm>
              <a:off x="2366645" y="-318746"/>
              <a:ext cx="1762546" cy="5399201"/>
              <a:chOff x="323258" y="-672037"/>
              <a:chExt cx="1762546" cy="5399201"/>
            </a:xfrm>
          </p:grpSpPr>
          <p:sp>
            <p:nvSpPr>
              <p:cNvPr id="156" name="Rectangle: Rounded Corners 155">
                <a:extLst>
                  <a:ext uri="{FF2B5EF4-FFF2-40B4-BE49-F238E27FC236}">
                    <a16:creationId xmlns:a16="http://schemas.microsoft.com/office/drawing/2014/main" xmlns="" id="{81A9DFB1-7AFE-4AB0-803A-434757BFF0B8}"/>
                  </a:ext>
                </a:extLst>
              </p:cNvPr>
              <p:cNvSpPr/>
              <p:nvPr/>
            </p:nvSpPr>
            <p:spPr>
              <a:xfrm rot="264095" flipH="1">
                <a:off x="1161058" y="-672037"/>
                <a:ext cx="262042" cy="2752855"/>
              </a:xfrm>
              <a:prstGeom prst="roundRect">
                <a:avLst/>
              </a:prstGeom>
              <a:solidFill>
                <a:srgbClr val="B154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7" name="Rectangle: Top Corners Rounded 156">
                <a:extLst>
                  <a:ext uri="{FF2B5EF4-FFF2-40B4-BE49-F238E27FC236}">
                    <a16:creationId xmlns:a16="http://schemas.microsoft.com/office/drawing/2014/main" xmlns="" id="{509CBA53-33B9-49D4-8DAD-6C6F487D2EBA}"/>
                  </a:ext>
                </a:extLst>
              </p:cNvPr>
              <p:cNvSpPr/>
              <p:nvPr/>
            </p:nvSpPr>
            <p:spPr>
              <a:xfrm>
                <a:off x="323258" y="2119470"/>
                <a:ext cx="1760376" cy="1088425"/>
              </a:xfrm>
              <a:prstGeom prst="round2SameRect">
                <a:avLst/>
              </a:prstGeom>
              <a:solidFill>
                <a:srgbClr val="E66E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8" name="Rectangle: Top Corners Rounded 157">
                <a:extLst>
                  <a:ext uri="{FF2B5EF4-FFF2-40B4-BE49-F238E27FC236}">
                    <a16:creationId xmlns:a16="http://schemas.microsoft.com/office/drawing/2014/main" xmlns="" id="{EB42F7DA-D398-45B6-BCB6-100FA2242173}"/>
                  </a:ext>
                </a:extLst>
              </p:cNvPr>
              <p:cNvSpPr/>
              <p:nvPr/>
            </p:nvSpPr>
            <p:spPr>
              <a:xfrm flipV="1">
                <a:off x="323258" y="3186066"/>
                <a:ext cx="1760376" cy="1478720"/>
              </a:xfrm>
              <a:prstGeom prst="round2SameRect">
                <a:avLst>
                  <a:gd name="adj1" fmla="val 1451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xmlns="" id="{18E69933-272F-442E-914A-F81A3E446B76}"/>
                  </a:ext>
                </a:extLst>
              </p:cNvPr>
              <p:cNvSpPr/>
              <p:nvPr/>
            </p:nvSpPr>
            <p:spPr>
              <a:xfrm flipV="1">
                <a:off x="1711301" y="2119470"/>
                <a:ext cx="374503" cy="2545316"/>
              </a:xfrm>
              <a:custGeom>
                <a:avLst/>
                <a:gdLst>
                  <a:gd name="connsiteX0" fmla="*/ 33154 w 374503"/>
                  <a:gd name="connsiteY0" fmla="*/ 2545316 h 2545316"/>
                  <a:gd name="connsiteX1" fmla="*/ 193095 w 374503"/>
                  <a:gd name="connsiteY1" fmla="*/ 2545316 h 2545316"/>
                  <a:gd name="connsiteX2" fmla="*/ 374503 w 374503"/>
                  <a:gd name="connsiteY2" fmla="*/ 2363908 h 2545316"/>
                  <a:gd name="connsiteX3" fmla="*/ 374503 w 374503"/>
                  <a:gd name="connsiteY3" fmla="*/ 1478720 h 2545316"/>
                  <a:gd name="connsiteX4" fmla="*/ 374503 w 374503"/>
                  <a:gd name="connsiteY4" fmla="*/ 1456891 h 2545316"/>
                  <a:gd name="connsiteX5" fmla="*/ 374503 w 374503"/>
                  <a:gd name="connsiteY5" fmla="*/ 214562 h 2545316"/>
                  <a:gd name="connsiteX6" fmla="*/ 159941 w 374503"/>
                  <a:gd name="connsiteY6" fmla="*/ 0 h 2545316"/>
                  <a:gd name="connsiteX7" fmla="*/ 0 w 374503"/>
                  <a:gd name="connsiteY7" fmla="*/ 0 h 2545316"/>
                  <a:gd name="connsiteX8" fmla="*/ 214562 w 374503"/>
                  <a:gd name="connsiteY8" fmla="*/ 214562 h 2545316"/>
                  <a:gd name="connsiteX9" fmla="*/ 214562 w 374503"/>
                  <a:gd name="connsiteY9" fmla="*/ 1456891 h 2545316"/>
                  <a:gd name="connsiteX10" fmla="*/ 214562 w 374503"/>
                  <a:gd name="connsiteY10" fmla="*/ 1478720 h 2545316"/>
                  <a:gd name="connsiteX11" fmla="*/ 214562 w 374503"/>
                  <a:gd name="connsiteY11" fmla="*/ 2363908 h 2545316"/>
                  <a:gd name="connsiteX12" fmla="*/ 33154 w 374503"/>
                  <a:gd name="connsiteY12" fmla="*/ 2545316 h 2545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4503" h="2545316">
                    <a:moveTo>
                      <a:pt x="33154" y="2545316"/>
                    </a:moveTo>
                    <a:lnTo>
                      <a:pt x="193095" y="2545316"/>
                    </a:lnTo>
                    <a:cubicBezTo>
                      <a:pt x="293284" y="2545316"/>
                      <a:pt x="374503" y="2464097"/>
                      <a:pt x="374503" y="2363908"/>
                    </a:cubicBezTo>
                    <a:lnTo>
                      <a:pt x="374503" y="1478720"/>
                    </a:lnTo>
                    <a:lnTo>
                      <a:pt x="374503" y="1456891"/>
                    </a:lnTo>
                    <a:lnTo>
                      <a:pt x="374503" y="214562"/>
                    </a:lnTo>
                    <a:cubicBezTo>
                      <a:pt x="374503" y="96063"/>
                      <a:pt x="278440" y="0"/>
                      <a:pt x="159941" y="0"/>
                    </a:cubicBezTo>
                    <a:lnTo>
                      <a:pt x="0" y="0"/>
                    </a:lnTo>
                    <a:cubicBezTo>
                      <a:pt x="118499" y="0"/>
                      <a:pt x="214562" y="96063"/>
                      <a:pt x="214562" y="214562"/>
                    </a:cubicBezTo>
                    <a:lnTo>
                      <a:pt x="214562" y="1456891"/>
                    </a:lnTo>
                    <a:lnTo>
                      <a:pt x="214562" y="1478720"/>
                    </a:lnTo>
                    <a:lnTo>
                      <a:pt x="214562" y="2363908"/>
                    </a:lnTo>
                    <a:cubicBezTo>
                      <a:pt x="214562" y="2464097"/>
                      <a:pt x="133343" y="2545316"/>
                      <a:pt x="33154" y="2545316"/>
                    </a:cubicBez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0" name="Block Arc 159">
                <a:extLst>
                  <a:ext uri="{FF2B5EF4-FFF2-40B4-BE49-F238E27FC236}">
                    <a16:creationId xmlns:a16="http://schemas.microsoft.com/office/drawing/2014/main" xmlns="" id="{1F2C0409-F7E5-48DE-A30E-ED5A2184DD61}"/>
                  </a:ext>
                </a:extLst>
              </p:cNvPr>
              <p:cNvSpPr/>
              <p:nvPr/>
            </p:nvSpPr>
            <p:spPr>
              <a:xfrm>
                <a:off x="961284" y="1897935"/>
                <a:ext cx="484324" cy="443070"/>
              </a:xfrm>
              <a:prstGeom prst="blockArc">
                <a:avLst>
                  <a:gd name="adj1" fmla="val 10800000"/>
                  <a:gd name="adj2" fmla="val 21599999"/>
                  <a:gd name="adj3" fmla="val 165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Rectangle 160">
                <a:extLst>
                  <a:ext uri="{FF2B5EF4-FFF2-40B4-BE49-F238E27FC236}">
                    <a16:creationId xmlns:a16="http://schemas.microsoft.com/office/drawing/2014/main" xmlns="" id="{839848E3-8677-4A86-B2E2-4C9DE068247B}"/>
                  </a:ext>
                </a:extLst>
              </p:cNvPr>
              <p:cNvSpPr/>
              <p:nvPr/>
            </p:nvSpPr>
            <p:spPr>
              <a:xfrm>
                <a:off x="438905" y="3320195"/>
                <a:ext cx="1546949" cy="942639"/>
              </a:xfrm>
              <a:prstGeom prst="rect">
                <a:avLst/>
              </a:prstGeom>
              <a:solidFill>
                <a:srgbClr val="E66E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Nguyên</a:t>
                </a: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tố</a:t>
                </a: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hóa</a:t>
                </a: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học</a:t>
                </a: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là</a:t>
                </a: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800" b="1"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gì</a:t>
                </a: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id-ID"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62" name="TextBox 161">
                <a:extLst>
                  <a:ext uri="{FF2B5EF4-FFF2-40B4-BE49-F238E27FC236}">
                    <a16:creationId xmlns:a16="http://schemas.microsoft.com/office/drawing/2014/main" xmlns="" id="{05CF86D7-13E3-4AD3-8347-84DD628748A7}"/>
                  </a:ext>
                </a:extLst>
              </p:cNvPr>
              <p:cNvSpPr txBox="1"/>
              <p:nvPr/>
            </p:nvSpPr>
            <p:spPr>
              <a:xfrm>
                <a:off x="567405" y="4203944"/>
                <a:ext cx="12595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Bebas Neue" panose="020B0606020202050201" pitchFamily="34" charset="0"/>
                    <a:ea typeface="+mn-ea"/>
                    <a:cs typeface="+mn-cs"/>
                  </a:rPr>
                  <a:t>I</a:t>
                </a:r>
                <a:endParaRPr kumimoji="0" lang="id-ID" sz="2800" b="0" i="0" u="none" strike="noStrike" kern="1200" cap="none" spc="0" normalizeH="0" baseline="0" noProof="0" dirty="0">
                  <a:ln>
                    <a:noFill/>
                  </a:ln>
                  <a:solidFill>
                    <a:prstClr val="black"/>
                  </a:solidFill>
                  <a:effectLst/>
                  <a:uLnTx/>
                  <a:uFillTx/>
                  <a:latin typeface="Bebas Neue" panose="020B0606020202050201" pitchFamily="34" charset="0"/>
                  <a:ea typeface="+mn-ea"/>
                  <a:cs typeface="+mn-cs"/>
                </a:endParaRPr>
              </a:p>
            </p:txBody>
          </p:sp>
          <p:sp>
            <p:nvSpPr>
              <p:cNvPr id="163" name="Rectangle: Rounded Corners 162">
                <a:extLst>
                  <a:ext uri="{FF2B5EF4-FFF2-40B4-BE49-F238E27FC236}">
                    <a16:creationId xmlns:a16="http://schemas.microsoft.com/office/drawing/2014/main" xmlns="" id="{C702513D-A044-440F-B4EC-F2810FA98EB0}"/>
                  </a:ext>
                </a:extLst>
              </p:cNvPr>
              <p:cNvSpPr/>
              <p:nvPr/>
            </p:nvSpPr>
            <p:spPr>
              <a:xfrm rot="21335905">
                <a:off x="956232" y="-665818"/>
                <a:ext cx="262042" cy="2752855"/>
              </a:xfrm>
              <a:prstGeom prst="roundRect">
                <a:avLst/>
              </a:prstGeom>
              <a:solidFill>
                <a:srgbClr val="E66E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 name="Oval 163">
                <a:extLst>
                  <a:ext uri="{FF2B5EF4-FFF2-40B4-BE49-F238E27FC236}">
                    <a16:creationId xmlns:a16="http://schemas.microsoft.com/office/drawing/2014/main" xmlns="" id="{309AEC12-2B9C-4273-83B9-9EF90084CFB7}"/>
                  </a:ext>
                </a:extLst>
              </p:cNvPr>
              <p:cNvSpPr/>
              <p:nvPr/>
            </p:nvSpPr>
            <p:spPr>
              <a:xfrm>
                <a:off x="683051" y="2366810"/>
                <a:ext cx="1040791" cy="104079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55" name="Picture 154">
              <a:extLst>
                <a:ext uri="{FF2B5EF4-FFF2-40B4-BE49-F238E27FC236}">
                  <a16:creationId xmlns:a16="http://schemas.microsoft.com/office/drawing/2014/main" xmlns="" id="{6E5B3138-58AC-4F8B-B38B-67F27D036C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2883659" y="2838996"/>
              <a:ext cx="735901" cy="865076"/>
            </a:xfrm>
            <a:custGeom>
              <a:avLst/>
              <a:gdLst>
                <a:gd name="connsiteX0" fmla="*/ 120063 w 756474"/>
                <a:gd name="connsiteY0" fmla="*/ 0 h 905169"/>
                <a:gd name="connsiteX1" fmla="*/ 697139 w 756474"/>
                <a:gd name="connsiteY1" fmla="*/ 0 h 905169"/>
                <a:gd name="connsiteX2" fmla="*/ 756474 w 756474"/>
                <a:gd name="connsiteY2" fmla="*/ 48956 h 905169"/>
                <a:gd name="connsiteX3" fmla="*/ 756474 w 756474"/>
                <a:gd name="connsiteY3" fmla="*/ 763152 h 905169"/>
                <a:gd name="connsiteX4" fmla="*/ 687661 w 756474"/>
                <a:gd name="connsiteY4" fmla="*/ 819928 h 905169"/>
                <a:gd name="connsiteX5" fmla="*/ 408601 w 756474"/>
                <a:gd name="connsiteY5" fmla="*/ 905169 h 905169"/>
                <a:gd name="connsiteX6" fmla="*/ 55673 w 756474"/>
                <a:gd name="connsiteY6" fmla="*/ 758982 h 905169"/>
                <a:gd name="connsiteX7" fmla="*/ 0 w 756474"/>
                <a:gd name="connsiteY7" fmla="*/ 691505 h 905169"/>
                <a:gd name="connsiteX8" fmla="*/ 0 w 756474"/>
                <a:gd name="connsiteY8" fmla="*/ 120603 h 905169"/>
                <a:gd name="connsiteX9" fmla="*/ 55673 w 756474"/>
                <a:gd name="connsiteY9" fmla="*/ 53126 h 905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6474" h="905169">
                  <a:moveTo>
                    <a:pt x="120063" y="0"/>
                  </a:moveTo>
                  <a:lnTo>
                    <a:pt x="697139" y="0"/>
                  </a:lnTo>
                  <a:lnTo>
                    <a:pt x="756474" y="48956"/>
                  </a:lnTo>
                  <a:lnTo>
                    <a:pt x="756474" y="763152"/>
                  </a:lnTo>
                  <a:lnTo>
                    <a:pt x="687661" y="819928"/>
                  </a:lnTo>
                  <a:cubicBezTo>
                    <a:pt x="608002" y="873745"/>
                    <a:pt x="511971" y="905169"/>
                    <a:pt x="408601" y="905169"/>
                  </a:cubicBezTo>
                  <a:cubicBezTo>
                    <a:pt x="270774" y="905169"/>
                    <a:pt x="145995" y="849304"/>
                    <a:pt x="55673" y="758982"/>
                  </a:cubicBezTo>
                  <a:lnTo>
                    <a:pt x="0" y="691505"/>
                  </a:lnTo>
                  <a:lnTo>
                    <a:pt x="0" y="120603"/>
                  </a:lnTo>
                  <a:lnTo>
                    <a:pt x="55673" y="53126"/>
                  </a:lnTo>
                  <a:close/>
                </a:path>
              </a:pathLst>
            </a:custGeom>
            <a:noFill/>
            <a:extLst>
              <a:ext uri="{909E8E84-426E-40DD-AFC4-6F175D3DCCD1}">
                <a14:hiddenFill xmlns:a14="http://schemas.microsoft.com/office/drawing/2010/main">
                  <a:solidFill>
                    <a:srgbClr val="FFFFFF"/>
                  </a:solidFill>
                </a14:hiddenFill>
              </a:ext>
            </a:extLst>
          </p:spPr>
        </p:pic>
      </p:grpSp>
      <p:grpSp>
        <p:nvGrpSpPr>
          <p:cNvPr id="11" name="Group 165">
            <a:extLst>
              <a:ext uri="{FF2B5EF4-FFF2-40B4-BE49-F238E27FC236}">
                <a16:creationId xmlns:a16="http://schemas.microsoft.com/office/drawing/2014/main" xmlns="" id="{DA0CB130-0CB0-4FB8-AAC9-A515558046E3}"/>
              </a:ext>
            </a:extLst>
          </p:cNvPr>
          <p:cNvGrpSpPr/>
          <p:nvPr/>
        </p:nvGrpSpPr>
        <p:grpSpPr>
          <a:xfrm>
            <a:off x="3228092" y="-5920556"/>
            <a:ext cx="1321910" cy="5399201"/>
            <a:chOff x="4244730" y="-318746"/>
            <a:chExt cx="1762546" cy="5399201"/>
          </a:xfrm>
        </p:grpSpPr>
        <p:grpSp>
          <p:nvGrpSpPr>
            <p:cNvPr id="12" name="Group 166">
              <a:extLst>
                <a:ext uri="{FF2B5EF4-FFF2-40B4-BE49-F238E27FC236}">
                  <a16:creationId xmlns:a16="http://schemas.microsoft.com/office/drawing/2014/main" xmlns="" id="{E0001471-91F3-4736-9491-2CA4A8A6E7CD}"/>
                </a:ext>
              </a:extLst>
            </p:cNvPr>
            <p:cNvGrpSpPr/>
            <p:nvPr/>
          </p:nvGrpSpPr>
          <p:grpSpPr>
            <a:xfrm>
              <a:off x="4244730" y="-318746"/>
              <a:ext cx="1762546" cy="5399201"/>
              <a:chOff x="323258" y="-672037"/>
              <a:chExt cx="1762546" cy="5399201"/>
            </a:xfrm>
          </p:grpSpPr>
          <p:sp>
            <p:nvSpPr>
              <p:cNvPr id="173" name="Rectangle: Rounded Corners 172">
                <a:extLst>
                  <a:ext uri="{FF2B5EF4-FFF2-40B4-BE49-F238E27FC236}">
                    <a16:creationId xmlns:a16="http://schemas.microsoft.com/office/drawing/2014/main" xmlns="" id="{39A9AE11-F39F-4FA1-B784-9ACBDE2A2A38}"/>
                  </a:ext>
                </a:extLst>
              </p:cNvPr>
              <p:cNvSpPr/>
              <p:nvPr/>
            </p:nvSpPr>
            <p:spPr>
              <a:xfrm rot="264095" flipH="1">
                <a:off x="1161058" y="-672037"/>
                <a:ext cx="262042" cy="2752855"/>
              </a:xfrm>
              <a:prstGeom prst="roundRect">
                <a:avLst/>
              </a:prstGeom>
              <a:solidFill>
                <a:srgbClr val="E2A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6" name="Rectangle: Top Corners Rounded 175">
                <a:extLst>
                  <a:ext uri="{FF2B5EF4-FFF2-40B4-BE49-F238E27FC236}">
                    <a16:creationId xmlns:a16="http://schemas.microsoft.com/office/drawing/2014/main" xmlns="" id="{535780E8-2721-48F8-9843-4BFBC1CF468F}"/>
                  </a:ext>
                </a:extLst>
              </p:cNvPr>
              <p:cNvSpPr/>
              <p:nvPr/>
            </p:nvSpPr>
            <p:spPr>
              <a:xfrm>
                <a:off x="323258" y="2119470"/>
                <a:ext cx="1760376" cy="1088425"/>
              </a:xfrm>
              <a:prstGeom prst="round2SameRect">
                <a:avLst/>
              </a:prstGeom>
              <a:solidFill>
                <a:srgbClr val="FFC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0" name="Rectangle: Top Corners Rounded 179">
                <a:extLst>
                  <a:ext uri="{FF2B5EF4-FFF2-40B4-BE49-F238E27FC236}">
                    <a16:creationId xmlns:a16="http://schemas.microsoft.com/office/drawing/2014/main" xmlns="" id="{1903829D-70E5-40C9-8EA6-003BDB169D39}"/>
                  </a:ext>
                </a:extLst>
              </p:cNvPr>
              <p:cNvSpPr/>
              <p:nvPr/>
            </p:nvSpPr>
            <p:spPr>
              <a:xfrm flipV="1">
                <a:off x="323258" y="3186066"/>
                <a:ext cx="1760376" cy="1478720"/>
              </a:xfrm>
              <a:prstGeom prst="round2SameRect">
                <a:avLst>
                  <a:gd name="adj1" fmla="val 1451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xmlns="" id="{87CD7922-686E-4944-8097-E988CE0D00DC}"/>
                  </a:ext>
                </a:extLst>
              </p:cNvPr>
              <p:cNvSpPr/>
              <p:nvPr/>
            </p:nvSpPr>
            <p:spPr>
              <a:xfrm flipV="1">
                <a:off x="1711301" y="2119470"/>
                <a:ext cx="374503" cy="2545316"/>
              </a:xfrm>
              <a:custGeom>
                <a:avLst/>
                <a:gdLst>
                  <a:gd name="connsiteX0" fmla="*/ 33154 w 374503"/>
                  <a:gd name="connsiteY0" fmla="*/ 2545316 h 2545316"/>
                  <a:gd name="connsiteX1" fmla="*/ 193095 w 374503"/>
                  <a:gd name="connsiteY1" fmla="*/ 2545316 h 2545316"/>
                  <a:gd name="connsiteX2" fmla="*/ 374503 w 374503"/>
                  <a:gd name="connsiteY2" fmla="*/ 2363908 h 2545316"/>
                  <a:gd name="connsiteX3" fmla="*/ 374503 w 374503"/>
                  <a:gd name="connsiteY3" fmla="*/ 1478720 h 2545316"/>
                  <a:gd name="connsiteX4" fmla="*/ 374503 w 374503"/>
                  <a:gd name="connsiteY4" fmla="*/ 1456891 h 2545316"/>
                  <a:gd name="connsiteX5" fmla="*/ 374503 w 374503"/>
                  <a:gd name="connsiteY5" fmla="*/ 214562 h 2545316"/>
                  <a:gd name="connsiteX6" fmla="*/ 159941 w 374503"/>
                  <a:gd name="connsiteY6" fmla="*/ 0 h 2545316"/>
                  <a:gd name="connsiteX7" fmla="*/ 0 w 374503"/>
                  <a:gd name="connsiteY7" fmla="*/ 0 h 2545316"/>
                  <a:gd name="connsiteX8" fmla="*/ 214562 w 374503"/>
                  <a:gd name="connsiteY8" fmla="*/ 214562 h 2545316"/>
                  <a:gd name="connsiteX9" fmla="*/ 214562 w 374503"/>
                  <a:gd name="connsiteY9" fmla="*/ 1456891 h 2545316"/>
                  <a:gd name="connsiteX10" fmla="*/ 214562 w 374503"/>
                  <a:gd name="connsiteY10" fmla="*/ 1478720 h 2545316"/>
                  <a:gd name="connsiteX11" fmla="*/ 214562 w 374503"/>
                  <a:gd name="connsiteY11" fmla="*/ 2363908 h 2545316"/>
                  <a:gd name="connsiteX12" fmla="*/ 33154 w 374503"/>
                  <a:gd name="connsiteY12" fmla="*/ 2545316 h 2545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4503" h="2545316">
                    <a:moveTo>
                      <a:pt x="33154" y="2545316"/>
                    </a:moveTo>
                    <a:lnTo>
                      <a:pt x="193095" y="2545316"/>
                    </a:lnTo>
                    <a:cubicBezTo>
                      <a:pt x="293284" y="2545316"/>
                      <a:pt x="374503" y="2464097"/>
                      <a:pt x="374503" y="2363908"/>
                    </a:cubicBezTo>
                    <a:lnTo>
                      <a:pt x="374503" y="1478720"/>
                    </a:lnTo>
                    <a:lnTo>
                      <a:pt x="374503" y="1456891"/>
                    </a:lnTo>
                    <a:lnTo>
                      <a:pt x="374503" y="214562"/>
                    </a:lnTo>
                    <a:cubicBezTo>
                      <a:pt x="374503" y="96063"/>
                      <a:pt x="278440" y="0"/>
                      <a:pt x="159941" y="0"/>
                    </a:cubicBezTo>
                    <a:lnTo>
                      <a:pt x="0" y="0"/>
                    </a:lnTo>
                    <a:cubicBezTo>
                      <a:pt x="118499" y="0"/>
                      <a:pt x="214562" y="96063"/>
                      <a:pt x="214562" y="214562"/>
                    </a:cubicBezTo>
                    <a:lnTo>
                      <a:pt x="214562" y="1456891"/>
                    </a:lnTo>
                    <a:lnTo>
                      <a:pt x="214562" y="1478720"/>
                    </a:lnTo>
                    <a:lnTo>
                      <a:pt x="214562" y="2363908"/>
                    </a:lnTo>
                    <a:cubicBezTo>
                      <a:pt x="214562" y="2464097"/>
                      <a:pt x="133343" y="2545316"/>
                      <a:pt x="33154" y="2545316"/>
                    </a:cubicBez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6" name="Block Arc 185">
                <a:extLst>
                  <a:ext uri="{FF2B5EF4-FFF2-40B4-BE49-F238E27FC236}">
                    <a16:creationId xmlns:a16="http://schemas.microsoft.com/office/drawing/2014/main" xmlns="" id="{5D434C8F-E6AA-4146-A4D4-96944434F55F}"/>
                  </a:ext>
                </a:extLst>
              </p:cNvPr>
              <p:cNvSpPr/>
              <p:nvPr/>
            </p:nvSpPr>
            <p:spPr>
              <a:xfrm>
                <a:off x="961284" y="1897935"/>
                <a:ext cx="484324" cy="443070"/>
              </a:xfrm>
              <a:prstGeom prst="blockArc">
                <a:avLst>
                  <a:gd name="adj1" fmla="val 10800000"/>
                  <a:gd name="adj2" fmla="val 21599999"/>
                  <a:gd name="adj3" fmla="val 165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Rectangle 187">
                <a:extLst>
                  <a:ext uri="{FF2B5EF4-FFF2-40B4-BE49-F238E27FC236}">
                    <a16:creationId xmlns:a16="http://schemas.microsoft.com/office/drawing/2014/main" xmlns="" id="{A8AF3D66-3801-4AE7-B658-A9BED907A51A}"/>
                  </a:ext>
                </a:extLst>
              </p:cNvPr>
              <p:cNvSpPr/>
              <p:nvPr/>
            </p:nvSpPr>
            <p:spPr>
              <a:xfrm>
                <a:off x="421353" y="3320195"/>
                <a:ext cx="1598237" cy="942639"/>
              </a:xfrm>
              <a:prstGeom prst="rect">
                <a:avLst/>
              </a:prstGeom>
              <a:solidFill>
                <a:srgbClr val="FFC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Nguyên tử khối</a:t>
                </a:r>
                <a:endParaRPr kumimoji="0" lang="id-ID"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7" name="TextBox 306">
                <a:extLst>
                  <a:ext uri="{FF2B5EF4-FFF2-40B4-BE49-F238E27FC236}">
                    <a16:creationId xmlns:a16="http://schemas.microsoft.com/office/drawing/2014/main" xmlns="" id="{EA3C830E-C360-413D-A82E-C028660465B3}"/>
                  </a:ext>
                </a:extLst>
              </p:cNvPr>
              <p:cNvSpPr txBox="1"/>
              <p:nvPr/>
            </p:nvSpPr>
            <p:spPr>
              <a:xfrm>
                <a:off x="567405" y="4203944"/>
                <a:ext cx="125954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Bebas Neue" panose="020B0606020202050201" pitchFamily="34" charset="0"/>
                    <a:ea typeface="+mn-ea"/>
                    <a:cs typeface="+mn-cs"/>
                  </a:rPr>
                  <a:t>II</a:t>
                </a:r>
                <a:endParaRPr kumimoji="0" lang="id-ID" sz="2800" b="0" i="0" u="none" strike="noStrike" kern="1200" cap="none" spc="0" normalizeH="0" baseline="0" noProof="0" dirty="0">
                  <a:ln>
                    <a:noFill/>
                  </a:ln>
                  <a:solidFill>
                    <a:prstClr val="black"/>
                  </a:solidFill>
                  <a:effectLst/>
                  <a:uLnTx/>
                  <a:uFillTx/>
                  <a:latin typeface="Bebas Neue" panose="020B0606020202050201" pitchFamily="34" charset="0"/>
                  <a:ea typeface="+mn-ea"/>
                  <a:cs typeface="+mn-cs"/>
                </a:endParaRPr>
              </a:p>
            </p:txBody>
          </p:sp>
          <p:sp>
            <p:nvSpPr>
              <p:cNvPr id="308" name="Rectangle: Rounded Corners 307">
                <a:extLst>
                  <a:ext uri="{FF2B5EF4-FFF2-40B4-BE49-F238E27FC236}">
                    <a16:creationId xmlns:a16="http://schemas.microsoft.com/office/drawing/2014/main" xmlns="" id="{60A5AE1E-E563-4BBD-A256-15C56FA6B503}"/>
                  </a:ext>
                </a:extLst>
              </p:cNvPr>
              <p:cNvSpPr/>
              <p:nvPr/>
            </p:nvSpPr>
            <p:spPr>
              <a:xfrm rot="21335905">
                <a:off x="956232" y="-665818"/>
                <a:ext cx="262042" cy="2752855"/>
              </a:xfrm>
              <a:prstGeom prst="roundRect">
                <a:avLst/>
              </a:prstGeom>
              <a:solidFill>
                <a:srgbClr val="FFC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 name="Oval 308">
                <a:extLst>
                  <a:ext uri="{FF2B5EF4-FFF2-40B4-BE49-F238E27FC236}">
                    <a16:creationId xmlns:a16="http://schemas.microsoft.com/office/drawing/2014/main" xmlns="" id="{3DBE962F-8304-450B-807B-2935BCDFAF85}"/>
                  </a:ext>
                </a:extLst>
              </p:cNvPr>
              <p:cNvSpPr/>
              <p:nvPr/>
            </p:nvSpPr>
            <p:spPr>
              <a:xfrm>
                <a:off x="683051" y="2368219"/>
                <a:ext cx="1040791" cy="104079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68" name="Picture 167">
              <a:extLst>
                <a:ext uri="{FF2B5EF4-FFF2-40B4-BE49-F238E27FC236}">
                  <a16:creationId xmlns:a16="http://schemas.microsoft.com/office/drawing/2014/main" xmlns="" id="{CCB140C5-649F-4A33-AC2D-0CF4DADDDB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710893" y="2834119"/>
              <a:ext cx="738929" cy="745411"/>
            </a:xfrm>
            <a:custGeom>
              <a:avLst/>
              <a:gdLst>
                <a:gd name="connsiteX0" fmla="*/ 32357 w 738929"/>
                <a:gd name="connsiteY0" fmla="*/ 0 h 834468"/>
                <a:gd name="connsiteX1" fmla="*/ 738929 w 738929"/>
                <a:gd name="connsiteY1" fmla="*/ 0 h 834468"/>
                <a:gd name="connsiteX2" fmla="*/ 738929 w 738929"/>
                <a:gd name="connsiteY2" fmla="*/ 699654 h 834468"/>
                <a:gd name="connsiteX3" fmla="*/ 678845 w 738929"/>
                <a:gd name="connsiteY3" fmla="*/ 749227 h 834468"/>
                <a:gd name="connsiteX4" fmla="*/ 399785 w 738929"/>
                <a:gd name="connsiteY4" fmla="*/ 834468 h 834468"/>
                <a:gd name="connsiteX5" fmla="*/ 46857 w 738929"/>
                <a:gd name="connsiteY5" fmla="*/ 688281 h 834468"/>
                <a:gd name="connsiteX6" fmla="*/ 0 w 738929"/>
                <a:gd name="connsiteY6" fmla="*/ 631489 h 834468"/>
                <a:gd name="connsiteX7" fmla="*/ 0 w 738929"/>
                <a:gd name="connsiteY7" fmla="*/ 39217 h 83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929" h="834468">
                  <a:moveTo>
                    <a:pt x="32357" y="0"/>
                  </a:moveTo>
                  <a:lnTo>
                    <a:pt x="738929" y="0"/>
                  </a:lnTo>
                  <a:lnTo>
                    <a:pt x="738929" y="699654"/>
                  </a:lnTo>
                  <a:lnTo>
                    <a:pt x="678845" y="749227"/>
                  </a:lnTo>
                  <a:cubicBezTo>
                    <a:pt x="599186" y="803044"/>
                    <a:pt x="503156" y="834468"/>
                    <a:pt x="399785" y="834468"/>
                  </a:cubicBezTo>
                  <a:cubicBezTo>
                    <a:pt x="261958" y="834468"/>
                    <a:pt x="137179" y="778603"/>
                    <a:pt x="46857" y="688281"/>
                  </a:cubicBezTo>
                  <a:lnTo>
                    <a:pt x="0" y="631489"/>
                  </a:lnTo>
                  <a:lnTo>
                    <a:pt x="0" y="39217"/>
                  </a:lnTo>
                  <a:close/>
                </a:path>
              </a:pathLst>
            </a:custGeom>
            <a:noFill/>
            <a:extLst>
              <a:ext uri="{909E8E84-426E-40DD-AFC4-6F175D3DCCD1}">
                <a14:hiddenFill xmlns:a14="http://schemas.microsoft.com/office/drawing/2010/main">
                  <a:solidFill>
                    <a:srgbClr val="FFFFFF"/>
                  </a:solidFill>
                </a14:hiddenFill>
              </a:ext>
            </a:extLst>
          </p:spPr>
        </p:pic>
      </p:grpSp>
      <p:grpSp>
        <p:nvGrpSpPr>
          <p:cNvPr id="16" name="Group 309">
            <a:extLst>
              <a:ext uri="{FF2B5EF4-FFF2-40B4-BE49-F238E27FC236}">
                <a16:creationId xmlns:a16="http://schemas.microsoft.com/office/drawing/2014/main" xmlns="" id="{811C6B56-6122-4504-8FB1-4EFBFB01A854}"/>
              </a:ext>
            </a:extLst>
          </p:cNvPr>
          <p:cNvGrpSpPr/>
          <p:nvPr/>
        </p:nvGrpSpPr>
        <p:grpSpPr>
          <a:xfrm>
            <a:off x="4636656" y="-5920556"/>
            <a:ext cx="1321910" cy="5337646"/>
            <a:chOff x="6122815" y="-318746"/>
            <a:chExt cx="1762546" cy="5337646"/>
          </a:xfrm>
        </p:grpSpPr>
        <p:grpSp>
          <p:nvGrpSpPr>
            <p:cNvPr id="20" name="Group 310">
              <a:extLst>
                <a:ext uri="{FF2B5EF4-FFF2-40B4-BE49-F238E27FC236}">
                  <a16:creationId xmlns:a16="http://schemas.microsoft.com/office/drawing/2014/main" xmlns="" id="{7573D269-AAF5-4228-AE41-6057DB2FB8F5}"/>
                </a:ext>
              </a:extLst>
            </p:cNvPr>
            <p:cNvGrpSpPr/>
            <p:nvPr/>
          </p:nvGrpSpPr>
          <p:grpSpPr>
            <a:xfrm>
              <a:off x="6122815" y="-318746"/>
              <a:ext cx="1762546" cy="5337646"/>
              <a:chOff x="323258" y="-672037"/>
              <a:chExt cx="1762546" cy="5337646"/>
            </a:xfrm>
          </p:grpSpPr>
          <p:sp>
            <p:nvSpPr>
              <p:cNvPr id="313" name="Rectangle: Rounded Corners 312">
                <a:extLst>
                  <a:ext uri="{FF2B5EF4-FFF2-40B4-BE49-F238E27FC236}">
                    <a16:creationId xmlns:a16="http://schemas.microsoft.com/office/drawing/2014/main" xmlns="" id="{93E8CC64-01E8-4533-B60B-FDA83EF8C29A}"/>
                  </a:ext>
                </a:extLst>
              </p:cNvPr>
              <p:cNvSpPr/>
              <p:nvPr/>
            </p:nvSpPr>
            <p:spPr>
              <a:xfrm rot="264095" flipH="1">
                <a:off x="1161058" y="-672037"/>
                <a:ext cx="262042" cy="2752855"/>
              </a:xfrm>
              <a:prstGeom prst="roundRect">
                <a:avLst/>
              </a:prstGeom>
              <a:solidFill>
                <a:srgbClr val="70A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4" name="Rectangle: Top Corners Rounded 313">
                <a:extLst>
                  <a:ext uri="{FF2B5EF4-FFF2-40B4-BE49-F238E27FC236}">
                    <a16:creationId xmlns:a16="http://schemas.microsoft.com/office/drawing/2014/main" xmlns="" id="{98ED43A8-8C1B-4273-B37C-CE8C57099772}"/>
                  </a:ext>
                </a:extLst>
              </p:cNvPr>
              <p:cNvSpPr/>
              <p:nvPr/>
            </p:nvSpPr>
            <p:spPr>
              <a:xfrm>
                <a:off x="323258" y="2119470"/>
                <a:ext cx="1760376" cy="1088425"/>
              </a:xfrm>
              <a:prstGeom prst="round2Same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5" name="Rectangle: Top Corners Rounded 314">
                <a:extLst>
                  <a:ext uri="{FF2B5EF4-FFF2-40B4-BE49-F238E27FC236}">
                    <a16:creationId xmlns:a16="http://schemas.microsoft.com/office/drawing/2014/main" xmlns="" id="{5CB7DD68-18F0-47C8-A85E-9834AC776003}"/>
                  </a:ext>
                </a:extLst>
              </p:cNvPr>
              <p:cNvSpPr/>
              <p:nvPr/>
            </p:nvSpPr>
            <p:spPr>
              <a:xfrm flipV="1">
                <a:off x="323258" y="3186066"/>
                <a:ext cx="1760376" cy="1478720"/>
              </a:xfrm>
              <a:prstGeom prst="round2SameRect">
                <a:avLst>
                  <a:gd name="adj1" fmla="val 1451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xmlns="" id="{7EEBE237-4E69-426C-8BBF-A77A14433449}"/>
                  </a:ext>
                </a:extLst>
              </p:cNvPr>
              <p:cNvSpPr/>
              <p:nvPr/>
            </p:nvSpPr>
            <p:spPr>
              <a:xfrm flipV="1">
                <a:off x="1711301" y="2119470"/>
                <a:ext cx="374503" cy="2545316"/>
              </a:xfrm>
              <a:custGeom>
                <a:avLst/>
                <a:gdLst>
                  <a:gd name="connsiteX0" fmla="*/ 33154 w 374503"/>
                  <a:gd name="connsiteY0" fmla="*/ 2545316 h 2545316"/>
                  <a:gd name="connsiteX1" fmla="*/ 193095 w 374503"/>
                  <a:gd name="connsiteY1" fmla="*/ 2545316 h 2545316"/>
                  <a:gd name="connsiteX2" fmla="*/ 374503 w 374503"/>
                  <a:gd name="connsiteY2" fmla="*/ 2363908 h 2545316"/>
                  <a:gd name="connsiteX3" fmla="*/ 374503 w 374503"/>
                  <a:gd name="connsiteY3" fmla="*/ 1478720 h 2545316"/>
                  <a:gd name="connsiteX4" fmla="*/ 374503 w 374503"/>
                  <a:gd name="connsiteY4" fmla="*/ 1456891 h 2545316"/>
                  <a:gd name="connsiteX5" fmla="*/ 374503 w 374503"/>
                  <a:gd name="connsiteY5" fmla="*/ 214562 h 2545316"/>
                  <a:gd name="connsiteX6" fmla="*/ 159941 w 374503"/>
                  <a:gd name="connsiteY6" fmla="*/ 0 h 2545316"/>
                  <a:gd name="connsiteX7" fmla="*/ 0 w 374503"/>
                  <a:gd name="connsiteY7" fmla="*/ 0 h 2545316"/>
                  <a:gd name="connsiteX8" fmla="*/ 214562 w 374503"/>
                  <a:gd name="connsiteY8" fmla="*/ 214562 h 2545316"/>
                  <a:gd name="connsiteX9" fmla="*/ 214562 w 374503"/>
                  <a:gd name="connsiteY9" fmla="*/ 1456891 h 2545316"/>
                  <a:gd name="connsiteX10" fmla="*/ 214562 w 374503"/>
                  <a:gd name="connsiteY10" fmla="*/ 1478720 h 2545316"/>
                  <a:gd name="connsiteX11" fmla="*/ 214562 w 374503"/>
                  <a:gd name="connsiteY11" fmla="*/ 2363908 h 2545316"/>
                  <a:gd name="connsiteX12" fmla="*/ 33154 w 374503"/>
                  <a:gd name="connsiteY12" fmla="*/ 2545316 h 2545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4503" h="2545316">
                    <a:moveTo>
                      <a:pt x="33154" y="2545316"/>
                    </a:moveTo>
                    <a:lnTo>
                      <a:pt x="193095" y="2545316"/>
                    </a:lnTo>
                    <a:cubicBezTo>
                      <a:pt x="293284" y="2545316"/>
                      <a:pt x="374503" y="2464097"/>
                      <a:pt x="374503" y="2363908"/>
                    </a:cubicBezTo>
                    <a:lnTo>
                      <a:pt x="374503" y="1478720"/>
                    </a:lnTo>
                    <a:lnTo>
                      <a:pt x="374503" y="1456891"/>
                    </a:lnTo>
                    <a:lnTo>
                      <a:pt x="374503" y="214562"/>
                    </a:lnTo>
                    <a:cubicBezTo>
                      <a:pt x="374503" y="96063"/>
                      <a:pt x="278440" y="0"/>
                      <a:pt x="159941" y="0"/>
                    </a:cubicBezTo>
                    <a:lnTo>
                      <a:pt x="0" y="0"/>
                    </a:lnTo>
                    <a:cubicBezTo>
                      <a:pt x="118499" y="0"/>
                      <a:pt x="214562" y="96063"/>
                      <a:pt x="214562" y="214562"/>
                    </a:cubicBezTo>
                    <a:lnTo>
                      <a:pt x="214562" y="1456891"/>
                    </a:lnTo>
                    <a:lnTo>
                      <a:pt x="214562" y="1478720"/>
                    </a:lnTo>
                    <a:lnTo>
                      <a:pt x="214562" y="2363908"/>
                    </a:lnTo>
                    <a:cubicBezTo>
                      <a:pt x="214562" y="2464097"/>
                      <a:pt x="133343" y="2545316"/>
                      <a:pt x="33154" y="2545316"/>
                    </a:cubicBez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7" name="Block Arc 316">
                <a:extLst>
                  <a:ext uri="{FF2B5EF4-FFF2-40B4-BE49-F238E27FC236}">
                    <a16:creationId xmlns:a16="http://schemas.microsoft.com/office/drawing/2014/main" xmlns="" id="{5214F5D6-0883-4B01-8FA6-6C26886D4DCD}"/>
                  </a:ext>
                </a:extLst>
              </p:cNvPr>
              <p:cNvSpPr/>
              <p:nvPr/>
            </p:nvSpPr>
            <p:spPr>
              <a:xfrm>
                <a:off x="961284" y="1897935"/>
                <a:ext cx="484324" cy="443070"/>
              </a:xfrm>
              <a:prstGeom prst="blockArc">
                <a:avLst>
                  <a:gd name="adj1" fmla="val 10800000"/>
                  <a:gd name="adj2" fmla="val 21599999"/>
                  <a:gd name="adj3" fmla="val 165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Rectangle 317">
                <a:extLst>
                  <a:ext uri="{FF2B5EF4-FFF2-40B4-BE49-F238E27FC236}">
                    <a16:creationId xmlns:a16="http://schemas.microsoft.com/office/drawing/2014/main" xmlns="" id="{4066BF93-1B7E-4E34-A56D-111323376242}"/>
                  </a:ext>
                </a:extLst>
              </p:cNvPr>
              <p:cNvSpPr/>
              <p:nvPr/>
            </p:nvSpPr>
            <p:spPr>
              <a:xfrm>
                <a:off x="360115" y="3286217"/>
                <a:ext cx="1648585" cy="97661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Có bao nhiêu nguyên tố hóa học?</a:t>
                </a:r>
              </a:p>
            </p:txBody>
          </p:sp>
          <p:sp>
            <p:nvSpPr>
              <p:cNvPr id="319" name="TextBox 318">
                <a:extLst>
                  <a:ext uri="{FF2B5EF4-FFF2-40B4-BE49-F238E27FC236}">
                    <a16:creationId xmlns:a16="http://schemas.microsoft.com/office/drawing/2014/main" xmlns="" id="{6BB45402-FD51-4879-8D68-0E429E82446E}"/>
                  </a:ext>
                </a:extLst>
              </p:cNvPr>
              <p:cNvSpPr txBox="1"/>
              <p:nvPr/>
            </p:nvSpPr>
            <p:spPr>
              <a:xfrm>
                <a:off x="567405" y="4203944"/>
                <a:ext cx="125954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Bebas Neue" panose="020B0606020202050201" pitchFamily="34" charset="0"/>
                    <a:ea typeface="+mn-ea"/>
                    <a:cs typeface="+mn-cs"/>
                  </a:rPr>
                  <a:t>III</a:t>
                </a:r>
                <a:endParaRPr kumimoji="0" lang="id-ID" sz="2400" b="0" i="0" u="none" strike="noStrike" kern="1200" cap="none" spc="0" normalizeH="0" baseline="0" noProof="0" dirty="0">
                  <a:ln>
                    <a:noFill/>
                  </a:ln>
                  <a:solidFill>
                    <a:prstClr val="black"/>
                  </a:solidFill>
                  <a:effectLst/>
                  <a:uLnTx/>
                  <a:uFillTx/>
                  <a:latin typeface="Bebas Neue" panose="020B0606020202050201" pitchFamily="34" charset="0"/>
                  <a:ea typeface="+mn-ea"/>
                  <a:cs typeface="+mn-cs"/>
                </a:endParaRPr>
              </a:p>
            </p:txBody>
          </p:sp>
          <p:sp>
            <p:nvSpPr>
              <p:cNvPr id="320" name="Rectangle: Rounded Corners 319">
                <a:extLst>
                  <a:ext uri="{FF2B5EF4-FFF2-40B4-BE49-F238E27FC236}">
                    <a16:creationId xmlns:a16="http://schemas.microsoft.com/office/drawing/2014/main" xmlns="" id="{6DF0EF25-5C02-455B-9648-8B84E92A9112}"/>
                  </a:ext>
                </a:extLst>
              </p:cNvPr>
              <p:cNvSpPr/>
              <p:nvPr/>
            </p:nvSpPr>
            <p:spPr>
              <a:xfrm rot="21335905">
                <a:off x="956232" y="-665818"/>
                <a:ext cx="262042" cy="275285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1" name="Oval 320">
                <a:extLst>
                  <a:ext uri="{FF2B5EF4-FFF2-40B4-BE49-F238E27FC236}">
                    <a16:creationId xmlns:a16="http://schemas.microsoft.com/office/drawing/2014/main" xmlns="" id="{1E80670B-8B12-4F5C-AE2E-DDAABDE75F79}"/>
                  </a:ext>
                </a:extLst>
              </p:cNvPr>
              <p:cNvSpPr/>
              <p:nvPr/>
            </p:nvSpPr>
            <p:spPr>
              <a:xfrm>
                <a:off x="683051" y="2366810"/>
                <a:ext cx="1040791" cy="104079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12" name="Picture 192">
              <a:extLst>
                <a:ext uri="{FF2B5EF4-FFF2-40B4-BE49-F238E27FC236}">
                  <a16:creationId xmlns:a16="http://schemas.microsoft.com/office/drawing/2014/main" xmlns="" id="{DE839CAD-7466-4CC7-AD37-853DD49C26F5}"/>
                </a:ext>
              </a:extLst>
            </p:cNvPr>
            <p:cNvPicPr>
              <a:picLocks noChangeAspect="1" noChangeArrowheads="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
                </a:ext>
              </a:extLst>
            </a:blip>
            <a:srcRect/>
            <a:stretch/>
          </p:blipFill>
          <p:spPr bwMode="auto">
            <a:xfrm>
              <a:off x="6499714" y="2951278"/>
              <a:ext cx="865009" cy="700766"/>
            </a:xfrm>
            <a:custGeom>
              <a:avLst/>
              <a:gdLst>
                <a:gd name="connsiteX0" fmla="*/ 200651 w 865009"/>
                <a:gd name="connsiteY0" fmla="*/ 0 h 896979"/>
                <a:gd name="connsiteX1" fmla="*/ 797580 w 865009"/>
                <a:gd name="connsiteY1" fmla="*/ 0 h 896979"/>
                <a:gd name="connsiteX2" fmla="*/ 852043 w 865009"/>
                <a:gd name="connsiteY2" fmla="*/ 44936 h 896979"/>
                <a:gd name="connsiteX3" fmla="*/ 865009 w 865009"/>
                <a:gd name="connsiteY3" fmla="*/ 60652 h 896979"/>
                <a:gd name="connsiteX4" fmla="*/ 865009 w 865009"/>
                <a:gd name="connsiteY4" fmla="*/ 735077 h 896979"/>
                <a:gd name="connsiteX5" fmla="*/ 852043 w 865009"/>
                <a:gd name="connsiteY5" fmla="*/ 750792 h 896979"/>
                <a:gd name="connsiteX6" fmla="*/ 499115 w 865009"/>
                <a:gd name="connsiteY6" fmla="*/ 896979 h 896979"/>
                <a:gd name="connsiteX7" fmla="*/ 0 w 865009"/>
                <a:gd name="connsiteY7" fmla="*/ 397864 h 896979"/>
                <a:gd name="connsiteX8" fmla="*/ 146187 w 865009"/>
                <a:gd name="connsiteY8" fmla="*/ 44936 h 89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5009" h="896979">
                  <a:moveTo>
                    <a:pt x="200651" y="0"/>
                  </a:moveTo>
                  <a:lnTo>
                    <a:pt x="797580" y="0"/>
                  </a:lnTo>
                  <a:lnTo>
                    <a:pt x="852043" y="44936"/>
                  </a:lnTo>
                  <a:lnTo>
                    <a:pt x="865009" y="60652"/>
                  </a:lnTo>
                  <a:lnTo>
                    <a:pt x="865009" y="735077"/>
                  </a:lnTo>
                  <a:lnTo>
                    <a:pt x="852043" y="750792"/>
                  </a:lnTo>
                  <a:cubicBezTo>
                    <a:pt x="761721" y="841114"/>
                    <a:pt x="636942" y="896979"/>
                    <a:pt x="499115" y="896979"/>
                  </a:cubicBezTo>
                  <a:cubicBezTo>
                    <a:pt x="223461" y="896979"/>
                    <a:pt x="0" y="673518"/>
                    <a:pt x="0" y="397864"/>
                  </a:cubicBezTo>
                  <a:cubicBezTo>
                    <a:pt x="0" y="260037"/>
                    <a:pt x="55865" y="135258"/>
                    <a:pt x="146187" y="44936"/>
                  </a:cubicBezTo>
                  <a:close/>
                </a:path>
              </a:pathLst>
            </a:custGeom>
            <a:noFill/>
            <a:extLst>
              <a:ext uri="{909E8E84-426E-40DD-AFC4-6F175D3DCCD1}">
                <a14:hiddenFill xmlns:a14="http://schemas.microsoft.com/office/drawing/2010/main">
                  <a:solidFill>
                    <a:srgbClr val="FFFFFF"/>
                  </a:solidFill>
                </a14:hiddenFill>
              </a:ext>
            </a:extLst>
          </p:spPr>
        </p:pic>
      </p:grpSp>
      <p:grpSp>
        <p:nvGrpSpPr>
          <p:cNvPr id="21" name="Group 321">
            <a:extLst>
              <a:ext uri="{FF2B5EF4-FFF2-40B4-BE49-F238E27FC236}">
                <a16:creationId xmlns:a16="http://schemas.microsoft.com/office/drawing/2014/main" xmlns="" id="{85997CDF-3965-43DB-939E-6A03B9036E1D}"/>
              </a:ext>
            </a:extLst>
          </p:cNvPr>
          <p:cNvGrpSpPr/>
          <p:nvPr/>
        </p:nvGrpSpPr>
        <p:grpSpPr>
          <a:xfrm>
            <a:off x="6045220" y="-5920556"/>
            <a:ext cx="1321910" cy="5337646"/>
            <a:chOff x="8000900" y="-318746"/>
            <a:chExt cx="1762546" cy="5337646"/>
          </a:xfrm>
        </p:grpSpPr>
        <p:grpSp>
          <p:nvGrpSpPr>
            <p:cNvPr id="23" name="Group 322">
              <a:extLst>
                <a:ext uri="{FF2B5EF4-FFF2-40B4-BE49-F238E27FC236}">
                  <a16:creationId xmlns:a16="http://schemas.microsoft.com/office/drawing/2014/main" xmlns="" id="{4514B801-BEE9-4F1F-AADA-2A84A52B0F48}"/>
                </a:ext>
              </a:extLst>
            </p:cNvPr>
            <p:cNvGrpSpPr/>
            <p:nvPr/>
          </p:nvGrpSpPr>
          <p:grpSpPr>
            <a:xfrm>
              <a:off x="8000900" y="-318746"/>
              <a:ext cx="1762546" cy="5337646"/>
              <a:chOff x="323258" y="-672037"/>
              <a:chExt cx="1762546" cy="5337646"/>
            </a:xfrm>
          </p:grpSpPr>
          <p:sp>
            <p:nvSpPr>
              <p:cNvPr id="325" name="Rectangle: Rounded Corners 324">
                <a:extLst>
                  <a:ext uri="{FF2B5EF4-FFF2-40B4-BE49-F238E27FC236}">
                    <a16:creationId xmlns:a16="http://schemas.microsoft.com/office/drawing/2014/main" xmlns="" id="{400619B0-3B8F-4AEC-BC9B-DDE800DB60EB}"/>
                  </a:ext>
                </a:extLst>
              </p:cNvPr>
              <p:cNvSpPr/>
              <p:nvPr/>
            </p:nvSpPr>
            <p:spPr>
              <a:xfrm rot="264095" flipH="1">
                <a:off x="1161058" y="-672037"/>
                <a:ext cx="262042" cy="2752855"/>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6" name="Rectangle: Top Corners Rounded 325">
                <a:extLst>
                  <a:ext uri="{FF2B5EF4-FFF2-40B4-BE49-F238E27FC236}">
                    <a16:creationId xmlns:a16="http://schemas.microsoft.com/office/drawing/2014/main" xmlns="" id="{5B46E77A-609C-4348-97F9-F16723774B15}"/>
                  </a:ext>
                </a:extLst>
              </p:cNvPr>
              <p:cNvSpPr/>
              <p:nvPr/>
            </p:nvSpPr>
            <p:spPr>
              <a:xfrm>
                <a:off x="323258" y="2119470"/>
                <a:ext cx="1760376" cy="1088425"/>
              </a:xfrm>
              <a:prstGeom prst="round2Same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7" name="Rectangle: Top Corners Rounded 326">
                <a:extLst>
                  <a:ext uri="{FF2B5EF4-FFF2-40B4-BE49-F238E27FC236}">
                    <a16:creationId xmlns:a16="http://schemas.microsoft.com/office/drawing/2014/main" xmlns="" id="{C595DB4E-8F01-4E71-A016-C0897F1A7DDC}"/>
                  </a:ext>
                </a:extLst>
              </p:cNvPr>
              <p:cNvSpPr/>
              <p:nvPr/>
            </p:nvSpPr>
            <p:spPr>
              <a:xfrm flipV="1">
                <a:off x="323258" y="3186066"/>
                <a:ext cx="1760376" cy="1478720"/>
              </a:xfrm>
              <a:prstGeom prst="round2SameRect">
                <a:avLst>
                  <a:gd name="adj1" fmla="val 1451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xmlns="" id="{B601BC1C-3844-4BB3-80C4-CE38F4E40376}"/>
                  </a:ext>
                </a:extLst>
              </p:cNvPr>
              <p:cNvSpPr/>
              <p:nvPr/>
            </p:nvSpPr>
            <p:spPr>
              <a:xfrm flipV="1">
                <a:off x="1711301" y="2119470"/>
                <a:ext cx="374503" cy="2545316"/>
              </a:xfrm>
              <a:custGeom>
                <a:avLst/>
                <a:gdLst>
                  <a:gd name="connsiteX0" fmla="*/ 33154 w 374503"/>
                  <a:gd name="connsiteY0" fmla="*/ 2545316 h 2545316"/>
                  <a:gd name="connsiteX1" fmla="*/ 193095 w 374503"/>
                  <a:gd name="connsiteY1" fmla="*/ 2545316 h 2545316"/>
                  <a:gd name="connsiteX2" fmla="*/ 374503 w 374503"/>
                  <a:gd name="connsiteY2" fmla="*/ 2363908 h 2545316"/>
                  <a:gd name="connsiteX3" fmla="*/ 374503 w 374503"/>
                  <a:gd name="connsiteY3" fmla="*/ 1478720 h 2545316"/>
                  <a:gd name="connsiteX4" fmla="*/ 374503 w 374503"/>
                  <a:gd name="connsiteY4" fmla="*/ 1456891 h 2545316"/>
                  <a:gd name="connsiteX5" fmla="*/ 374503 w 374503"/>
                  <a:gd name="connsiteY5" fmla="*/ 214562 h 2545316"/>
                  <a:gd name="connsiteX6" fmla="*/ 159941 w 374503"/>
                  <a:gd name="connsiteY6" fmla="*/ 0 h 2545316"/>
                  <a:gd name="connsiteX7" fmla="*/ 0 w 374503"/>
                  <a:gd name="connsiteY7" fmla="*/ 0 h 2545316"/>
                  <a:gd name="connsiteX8" fmla="*/ 214562 w 374503"/>
                  <a:gd name="connsiteY8" fmla="*/ 214562 h 2545316"/>
                  <a:gd name="connsiteX9" fmla="*/ 214562 w 374503"/>
                  <a:gd name="connsiteY9" fmla="*/ 1456891 h 2545316"/>
                  <a:gd name="connsiteX10" fmla="*/ 214562 w 374503"/>
                  <a:gd name="connsiteY10" fmla="*/ 1478720 h 2545316"/>
                  <a:gd name="connsiteX11" fmla="*/ 214562 w 374503"/>
                  <a:gd name="connsiteY11" fmla="*/ 2363908 h 2545316"/>
                  <a:gd name="connsiteX12" fmla="*/ 33154 w 374503"/>
                  <a:gd name="connsiteY12" fmla="*/ 2545316 h 2545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4503" h="2545316">
                    <a:moveTo>
                      <a:pt x="33154" y="2545316"/>
                    </a:moveTo>
                    <a:lnTo>
                      <a:pt x="193095" y="2545316"/>
                    </a:lnTo>
                    <a:cubicBezTo>
                      <a:pt x="293284" y="2545316"/>
                      <a:pt x="374503" y="2464097"/>
                      <a:pt x="374503" y="2363908"/>
                    </a:cubicBezTo>
                    <a:lnTo>
                      <a:pt x="374503" y="1478720"/>
                    </a:lnTo>
                    <a:lnTo>
                      <a:pt x="374503" y="1456891"/>
                    </a:lnTo>
                    <a:lnTo>
                      <a:pt x="374503" y="214562"/>
                    </a:lnTo>
                    <a:cubicBezTo>
                      <a:pt x="374503" y="96063"/>
                      <a:pt x="278440" y="0"/>
                      <a:pt x="159941" y="0"/>
                    </a:cubicBezTo>
                    <a:lnTo>
                      <a:pt x="0" y="0"/>
                    </a:lnTo>
                    <a:cubicBezTo>
                      <a:pt x="118499" y="0"/>
                      <a:pt x="214562" y="96063"/>
                      <a:pt x="214562" y="214562"/>
                    </a:cubicBezTo>
                    <a:lnTo>
                      <a:pt x="214562" y="1456891"/>
                    </a:lnTo>
                    <a:lnTo>
                      <a:pt x="214562" y="1478720"/>
                    </a:lnTo>
                    <a:lnTo>
                      <a:pt x="214562" y="2363908"/>
                    </a:lnTo>
                    <a:cubicBezTo>
                      <a:pt x="214562" y="2464097"/>
                      <a:pt x="133343" y="2545316"/>
                      <a:pt x="33154" y="2545316"/>
                    </a:cubicBez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9" name="Block Arc 328">
                <a:extLst>
                  <a:ext uri="{FF2B5EF4-FFF2-40B4-BE49-F238E27FC236}">
                    <a16:creationId xmlns:a16="http://schemas.microsoft.com/office/drawing/2014/main" xmlns="" id="{3BF09914-671D-476B-9D8B-A2A6887FA28D}"/>
                  </a:ext>
                </a:extLst>
              </p:cNvPr>
              <p:cNvSpPr/>
              <p:nvPr/>
            </p:nvSpPr>
            <p:spPr>
              <a:xfrm>
                <a:off x="961284" y="1897935"/>
                <a:ext cx="484324" cy="443070"/>
              </a:xfrm>
              <a:prstGeom prst="blockArc">
                <a:avLst>
                  <a:gd name="adj1" fmla="val 10800000"/>
                  <a:gd name="adj2" fmla="val 21599999"/>
                  <a:gd name="adj3" fmla="val 1658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Rectangle 329">
                <a:extLst>
                  <a:ext uri="{FF2B5EF4-FFF2-40B4-BE49-F238E27FC236}">
                    <a16:creationId xmlns:a16="http://schemas.microsoft.com/office/drawing/2014/main" xmlns="" id="{4186868D-0DE5-4BA2-BEAC-52DC0E82F4DC}"/>
                  </a:ext>
                </a:extLst>
              </p:cNvPr>
              <p:cNvSpPr/>
              <p:nvPr/>
            </p:nvSpPr>
            <p:spPr>
              <a:xfrm>
                <a:off x="360116" y="3260275"/>
                <a:ext cx="1654165" cy="102850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Hóa học và cuộc sống</a:t>
                </a:r>
                <a:endParaRPr kumimoji="0" lang="id-ID"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31" name="TextBox 330">
                <a:extLst>
                  <a:ext uri="{FF2B5EF4-FFF2-40B4-BE49-F238E27FC236}">
                    <a16:creationId xmlns:a16="http://schemas.microsoft.com/office/drawing/2014/main" xmlns="" id="{4B11F765-6F19-477E-A5F2-81A0490DD912}"/>
                  </a:ext>
                </a:extLst>
              </p:cNvPr>
              <p:cNvSpPr txBox="1"/>
              <p:nvPr/>
            </p:nvSpPr>
            <p:spPr>
              <a:xfrm>
                <a:off x="567405" y="4203944"/>
                <a:ext cx="125954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Bebas Neue" panose="020B0606020202050201" pitchFamily="34" charset="0"/>
                    <a:ea typeface="+mn-ea"/>
                    <a:cs typeface="+mn-cs"/>
                  </a:rPr>
                  <a:t>IV</a:t>
                </a:r>
                <a:endParaRPr kumimoji="0" lang="id-ID" sz="2400" b="0" i="0" u="none" strike="noStrike" kern="1200" cap="none" spc="0" normalizeH="0" baseline="0" noProof="0" dirty="0">
                  <a:ln>
                    <a:noFill/>
                  </a:ln>
                  <a:solidFill>
                    <a:prstClr val="black"/>
                  </a:solidFill>
                  <a:effectLst/>
                  <a:uLnTx/>
                  <a:uFillTx/>
                  <a:latin typeface="Bebas Neue" panose="020B0606020202050201" pitchFamily="34" charset="0"/>
                  <a:ea typeface="+mn-ea"/>
                  <a:cs typeface="+mn-cs"/>
                </a:endParaRPr>
              </a:p>
            </p:txBody>
          </p:sp>
          <p:sp>
            <p:nvSpPr>
              <p:cNvPr id="332" name="Rectangle: Rounded Corners 331">
                <a:extLst>
                  <a:ext uri="{FF2B5EF4-FFF2-40B4-BE49-F238E27FC236}">
                    <a16:creationId xmlns:a16="http://schemas.microsoft.com/office/drawing/2014/main" xmlns="" id="{94859BB2-01A2-4B6B-B490-B41BE4086494}"/>
                  </a:ext>
                </a:extLst>
              </p:cNvPr>
              <p:cNvSpPr/>
              <p:nvPr/>
            </p:nvSpPr>
            <p:spPr>
              <a:xfrm rot="21335905">
                <a:off x="956232" y="-665818"/>
                <a:ext cx="262042" cy="2752855"/>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 name="Oval 332">
                <a:extLst>
                  <a:ext uri="{FF2B5EF4-FFF2-40B4-BE49-F238E27FC236}">
                    <a16:creationId xmlns:a16="http://schemas.microsoft.com/office/drawing/2014/main" xmlns="" id="{FB4023D6-1DFA-43AC-8871-2D60533CE787}"/>
                  </a:ext>
                </a:extLst>
              </p:cNvPr>
              <p:cNvSpPr/>
              <p:nvPr/>
            </p:nvSpPr>
            <p:spPr>
              <a:xfrm>
                <a:off x="683051" y="2408277"/>
                <a:ext cx="1040791" cy="1040791"/>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24" name="Picture 323">
              <a:extLst>
                <a:ext uri="{FF2B5EF4-FFF2-40B4-BE49-F238E27FC236}">
                  <a16:creationId xmlns:a16="http://schemas.microsoft.com/office/drawing/2014/main" xmlns="" id="{B869416D-E05E-4532-B20C-042CC8E676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8491511" y="2892320"/>
              <a:ext cx="750864" cy="701627"/>
            </a:xfrm>
            <a:custGeom>
              <a:avLst/>
              <a:gdLst>
                <a:gd name="connsiteX0" fmla="*/ 151730 w 750864"/>
                <a:gd name="connsiteY0" fmla="*/ 0 h 931035"/>
                <a:gd name="connsiteX1" fmla="*/ 643356 w 750864"/>
                <a:gd name="connsiteY1" fmla="*/ 0 h 931035"/>
                <a:gd name="connsiteX2" fmla="*/ 676603 w 750864"/>
                <a:gd name="connsiteY2" fmla="*/ 18046 h 931035"/>
                <a:gd name="connsiteX3" fmla="*/ 750471 w 750864"/>
                <a:gd name="connsiteY3" fmla="*/ 78992 h 931035"/>
                <a:gd name="connsiteX4" fmla="*/ 750864 w 750864"/>
                <a:gd name="connsiteY4" fmla="*/ 79469 h 931035"/>
                <a:gd name="connsiteX5" fmla="*/ 750864 w 750864"/>
                <a:gd name="connsiteY5" fmla="*/ 784371 h 931035"/>
                <a:gd name="connsiteX6" fmla="*/ 750471 w 750864"/>
                <a:gd name="connsiteY6" fmla="*/ 784848 h 931035"/>
                <a:gd name="connsiteX7" fmla="*/ 397543 w 750864"/>
                <a:gd name="connsiteY7" fmla="*/ 931035 h 931035"/>
                <a:gd name="connsiteX8" fmla="*/ 44616 w 750864"/>
                <a:gd name="connsiteY8" fmla="*/ 784848 h 931035"/>
                <a:gd name="connsiteX9" fmla="*/ 0 w 750864"/>
                <a:gd name="connsiteY9" fmla="*/ 730774 h 931035"/>
                <a:gd name="connsiteX10" fmla="*/ 0 w 750864"/>
                <a:gd name="connsiteY10" fmla="*/ 133067 h 931035"/>
                <a:gd name="connsiteX11" fmla="*/ 44616 w 750864"/>
                <a:gd name="connsiteY11" fmla="*/ 78992 h 931035"/>
                <a:gd name="connsiteX12" fmla="*/ 118483 w 750864"/>
                <a:gd name="connsiteY12" fmla="*/ 18046 h 931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0864" h="931035">
                  <a:moveTo>
                    <a:pt x="151730" y="0"/>
                  </a:moveTo>
                  <a:lnTo>
                    <a:pt x="643356" y="0"/>
                  </a:lnTo>
                  <a:lnTo>
                    <a:pt x="676603" y="18046"/>
                  </a:lnTo>
                  <a:cubicBezTo>
                    <a:pt x="703156" y="35985"/>
                    <a:pt x="727891" y="56412"/>
                    <a:pt x="750471" y="78992"/>
                  </a:cubicBezTo>
                  <a:lnTo>
                    <a:pt x="750864" y="79469"/>
                  </a:lnTo>
                  <a:lnTo>
                    <a:pt x="750864" y="784371"/>
                  </a:lnTo>
                  <a:lnTo>
                    <a:pt x="750471" y="784848"/>
                  </a:lnTo>
                  <a:cubicBezTo>
                    <a:pt x="660149" y="875170"/>
                    <a:pt x="535370" y="931035"/>
                    <a:pt x="397543" y="931035"/>
                  </a:cubicBezTo>
                  <a:cubicBezTo>
                    <a:pt x="259716" y="931035"/>
                    <a:pt x="134938" y="875170"/>
                    <a:pt x="44616" y="784848"/>
                  </a:cubicBezTo>
                  <a:lnTo>
                    <a:pt x="0" y="730774"/>
                  </a:lnTo>
                  <a:lnTo>
                    <a:pt x="0" y="133067"/>
                  </a:lnTo>
                  <a:lnTo>
                    <a:pt x="44616" y="78992"/>
                  </a:lnTo>
                  <a:cubicBezTo>
                    <a:pt x="67196" y="56412"/>
                    <a:pt x="91930" y="35985"/>
                    <a:pt x="118483" y="18046"/>
                  </a:cubicBezTo>
                  <a:close/>
                </a:path>
              </a:pathLst>
            </a:cu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323712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035"/>
                                        </p:tgtEl>
                                        <p:attrNameLst>
                                          <p:attrName>style.visibility</p:attrName>
                                        </p:attrNameLst>
                                      </p:cBhvr>
                                      <p:to>
                                        <p:strVal val="visible"/>
                                      </p:to>
                                    </p:set>
                                    <p:anim calcmode="lin" valueType="num">
                                      <p:cBhvr additive="base">
                                        <p:cTn id="7" dur="1250" fill="hold"/>
                                        <p:tgtEl>
                                          <p:spTgt spid="1035"/>
                                        </p:tgtEl>
                                        <p:attrNameLst>
                                          <p:attrName>ppt_x</p:attrName>
                                        </p:attrNameLst>
                                      </p:cBhvr>
                                      <p:tavLst>
                                        <p:tav tm="0">
                                          <p:val>
                                            <p:strVal val="1+#ppt_w/2"/>
                                          </p:val>
                                        </p:tav>
                                        <p:tav tm="100000">
                                          <p:val>
                                            <p:strVal val="#ppt_x"/>
                                          </p:val>
                                        </p:tav>
                                      </p:tavLst>
                                    </p:anim>
                                    <p:anim calcmode="lin" valueType="num">
                                      <p:cBhvr additive="base">
                                        <p:cTn id="8" dur="1250" fill="hold"/>
                                        <p:tgtEl>
                                          <p:spTgt spid="1035"/>
                                        </p:tgtEl>
                                        <p:attrNameLst>
                                          <p:attrName>ppt_y</p:attrName>
                                        </p:attrNameLst>
                                      </p:cBhvr>
                                      <p:tavLst>
                                        <p:tav tm="0">
                                          <p:val>
                                            <p:strVal val="#ppt_y"/>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1+#ppt_w/2"/>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3"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1+#ppt_w/2"/>
                                          </p:val>
                                        </p:tav>
                                        <p:tav tm="100000">
                                          <p:val>
                                            <p:strVal val="#ppt_x"/>
                                          </p:val>
                                        </p:tav>
                                      </p:tavLst>
                                    </p:anim>
                                    <p:anim calcmode="lin" valueType="num">
                                      <p:cBhvr additive="base">
                                        <p:cTn id="16" dur="500" fill="hold"/>
                                        <p:tgtEl>
                                          <p:spTgt spid="4"/>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1" presetClass="entr" presetSubtype="0" fill="hold" grpId="0" nodeType="afterEffect">
                                  <p:stCondLst>
                                    <p:cond delay="0"/>
                                  </p:stCondLst>
                                  <p:iterate type="lt">
                                    <p:tmAbs val="100"/>
                                  </p:iterate>
                                  <p:childTnLst>
                                    <p:set>
                                      <p:cBhvr>
                                        <p:cTn id="19" dur="1" fill="hold">
                                          <p:stCondLst>
                                            <p:cond delay="0"/>
                                          </p:stCondLst>
                                        </p:cTn>
                                        <p:tgtEl>
                                          <p:spTgt spid="197"/>
                                        </p:tgtEl>
                                        <p:attrNameLst>
                                          <p:attrName>style.visibility</p:attrName>
                                        </p:attrNameLst>
                                      </p:cBhvr>
                                      <p:to>
                                        <p:strVal val="visible"/>
                                      </p:to>
                                    </p:set>
                                  </p:childTnLst>
                                </p:cTn>
                              </p:par>
                              <p:par>
                                <p:cTn id="20" presetID="27" presetClass="emph" presetSubtype="0" fill="remove" grpId="0" nodeType="withEffect">
                                  <p:stCondLst>
                                    <p:cond delay="0"/>
                                  </p:stCondLst>
                                  <p:childTnLst>
                                    <p:animClr clrSpc="rgb" dir="cw">
                                      <p:cBhvr override="childStyle">
                                        <p:cTn id="21" dur="250" autoRev="1" fill="remove"/>
                                        <p:tgtEl>
                                          <p:spTgt spid="247"/>
                                        </p:tgtEl>
                                        <p:attrNameLst>
                                          <p:attrName>style.color</p:attrName>
                                        </p:attrNameLst>
                                      </p:cBhvr>
                                      <p:to>
                                        <a:srgbClr val="FFC000"/>
                                      </p:to>
                                    </p:animClr>
                                    <p:animClr clrSpc="rgb" dir="cw">
                                      <p:cBhvr>
                                        <p:cTn id="22" dur="250" autoRev="1" fill="remove"/>
                                        <p:tgtEl>
                                          <p:spTgt spid="247"/>
                                        </p:tgtEl>
                                        <p:attrNameLst>
                                          <p:attrName>fillcolor</p:attrName>
                                        </p:attrNameLst>
                                      </p:cBhvr>
                                      <p:to>
                                        <a:srgbClr val="FFC000"/>
                                      </p:to>
                                    </p:animClr>
                                    <p:set>
                                      <p:cBhvr>
                                        <p:cTn id="23" dur="250" autoRev="1" fill="remove"/>
                                        <p:tgtEl>
                                          <p:spTgt spid="247"/>
                                        </p:tgtEl>
                                        <p:attrNameLst>
                                          <p:attrName>fill.type</p:attrName>
                                        </p:attrNameLst>
                                      </p:cBhvr>
                                      <p:to>
                                        <p:strVal val="solid"/>
                                      </p:to>
                                    </p:set>
                                    <p:set>
                                      <p:cBhvr>
                                        <p:cTn id="24" dur="250" autoRev="1" fill="remove"/>
                                        <p:tgtEl>
                                          <p:spTgt spid="247"/>
                                        </p:tgtEl>
                                        <p:attrNameLst>
                                          <p:attrName>fill.on</p:attrName>
                                        </p:attrNameLst>
                                      </p:cBhvr>
                                      <p:to>
                                        <p:strVal val="true"/>
                                      </p:to>
                                    </p:set>
                                  </p:childTnLst>
                                </p:cTn>
                              </p:par>
                              <p:par>
                                <p:cTn id="25" presetID="27" presetClass="emph" presetSubtype="0" fill="remove" grpId="0" nodeType="withEffect">
                                  <p:stCondLst>
                                    <p:cond delay="550"/>
                                  </p:stCondLst>
                                  <p:childTnLst>
                                    <p:animClr clrSpc="rgb" dir="cw">
                                      <p:cBhvr override="childStyle">
                                        <p:cTn id="26" dur="250" autoRev="1" fill="remove"/>
                                        <p:tgtEl>
                                          <p:spTgt spid="261"/>
                                        </p:tgtEl>
                                        <p:attrNameLst>
                                          <p:attrName>style.color</p:attrName>
                                        </p:attrNameLst>
                                      </p:cBhvr>
                                      <p:to>
                                        <a:srgbClr val="FFC000"/>
                                      </p:to>
                                    </p:animClr>
                                    <p:animClr clrSpc="rgb" dir="cw">
                                      <p:cBhvr>
                                        <p:cTn id="27" dur="250" autoRev="1" fill="remove"/>
                                        <p:tgtEl>
                                          <p:spTgt spid="261"/>
                                        </p:tgtEl>
                                        <p:attrNameLst>
                                          <p:attrName>fillcolor</p:attrName>
                                        </p:attrNameLst>
                                      </p:cBhvr>
                                      <p:to>
                                        <a:srgbClr val="FFC000"/>
                                      </p:to>
                                    </p:animClr>
                                    <p:set>
                                      <p:cBhvr>
                                        <p:cTn id="28" dur="250" autoRev="1" fill="remove"/>
                                        <p:tgtEl>
                                          <p:spTgt spid="261"/>
                                        </p:tgtEl>
                                        <p:attrNameLst>
                                          <p:attrName>fill.type</p:attrName>
                                        </p:attrNameLst>
                                      </p:cBhvr>
                                      <p:to>
                                        <p:strVal val="solid"/>
                                      </p:to>
                                    </p:set>
                                    <p:set>
                                      <p:cBhvr>
                                        <p:cTn id="29" dur="250" autoRev="1" fill="remove"/>
                                        <p:tgtEl>
                                          <p:spTgt spid="261"/>
                                        </p:tgtEl>
                                        <p:attrNameLst>
                                          <p:attrName>fill.on</p:attrName>
                                        </p:attrNameLst>
                                      </p:cBhvr>
                                      <p:to>
                                        <p:strVal val="true"/>
                                      </p:to>
                                    </p:set>
                                  </p:childTnLst>
                                </p:cTn>
                              </p:par>
                              <p:par>
                                <p:cTn id="30" presetID="27" presetClass="emph" presetSubtype="0" fill="remove" grpId="0" nodeType="withEffect">
                                  <p:stCondLst>
                                    <p:cond delay="1050"/>
                                  </p:stCondLst>
                                  <p:childTnLst>
                                    <p:animClr clrSpc="rgb" dir="cw">
                                      <p:cBhvr override="childStyle">
                                        <p:cTn id="31" dur="250" autoRev="1" fill="remove"/>
                                        <p:tgtEl>
                                          <p:spTgt spid="227"/>
                                        </p:tgtEl>
                                        <p:attrNameLst>
                                          <p:attrName>style.color</p:attrName>
                                        </p:attrNameLst>
                                      </p:cBhvr>
                                      <p:to>
                                        <a:srgbClr val="FFC000"/>
                                      </p:to>
                                    </p:animClr>
                                    <p:animClr clrSpc="rgb" dir="cw">
                                      <p:cBhvr>
                                        <p:cTn id="32" dur="250" autoRev="1" fill="remove"/>
                                        <p:tgtEl>
                                          <p:spTgt spid="227"/>
                                        </p:tgtEl>
                                        <p:attrNameLst>
                                          <p:attrName>fillcolor</p:attrName>
                                        </p:attrNameLst>
                                      </p:cBhvr>
                                      <p:to>
                                        <a:srgbClr val="FFC000"/>
                                      </p:to>
                                    </p:animClr>
                                    <p:set>
                                      <p:cBhvr>
                                        <p:cTn id="33" dur="250" autoRev="1" fill="remove"/>
                                        <p:tgtEl>
                                          <p:spTgt spid="227"/>
                                        </p:tgtEl>
                                        <p:attrNameLst>
                                          <p:attrName>fill.type</p:attrName>
                                        </p:attrNameLst>
                                      </p:cBhvr>
                                      <p:to>
                                        <p:strVal val="solid"/>
                                      </p:to>
                                    </p:set>
                                    <p:set>
                                      <p:cBhvr>
                                        <p:cTn id="34" dur="250" autoRev="1" fill="remove"/>
                                        <p:tgtEl>
                                          <p:spTgt spid="227"/>
                                        </p:tgtEl>
                                        <p:attrNameLst>
                                          <p:attrName>fill.on</p:attrName>
                                        </p:attrNameLst>
                                      </p:cBhvr>
                                      <p:to>
                                        <p:strVal val="true"/>
                                      </p:to>
                                    </p:set>
                                  </p:childTnLst>
                                </p:cTn>
                              </p:par>
                              <p:par>
                                <p:cTn id="35" presetID="27" presetClass="emph" presetSubtype="0" fill="remove" grpId="0" nodeType="withEffect">
                                  <p:stCondLst>
                                    <p:cond delay="350"/>
                                  </p:stCondLst>
                                  <p:childTnLst>
                                    <p:animClr clrSpc="rgb" dir="cw">
                                      <p:cBhvr override="childStyle">
                                        <p:cTn id="36" dur="250" autoRev="1" fill="remove"/>
                                        <p:tgtEl>
                                          <p:spTgt spid="240"/>
                                        </p:tgtEl>
                                        <p:attrNameLst>
                                          <p:attrName>style.color</p:attrName>
                                        </p:attrNameLst>
                                      </p:cBhvr>
                                      <p:to>
                                        <a:srgbClr val="FFC000"/>
                                      </p:to>
                                    </p:animClr>
                                    <p:animClr clrSpc="rgb" dir="cw">
                                      <p:cBhvr>
                                        <p:cTn id="37" dur="250" autoRev="1" fill="remove"/>
                                        <p:tgtEl>
                                          <p:spTgt spid="240"/>
                                        </p:tgtEl>
                                        <p:attrNameLst>
                                          <p:attrName>fillcolor</p:attrName>
                                        </p:attrNameLst>
                                      </p:cBhvr>
                                      <p:to>
                                        <a:srgbClr val="FFC000"/>
                                      </p:to>
                                    </p:animClr>
                                    <p:set>
                                      <p:cBhvr>
                                        <p:cTn id="38" dur="250" autoRev="1" fill="remove"/>
                                        <p:tgtEl>
                                          <p:spTgt spid="240"/>
                                        </p:tgtEl>
                                        <p:attrNameLst>
                                          <p:attrName>fill.type</p:attrName>
                                        </p:attrNameLst>
                                      </p:cBhvr>
                                      <p:to>
                                        <p:strVal val="solid"/>
                                      </p:to>
                                    </p:set>
                                    <p:set>
                                      <p:cBhvr>
                                        <p:cTn id="39" dur="250" autoRev="1" fill="remove"/>
                                        <p:tgtEl>
                                          <p:spTgt spid="240"/>
                                        </p:tgtEl>
                                        <p:attrNameLst>
                                          <p:attrName>fill.on</p:attrName>
                                        </p:attrNameLst>
                                      </p:cBhvr>
                                      <p:to>
                                        <p:strVal val="true"/>
                                      </p:to>
                                    </p:set>
                                  </p:childTnLst>
                                </p:cTn>
                              </p:par>
                              <p:par>
                                <p:cTn id="40" presetID="27" presetClass="emph" presetSubtype="0" fill="remove" grpId="0" nodeType="withEffect">
                                  <p:stCondLst>
                                    <p:cond delay="1550"/>
                                  </p:stCondLst>
                                  <p:childTnLst>
                                    <p:animClr clrSpc="rgb" dir="cw">
                                      <p:cBhvr override="childStyle">
                                        <p:cTn id="41" dur="250" autoRev="1" fill="remove"/>
                                        <p:tgtEl>
                                          <p:spTgt spid="255"/>
                                        </p:tgtEl>
                                        <p:attrNameLst>
                                          <p:attrName>style.color</p:attrName>
                                        </p:attrNameLst>
                                      </p:cBhvr>
                                      <p:to>
                                        <a:srgbClr val="FFC000"/>
                                      </p:to>
                                    </p:animClr>
                                    <p:animClr clrSpc="rgb" dir="cw">
                                      <p:cBhvr>
                                        <p:cTn id="42" dur="250" autoRev="1" fill="remove"/>
                                        <p:tgtEl>
                                          <p:spTgt spid="255"/>
                                        </p:tgtEl>
                                        <p:attrNameLst>
                                          <p:attrName>fillcolor</p:attrName>
                                        </p:attrNameLst>
                                      </p:cBhvr>
                                      <p:to>
                                        <a:srgbClr val="FFC000"/>
                                      </p:to>
                                    </p:animClr>
                                    <p:set>
                                      <p:cBhvr>
                                        <p:cTn id="43" dur="250" autoRev="1" fill="remove"/>
                                        <p:tgtEl>
                                          <p:spTgt spid="255"/>
                                        </p:tgtEl>
                                        <p:attrNameLst>
                                          <p:attrName>fill.type</p:attrName>
                                        </p:attrNameLst>
                                      </p:cBhvr>
                                      <p:to>
                                        <p:strVal val="solid"/>
                                      </p:to>
                                    </p:set>
                                    <p:set>
                                      <p:cBhvr>
                                        <p:cTn id="44" dur="250" autoRev="1" fill="remove"/>
                                        <p:tgtEl>
                                          <p:spTgt spid="255"/>
                                        </p:tgtEl>
                                        <p:attrNameLst>
                                          <p:attrName>fill.on</p:attrName>
                                        </p:attrNameLst>
                                      </p:cBhvr>
                                      <p:to>
                                        <p:strVal val="true"/>
                                      </p:to>
                                    </p:set>
                                  </p:childTnLst>
                                </p:cTn>
                              </p:par>
                              <p:par>
                                <p:cTn id="45" presetID="27" presetClass="emph" presetSubtype="0" fill="remove" grpId="0" nodeType="withEffect">
                                  <p:stCondLst>
                                    <p:cond delay="750"/>
                                  </p:stCondLst>
                                  <p:childTnLst>
                                    <p:animClr clrSpc="rgb" dir="cw">
                                      <p:cBhvr override="childStyle">
                                        <p:cTn id="46" dur="250" autoRev="1" fill="remove"/>
                                        <p:tgtEl>
                                          <p:spTgt spid="203"/>
                                        </p:tgtEl>
                                        <p:attrNameLst>
                                          <p:attrName>style.color</p:attrName>
                                        </p:attrNameLst>
                                      </p:cBhvr>
                                      <p:to>
                                        <a:srgbClr val="FFC000"/>
                                      </p:to>
                                    </p:animClr>
                                    <p:animClr clrSpc="rgb" dir="cw">
                                      <p:cBhvr>
                                        <p:cTn id="47" dur="250" autoRev="1" fill="remove"/>
                                        <p:tgtEl>
                                          <p:spTgt spid="203"/>
                                        </p:tgtEl>
                                        <p:attrNameLst>
                                          <p:attrName>fillcolor</p:attrName>
                                        </p:attrNameLst>
                                      </p:cBhvr>
                                      <p:to>
                                        <a:srgbClr val="FFC000"/>
                                      </p:to>
                                    </p:animClr>
                                    <p:set>
                                      <p:cBhvr>
                                        <p:cTn id="48" dur="250" autoRev="1" fill="remove"/>
                                        <p:tgtEl>
                                          <p:spTgt spid="203"/>
                                        </p:tgtEl>
                                        <p:attrNameLst>
                                          <p:attrName>fill.type</p:attrName>
                                        </p:attrNameLst>
                                      </p:cBhvr>
                                      <p:to>
                                        <p:strVal val="solid"/>
                                      </p:to>
                                    </p:set>
                                    <p:set>
                                      <p:cBhvr>
                                        <p:cTn id="49" dur="250" autoRev="1" fill="remove"/>
                                        <p:tgtEl>
                                          <p:spTgt spid="203"/>
                                        </p:tgtEl>
                                        <p:attrNameLst>
                                          <p:attrName>fill.on</p:attrName>
                                        </p:attrNameLst>
                                      </p:cBhvr>
                                      <p:to>
                                        <p:strVal val="true"/>
                                      </p:to>
                                    </p:set>
                                  </p:childTnLst>
                                </p:cTn>
                              </p:par>
                              <p:par>
                                <p:cTn id="50" presetID="27" presetClass="emph" presetSubtype="0" fill="remove" grpId="0" nodeType="withEffect">
                                  <p:stCondLst>
                                    <p:cond delay="1250"/>
                                  </p:stCondLst>
                                  <p:childTnLst>
                                    <p:animClr clrSpc="rgb" dir="cw">
                                      <p:cBhvr override="childStyle">
                                        <p:cTn id="51" dur="250" autoRev="1" fill="remove"/>
                                        <p:tgtEl>
                                          <p:spTgt spid="270"/>
                                        </p:tgtEl>
                                        <p:attrNameLst>
                                          <p:attrName>style.color</p:attrName>
                                        </p:attrNameLst>
                                      </p:cBhvr>
                                      <p:to>
                                        <a:srgbClr val="FFC000"/>
                                      </p:to>
                                    </p:animClr>
                                    <p:animClr clrSpc="rgb" dir="cw">
                                      <p:cBhvr>
                                        <p:cTn id="52" dur="250" autoRev="1" fill="remove"/>
                                        <p:tgtEl>
                                          <p:spTgt spid="270"/>
                                        </p:tgtEl>
                                        <p:attrNameLst>
                                          <p:attrName>fillcolor</p:attrName>
                                        </p:attrNameLst>
                                      </p:cBhvr>
                                      <p:to>
                                        <a:srgbClr val="FFC000"/>
                                      </p:to>
                                    </p:animClr>
                                    <p:set>
                                      <p:cBhvr>
                                        <p:cTn id="53" dur="250" autoRev="1" fill="remove"/>
                                        <p:tgtEl>
                                          <p:spTgt spid="270"/>
                                        </p:tgtEl>
                                        <p:attrNameLst>
                                          <p:attrName>fill.type</p:attrName>
                                        </p:attrNameLst>
                                      </p:cBhvr>
                                      <p:to>
                                        <p:strVal val="solid"/>
                                      </p:to>
                                    </p:set>
                                    <p:set>
                                      <p:cBhvr>
                                        <p:cTn id="54" dur="250" autoRev="1" fill="remove"/>
                                        <p:tgtEl>
                                          <p:spTgt spid="270"/>
                                        </p:tgtEl>
                                        <p:attrNameLst>
                                          <p:attrName>fill.on</p:attrName>
                                        </p:attrNameLst>
                                      </p:cBhvr>
                                      <p:to>
                                        <p:strVal val="true"/>
                                      </p:to>
                                    </p:set>
                                  </p:childTnLst>
                                </p:cTn>
                              </p:par>
                              <p:par>
                                <p:cTn id="55" presetID="2" presetClass="entr" presetSubtype="1" fill="hold" nodeType="withEffect">
                                  <p:stCondLst>
                                    <p:cond delay="250"/>
                                  </p:stCondLst>
                                  <p:childTnLst>
                                    <p:set>
                                      <p:cBhvr>
                                        <p:cTn id="56" dur="1" fill="hold">
                                          <p:stCondLst>
                                            <p:cond delay="0"/>
                                          </p:stCondLst>
                                        </p:cTn>
                                        <p:tgtEl>
                                          <p:spTgt spid="5"/>
                                        </p:tgtEl>
                                        <p:attrNameLst>
                                          <p:attrName>style.visibility</p:attrName>
                                        </p:attrNameLst>
                                      </p:cBhvr>
                                      <p:to>
                                        <p:strVal val="visible"/>
                                      </p:to>
                                    </p:set>
                                    <p:anim calcmode="lin" valueType="num">
                                      <p:cBhvr additive="base">
                                        <p:cTn id="57" dur="1000" fill="hold"/>
                                        <p:tgtEl>
                                          <p:spTgt spid="5"/>
                                        </p:tgtEl>
                                        <p:attrNameLst>
                                          <p:attrName>ppt_x</p:attrName>
                                        </p:attrNameLst>
                                      </p:cBhvr>
                                      <p:tavLst>
                                        <p:tav tm="0">
                                          <p:val>
                                            <p:strVal val="#ppt_x"/>
                                          </p:val>
                                        </p:tav>
                                        <p:tav tm="100000">
                                          <p:val>
                                            <p:strVal val="#ppt_x"/>
                                          </p:val>
                                        </p:tav>
                                      </p:tavLst>
                                    </p:anim>
                                    <p:anim calcmode="lin" valueType="num">
                                      <p:cBhvr additive="base">
                                        <p:cTn id="58" dur="1000" fill="hold"/>
                                        <p:tgtEl>
                                          <p:spTgt spid="5"/>
                                        </p:tgtEl>
                                        <p:attrNameLst>
                                          <p:attrName>ppt_y</p:attrName>
                                        </p:attrNameLst>
                                      </p:cBhvr>
                                      <p:tavLst>
                                        <p:tav tm="0">
                                          <p:val>
                                            <p:strVal val="0-#ppt_h/2"/>
                                          </p:val>
                                        </p:tav>
                                        <p:tav tm="100000">
                                          <p:val>
                                            <p:strVal val="#ppt_y"/>
                                          </p:val>
                                        </p:tav>
                                      </p:tavLst>
                                    </p:anim>
                                  </p:childTnLst>
                                </p:cTn>
                              </p:par>
                              <p:par>
                                <p:cTn id="59" presetID="2" presetClass="entr" presetSubtype="1" fill="hold" nodeType="withEffect">
                                  <p:stCondLst>
                                    <p:cond delay="50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1000" fill="hold"/>
                                        <p:tgtEl>
                                          <p:spTgt spid="11"/>
                                        </p:tgtEl>
                                        <p:attrNameLst>
                                          <p:attrName>ppt_x</p:attrName>
                                        </p:attrNameLst>
                                      </p:cBhvr>
                                      <p:tavLst>
                                        <p:tav tm="0">
                                          <p:val>
                                            <p:strVal val="#ppt_x"/>
                                          </p:val>
                                        </p:tav>
                                        <p:tav tm="100000">
                                          <p:val>
                                            <p:strVal val="#ppt_x"/>
                                          </p:val>
                                        </p:tav>
                                      </p:tavLst>
                                    </p:anim>
                                    <p:anim calcmode="lin" valueType="num">
                                      <p:cBhvr additive="base">
                                        <p:cTn id="62" dur="1000" fill="hold"/>
                                        <p:tgtEl>
                                          <p:spTgt spid="11"/>
                                        </p:tgtEl>
                                        <p:attrNameLst>
                                          <p:attrName>ppt_y</p:attrName>
                                        </p:attrNameLst>
                                      </p:cBhvr>
                                      <p:tavLst>
                                        <p:tav tm="0">
                                          <p:val>
                                            <p:strVal val="0-#ppt_h/2"/>
                                          </p:val>
                                        </p:tav>
                                        <p:tav tm="100000">
                                          <p:val>
                                            <p:strVal val="#ppt_y"/>
                                          </p:val>
                                        </p:tav>
                                      </p:tavLst>
                                    </p:anim>
                                  </p:childTnLst>
                                </p:cTn>
                              </p:par>
                              <p:par>
                                <p:cTn id="63" presetID="2" presetClass="entr" presetSubtype="1" fill="hold" nodeType="withEffect">
                                  <p:stCondLst>
                                    <p:cond delay="750"/>
                                  </p:stCondLst>
                                  <p:childTnLst>
                                    <p:set>
                                      <p:cBhvr>
                                        <p:cTn id="64" dur="1" fill="hold">
                                          <p:stCondLst>
                                            <p:cond delay="0"/>
                                          </p:stCondLst>
                                        </p:cTn>
                                        <p:tgtEl>
                                          <p:spTgt spid="16"/>
                                        </p:tgtEl>
                                        <p:attrNameLst>
                                          <p:attrName>style.visibility</p:attrName>
                                        </p:attrNameLst>
                                      </p:cBhvr>
                                      <p:to>
                                        <p:strVal val="visible"/>
                                      </p:to>
                                    </p:set>
                                    <p:anim calcmode="lin" valueType="num">
                                      <p:cBhvr additive="base">
                                        <p:cTn id="65" dur="1000" fill="hold"/>
                                        <p:tgtEl>
                                          <p:spTgt spid="16"/>
                                        </p:tgtEl>
                                        <p:attrNameLst>
                                          <p:attrName>ppt_x</p:attrName>
                                        </p:attrNameLst>
                                      </p:cBhvr>
                                      <p:tavLst>
                                        <p:tav tm="0">
                                          <p:val>
                                            <p:strVal val="#ppt_x"/>
                                          </p:val>
                                        </p:tav>
                                        <p:tav tm="100000">
                                          <p:val>
                                            <p:strVal val="#ppt_x"/>
                                          </p:val>
                                        </p:tav>
                                      </p:tavLst>
                                    </p:anim>
                                    <p:anim calcmode="lin" valueType="num">
                                      <p:cBhvr additive="base">
                                        <p:cTn id="66" dur="1000" fill="hold"/>
                                        <p:tgtEl>
                                          <p:spTgt spid="16"/>
                                        </p:tgtEl>
                                        <p:attrNameLst>
                                          <p:attrName>ppt_y</p:attrName>
                                        </p:attrNameLst>
                                      </p:cBhvr>
                                      <p:tavLst>
                                        <p:tav tm="0">
                                          <p:val>
                                            <p:strVal val="0-#ppt_h/2"/>
                                          </p:val>
                                        </p:tav>
                                        <p:tav tm="100000">
                                          <p:val>
                                            <p:strVal val="#ppt_y"/>
                                          </p:val>
                                        </p:tav>
                                      </p:tavLst>
                                    </p:anim>
                                  </p:childTnLst>
                                </p:cTn>
                              </p:par>
                              <p:par>
                                <p:cTn id="67" presetID="2" presetClass="entr" presetSubtype="1" fill="hold" nodeType="withEffect">
                                  <p:stCondLst>
                                    <p:cond delay="1000"/>
                                  </p:stCondLst>
                                  <p:childTnLst>
                                    <p:set>
                                      <p:cBhvr>
                                        <p:cTn id="68" dur="1" fill="hold">
                                          <p:stCondLst>
                                            <p:cond delay="0"/>
                                          </p:stCondLst>
                                        </p:cTn>
                                        <p:tgtEl>
                                          <p:spTgt spid="21"/>
                                        </p:tgtEl>
                                        <p:attrNameLst>
                                          <p:attrName>style.visibility</p:attrName>
                                        </p:attrNameLst>
                                      </p:cBhvr>
                                      <p:to>
                                        <p:strVal val="visible"/>
                                      </p:to>
                                    </p:set>
                                    <p:anim calcmode="lin" valueType="num">
                                      <p:cBhvr additive="base">
                                        <p:cTn id="69" dur="1000" fill="hold"/>
                                        <p:tgtEl>
                                          <p:spTgt spid="21"/>
                                        </p:tgtEl>
                                        <p:attrNameLst>
                                          <p:attrName>ppt_x</p:attrName>
                                        </p:attrNameLst>
                                      </p:cBhvr>
                                      <p:tavLst>
                                        <p:tav tm="0">
                                          <p:val>
                                            <p:strVal val="#ppt_x"/>
                                          </p:val>
                                        </p:tav>
                                        <p:tav tm="100000">
                                          <p:val>
                                            <p:strVal val="#ppt_x"/>
                                          </p:val>
                                        </p:tav>
                                      </p:tavLst>
                                    </p:anim>
                                    <p:anim calcmode="lin" valueType="num">
                                      <p:cBhvr additive="base">
                                        <p:cTn id="70" dur="10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5" grpId="0" animBg="1"/>
      <p:bldP spid="197" grpId="0"/>
      <p:bldP spid="203" grpId="0" animBg="1"/>
      <p:bldP spid="227" grpId="0" animBg="1"/>
      <p:bldP spid="240" grpId="0" animBg="1"/>
      <p:bldP spid="247" grpId="0" animBg="1"/>
      <p:bldP spid="255" grpId="0" animBg="1"/>
      <p:bldP spid="261" grpId="0" animBg="1"/>
      <p:bldP spid="27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标题 1">
            <a:extLst>
              <a:ext uri="{FF2B5EF4-FFF2-40B4-BE49-F238E27FC236}">
                <a16:creationId xmlns="" xmlns:a16="http://schemas.microsoft.com/office/drawing/2014/main" id="{8CF70887-4A2B-4285-889B-EF7B5A1E6AB6}"/>
              </a:ext>
            </a:extLst>
          </p:cNvPr>
          <p:cNvSpPr txBox="1">
            <a:spLocks/>
          </p:cNvSpPr>
          <p:nvPr/>
        </p:nvSpPr>
        <p:spPr>
          <a:xfrm>
            <a:off x="367318" y="252674"/>
            <a:ext cx="4033229" cy="466148"/>
          </a:xfrm>
          <a:prstGeom prst="rect">
            <a:avLst/>
          </a:prstGeom>
        </p:spPr>
        <p:txBody>
          <a:bodyPr vert="horz" lIns="91440" tIns="45720" rIns="91440" bIns="45720" rtlCol="0" anchor="ctr">
            <a:noAutofit/>
          </a:bodyPr>
          <a:lstStyle>
            <a:lvl1pPr marL="457200" indent="-457200" algn="l" defTabSz="914400" rtl="0" eaLnBrk="1" latinLnBrk="0" hangingPunct="1">
              <a:lnSpc>
                <a:spcPct val="90000"/>
              </a:lnSpc>
              <a:spcBef>
                <a:spcPct val="0"/>
              </a:spcBef>
              <a:buFont typeface="Wingdings" panose="05000000000000000000" pitchFamily="2" charset="2"/>
              <a:buChar char="ü"/>
              <a:defRPr sz="3200" b="1" kern="1200">
                <a:solidFill>
                  <a:srgbClr val="77B878"/>
                </a:solidFill>
                <a:latin typeface="+mj-lt"/>
                <a:ea typeface="+mj-ea"/>
                <a:cs typeface="+mj-cs"/>
              </a:defRPr>
            </a:lvl1pPr>
          </a:lstStyle>
          <a:p>
            <a:r>
              <a:rPr lang="en-US" altLang="zh-CN" sz="4000" dirty="0" err="1">
                <a:latin typeface="#9Slide07 Crocante" panose="02000000000000000000" pitchFamily="2" charset="0"/>
                <a:cs typeface="+mn-ea"/>
              </a:rPr>
              <a:t>Củng</a:t>
            </a:r>
            <a:r>
              <a:rPr lang="en-US" altLang="zh-CN" sz="4000" dirty="0">
                <a:latin typeface="#9Slide07 Crocante" panose="02000000000000000000" pitchFamily="2" charset="0"/>
                <a:cs typeface="+mn-ea"/>
              </a:rPr>
              <a:t> </a:t>
            </a:r>
            <a:r>
              <a:rPr lang="en-US" altLang="zh-CN" sz="4000" dirty="0" err="1">
                <a:latin typeface="#9Slide07 Crocante" panose="02000000000000000000" pitchFamily="2" charset="0"/>
                <a:cs typeface="+mn-ea"/>
              </a:rPr>
              <a:t>cố</a:t>
            </a:r>
            <a:endParaRPr lang="zh-CN" altLang="en-US" sz="4000" dirty="0">
              <a:latin typeface="#9Slide07 Crocante" panose="02000000000000000000" pitchFamily="2" charset="0"/>
            </a:endParaRPr>
          </a:p>
        </p:txBody>
      </p:sp>
      <p:pic>
        <p:nvPicPr>
          <p:cNvPr id="5" name="Picture 4">
            <a:extLst>
              <a:ext uri="{FF2B5EF4-FFF2-40B4-BE49-F238E27FC236}">
                <a16:creationId xmlns="" xmlns:a16="http://schemas.microsoft.com/office/drawing/2014/main" id="{E049C04A-E2B8-48D8-8B72-E901025B408F}"/>
              </a:ext>
            </a:extLst>
          </p:cNvPr>
          <p:cNvPicPr>
            <a:picLocks noChangeAspect="1"/>
          </p:cNvPicPr>
          <p:nvPr/>
        </p:nvPicPr>
        <p:blipFill rotWithShape="1">
          <a:blip r:embed="rId6"/>
          <a:srcRect r="8228"/>
          <a:stretch/>
        </p:blipFill>
        <p:spPr>
          <a:xfrm>
            <a:off x="309172" y="1160973"/>
            <a:ext cx="2896569" cy="2106577"/>
          </a:xfrm>
          <a:prstGeom prst="flowChartAlternateProcess">
            <a:avLst/>
          </a:prstGeom>
        </p:spPr>
      </p:pic>
      <p:pic>
        <p:nvPicPr>
          <p:cNvPr id="7" name="Picture 6">
            <a:extLst>
              <a:ext uri="{FF2B5EF4-FFF2-40B4-BE49-F238E27FC236}">
                <a16:creationId xmlns="" xmlns:a16="http://schemas.microsoft.com/office/drawing/2014/main" id="{EEBFC205-2AF0-4BB2-90E6-42F03FBEB08B}"/>
              </a:ext>
            </a:extLst>
          </p:cNvPr>
          <p:cNvPicPr>
            <a:picLocks noChangeAspect="1"/>
          </p:cNvPicPr>
          <p:nvPr/>
        </p:nvPicPr>
        <p:blipFill>
          <a:blip r:embed="rId7"/>
          <a:stretch>
            <a:fillRect/>
          </a:stretch>
        </p:blipFill>
        <p:spPr>
          <a:xfrm>
            <a:off x="309172" y="3792978"/>
            <a:ext cx="2918298" cy="2165208"/>
          </a:xfrm>
          <a:prstGeom prst="flowChartAlternateProcess">
            <a:avLst/>
          </a:prstGeom>
        </p:spPr>
      </p:pic>
      <p:pic>
        <p:nvPicPr>
          <p:cNvPr id="8" name="Giai thich su chuyen the ‐ Made with Clipchamp">
            <a:hlinkClick r:id="" action="ppaction://media"/>
            <a:extLst>
              <a:ext uri="{FF2B5EF4-FFF2-40B4-BE49-F238E27FC236}">
                <a16:creationId xmlns="" xmlns:a16="http://schemas.microsoft.com/office/drawing/2014/main" id="{D7B66C77-A925-40EE-9D6D-001C809326BD}"/>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3469277" y="1474856"/>
            <a:ext cx="5365551" cy="4030461"/>
          </a:xfrm>
          <a:prstGeom prst="rect">
            <a:avLst/>
          </a:prstGeom>
        </p:spPr>
      </p:pic>
    </p:spTree>
    <p:custDataLst>
      <p:tags r:id="rId1"/>
    </p:custDataLst>
    <p:extLst>
      <p:ext uri="{BB962C8B-B14F-4D97-AF65-F5344CB8AC3E}">
        <p14:creationId xmlns:p14="http://schemas.microsoft.com/office/powerpoint/2010/main" val="1654916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64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picture containing text&#10;&#10;Description automatically generated">
            <a:extLst>
              <a:ext uri="{FF2B5EF4-FFF2-40B4-BE49-F238E27FC236}">
                <a16:creationId xmlns="" xmlns:a16="http://schemas.microsoft.com/office/drawing/2014/main" id="{54A1D7BE-2EB3-42D8-BD73-E015D4A8410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707463" y="224200"/>
            <a:ext cx="6983664" cy="5237748"/>
          </a:xfrm>
          <a:prstGeom prst="rect">
            <a:avLst/>
          </a:prstGeom>
        </p:spPr>
      </p:pic>
      <p:grpSp>
        <p:nvGrpSpPr>
          <p:cNvPr id="32" name="Group 31">
            <a:extLst>
              <a:ext uri="{FF2B5EF4-FFF2-40B4-BE49-F238E27FC236}">
                <a16:creationId xmlns="" xmlns:a16="http://schemas.microsoft.com/office/drawing/2014/main" id="{D61E419C-1EA0-4AE2-93C7-78BACD6B1C8D}"/>
              </a:ext>
            </a:extLst>
          </p:cNvPr>
          <p:cNvGrpSpPr/>
          <p:nvPr/>
        </p:nvGrpSpPr>
        <p:grpSpPr>
          <a:xfrm>
            <a:off x="141868" y="4260827"/>
            <a:ext cx="4459024" cy="1380382"/>
            <a:chOff x="0" y="0"/>
            <a:chExt cx="3848250" cy="893443"/>
          </a:xfrm>
        </p:grpSpPr>
        <p:grpSp>
          <p:nvGrpSpPr>
            <p:cNvPr id="33" name="Group 32">
              <a:extLst>
                <a:ext uri="{FF2B5EF4-FFF2-40B4-BE49-F238E27FC236}">
                  <a16:creationId xmlns="" xmlns:a16="http://schemas.microsoft.com/office/drawing/2014/main" id="{EB944F9F-2246-4BEF-8136-38995DC78D73}"/>
                </a:ext>
              </a:extLst>
            </p:cNvPr>
            <p:cNvGrpSpPr/>
            <p:nvPr/>
          </p:nvGrpSpPr>
          <p:grpSpPr>
            <a:xfrm>
              <a:off x="20472" y="27296"/>
              <a:ext cx="3827778" cy="859790"/>
              <a:chOff x="0" y="0"/>
              <a:chExt cx="3828196" cy="859809"/>
            </a:xfrm>
          </p:grpSpPr>
          <p:sp>
            <p:nvSpPr>
              <p:cNvPr id="55" name="Oval 54">
                <a:extLst>
                  <a:ext uri="{FF2B5EF4-FFF2-40B4-BE49-F238E27FC236}">
                    <a16:creationId xmlns="" xmlns:a16="http://schemas.microsoft.com/office/drawing/2014/main" id="{2904502D-D883-429C-8D07-52D5AB383C8C}"/>
                  </a:ext>
                </a:extLst>
              </p:cNvPr>
              <p:cNvSpPr/>
              <p:nvPr/>
            </p:nvSpPr>
            <p:spPr>
              <a:xfrm>
                <a:off x="0" y="6824"/>
                <a:ext cx="852985" cy="852985"/>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6" name="Oval 55">
                <a:extLst>
                  <a:ext uri="{FF2B5EF4-FFF2-40B4-BE49-F238E27FC236}">
                    <a16:creationId xmlns="" xmlns:a16="http://schemas.microsoft.com/office/drawing/2014/main" id="{A1F37AE3-63BE-403B-97C5-21C7650519E1}"/>
                  </a:ext>
                </a:extLst>
              </p:cNvPr>
              <p:cNvSpPr/>
              <p:nvPr/>
            </p:nvSpPr>
            <p:spPr>
              <a:xfrm>
                <a:off x="1473958" y="6824"/>
                <a:ext cx="852985" cy="852985"/>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7" name="Oval 56">
                <a:extLst>
                  <a:ext uri="{FF2B5EF4-FFF2-40B4-BE49-F238E27FC236}">
                    <a16:creationId xmlns="" xmlns:a16="http://schemas.microsoft.com/office/drawing/2014/main" id="{51509F1B-93F1-42C8-9D23-D6877658B32B}"/>
                  </a:ext>
                </a:extLst>
              </p:cNvPr>
              <p:cNvSpPr/>
              <p:nvPr/>
            </p:nvSpPr>
            <p:spPr>
              <a:xfrm>
                <a:off x="2975211" y="0"/>
                <a:ext cx="852985" cy="852985"/>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nvGrpSpPr>
            <p:cNvPr id="34" name="Group 33">
              <a:extLst>
                <a:ext uri="{FF2B5EF4-FFF2-40B4-BE49-F238E27FC236}">
                  <a16:creationId xmlns="" xmlns:a16="http://schemas.microsoft.com/office/drawing/2014/main" id="{4A2D8A97-2B9A-4D90-8227-9EE6C7BD1028}"/>
                </a:ext>
              </a:extLst>
            </p:cNvPr>
            <p:cNvGrpSpPr/>
            <p:nvPr/>
          </p:nvGrpSpPr>
          <p:grpSpPr>
            <a:xfrm>
              <a:off x="0" y="0"/>
              <a:ext cx="3847465" cy="893443"/>
              <a:chOff x="0" y="81886"/>
              <a:chExt cx="3848014" cy="893634"/>
            </a:xfrm>
          </p:grpSpPr>
          <p:grpSp>
            <p:nvGrpSpPr>
              <p:cNvPr id="35" name="Group 34">
                <a:extLst>
                  <a:ext uri="{FF2B5EF4-FFF2-40B4-BE49-F238E27FC236}">
                    <a16:creationId xmlns="" xmlns:a16="http://schemas.microsoft.com/office/drawing/2014/main" id="{BE7F8864-3474-4B74-A847-97FBD54B1606}"/>
                  </a:ext>
                </a:extLst>
              </p:cNvPr>
              <p:cNvGrpSpPr/>
              <p:nvPr/>
            </p:nvGrpSpPr>
            <p:grpSpPr>
              <a:xfrm>
                <a:off x="914400" y="477675"/>
                <a:ext cx="2034019" cy="88710"/>
                <a:chOff x="40943" y="477675"/>
                <a:chExt cx="2034019" cy="88710"/>
              </a:xfrm>
            </p:grpSpPr>
            <p:cxnSp>
              <p:nvCxnSpPr>
                <p:cNvPr id="51" name="Straight Arrow Connector 50">
                  <a:extLst>
                    <a:ext uri="{FF2B5EF4-FFF2-40B4-BE49-F238E27FC236}">
                      <a16:creationId xmlns="" xmlns:a16="http://schemas.microsoft.com/office/drawing/2014/main" id="{1D12A62C-AECE-4579-8AC1-2A63C4318B1E}"/>
                    </a:ext>
                  </a:extLst>
                </p:cNvPr>
                <p:cNvCxnSpPr/>
                <p:nvPr/>
              </p:nvCxnSpPr>
              <p:spPr>
                <a:xfrm>
                  <a:off x="1542197" y="477675"/>
                  <a:ext cx="532765" cy="0"/>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 xmlns:a16="http://schemas.microsoft.com/office/drawing/2014/main" id="{814D5250-EED1-42DC-AB6B-1EF94BFD80E6}"/>
                    </a:ext>
                  </a:extLst>
                </p:cNvPr>
                <p:cNvCxnSpPr/>
                <p:nvPr/>
              </p:nvCxnSpPr>
              <p:spPr>
                <a:xfrm flipH="1">
                  <a:off x="40943" y="566385"/>
                  <a:ext cx="522605" cy="0"/>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 xmlns:a16="http://schemas.microsoft.com/office/drawing/2014/main" id="{311967D7-424D-45F3-BE63-823F7F0191D0}"/>
                    </a:ext>
                  </a:extLst>
                </p:cNvPr>
                <p:cNvCxnSpPr/>
                <p:nvPr/>
              </p:nvCxnSpPr>
              <p:spPr>
                <a:xfrm flipH="1">
                  <a:off x="1535373" y="559564"/>
                  <a:ext cx="522605" cy="0"/>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 xmlns:a16="http://schemas.microsoft.com/office/drawing/2014/main" id="{2D3D21FA-06DE-4C44-9E44-D2527959BA1E}"/>
                    </a:ext>
                  </a:extLst>
                </p:cNvPr>
                <p:cNvCxnSpPr/>
                <p:nvPr/>
              </p:nvCxnSpPr>
              <p:spPr>
                <a:xfrm>
                  <a:off x="61415" y="477675"/>
                  <a:ext cx="533190" cy="0"/>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 xmlns:a16="http://schemas.microsoft.com/office/drawing/2014/main" id="{B6713968-8831-4F60-8469-D90C3162361B}"/>
                  </a:ext>
                </a:extLst>
              </p:cNvPr>
              <p:cNvGrpSpPr/>
              <p:nvPr/>
            </p:nvGrpSpPr>
            <p:grpSpPr>
              <a:xfrm>
                <a:off x="0" y="81886"/>
                <a:ext cx="3848014" cy="893634"/>
                <a:chOff x="0" y="0"/>
                <a:chExt cx="3848014" cy="893634"/>
              </a:xfrm>
            </p:grpSpPr>
            <p:grpSp>
              <p:nvGrpSpPr>
                <p:cNvPr id="37" name="Group 36">
                  <a:extLst>
                    <a:ext uri="{FF2B5EF4-FFF2-40B4-BE49-F238E27FC236}">
                      <a16:creationId xmlns="" xmlns:a16="http://schemas.microsoft.com/office/drawing/2014/main" id="{6E98AC30-3BA6-4D4F-8640-71761354E74D}"/>
                    </a:ext>
                  </a:extLst>
                </p:cNvPr>
                <p:cNvGrpSpPr/>
                <p:nvPr/>
              </p:nvGrpSpPr>
              <p:grpSpPr>
                <a:xfrm>
                  <a:off x="0" y="27295"/>
                  <a:ext cx="865505" cy="866339"/>
                  <a:chOff x="0" y="0"/>
                  <a:chExt cx="865505" cy="866339"/>
                </a:xfrm>
              </p:grpSpPr>
              <p:pic>
                <p:nvPicPr>
                  <p:cNvPr id="49" name="Picture 48">
                    <a:extLst>
                      <a:ext uri="{FF2B5EF4-FFF2-40B4-BE49-F238E27FC236}">
                        <a16:creationId xmlns="" xmlns:a16="http://schemas.microsoft.com/office/drawing/2014/main" id="{84CBAB3B-3754-48BC-AF9C-60CDECBB99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865505" cy="848360"/>
                  </a:xfrm>
                  <a:prstGeom prst="rect">
                    <a:avLst/>
                  </a:prstGeom>
                  <a:noFill/>
                  <a:ln>
                    <a:noFill/>
                  </a:ln>
                </p:spPr>
              </p:pic>
              <p:sp>
                <p:nvSpPr>
                  <p:cNvPr id="50" name="Rectangle 49">
                    <a:extLst>
                      <a:ext uri="{FF2B5EF4-FFF2-40B4-BE49-F238E27FC236}">
                        <a16:creationId xmlns="" xmlns:a16="http://schemas.microsoft.com/office/drawing/2014/main" id="{A216E621-FA49-4F5A-A5CA-51E35B68D3BB}"/>
                      </a:ext>
                    </a:extLst>
                  </p:cNvPr>
                  <p:cNvSpPr/>
                  <p:nvPr/>
                </p:nvSpPr>
                <p:spPr>
                  <a:xfrm>
                    <a:off x="225188" y="607325"/>
                    <a:ext cx="429895" cy="259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Rắn</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38" name="Group 37">
                  <a:extLst>
                    <a:ext uri="{FF2B5EF4-FFF2-40B4-BE49-F238E27FC236}">
                      <a16:creationId xmlns="" xmlns:a16="http://schemas.microsoft.com/office/drawing/2014/main" id="{40D3DCF8-F371-4BCA-AC15-3930891B0758}"/>
                    </a:ext>
                  </a:extLst>
                </p:cNvPr>
                <p:cNvGrpSpPr/>
                <p:nvPr/>
              </p:nvGrpSpPr>
              <p:grpSpPr>
                <a:xfrm>
                  <a:off x="2988859" y="0"/>
                  <a:ext cx="859155" cy="886714"/>
                  <a:chOff x="0" y="0"/>
                  <a:chExt cx="859155" cy="886714"/>
                </a:xfrm>
              </p:grpSpPr>
              <p:sp>
                <p:nvSpPr>
                  <p:cNvPr id="47" name="Rectangle 46">
                    <a:extLst>
                      <a:ext uri="{FF2B5EF4-FFF2-40B4-BE49-F238E27FC236}">
                        <a16:creationId xmlns="" xmlns:a16="http://schemas.microsoft.com/office/drawing/2014/main" id="{BE84EB4A-FDD1-4CCE-91F0-224EEF3EA247}"/>
                      </a:ext>
                    </a:extLst>
                  </p:cNvPr>
                  <p:cNvSpPr/>
                  <p:nvPr/>
                </p:nvSpPr>
                <p:spPr>
                  <a:xfrm>
                    <a:off x="218364" y="627797"/>
                    <a:ext cx="429732" cy="25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Khí</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8" name="Picture 47">
                    <a:extLst>
                      <a:ext uri="{FF2B5EF4-FFF2-40B4-BE49-F238E27FC236}">
                        <a16:creationId xmlns="" xmlns:a16="http://schemas.microsoft.com/office/drawing/2014/main" id="{CD6C99FD-640F-414C-8C65-0EF2803B25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859155" cy="858520"/>
                  </a:xfrm>
                  <a:prstGeom prst="rect">
                    <a:avLst/>
                  </a:prstGeom>
                  <a:noFill/>
                  <a:ln>
                    <a:noFill/>
                  </a:ln>
                </p:spPr>
              </p:pic>
            </p:grpSp>
            <p:grpSp>
              <p:nvGrpSpPr>
                <p:cNvPr id="39" name="Group 38">
                  <a:extLst>
                    <a:ext uri="{FF2B5EF4-FFF2-40B4-BE49-F238E27FC236}">
                      <a16:creationId xmlns="" xmlns:a16="http://schemas.microsoft.com/office/drawing/2014/main" id="{484CDB03-C01F-480A-B879-2C0965BAE3BE}"/>
                    </a:ext>
                  </a:extLst>
                </p:cNvPr>
                <p:cNvGrpSpPr/>
                <p:nvPr/>
              </p:nvGrpSpPr>
              <p:grpSpPr>
                <a:xfrm>
                  <a:off x="1508077" y="13647"/>
                  <a:ext cx="845820" cy="879653"/>
                  <a:chOff x="0" y="0"/>
                  <a:chExt cx="845820" cy="879653"/>
                </a:xfrm>
              </p:grpSpPr>
              <p:sp>
                <p:nvSpPr>
                  <p:cNvPr id="45" name="Rectangle 44">
                    <a:extLst>
                      <a:ext uri="{FF2B5EF4-FFF2-40B4-BE49-F238E27FC236}">
                        <a16:creationId xmlns="" xmlns:a16="http://schemas.microsoft.com/office/drawing/2014/main" id="{09ED3174-921B-4365-9FD8-1DE6FEF77F3F}"/>
                      </a:ext>
                    </a:extLst>
                  </p:cNvPr>
                  <p:cNvSpPr/>
                  <p:nvPr/>
                </p:nvSpPr>
                <p:spPr>
                  <a:xfrm>
                    <a:off x="163773" y="607326"/>
                    <a:ext cx="497355" cy="2723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Lỏng</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6" name="Picture 45">
                    <a:extLst>
                      <a:ext uri="{FF2B5EF4-FFF2-40B4-BE49-F238E27FC236}">
                        <a16:creationId xmlns="" xmlns:a16="http://schemas.microsoft.com/office/drawing/2014/main" id="{187DC752-3203-4C72-82F4-5A097272DF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845820" cy="869950"/>
                  </a:xfrm>
                  <a:prstGeom prst="rect">
                    <a:avLst/>
                  </a:prstGeom>
                  <a:noFill/>
                  <a:ln>
                    <a:noFill/>
                  </a:ln>
                </p:spPr>
              </p:pic>
            </p:grpSp>
            <p:grpSp>
              <p:nvGrpSpPr>
                <p:cNvPr id="40" name="Group 39">
                  <a:extLst>
                    <a:ext uri="{FF2B5EF4-FFF2-40B4-BE49-F238E27FC236}">
                      <a16:creationId xmlns="" xmlns:a16="http://schemas.microsoft.com/office/drawing/2014/main" id="{A9202743-423F-48A3-8458-96402DFED334}"/>
                    </a:ext>
                  </a:extLst>
                </p:cNvPr>
                <p:cNvGrpSpPr/>
                <p:nvPr/>
              </p:nvGrpSpPr>
              <p:grpSpPr>
                <a:xfrm>
                  <a:off x="968991" y="143301"/>
                  <a:ext cx="1931125" cy="572913"/>
                  <a:chOff x="13648" y="0"/>
                  <a:chExt cx="1931125" cy="572913"/>
                </a:xfrm>
              </p:grpSpPr>
              <p:sp>
                <p:nvSpPr>
                  <p:cNvPr id="41" name="Rectangle 40">
                    <a:extLst>
                      <a:ext uri="{FF2B5EF4-FFF2-40B4-BE49-F238E27FC236}">
                        <a16:creationId xmlns="" xmlns:a16="http://schemas.microsoft.com/office/drawing/2014/main" id="{17D29342-5D11-4426-B436-D61269346875}"/>
                      </a:ext>
                    </a:extLst>
                  </p:cNvPr>
                  <p:cNvSpPr/>
                  <p:nvPr/>
                </p:nvSpPr>
                <p:spPr>
                  <a:xfrm>
                    <a:off x="13648" y="0"/>
                    <a:ext cx="429871" cy="259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2" name="Rectangle 41">
                    <a:extLst>
                      <a:ext uri="{FF2B5EF4-FFF2-40B4-BE49-F238E27FC236}">
                        <a16:creationId xmlns="" xmlns:a16="http://schemas.microsoft.com/office/drawing/2014/main" id="{463D6B99-EC7B-40C8-B84B-6CC5F81D341B}"/>
                      </a:ext>
                    </a:extLst>
                  </p:cNvPr>
                  <p:cNvSpPr/>
                  <p:nvPr/>
                </p:nvSpPr>
                <p:spPr>
                  <a:xfrm>
                    <a:off x="1494430" y="0"/>
                    <a:ext cx="429871" cy="259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3" name="Rectangle 42">
                    <a:extLst>
                      <a:ext uri="{FF2B5EF4-FFF2-40B4-BE49-F238E27FC236}">
                        <a16:creationId xmlns="" xmlns:a16="http://schemas.microsoft.com/office/drawing/2014/main" id="{02BE2AAD-B830-4C5E-AE5F-8F11698F2E7F}"/>
                      </a:ext>
                    </a:extLst>
                  </p:cNvPr>
                  <p:cNvSpPr/>
                  <p:nvPr/>
                </p:nvSpPr>
                <p:spPr>
                  <a:xfrm>
                    <a:off x="17635" y="313899"/>
                    <a:ext cx="429871" cy="259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4" name="Rectangle 43">
                    <a:extLst>
                      <a:ext uri="{FF2B5EF4-FFF2-40B4-BE49-F238E27FC236}">
                        <a16:creationId xmlns="" xmlns:a16="http://schemas.microsoft.com/office/drawing/2014/main" id="{C2E2F57F-AC5F-44B1-B709-F8CBB764B300}"/>
                      </a:ext>
                    </a:extLst>
                  </p:cNvPr>
                  <p:cNvSpPr/>
                  <p:nvPr/>
                </p:nvSpPr>
                <p:spPr>
                  <a:xfrm>
                    <a:off x="1514902" y="307075"/>
                    <a:ext cx="429871" cy="2590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grpSp>
      </p:grpSp>
      <p:sp>
        <p:nvSpPr>
          <p:cNvPr id="58" name="TextBox 57">
            <a:extLst>
              <a:ext uri="{FF2B5EF4-FFF2-40B4-BE49-F238E27FC236}">
                <a16:creationId xmlns="" xmlns:a16="http://schemas.microsoft.com/office/drawing/2014/main" id="{21EBDEA1-C3B1-44B5-AB80-B1D46AA0A1EA}"/>
              </a:ext>
            </a:extLst>
          </p:cNvPr>
          <p:cNvSpPr txBox="1"/>
          <p:nvPr/>
        </p:nvSpPr>
        <p:spPr>
          <a:xfrm>
            <a:off x="462654" y="1143000"/>
            <a:ext cx="2852791" cy="2246769"/>
          </a:xfrm>
          <a:prstGeom prst="rect">
            <a:avLst/>
          </a:prstGeom>
          <a:noFill/>
        </p:spPr>
        <p:txBody>
          <a:bodyPr wrap="square">
            <a:spAutoFit/>
          </a:bodyPr>
          <a:lstStyle/>
          <a:p>
            <a:pPr algn="just"/>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Em</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hãy</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nêu</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và</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giải</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thích</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sự</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chuyển</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thể</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của</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nước</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trong</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chu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trình</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tự</a:t>
            </a:r>
            <a:r>
              <a:rPr lang="en-US" sz="2800" b="1" dirty="0">
                <a:solidFill>
                  <a:schemeClr val="accent6">
                    <a:lumMod val="75000"/>
                  </a:schemeClr>
                </a:solidFill>
                <a:latin typeface="Times New Roman" pitchFamily="18" charset="0"/>
                <a:ea typeface="Calibri" panose="020F0502020204030204" pitchFamily="34" charset="0"/>
                <a:cs typeface="Times New Roman" pitchFamily="18" charset="0"/>
              </a:rPr>
              <a:t> </a:t>
            </a:r>
            <a:r>
              <a:rPr lang="en-US" sz="2800" b="1" dirty="0" err="1">
                <a:solidFill>
                  <a:schemeClr val="accent6">
                    <a:lumMod val="75000"/>
                  </a:schemeClr>
                </a:solidFill>
                <a:latin typeface="Times New Roman" pitchFamily="18" charset="0"/>
                <a:ea typeface="Calibri" panose="020F0502020204030204" pitchFamily="34" charset="0"/>
                <a:cs typeface="Times New Roman" pitchFamily="18" charset="0"/>
              </a:rPr>
              <a:t>nhiên</a:t>
            </a:r>
            <a:endParaRPr lang="en-US" sz="2800" b="1" dirty="0">
              <a:solidFill>
                <a:schemeClr val="accent6">
                  <a:lumMod val="75000"/>
                </a:schemeClr>
              </a:solidFill>
              <a:latin typeface="Times New Roman" pitchFamily="18" charset="0"/>
              <a:cs typeface="Times New Roman" pitchFamily="18" charset="0"/>
            </a:endParaRPr>
          </a:p>
        </p:txBody>
      </p:sp>
      <p:sp>
        <p:nvSpPr>
          <p:cNvPr id="59" name="TextBox 58">
            <a:extLst>
              <a:ext uri="{FF2B5EF4-FFF2-40B4-BE49-F238E27FC236}">
                <a16:creationId xmlns="" xmlns:a16="http://schemas.microsoft.com/office/drawing/2014/main" id="{C4100E32-A4CE-494E-8BDC-E8419B52FC31}"/>
              </a:ext>
            </a:extLst>
          </p:cNvPr>
          <p:cNvSpPr txBox="1"/>
          <p:nvPr/>
        </p:nvSpPr>
        <p:spPr>
          <a:xfrm>
            <a:off x="1203711" y="4201305"/>
            <a:ext cx="838032" cy="707886"/>
          </a:xfrm>
          <a:prstGeom prst="rect">
            <a:avLst/>
          </a:prstGeom>
          <a:noFill/>
        </p:spPr>
        <p:txBody>
          <a:bodyPr wrap="square">
            <a:spAutoFit/>
          </a:bodyPr>
          <a:lstStyle/>
          <a:p>
            <a:pPr algn="just"/>
            <a:r>
              <a:rPr lang="en-US" sz="2000" b="1" dirty="0" err="1">
                <a:solidFill>
                  <a:srgbClr val="FF9900"/>
                </a:solidFill>
                <a:latin typeface="Times New Roman" pitchFamily="18" charset="0"/>
                <a:ea typeface="Calibri" panose="020F0502020204030204" pitchFamily="34" charset="0"/>
                <a:cs typeface="Times New Roman" pitchFamily="18" charset="0"/>
              </a:rPr>
              <a:t>Nóng</a:t>
            </a:r>
            <a:r>
              <a:rPr lang="en-US" sz="2000" b="1" dirty="0">
                <a:solidFill>
                  <a:srgbClr val="FF9900"/>
                </a:solidFill>
                <a:latin typeface="Times New Roman" pitchFamily="18" charset="0"/>
                <a:ea typeface="Calibri" panose="020F0502020204030204" pitchFamily="34" charset="0"/>
                <a:cs typeface="Times New Roman" pitchFamily="18" charset="0"/>
              </a:rPr>
              <a:t> </a:t>
            </a:r>
            <a:r>
              <a:rPr lang="en-US" sz="2000" b="1" dirty="0" err="1">
                <a:solidFill>
                  <a:srgbClr val="FF9900"/>
                </a:solidFill>
                <a:latin typeface="Times New Roman" pitchFamily="18" charset="0"/>
                <a:ea typeface="Calibri" panose="020F0502020204030204" pitchFamily="34" charset="0"/>
                <a:cs typeface="Times New Roman" pitchFamily="18" charset="0"/>
              </a:rPr>
              <a:t>chảy</a:t>
            </a:r>
            <a:endParaRPr lang="en-US" sz="2000" b="1" dirty="0">
              <a:solidFill>
                <a:srgbClr val="FF9900"/>
              </a:solidFill>
              <a:latin typeface="Times New Roman" pitchFamily="18" charset="0"/>
              <a:cs typeface="Times New Roman" pitchFamily="18" charset="0"/>
            </a:endParaRPr>
          </a:p>
        </p:txBody>
      </p:sp>
      <p:sp>
        <p:nvSpPr>
          <p:cNvPr id="60" name="TextBox 59">
            <a:extLst>
              <a:ext uri="{FF2B5EF4-FFF2-40B4-BE49-F238E27FC236}">
                <a16:creationId xmlns="" xmlns:a16="http://schemas.microsoft.com/office/drawing/2014/main" id="{3B332310-11E7-4F33-B6CF-705813F2302A}"/>
              </a:ext>
            </a:extLst>
          </p:cNvPr>
          <p:cNvSpPr txBox="1"/>
          <p:nvPr/>
        </p:nvSpPr>
        <p:spPr>
          <a:xfrm>
            <a:off x="1180360" y="5174376"/>
            <a:ext cx="898429" cy="707886"/>
          </a:xfrm>
          <a:prstGeom prst="rect">
            <a:avLst/>
          </a:prstGeom>
          <a:noFill/>
        </p:spPr>
        <p:txBody>
          <a:bodyPr wrap="square">
            <a:spAutoFit/>
          </a:bodyPr>
          <a:lstStyle/>
          <a:p>
            <a:pPr algn="just"/>
            <a:r>
              <a:rPr lang="en-US" sz="2000" b="1" dirty="0" err="1">
                <a:solidFill>
                  <a:srgbClr val="FF9900"/>
                </a:solidFill>
                <a:latin typeface="Times New Roman" pitchFamily="18" charset="0"/>
                <a:cs typeface="Times New Roman" pitchFamily="18" charset="0"/>
              </a:rPr>
              <a:t>Đông</a:t>
            </a:r>
            <a:r>
              <a:rPr lang="en-US" sz="2000" b="1" dirty="0">
                <a:solidFill>
                  <a:srgbClr val="FF9900"/>
                </a:solidFill>
                <a:latin typeface="Times New Roman" pitchFamily="18" charset="0"/>
                <a:cs typeface="Times New Roman" pitchFamily="18" charset="0"/>
              </a:rPr>
              <a:t> </a:t>
            </a:r>
            <a:r>
              <a:rPr lang="en-US" sz="2000" b="1" dirty="0" err="1">
                <a:solidFill>
                  <a:srgbClr val="FF9900"/>
                </a:solidFill>
                <a:latin typeface="Times New Roman" pitchFamily="18" charset="0"/>
                <a:cs typeface="Times New Roman" pitchFamily="18" charset="0"/>
              </a:rPr>
              <a:t>đặc</a:t>
            </a:r>
            <a:endParaRPr lang="en-US" sz="2000" b="1" dirty="0">
              <a:solidFill>
                <a:srgbClr val="FF9900"/>
              </a:solidFill>
              <a:latin typeface="Times New Roman" pitchFamily="18" charset="0"/>
              <a:cs typeface="Times New Roman" pitchFamily="18" charset="0"/>
            </a:endParaRPr>
          </a:p>
        </p:txBody>
      </p:sp>
      <p:sp>
        <p:nvSpPr>
          <p:cNvPr id="61" name="TextBox 60">
            <a:extLst>
              <a:ext uri="{FF2B5EF4-FFF2-40B4-BE49-F238E27FC236}">
                <a16:creationId xmlns="" xmlns:a16="http://schemas.microsoft.com/office/drawing/2014/main" id="{6FADF139-9EC7-4A26-A007-131AB7DA64A1}"/>
              </a:ext>
            </a:extLst>
          </p:cNvPr>
          <p:cNvSpPr txBox="1"/>
          <p:nvPr/>
        </p:nvSpPr>
        <p:spPr>
          <a:xfrm>
            <a:off x="2961301" y="4128239"/>
            <a:ext cx="708287" cy="707886"/>
          </a:xfrm>
          <a:prstGeom prst="rect">
            <a:avLst/>
          </a:prstGeom>
          <a:noFill/>
        </p:spPr>
        <p:txBody>
          <a:bodyPr wrap="square">
            <a:spAutoFit/>
          </a:bodyPr>
          <a:lstStyle/>
          <a:p>
            <a:pPr algn="just"/>
            <a:r>
              <a:rPr lang="en-US" sz="2000" b="1" dirty="0">
                <a:solidFill>
                  <a:srgbClr val="FF9900"/>
                </a:solidFill>
                <a:latin typeface="Times New Roman" pitchFamily="18" charset="0"/>
                <a:ea typeface="Calibri" panose="020F0502020204030204" pitchFamily="34" charset="0"/>
                <a:cs typeface="Times New Roman" pitchFamily="18" charset="0"/>
              </a:rPr>
              <a:t>Bay </a:t>
            </a:r>
            <a:r>
              <a:rPr lang="en-US" sz="2000" b="1" dirty="0" err="1">
                <a:solidFill>
                  <a:srgbClr val="FF9900"/>
                </a:solidFill>
                <a:latin typeface="Times New Roman" pitchFamily="18" charset="0"/>
                <a:ea typeface="Calibri" panose="020F0502020204030204" pitchFamily="34" charset="0"/>
                <a:cs typeface="Times New Roman" pitchFamily="18" charset="0"/>
              </a:rPr>
              <a:t>hơi</a:t>
            </a:r>
            <a:endParaRPr lang="en-US" sz="2000" b="1" dirty="0">
              <a:solidFill>
                <a:srgbClr val="FF9900"/>
              </a:solidFill>
              <a:latin typeface="Times New Roman" pitchFamily="18" charset="0"/>
              <a:cs typeface="Times New Roman" pitchFamily="18" charset="0"/>
            </a:endParaRPr>
          </a:p>
        </p:txBody>
      </p:sp>
      <p:sp>
        <p:nvSpPr>
          <p:cNvPr id="62" name="TextBox 61">
            <a:extLst>
              <a:ext uri="{FF2B5EF4-FFF2-40B4-BE49-F238E27FC236}">
                <a16:creationId xmlns="" xmlns:a16="http://schemas.microsoft.com/office/drawing/2014/main" id="{DCAE3BAE-F01A-48EF-9416-A4002834C067}"/>
              </a:ext>
            </a:extLst>
          </p:cNvPr>
          <p:cNvSpPr txBox="1"/>
          <p:nvPr/>
        </p:nvSpPr>
        <p:spPr>
          <a:xfrm>
            <a:off x="2920815" y="5167103"/>
            <a:ext cx="936779" cy="707886"/>
          </a:xfrm>
          <a:prstGeom prst="rect">
            <a:avLst/>
          </a:prstGeom>
          <a:noFill/>
        </p:spPr>
        <p:txBody>
          <a:bodyPr wrap="square">
            <a:spAutoFit/>
          </a:bodyPr>
          <a:lstStyle/>
          <a:p>
            <a:pPr algn="just"/>
            <a:r>
              <a:rPr lang="en-US" sz="2000" b="1" dirty="0" err="1">
                <a:solidFill>
                  <a:srgbClr val="FF9900"/>
                </a:solidFill>
                <a:latin typeface="Times New Roman" pitchFamily="18" charset="0"/>
                <a:ea typeface="Calibri" panose="020F0502020204030204" pitchFamily="34" charset="0"/>
                <a:cs typeface="Times New Roman" pitchFamily="18" charset="0"/>
              </a:rPr>
              <a:t>Ngưng</a:t>
            </a:r>
            <a:r>
              <a:rPr lang="en-US" sz="2000" b="1" dirty="0">
                <a:solidFill>
                  <a:srgbClr val="FF9900"/>
                </a:solidFill>
                <a:latin typeface="Times New Roman" pitchFamily="18" charset="0"/>
                <a:ea typeface="Calibri" panose="020F0502020204030204" pitchFamily="34" charset="0"/>
                <a:cs typeface="Times New Roman" pitchFamily="18" charset="0"/>
              </a:rPr>
              <a:t> </a:t>
            </a:r>
            <a:r>
              <a:rPr lang="en-US" sz="2000" b="1" dirty="0" err="1">
                <a:solidFill>
                  <a:srgbClr val="FF9900"/>
                </a:solidFill>
                <a:latin typeface="Times New Roman" pitchFamily="18" charset="0"/>
                <a:ea typeface="Calibri" panose="020F0502020204030204" pitchFamily="34" charset="0"/>
                <a:cs typeface="Times New Roman" pitchFamily="18" charset="0"/>
              </a:rPr>
              <a:t>tụ</a:t>
            </a:r>
            <a:endParaRPr lang="en-US" sz="2000" b="1" dirty="0">
              <a:solidFill>
                <a:srgbClr val="FF9900"/>
              </a:solidFill>
              <a:latin typeface="Times New Roman" pitchFamily="18" charset="0"/>
              <a:cs typeface="Times New Roman" pitchFamily="18" charset="0"/>
            </a:endParaRPr>
          </a:p>
        </p:txBody>
      </p:sp>
      <p:sp>
        <p:nvSpPr>
          <p:cNvPr id="63" name="标题 1">
            <a:extLst>
              <a:ext uri="{FF2B5EF4-FFF2-40B4-BE49-F238E27FC236}">
                <a16:creationId xmlns="" xmlns:a16="http://schemas.microsoft.com/office/drawing/2014/main" id="{DD21F59F-D3E0-4418-BCD8-31EF984C2617}"/>
              </a:ext>
            </a:extLst>
          </p:cNvPr>
          <p:cNvSpPr txBox="1">
            <a:spLocks/>
          </p:cNvSpPr>
          <p:nvPr/>
        </p:nvSpPr>
        <p:spPr>
          <a:xfrm>
            <a:off x="360223" y="232533"/>
            <a:ext cx="4914131" cy="466148"/>
          </a:xfrm>
          <a:prstGeom prst="rect">
            <a:avLst/>
          </a:prstGeom>
        </p:spPr>
        <p:txBody>
          <a:bodyPr vert="horz" lIns="91440" tIns="45720" rIns="91440" bIns="45720" rtlCol="0" anchor="ctr">
            <a:noAutofit/>
          </a:bodyPr>
          <a:lstStyle>
            <a:lvl1pPr marL="457200" indent="-457200" algn="l" defTabSz="914400" rtl="0" eaLnBrk="1" latinLnBrk="0" hangingPunct="1">
              <a:lnSpc>
                <a:spcPct val="90000"/>
              </a:lnSpc>
              <a:spcBef>
                <a:spcPct val="0"/>
              </a:spcBef>
              <a:buFont typeface="Wingdings" panose="05000000000000000000" pitchFamily="2" charset="2"/>
              <a:buChar char="ü"/>
              <a:defRPr sz="3200" b="1" kern="1200">
                <a:solidFill>
                  <a:srgbClr val="77B878"/>
                </a:solidFill>
                <a:latin typeface="+mj-lt"/>
                <a:ea typeface="+mj-ea"/>
                <a:cs typeface="+mj-cs"/>
              </a:defRPr>
            </a:lvl1pPr>
          </a:lstStyle>
          <a:p>
            <a:pPr marL="0" indent="0">
              <a:buNone/>
            </a:pPr>
            <a:r>
              <a:rPr lang="en-US" altLang="zh-CN" sz="4000" dirty="0" err="1">
                <a:latin typeface="Times New Roman" pitchFamily="18" charset="0"/>
                <a:cs typeface="Times New Roman" pitchFamily="18" charset="0"/>
              </a:rPr>
              <a:t>Vận</a:t>
            </a:r>
            <a:r>
              <a:rPr lang="en-US" altLang="zh-CN" sz="4000" dirty="0">
                <a:latin typeface="Times New Roman" pitchFamily="18" charset="0"/>
                <a:cs typeface="Times New Roman" pitchFamily="18" charset="0"/>
              </a:rPr>
              <a:t> </a:t>
            </a:r>
            <a:r>
              <a:rPr lang="en-US" altLang="zh-CN" sz="4000" dirty="0" err="1">
                <a:latin typeface="Times New Roman" pitchFamily="18" charset="0"/>
                <a:cs typeface="Times New Roman" pitchFamily="18" charset="0"/>
              </a:rPr>
              <a:t>dụng</a:t>
            </a:r>
            <a:endParaRPr lang="zh-CN" alt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3520219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left)">
                                      <p:cBhvr>
                                        <p:cTn id="7" dur="500"/>
                                        <p:tgtEl>
                                          <p:spTgt spid="5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wipe(left)">
                                      <p:cBhvr>
                                        <p:cTn id="10" dur="500"/>
                                        <p:tgtEl>
                                          <p:spTgt spid="6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wipe(left)">
                                      <p:cBhvr>
                                        <p:cTn id="13" dur="500"/>
                                        <p:tgtEl>
                                          <p:spTgt spid="62"/>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60"/>
                                        </p:tgtEl>
                                        <p:attrNameLst>
                                          <p:attrName>style.visibility</p:attrName>
                                        </p:attrNameLst>
                                      </p:cBhvr>
                                      <p:to>
                                        <p:strVal val="visible"/>
                                      </p:to>
                                    </p:set>
                                    <p:animEffect transition="in" filter="wipe(left)">
                                      <p:cBhvr>
                                        <p:cTn id="16"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0" grpId="0"/>
      <p:bldP spid="61" grpId="0"/>
      <p:bldP spid="6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9258" y="685800"/>
            <a:ext cx="179070" cy="238760"/>
            <a:chOff x="0" y="0"/>
            <a:chExt cx="477520" cy="477520"/>
          </a:xfrm>
        </p:grpSpPr>
        <p:grpSp>
          <p:nvGrpSpPr>
            <p:cNvPr id="3" name="Group 3"/>
            <p:cNvGrpSpPr/>
            <p:nvPr/>
          </p:nvGrpSpPr>
          <p:grpSpPr>
            <a:xfrm>
              <a:off x="0" y="0"/>
              <a:ext cx="477520" cy="77593"/>
              <a:chOff x="0" y="0"/>
              <a:chExt cx="1913890" cy="310990"/>
            </a:xfrm>
          </p:grpSpPr>
          <p:sp>
            <p:nvSpPr>
              <p:cNvPr id="4" name="Freeform 4"/>
              <p:cNvSpPr/>
              <p:nvPr/>
            </p:nvSpPr>
            <p:spPr>
              <a:xfrm>
                <a:off x="0" y="0"/>
                <a:ext cx="1913890" cy="310990"/>
              </a:xfrm>
              <a:custGeom>
                <a:avLst/>
                <a:gdLst/>
                <a:ahLst/>
                <a:cxnLst/>
                <a:rect l="l" t="t" r="r" b="b"/>
                <a:pathLst>
                  <a:path w="1913890" h="310990">
                    <a:moveTo>
                      <a:pt x="0" y="0"/>
                    </a:moveTo>
                    <a:lnTo>
                      <a:pt x="1913890" y="0"/>
                    </a:lnTo>
                    <a:lnTo>
                      <a:pt x="1913890" y="310990"/>
                    </a:lnTo>
                    <a:lnTo>
                      <a:pt x="0" y="310990"/>
                    </a:lnTo>
                    <a:close/>
                  </a:path>
                </a:pathLst>
              </a:custGeom>
              <a:solidFill>
                <a:srgbClr val="8B520F"/>
              </a:solidFill>
            </p:spPr>
          </p:sp>
        </p:grpSp>
        <p:grpSp>
          <p:nvGrpSpPr>
            <p:cNvPr id="5" name="Group 5"/>
            <p:cNvGrpSpPr/>
            <p:nvPr/>
          </p:nvGrpSpPr>
          <p:grpSpPr>
            <a:xfrm>
              <a:off x="0" y="199964"/>
              <a:ext cx="477520" cy="77593"/>
              <a:chOff x="0" y="0"/>
              <a:chExt cx="1913890" cy="310990"/>
            </a:xfrm>
          </p:grpSpPr>
          <p:sp>
            <p:nvSpPr>
              <p:cNvPr id="6" name="Freeform 6"/>
              <p:cNvSpPr/>
              <p:nvPr/>
            </p:nvSpPr>
            <p:spPr>
              <a:xfrm>
                <a:off x="0" y="0"/>
                <a:ext cx="1913890" cy="310990"/>
              </a:xfrm>
              <a:custGeom>
                <a:avLst/>
                <a:gdLst/>
                <a:ahLst/>
                <a:cxnLst/>
                <a:rect l="l" t="t" r="r" b="b"/>
                <a:pathLst>
                  <a:path w="1913890" h="310990">
                    <a:moveTo>
                      <a:pt x="0" y="0"/>
                    </a:moveTo>
                    <a:lnTo>
                      <a:pt x="1913890" y="0"/>
                    </a:lnTo>
                    <a:lnTo>
                      <a:pt x="1913890" y="310990"/>
                    </a:lnTo>
                    <a:lnTo>
                      <a:pt x="0" y="310990"/>
                    </a:lnTo>
                    <a:close/>
                  </a:path>
                </a:pathLst>
              </a:custGeom>
              <a:solidFill>
                <a:srgbClr val="8B520F"/>
              </a:solidFill>
            </p:spPr>
          </p:sp>
        </p:grpSp>
        <p:grpSp>
          <p:nvGrpSpPr>
            <p:cNvPr id="7" name="Group 7"/>
            <p:cNvGrpSpPr/>
            <p:nvPr/>
          </p:nvGrpSpPr>
          <p:grpSpPr>
            <a:xfrm>
              <a:off x="0" y="399927"/>
              <a:ext cx="477520" cy="77593"/>
              <a:chOff x="0" y="0"/>
              <a:chExt cx="1913890" cy="310990"/>
            </a:xfrm>
          </p:grpSpPr>
          <p:sp>
            <p:nvSpPr>
              <p:cNvPr id="8" name="Freeform 8"/>
              <p:cNvSpPr/>
              <p:nvPr/>
            </p:nvSpPr>
            <p:spPr>
              <a:xfrm>
                <a:off x="0" y="0"/>
                <a:ext cx="1913890" cy="310990"/>
              </a:xfrm>
              <a:custGeom>
                <a:avLst/>
                <a:gdLst/>
                <a:ahLst/>
                <a:cxnLst/>
                <a:rect l="l" t="t" r="r" b="b"/>
                <a:pathLst>
                  <a:path w="1913890" h="310990">
                    <a:moveTo>
                      <a:pt x="0" y="0"/>
                    </a:moveTo>
                    <a:lnTo>
                      <a:pt x="1913890" y="0"/>
                    </a:lnTo>
                    <a:lnTo>
                      <a:pt x="1913890" y="310990"/>
                    </a:lnTo>
                    <a:lnTo>
                      <a:pt x="0" y="310990"/>
                    </a:lnTo>
                    <a:close/>
                  </a:path>
                </a:pathLst>
              </a:custGeom>
              <a:solidFill>
                <a:srgbClr val="8B520F"/>
              </a:solidFill>
            </p:spPr>
          </p:sp>
        </p:grpSp>
      </p:grpSp>
      <p:grpSp>
        <p:nvGrpSpPr>
          <p:cNvPr id="9" name="Group 9"/>
          <p:cNvGrpSpPr/>
          <p:nvPr/>
        </p:nvGrpSpPr>
        <p:grpSpPr>
          <a:xfrm>
            <a:off x="8629650" y="2765250"/>
            <a:ext cx="88058" cy="1079426"/>
            <a:chOff x="0" y="0"/>
            <a:chExt cx="234820" cy="2158852"/>
          </a:xfrm>
        </p:grpSpPr>
        <p:grpSp>
          <p:nvGrpSpPr>
            <p:cNvPr id="10" name="Group 10"/>
            <p:cNvGrpSpPr/>
            <p:nvPr/>
          </p:nvGrpSpPr>
          <p:grpSpPr>
            <a:xfrm>
              <a:off x="0" y="0"/>
              <a:ext cx="234820" cy="234820"/>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B520F">
                  <a:alpha val="49804"/>
                </a:srgbClr>
              </a:solidFill>
            </p:spPr>
          </p:sp>
        </p:grpSp>
        <p:grpSp>
          <p:nvGrpSpPr>
            <p:cNvPr id="12" name="Group 12"/>
            <p:cNvGrpSpPr/>
            <p:nvPr/>
          </p:nvGrpSpPr>
          <p:grpSpPr>
            <a:xfrm>
              <a:off x="0" y="641344"/>
              <a:ext cx="234820" cy="234820"/>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B520F">
                  <a:alpha val="49804"/>
                </a:srgbClr>
              </a:solidFill>
            </p:spPr>
          </p:sp>
        </p:grpSp>
        <p:grpSp>
          <p:nvGrpSpPr>
            <p:cNvPr id="14" name="Group 14"/>
            <p:cNvGrpSpPr/>
            <p:nvPr/>
          </p:nvGrpSpPr>
          <p:grpSpPr>
            <a:xfrm>
              <a:off x="0" y="1282688"/>
              <a:ext cx="234820" cy="234820"/>
              <a:chOff x="0" y="0"/>
              <a:chExt cx="6350000" cy="6350000"/>
            </a:xfrm>
          </p:grpSpPr>
          <p:sp>
            <p:nvSpPr>
              <p:cNvPr id="15" name="Freeform 1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B520F"/>
              </a:solidFill>
            </p:spPr>
          </p:sp>
        </p:grpSp>
        <p:grpSp>
          <p:nvGrpSpPr>
            <p:cNvPr id="16" name="Group 16"/>
            <p:cNvGrpSpPr/>
            <p:nvPr/>
          </p:nvGrpSpPr>
          <p:grpSpPr>
            <a:xfrm>
              <a:off x="0" y="1924032"/>
              <a:ext cx="234820" cy="234820"/>
              <a:chOff x="0" y="0"/>
              <a:chExt cx="6350000" cy="6350000"/>
            </a:xfrm>
          </p:grpSpPr>
          <p:sp>
            <p:nvSpPr>
              <p:cNvPr id="17" name="Freeform 1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8B520F">
                  <a:alpha val="49804"/>
                </a:srgbClr>
              </a:solidFill>
            </p:spPr>
          </p:sp>
        </p:grpSp>
      </p:grpSp>
      <p:pic>
        <p:nvPicPr>
          <p:cNvPr id="18" name="Picture 1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8447286" y="6036401"/>
            <a:ext cx="452787" cy="150037"/>
          </a:xfrm>
          <a:prstGeom prst="rect">
            <a:avLst/>
          </a:prstGeom>
        </p:spPr>
      </p:pic>
      <p:sp>
        <p:nvSpPr>
          <p:cNvPr id="24" name="TextBox 2"/>
          <p:cNvSpPr txBox="1"/>
          <p:nvPr/>
        </p:nvSpPr>
        <p:spPr>
          <a:xfrm>
            <a:off x="1441096" y="575112"/>
            <a:ext cx="4959703" cy="692497"/>
          </a:xfrm>
          <a:prstGeom prst="rect">
            <a:avLst/>
          </a:prstGeom>
        </p:spPr>
        <p:txBody>
          <a:bodyPr wrap="square" lIns="0" tIns="0" rIns="0" bIns="0" rtlCol="0" anchor="t">
            <a:spAutoFit/>
          </a:bodyPr>
          <a:lstStyle/>
          <a:p>
            <a:pPr>
              <a:lnSpc>
                <a:spcPts val="5376"/>
              </a:lnSpc>
            </a:pPr>
            <a:r>
              <a:rPr lang="en-US" sz="3200" b="1" dirty="0" err="1" smtClean="0">
                <a:solidFill>
                  <a:srgbClr val="002060"/>
                </a:solidFill>
                <a:latin typeface="Times New Roman" pitchFamily="18" charset="0"/>
                <a:cs typeface="Times New Roman" pitchFamily="18" charset="0"/>
              </a:rPr>
              <a:t>HƯỚNG</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DẪN</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VỀ</a:t>
            </a:r>
            <a:r>
              <a:rPr lang="en-US" sz="3200" b="1" dirty="0" smtClean="0">
                <a:solidFill>
                  <a:srgbClr val="002060"/>
                </a:solidFill>
                <a:latin typeface="Times New Roman" pitchFamily="18" charset="0"/>
                <a:cs typeface="Times New Roman" pitchFamily="18" charset="0"/>
              </a:rPr>
              <a:t> </a:t>
            </a:r>
            <a:r>
              <a:rPr lang="en-US" sz="3200" b="1" dirty="0" err="1" smtClean="0">
                <a:solidFill>
                  <a:srgbClr val="002060"/>
                </a:solidFill>
                <a:latin typeface="Times New Roman" pitchFamily="18" charset="0"/>
                <a:cs typeface="Times New Roman" pitchFamily="18" charset="0"/>
              </a:rPr>
              <a:t>NHÀ</a:t>
            </a:r>
            <a:endParaRPr lang="en-US" sz="3200" b="1" dirty="0">
              <a:solidFill>
                <a:srgbClr val="002060"/>
              </a:solidFill>
              <a:latin typeface="Times New Roman" pitchFamily="18" charset="0"/>
              <a:cs typeface="Times New Roman" pitchFamily="18" charset="0"/>
            </a:endParaRPr>
          </a:p>
        </p:txBody>
      </p:sp>
      <p:grpSp>
        <p:nvGrpSpPr>
          <p:cNvPr id="19" name="Group 3"/>
          <p:cNvGrpSpPr/>
          <p:nvPr/>
        </p:nvGrpSpPr>
        <p:grpSpPr>
          <a:xfrm>
            <a:off x="437793" y="1326937"/>
            <a:ext cx="4567766" cy="889339"/>
            <a:chOff x="0" y="0"/>
            <a:chExt cx="99600748" cy="8381892"/>
          </a:xfrm>
        </p:grpSpPr>
        <p:sp>
          <p:nvSpPr>
            <p:cNvPr id="26" name="Freeform 4"/>
            <p:cNvSpPr/>
            <p:nvPr/>
          </p:nvSpPr>
          <p:spPr>
            <a:xfrm>
              <a:off x="72389" y="72389"/>
              <a:ext cx="99455971" cy="8237115"/>
            </a:xfrm>
            <a:custGeom>
              <a:avLst/>
              <a:gdLst/>
              <a:ahLst/>
              <a:cxnLst/>
              <a:rect l="l" t="t" r="r" b="b"/>
              <a:pathLst>
                <a:path w="99455966" h="8237112">
                  <a:moveTo>
                    <a:pt x="0" y="0"/>
                  </a:moveTo>
                  <a:lnTo>
                    <a:pt x="99455966" y="0"/>
                  </a:lnTo>
                  <a:lnTo>
                    <a:pt x="99455966" y="8237112"/>
                  </a:lnTo>
                  <a:lnTo>
                    <a:pt x="0" y="8237112"/>
                  </a:lnTo>
                  <a:lnTo>
                    <a:pt x="0" y="0"/>
                  </a:lnTo>
                  <a:close/>
                </a:path>
              </a:pathLst>
            </a:custGeom>
          </p:spPr>
          <p:style>
            <a:lnRef idx="1">
              <a:schemeClr val="accent6"/>
            </a:lnRef>
            <a:fillRef idx="2">
              <a:schemeClr val="accent6"/>
            </a:fillRef>
            <a:effectRef idx="1">
              <a:schemeClr val="accent6"/>
            </a:effectRef>
            <a:fontRef idx="minor">
              <a:schemeClr val="dk1"/>
            </a:fontRef>
          </p:style>
        </p:sp>
        <p:sp>
          <p:nvSpPr>
            <p:cNvPr id="27" name="Freeform 5"/>
            <p:cNvSpPr/>
            <p:nvPr/>
          </p:nvSpPr>
          <p:spPr>
            <a:xfrm>
              <a:off x="0" y="0"/>
              <a:ext cx="99600748" cy="8381892"/>
            </a:xfrm>
            <a:custGeom>
              <a:avLst/>
              <a:gdLst/>
              <a:ahLst/>
              <a:cxnLst/>
              <a:rect l="l" t="t" r="r" b="b"/>
              <a:pathLst>
                <a:path w="99600748" h="8381892">
                  <a:moveTo>
                    <a:pt x="99455970" y="8237112"/>
                  </a:moveTo>
                  <a:lnTo>
                    <a:pt x="99600748" y="8237112"/>
                  </a:lnTo>
                  <a:lnTo>
                    <a:pt x="99600748" y="8381892"/>
                  </a:lnTo>
                  <a:lnTo>
                    <a:pt x="99455970" y="8381892"/>
                  </a:lnTo>
                  <a:lnTo>
                    <a:pt x="99455970" y="8237112"/>
                  </a:lnTo>
                  <a:close/>
                  <a:moveTo>
                    <a:pt x="0" y="144780"/>
                  </a:moveTo>
                  <a:lnTo>
                    <a:pt x="144780" y="144780"/>
                  </a:lnTo>
                  <a:lnTo>
                    <a:pt x="144780" y="8237113"/>
                  </a:lnTo>
                  <a:lnTo>
                    <a:pt x="0" y="8237113"/>
                  </a:lnTo>
                  <a:lnTo>
                    <a:pt x="0" y="144780"/>
                  </a:lnTo>
                  <a:close/>
                  <a:moveTo>
                    <a:pt x="0" y="8237113"/>
                  </a:moveTo>
                  <a:lnTo>
                    <a:pt x="144780" y="8237113"/>
                  </a:lnTo>
                  <a:lnTo>
                    <a:pt x="144780" y="8381892"/>
                  </a:lnTo>
                  <a:lnTo>
                    <a:pt x="0" y="8381892"/>
                  </a:lnTo>
                  <a:lnTo>
                    <a:pt x="0" y="8237112"/>
                  </a:lnTo>
                  <a:close/>
                  <a:moveTo>
                    <a:pt x="99455970" y="144780"/>
                  </a:moveTo>
                  <a:lnTo>
                    <a:pt x="99600748" y="144780"/>
                  </a:lnTo>
                  <a:lnTo>
                    <a:pt x="99600748" y="8237113"/>
                  </a:lnTo>
                  <a:lnTo>
                    <a:pt x="99455970" y="8237113"/>
                  </a:lnTo>
                  <a:lnTo>
                    <a:pt x="99455970" y="144780"/>
                  </a:lnTo>
                  <a:close/>
                  <a:moveTo>
                    <a:pt x="144780" y="8237112"/>
                  </a:moveTo>
                  <a:lnTo>
                    <a:pt x="99455970" y="8237112"/>
                  </a:lnTo>
                  <a:lnTo>
                    <a:pt x="99455970" y="8381892"/>
                  </a:lnTo>
                  <a:lnTo>
                    <a:pt x="144780" y="8381892"/>
                  </a:lnTo>
                  <a:lnTo>
                    <a:pt x="144780" y="8237112"/>
                  </a:lnTo>
                  <a:close/>
                  <a:moveTo>
                    <a:pt x="99455970" y="0"/>
                  </a:moveTo>
                  <a:lnTo>
                    <a:pt x="99600748" y="0"/>
                  </a:lnTo>
                  <a:lnTo>
                    <a:pt x="99600748" y="144780"/>
                  </a:lnTo>
                  <a:lnTo>
                    <a:pt x="99455970" y="144780"/>
                  </a:lnTo>
                  <a:lnTo>
                    <a:pt x="99455970" y="0"/>
                  </a:lnTo>
                  <a:close/>
                  <a:moveTo>
                    <a:pt x="0" y="0"/>
                  </a:moveTo>
                  <a:lnTo>
                    <a:pt x="144780" y="0"/>
                  </a:lnTo>
                  <a:lnTo>
                    <a:pt x="144780" y="144780"/>
                  </a:lnTo>
                  <a:lnTo>
                    <a:pt x="0" y="144780"/>
                  </a:lnTo>
                  <a:lnTo>
                    <a:pt x="0" y="0"/>
                  </a:lnTo>
                  <a:close/>
                  <a:moveTo>
                    <a:pt x="144780" y="0"/>
                  </a:moveTo>
                  <a:lnTo>
                    <a:pt x="99455970" y="0"/>
                  </a:lnTo>
                  <a:lnTo>
                    <a:pt x="99455970" y="144780"/>
                  </a:lnTo>
                  <a:lnTo>
                    <a:pt x="144780" y="144780"/>
                  </a:lnTo>
                  <a:lnTo>
                    <a:pt x="144780" y="0"/>
                  </a:lnTo>
                  <a:close/>
                </a:path>
              </a:pathLst>
            </a:custGeom>
          </p:spPr>
          <p:style>
            <a:lnRef idx="1">
              <a:schemeClr val="accent6"/>
            </a:lnRef>
            <a:fillRef idx="2">
              <a:schemeClr val="accent6"/>
            </a:fillRef>
            <a:effectRef idx="1">
              <a:schemeClr val="accent6"/>
            </a:effectRef>
            <a:fontRef idx="minor">
              <a:schemeClr val="dk1"/>
            </a:fontRef>
          </p:style>
        </p:sp>
      </p:grpSp>
      <p:grpSp>
        <p:nvGrpSpPr>
          <p:cNvPr id="20" name="Group 8"/>
          <p:cNvGrpSpPr/>
          <p:nvPr/>
        </p:nvGrpSpPr>
        <p:grpSpPr>
          <a:xfrm>
            <a:off x="279305" y="2438400"/>
            <a:ext cx="5740495" cy="4304306"/>
            <a:chOff x="0" y="0"/>
            <a:chExt cx="99600747" cy="8381892"/>
          </a:xfrm>
        </p:grpSpPr>
        <p:sp>
          <p:nvSpPr>
            <p:cNvPr id="29" name="Freeform 9"/>
            <p:cNvSpPr/>
            <p:nvPr/>
          </p:nvSpPr>
          <p:spPr>
            <a:xfrm>
              <a:off x="72390" y="72390"/>
              <a:ext cx="99455966" cy="8237112"/>
            </a:xfrm>
            <a:custGeom>
              <a:avLst/>
              <a:gdLst/>
              <a:ahLst/>
              <a:cxnLst/>
              <a:rect l="l" t="t" r="r" b="b"/>
              <a:pathLst>
                <a:path w="99455966" h="8237112">
                  <a:moveTo>
                    <a:pt x="0" y="0"/>
                  </a:moveTo>
                  <a:lnTo>
                    <a:pt x="99455966" y="0"/>
                  </a:lnTo>
                  <a:lnTo>
                    <a:pt x="99455966" y="8237112"/>
                  </a:lnTo>
                  <a:lnTo>
                    <a:pt x="0" y="8237112"/>
                  </a:lnTo>
                  <a:lnTo>
                    <a:pt x="0" y="0"/>
                  </a:lnTo>
                  <a:close/>
                </a:path>
              </a:pathLst>
            </a:custGeom>
          </p:spPr>
          <p:style>
            <a:lnRef idx="1">
              <a:schemeClr val="accent6"/>
            </a:lnRef>
            <a:fillRef idx="2">
              <a:schemeClr val="accent6"/>
            </a:fillRef>
            <a:effectRef idx="1">
              <a:schemeClr val="accent6"/>
            </a:effectRef>
            <a:fontRef idx="minor">
              <a:schemeClr val="dk1"/>
            </a:fontRef>
          </p:style>
        </p:sp>
        <p:sp>
          <p:nvSpPr>
            <p:cNvPr id="30" name="Freeform 10"/>
            <p:cNvSpPr/>
            <p:nvPr/>
          </p:nvSpPr>
          <p:spPr>
            <a:xfrm>
              <a:off x="0" y="0"/>
              <a:ext cx="99600748" cy="8381892"/>
            </a:xfrm>
            <a:custGeom>
              <a:avLst/>
              <a:gdLst/>
              <a:ahLst/>
              <a:cxnLst/>
              <a:rect l="l" t="t" r="r" b="b"/>
              <a:pathLst>
                <a:path w="99600748" h="8381892">
                  <a:moveTo>
                    <a:pt x="99455970" y="8237112"/>
                  </a:moveTo>
                  <a:lnTo>
                    <a:pt x="99600748" y="8237112"/>
                  </a:lnTo>
                  <a:lnTo>
                    <a:pt x="99600748" y="8381892"/>
                  </a:lnTo>
                  <a:lnTo>
                    <a:pt x="99455970" y="8381892"/>
                  </a:lnTo>
                  <a:lnTo>
                    <a:pt x="99455970" y="8237112"/>
                  </a:lnTo>
                  <a:close/>
                  <a:moveTo>
                    <a:pt x="0" y="144780"/>
                  </a:moveTo>
                  <a:lnTo>
                    <a:pt x="144780" y="144780"/>
                  </a:lnTo>
                  <a:lnTo>
                    <a:pt x="144780" y="8237113"/>
                  </a:lnTo>
                  <a:lnTo>
                    <a:pt x="0" y="8237113"/>
                  </a:lnTo>
                  <a:lnTo>
                    <a:pt x="0" y="144780"/>
                  </a:lnTo>
                  <a:close/>
                  <a:moveTo>
                    <a:pt x="0" y="8237113"/>
                  </a:moveTo>
                  <a:lnTo>
                    <a:pt x="144780" y="8237113"/>
                  </a:lnTo>
                  <a:lnTo>
                    <a:pt x="144780" y="8381892"/>
                  </a:lnTo>
                  <a:lnTo>
                    <a:pt x="0" y="8381892"/>
                  </a:lnTo>
                  <a:lnTo>
                    <a:pt x="0" y="8237112"/>
                  </a:lnTo>
                  <a:close/>
                  <a:moveTo>
                    <a:pt x="99455970" y="144780"/>
                  </a:moveTo>
                  <a:lnTo>
                    <a:pt x="99600748" y="144780"/>
                  </a:lnTo>
                  <a:lnTo>
                    <a:pt x="99600748" y="8237113"/>
                  </a:lnTo>
                  <a:lnTo>
                    <a:pt x="99455970" y="8237113"/>
                  </a:lnTo>
                  <a:lnTo>
                    <a:pt x="99455970" y="144780"/>
                  </a:lnTo>
                  <a:close/>
                  <a:moveTo>
                    <a:pt x="144780" y="8237112"/>
                  </a:moveTo>
                  <a:lnTo>
                    <a:pt x="99455970" y="8237112"/>
                  </a:lnTo>
                  <a:lnTo>
                    <a:pt x="99455970" y="8381892"/>
                  </a:lnTo>
                  <a:lnTo>
                    <a:pt x="144780" y="8381892"/>
                  </a:lnTo>
                  <a:lnTo>
                    <a:pt x="144780" y="8237112"/>
                  </a:lnTo>
                  <a:close/>
                  <a:moveTo>
                    <a:pt x="99455970" y="0"/>
                  </a:moveTo>
                  <a:lnTo>
                    <a:pt x="99600748" y="0"/>
                  </a:lnTo>
                  <a:lnTo>
                    <a:pt x="99600748" y="144780"/>
                  </a:lnTo>
                  <a:lnTo>
                    <a:pt x="99455970" y="144780"/>
                  </a:lnTo>
                  <a:lnTo>
                    <a:pt x="99455970" y="0"/>
                  </a:lnTo>
                  <a:close/>
                  <a:moveTo>
                    <a:pt x="0" y="0"/>
                  </a:moveTo>
                  <a:lnTo>
                    <a:pt x="144780" y="0"/>
                  </a:lnTo>
                  <a:lnTo>
                    <a:pt x="144780" y="144780"/>
                  </a:lnTo>
                  <a:lnTo>
                    <a:pt x="0" y="144780"/>
                  </a:lnTo>
                  <a:lnTo>
                    <a:pt x="0" y="0"/>
                  </a:lnTo>
                  <a:close/>
                  <a:moveTo>
                    <a:pt x="144780" y="0"/>
                  </a:moveTo>
                  <a:lnTo>
                    <a:pt x="99455970" y="0"/>
                  </a:lnTo>
                  <a:lnTo>
                    <a:pt x="99455970" y="144780"/>
                  </a:lnTo>
                  <a:lnTo>
                    <a:pt x="144780" y="144780"/>
                  </a:lnTo>
                  <a:lnTo>
                    <a:pt x="144780" y="0"/>
                  </a:lnTo>
                  <a:close/>
                </a:path>
              </a:pathLst>
            </a:custGeom>
          </p:spPr>
          <p:style>
            <a:lnRef idx="1">
              <a:schemeClr val="accent6"/>
            </a:lnRef>
            <a:fillRef idx="2">
              <a:schemeClr val="accent6"/>
            </a:fillRef>
            <a:effectRef idx="1">
              <a:schemeClr val="accent6"/>
            </a:effectRef>
            <a:fontRef idx="minor">
              <a:schemeClr val="dk1"/>
            </a:fontRef>
          </p:style>
        </p:sp>
      </p:grpSp>
      <p:pic>
        <p:nvPicPr>
          <p:cNvPr id="31" name="Picture 2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6324600" y="1395849"/>
            <a:ext cx="2670577" cy="5086813"/>
          </a:xfrm>
          <a:prstGeom prst="rect">
            <a:avLst/>
          </a:prstGeom>
        </p:spPr>
      </p:pic>
      <p:sp>
        <p:nvSpPr>
          <p:cNvPr id="32" name="TextBox 6"/>
          <p:cNvSpPr txBox="1"/>
          <p:nvPr/>
        </p:nvSpPr>
        <p:spPr>
          <a:xfrm>
            <a:off x="469438" y="1587460"/>
            <a:ext cx="457780" cy="218008"/>
          </a:xfrm>
          <a:prstGeom prst="rect">
            <a:avLst/>
          </a:prstGeom>
        </p:spPr>
        <p:txBody>
          <a:bodyPr wrap="square" lIns="0" tIns="0" rIns="0" bIns="0" rtlCol="0" anchor="t">
            <a:spAutoFit/>
          </a:bodyPr>
          <a:lstStyle/>
          <a:p>
            <a:pPr algn="ctr">
              <a:lnSpc>
                <a:spcPts val="1747"/>
              </a:lnSpc>
              <a:spcBef>
                <a:spcPct val="0"/>
              </a:spcBef>
            </a:pPr>
            <a:r>
              <a:rPr lang="en-US" sz="2200" b="1" dirty="0">
                <a:solidFill>
                  <a:srgbClr val="000000"/>
                </a:solidFill>
                <a:latin typeface="Arial" panose="020B0604020202020204" pitchFamily="34" charset="0"/>
                <a:cs typeface="Arial" panose="020B0604020202020204" pitchFamily="34" charset="0"/>
              </a:rPr>
              <a:t>01</a:t>
            </a:r>
          </a:p>
        </p:txBody>
      </p:sp>
      <p:sp>
        <p:nvSpPr>
          <p:cNvPr id="33" name="TextBox 7"/>
          <p:cNvSpPr txBox="1"/>
          <p:nvPr/>
        </p:nvSpPr>
        <p:spPr>
          <a:xfrm>
            <a:off x="977347" y="1417982"/>
            <a:ext cx="4913817" cy="504241"/>
          </a:xfrm>
          <a:prstGeom prst="rect">
            <a:avLst/>
          </a:prstGeom>
        </p:spPr>
        <p:txBody>
          <a:bodyPr wrap="square" lIns="0" tIns="0" rIns="0" bIns="0" rtlCol="0" anchor="t">
            <a:spAutoFit/>
          </a:bodyPr>
          <a:lstStyle/>
          <a:p>
            <a:pPr>
              <a:lnSpc>
                <a:spcPct val="130000"/>
              </a:lnSpc>
              <a:spcBef>
                <a:spcPts val="336"/>
              </a:spcBef>
              <a:spcAft>
                <a:spcPts val="336"/>
              </a:spcAft>
            </a:pPr>
            <a:r>
              <a:rPr lang="en-US" sz="2800" dirty="0" err="1" smtClean="0">
                <a:solidFill>
                  <a:srgbClr val="000000"/>
                </a:solidFill>
                <a:latin typeface="Times New Roman" pitchFamily="18" charset="0"/>
                <a:cs typeface="Times New Roman" pitchFamily="18" charset="0"/>
              </a:rPr>
              <a:t>Học</a:t>
            </a:r>
            <a:r>
              <a:rPr lang="en-US" sz="2800" dirty="0" smtClean="0">
                <a:solidFill>
                  <a:srgbClr val="000000"/>
                </a:solidFill>
                <a:latin typeface="Times New Roman" pitchFamily="18" charset="0"/>
                <a:cs typeface="Times New Roman" pitchFamily="18" charset="0"/>
              </a:rPr>
              <a:t> </a:t>
            </a:r>
            <a:r>
              <a:rPr lang="en-US" sz="2800" dirty="0" err="1" smtClean="0">
                <a:solidFill>
                  <a:srgbClr val="000000"/>
                </a:solidFill>
                <a:latin typeface="Times New Roman" pitchFamily="18" charset="0"/>
                <a:cs typeface="Times New Roman" pitchFamily="18" charset="0"/>
              </a:rPr>
              <a:t>bài</a:t>
            </a:r>
            <a:r>
              <a:rPr lang="en-US" sz="2800" dirty="0">
                <a:solidFill>
                  <a:srgbClr val="000000"/>
                </a:solidFill>
                <a:latin typeface="Times New Roman" pitchFamily="18" charset="0"/>
                <a:cs typeface="Times New Roman" pitchFamily="18" charset="0"/>
              </a:rPr>
              <a:t>.</a:t>
            </a:r>
          </a:p>
        </p:txBody>
      </p:sp>
      <p:sp>
        <p:nvSpPr>
          <p:cNvPr id="34" name="TextBox 11"/>
          <p:cNvSpPr txBox="1"/>
          <p:nvPr/>
        </p:nvSpPr>
        <p:spPr>
          <a:xfrm>
            <a:off x="389896" y="2714951"/>
            <a:ext cx="437793" cy="218008"/>
          </a:xfrm>
          <a:prstGeom prst="rect">
            <a:avLst/>
          </a:prstGeom>
        </p:spPr>
        <p:txBody>
          <a:bodyPr wrap="square" lIns="0" tIns="0" rIns="0" bIns="0" rtlCol="0" anchor="t">
            <a:spAutoFit/>
          </a:bodyPr>
          <a:lstStyle/>
          <a:p>
            <a:pPr algn="ctr">
              <a:lnSpc>
                <a:spcPts val="1747"/>
              </a:lnSpc>
              <a:spcBef>
                <a:spcPct val="0"/>
              </a:spcBef>
            </a:pPr>
            <a:r>
              <a:rPr lang="en-US" sz="2200" b="1" dirty="0">
                <a:solidFill>
                  <a:srgbClr val="000000"/>
                </a:solidFill>
                <a:latin typeface="Arial" panose="020B0604020202020204" pitchFamily="34" charset="0"/>
                <a:cs typeface="Arial" panose="020B0604020202020204" pitchFamily="34" charset="0"/>
              </a:rPr>
              <a:t>02</a:t>
            </a:r>
          </a:p>
        </p:txBody>
      </p:sp>
      <p:sp>
        <p:nvSpPr>
          <p:cNvPr id="35" name="TextBox 12"/>
          <p:cNvSpPr txBox="1"/>
          <p:nvPr/>
        </p:nvSpPr>
        <p:spPr>
          <a:xfrm>
            <a:off x="927218" y="2590800"/>
            <a:ext cx="4897891" cy="4151906"/>
          </a:xfrm>
          <a:prstGeom prst="rect">
            <a:avLst/>
          </a:prstGeom>
        </p:spPr>
        <p:txBody>
          <a:bodyPr wrap="square" lIns="0" tIns="0" rIns="0" bIns="0" rtlCol="0" anchor="t">
            <a:spAutoFit/>
          </a:bodyPr>
          <a:lstStyle/>
          <a:p>
            <a:pPr algn="just">
              <a:lnSpc>
                <a:spcPct val="130000"/>
              </a:lnSpc>
              <a:spcBef>
                <a:spcPts val="336"/>
              </a:spcBef>
              <a:spcAft>
                <a:spcPts val="336"/>
              </a:spcAft>
            </a:pPr>
            <a:r>
              <a:rPr lang="en-US" sz="2800" b="1" dirty="0" err="1" smtClean="0">
                <a:solidFill>
                  <a:schemeClr val="tx2"/>
                </a:solidFill>
                <a:latin typeface="Times New Roman" pitchFamily="18" charset="0"/>
                <a:cs typeface="Times New Roman" pitchFamily="18" charset="0"/>
              </a:rPr>
              <a:t>Tìm</a:t>
            </a:r>
            <a:r>
              <a:rPr lang="en-US" sz="2800" b="1" dirty="0" smtClean="0">
                <a:solidFill>
                  <a:schemeClr val="tx2"/>
                </a:solidFill>
                <a:latin typeface="Times New Roman" pitchFamily="18" charset="0"/>
                <a:cs typeface="Times New Roman" pitchFamily="18" charset="0"/>
              </a:rPr>
              <a:t> </a:t>
            </a:r>
            <a:r>
              <a:rPr lang="en-US" sz="2800" b="1" dirty="0" err="1" smtClean="0">
                <a:solidFill>
                  <a:schemeClr val="tx2"/>
                </a:solidFill>
                <a:latin typeface="Times New Roman" pitchFamily="18" charset="0"/>
                <a:cs typeface="Times New Roman" pitchFamily="18" charset="0"/>
              </a:rPr>
              <a:t>hiểu</a:t>
            </a:r>
            <a:r>
              <a:rPr lang="en-US" sz="2800" b="1" dirty="0" smtClean="0">
                <a:solidFill>
                  <a:schemeClr val="tx2"/>
                </a:solidFill>
                <a:latin typeface="Times New Roman" pitchFamily="18" charset="0"/>
                <a:cs typeface="Times New Roman" pitchFamily="18" charset="0"/>
              </a:rPr>
              <a:t> </a:t>
            </a:r>
            <a:r>
              <a:rPr lang="en-US" sz="2800" b="1" dirty="0" err="1" smtClean="0">
                <a:solidFill>
                  <a:schemeClr val="tx2"/>
                </a:solidFill>
                <a:latin typeface="Times New Roman" pitchFamily="18" charset="0"/>
                <a:cs typeface="Times New Roman" pitchFamily="18" charset="0"/>
              </a:rPr>
              <a:t>mục</a:t>
            </a:r>
            <a:r>
              <a:rPr lang="en-US" sz="2800" b="1" dirty="0" smtClean="0">
                <a:solidFill>
                  <a:schemeClr val="tx2"/>
                </a:solidFill>
                <a:latin typeface="Times New Roman" pitchFamily="18" charset="0"/>
                <a:cs typeface="Times New Roman" pitchFamily="18" charset="0"/>
              </a:rPr>
              <a:t> I, II – </a:t>
            </a:r>
            <a:r>
              <a:rPr lang="en-US" sz="2800" b="1" dirty="0" err="1" smtClean="0">
                <a:solidFill>
                  <a:schemeClr val="tx2"/>
                </a:solidFill>
                <a:latin typeface="Times New Roman" pitchFamily="18" charset="0"/>
                <a:cs typeface="Times New Roman" pitchFamily="18" charset="0"/>
              </a:rPr>
              <a:t>bài</a:t>
            </a:r>
            <a:r>
              <a:rPr lang="en-US" sz="2800" b="1" dirty="0" smtClean="0">
                <a:solidFill>
                  <a:schemeClr val="tx2"/>
                </a:solidFill>
                <a:latin typeface="Times New Roman" pitchFamily="18" charset="0"/>
                <a:cs typeface="Times New Roman" pitchFamily="18" charset="0"/>
              </a:rPr>
              <a:t> 11 – </a:t>
            </a:r>
            <a:r>
              <a:rPr lang="en-US" sz="2800" b="1" dirty="0" err="1" smtClean="0">
                <a:solidFill>
                  <a:schemeClr val="tx2"/>
                </a:solidFill>
                <a:latin typeface="Times New Roman" pitchFamily="18" charset="0"/>
                <a:cs typeface="Times New Roman" pitchFamily="18" charset="0"/>
              </a:rPr>
              <a:t>sgk</a:t>
            </a:r>
            <a:r>
              <a:rPr lang="en-US" sz="2800" b="1" dirty="0" smtClean="0">
                <a:solidFill>
                  <a:schemeClr val="tx2"/>
                </a:solidFill>
                <a:latin typeface="Times New Roman" pitchFamily="18" charset="0"/>
                <a:cs typeface="Times New Roman" pitchFamily="18" charset="0"/>
              </a:rPr>
              <a:t> </a:t>
            </a:r>
            <a:r>
              <a:rPr lang="en-US" sz="2800" b="1" dirty="0" err="1" smtClean="0">
                <a:solidFill>
                  <a:schemeClr val="tx2"/>
                </a:solidFill>
                <a:latin typeface="Times New Roman" pitchFamily="18" charset="0"/>
                <a:cs typeface="Times New Roman" pitchFamily="18" charset="0"/>
              </a:rPr>
              <a:t>trang</a:t>
            </a:r>
            <a:r>
              <a:rPr lang="en-US" sz="2800" b="1" dirty="0" smtClean="0">
                <a:solidFill>
                  <a:schemeClr val="tx2"/>
                </a:solidFill>
                <a:latin typeface="Times New Roman" pitchFamily="18" charset="0"/>
                <a:cs typeface="Times New Roman" pitchFamily="18" charset="0"/>
              </a:rPr>
              <a:t> 36, 37:</a:t>
            </a:r>
          </a:p>
          <a:p>
            <a:pPr algn="just">
              <a:lnSpc>
                <a:spcPct val="130000"/>
              </a:lnSpc>
              <a:spcBef>
                <a:spcPts val="336"/>
              </a:spcBef>
              <a:spcAft>
                <a:spcPts val="336"/>
              </a:spcAft>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Nêu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dẫn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chứng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thấy</a:t>
            </a:r>
            <a:r>
              <a:rPr lang="en-US" sz="2800" dirty="0" smtClean="0">
                <a:latin typeface="Times New Roman" pitchFamily="18" charset="0"/>
                <a:cs typeface="Times New Roman" pitchFamily="18" charset="0"/>
              </a:rPr>
              <a:t> oxygen </a:t>
            </a:r>
            <a:r>
              <a:rPr lang="en-US" sz="2800" dirty="0" err="1" smtClean="0">
                <a:latin typeface="Times New Roman" pitchFamily="18" charset="0"/>
                <a:cs typeface="Times New Roman" pitchFamily="18" charset="0"/>
              </a:rPr>
              <a:t>có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trong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khí</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trong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nước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trong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đất</a:t>
            </a:r>
            <a:endParaRPr lang="en-US" sz="2800" dirty="0" smtClean="0">
              <a:latin typeface="Times New Roman" pitchFamily="18" charset="0"/>
              <a:cs typeface="Times New Roman" pitchFamily="18" charset="0"/>
            </a:endParaRPr>
          </a:p>
          <a:p>
            <a:pPr algn="just">
              <a:lnSpc>
                <a:spcPct val="130000"/>
              </a:lnSpc>
              <a:spcBef>
                <a:spcPts val="336"/>
              </a:spcBef>
              <a:spcAft>
                <a:spcPts val="336"/>
              </a:spcAft>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Nêu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tính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chất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vật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lí</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oxygen?</a:t>
            </a:r>
          </a:p>
          <a:p>
            <a:pPr algn="just">
              <a:lnSpc>
                <a:spcPct val="130000"/>
              </a:lnSpc>
              <a:spcBef>
                <a:spcPts val="336"/>
              </a:spcBef>
              <a:spcAft>
                <a:spcPts val="336"/>
              </a:spcAft>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Tầm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quan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trọng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oxygen?</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306899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barn(inVertical)">
                                      <p:cBhvr>
                                        <p:cTn id="10" dur="500"/>
                                        <p:tgtEl>
                                          <p:spTgt spid="33"/>
                                        </p:tgtEl>
                                      </p:cBhvr>
                                    </p:animEffect>
                                  </p:childTnLst>
                                </p:cTn>
                              </p:par>
                              <p:par>
                                <p:cTn id="11" presetID="16" presetClass="entr" presetSubtype="21"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barn(inVertical)">
                                      <p:cBhvr>
                                        <p:cTn id="18" dur="500"/>
                                        <p:tgtEl>
                                          <p:spTgt spid="3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barn(inVertical)">
                                      <p:cBhvr>
                                        <p:cTn id="21" dur="500"/>
                                        <p:tgtEl>
                                          <p:spTgt spid="34"/>
                                        </p:tgtEl>
                                      </p:cBhvr>
                                    </p:animEffect>
                                  </p:childTnLst>
                                </p:cTn>
                              </p:par>
                              <p:par>
                                <p:cTn id="22" presetID="16" presetClass="entr" presetSubtype="21"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barn(inVertical)">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1221"/>
            <a:ext cx="5132378" cy="707886"/>
          </a:xfrm>
          <a:prstGeom prst="rect">
            <a:avLst/>
          </a:prstGeom>
          <a:solidFill>
            <a:schemeClr val="accent6">
              <a:lumMod val="40000"/>
              <a:lumOff val="60000"/>
            </a:schemeClr>
          </a:solidFill>
        </p:spPr>
        <p:txBody>
          <a:bodyPr wrap="square" rtlCol="0">
            <a:spAutoFit/>
          </a:bodyPr>
          <a:lstStyle/>
          <a:p>
            <a:r>
              <a:rPr lang="en-US" sz="4000" b="1" dirty="0" err="1" smtClean="0">
                <a:latin typeface="Times New Roman" pitchFamily="18" charset="0"/>
                <a:cs typeface="Times New Roman" pitchFamily="18" charset="0"/>
              </a:rPr>
              <a:t>Các</a:t>
            </a:r>
            <a:r>
              <a:rPr lang="en-US" sz="4000" b="1" dirty="0" smtClean="0">
                <a:latin typeface="Times New Roman" pitchFamily="18" charset="0"/>
                <a:cs typeface="Times New Roman" pitchFamily="18" charset="0"/>
              </a:rPr>
              <a:t> </a:t>
            </a:r>
            <a:r>
              <a:rPr lang="en-US" sz="4000" b="1" dirty="0" err="1">
                <a:latin typeface="Times New Roman" pitchFamily="18" charset="0"/>
                <a:cs typeface="Times New Roman" pitchFamily="18" charset="0"/>
              </a:rPr>
              <a:t>thể</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của</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nước</a:t>
            </a:r>
            <a:endParaRPr lang="en-US" sz="4000" b="1" dirty="0">
              <a:latin typeface="Times New Roman" pitchFamily="18" charset="0"/>
              <a:cs typeface="Times New Roman" pitchFamily="18" charset="0"/>
            </a:endParaRPr>
          </a:p>
        </p:txBody>
      </p:sp>
      <p:sp>
        <p:nvSpPr>
          <p:cNvPr id="7" name="AutoShape 10" descr="Một cốc nước nóng &quot;trị&quot; đến 6 bệnh thường gặp: Đơn giản nhưng nhiều người  quên làm"/>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sp>
        <p:nvSpPr>
          <p:cNvPr id="8" name="AutoShape 12" descr="Một cốc nước nóng &quot;trị&quot; đến 6 bệnh thường gặp: Đơn giản nhưng nhiều người  quên làm"/>
          <p:cNvSpPr>
            <a:spLocks noChangeAspect="1" noChangeArrowheads="1"/>
          </p:cNvSpPr>
          <p:nvPr/>
        </p:nvSpPr>
        <p:spPr bwMode="auto">
          <a:xfrm>
            <a:off x="230981" y="7938"/>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white"/>
              </a:solidFill>
            </a:endParaRPr>
          </a:p>
        </p:txBody>
      </p:sp>
      <p:grpSp>
        <p:nvGrpSpPr>
          <p:cNvPr id="2" name="Group 10"/>
          <p:cNvGrpSpPr/>
          <p:nvPr/>
        </p:nvGrpSpPr>
        <p:grpSpPr>
          <a:xfrm>
            <a:off x="116681" y="856267"/>
            <a:ext cx="8417719" cy="6040409"/>
            <a:chOff x="0" y="1520727"/>
            <a:chExt cx="10486535" cy="5213846"/>
          </a:xfrm>
        </p:grpSpPr>
        <p:pic>
          <p:nvPicPr>
            <p:cNvPr id="1028" name="Picture 4" descr="Xử trí nhanh vết ong đốt tại nhà giúp trẻ giảm sưng đau | Phụ Nữ Sức Khỏ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0728"/>
              <a:ext cx="309753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ông tin: - Uống Nước Đúng Cách Giúp Bạn Giảm Cân Hiệu Quả Hơn. |  Lamchame.com - Nguồn thông tin tin cậy dành cho cha m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7530" y="1520727"/>
              <a:ext cx="315087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Một cốc nước nóng &amp;quot;trị&amp;quot; đến 6 bệnh thường gặp: Đơn giản nhưng nhiều người  quên làm"/>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8400" y="3663853"/>
              <a:ext cx="4082098" cy="2913380"/>
            </a:xfrm>
            <a:prstGeom prst="rect">
              <a:avLst/>
            </a:prstGeom>
            <a:noFill/>
            <a:ln>
              <a:noFill/>
            </a:ln>
          </p:spPr>
        </p:pic>
        <p:sp>
          <p:nvSpPr>
            <p:cNvPr id="14" name="TextBox 13"/>
            <p:cNvSpPr txBox="1"/>
            <p:nvPr/>
          </p:nvSpPr>
          <p:spPr>
            <a:xfrm>
              <a:off x="3484880" y="5803080"/>
              <a:ext cx="2397760" cy="929813"/>
            </a:xfrm>
            <a:prstGeom prst="rect">
              <a:avLst/>
            </a:prstGeom>
            <a:solidFill>
              <a:sysClr val="window" lastClr="FFFFFF"/>
            </a:solidFill>
          </p:spPr>
          <p:txBody>
            <a:bodyPr wrap="square" rtlCol="0">
              <a:spAutoFit/>
            </a:bodyPr>
            <a:lstStyle/>
            <a:p>
              <a:r>
                <a:rPr lang="en-US" sz="3200" b="1" kern="0" dirty="0" err="1">
                  <a:solidFill>
                    <a:srgbClr val="FF0000"/>
                  </a:solidFill>
                  <a:latin typeface="Times New Roman" pitchFamily="18" charset="0"/>
                  <a:cs typeface="Times New Roman" pitchFamily="18" charset="0"/>
                </a:rPr>
                <a:t>Nước</a:t>
              </a:r>
              <a:r>
                <a:rPr lang="en-US" sz="3200" b="1" kern="0" dirty="0">
                  <a:solidFill>
                    <a:srgbClr val="FF0000"/>
                  </a:solidFill>
                  <a:latin typeface="Times New Roman" pitchFamily="18" charset="0"/>
                  <a:cs typeface="Times New Roman" pitchFamily="18" charset="0"/>
                </a:rPr>
                <a:t> </a:t>
              </a:r>
              <a:r>
                <a:rPr lang="en-US" sz="3200" b="1" kern="0" dirty="0" err="1">
                  <a:solidFill>
                    <a:srgbClr val="FF0000"/>
                  </a:solidFill>
                  <a:latin typeface="Times New Roman" pitchFamily="18" charset="0"/>
                  <a:cs typeface="Times New Roman" pitchFamily="18" charset="0"/>
                </a:rPr>
                <a:t>lỏng</a:t>
              </a:r>
              <a:endParaRPr lang="en-US" sz="3200" b="1" kern="0" dirty="0">
                <a:solidFill>
                  <a:srgbClr val="FF0000"/>
                </a:solidFill>
                <a:latin typeface="Times New Roman" pitchFamily="18" charset="0"/>
                <a:cs typeface="Times New Roman" pitchFamily="18" charset="0"/>
              </a:endParaRPr>
            </a:p>
          </p:txBody>
        </p:sp>
        <p:sp>
          <p:nvSpPr>
            <p:cNvPr id="15" name="TextBox 14"/>
            <p:cNvSpPr txBox="1"/>
            <p:nvPr/>
          </p:nvSpPr>
          <p:spPr>
            <a:xfrm>
              <a:off x="464820" y="5804760"/>
              <a:ext cx="1854200" cy="929813"/>
            </a:xfrm>
            <a:prstGeom prst="rect">
              <a:avLst/>
            </a:prstGeom>
            <a:solidFill>
              <a:sysClr val="window" lastClr="FFFFFF"/>
            </a:solidFill>
          </p:spPr>
          <p:txBody>
            <a:bodyPr wrap="square" rtlCol="0">
              <a:spAutoFit/>
            </a:bodyPr>
            <a:lstStyle/>
            <a:p>
              <a:pPr algn="ctr"/>
              <a:r>
                <a:rPr lang="vi-VN" sz="3200" b="1" kern="0" dirty="0">
                  <a:solidFill>
                    <a:srgbClr val="FF0000"/>
                  </a:solidFill>
                  <a:latin typeface="+mj-lt"/>
                  <a:cs typeface="Times New Roman" pitchFamily="18" charset="0"/>
                </a:rPr>
                <a:t>Nướ</a:t>
              </a:r>
              <a:r>
                <a:rPr lang="en-US" sz="3200" b="1" kern="0" dirty="0">
                  <a:solidFill>
                    <a:srgbClr val="FF0000"/>
                  </a:solidFill>
                  <a:latin typeface="+mj-lt"/>
                  <a:cs typeface="Times New Roman" pitchFamily="18" charset="0"/>
                </a:rPr>
                <a:t>c </a:t>
              </a:r>
              <a:r>
                <a:rPr lang="en-US" sz="3200" b="1" kern="0" dirty="0" err="1">
                  <a:solidFill>
                    <a:srgbClr val="FF0000"/>
                  </a:solidFill>
                  <a:latin typeface="+mj-lt"/>
                  <a:cs typeface="Times New Roman" pitchFamily="18" charset="0"/>
                </a:rPr>
                <a:t>đá</a:t>
              </a:r>
              <a:endParaRPr lang="en-US" sz="3200" b="1" kern="0" dirty="0">
                <a:solidFill>
                  <a:srgbClr val="FF0000"/>
                </a:solidFill>
                <a:latin typeface="+mj-lt"/>
                <a:cs typeface="Times New Roman" pitchFamily="18" charset="0"/>
              </a:endParaRPr>
            </a:p>
          </p:txBody>
        </p:sp>
        <p:sp>
          <p:nvSpPr>
            <p:cNvPr id="16" name="TextBox 15"/>
            <p:cNvSpPr txBox="1"/>
            <p:nvPr/>
          </p:nvSpPr>
          <p:spPr>
            <a:xfrm>
              <a:off x="7828562" y="3215227"/>
              <a:ext cx="2657973" cy="504755"/>
            </a:xfrm>
            <a:prstGeom prst="rect">
              <a:avLst/>
            </a:prstGeom>
            <a:solidFill>
              <a:sysClr val="window" lastClr="FFFFFF"/>
            </a:solidFill>
          </p:spPr>
          <p:txBody>
            <a:bodyPr wrap="square" rtlCol="0">
              <a:spAutoFit/>
            </a:bodyPr>
            <a:lstStyle/>
            <a:p>
              <a:r>
                <a:rPr lang="en-US" sz="3200" b="1" kern="0" dirty="0" err="1">
                  <a:solidFill>
                    <a:srgbClr val="FF0000"/>
                  </a:solidFill>
                  <a:latin typeface="Times New Roman" pitchFamily="18" charset="0"/>
                  <a:cs typeface="Times New Roman" pitchFamily="18" charset="0"/>
                </a:rPr>
                <a:t>Hơi</a:t>
              </a:r>
              <a:r>
                <a:rPr lang="en-US" sz="3200" b="1" kern="0" dirty="0">
                  <a:solidFill>
                    <a:srgbClr val="FF0000"/>
                  </a:solidFill>
                  <a:latin typeface="Times New Roman" pitchFamily="18" charset="0"/>
                  <a:cs typeface="Times New Roman" pitchFamily="18" charset="0"/>
                </a:rPr>
                <a:t> n</a:t>
              </a:r>
              <a:r>
                <a:rPr lang="en-US" sz="3200" b="1" kern="0" dirty="0" err="1">
                  <a:solidFill>
                    <a:srgbClr val="FF0000"/>
                  </a:solidFill>
                  <a:latin typeface="Times New Roman" pitchFamily="18" charset="0"/>
                  <a:cs typeface="Times New Roman" pitchFamily="18" charset="0"/>
                </a:rPr>
                <a:t>ước</a:t>
              </a:r>
              <a:endParaRPr lang="en-US" sz="3200" b="1" kern="0" dirty="0">
                <a:solidFill>
                  <a:srgbClr val="FF0000"/>
                </a:solidFill>
                <a:latin typeface="Times New Roman" pitchFamily="18" charset="0"/>
                <a:cs typeface="Times New Roman" pitchFamily="18" charset="0"/>
              </a:endParaRPr>
            </a:p>
          </p:txBody>
        </p:sp>
      </p:grpSp>
      <p:cxnSp>
        <p:nvCxnSpPr>
          <p:cNvPr id="10" name="Straight Arrow Connector 9"/>
          <p:cNvCxnSpPr/>
          <p:nvPr/>
        </p:nvCxnSpPr>
        <p:spPr>
          <a:xfrm>
            <a:off x="5754757" y="3794760"/>
            <a:ext cx="760343" cy="0"/>
          </a:xfrm>
          <a:prstGeom prst="straightConnector1">
            <a:avLst/>
          </a:prstGeom>
          <a:ln w="76200">
            <a:solidFill>
              <a:srgbClr val="FF0000"/>
            </a:solidFill>
            <a:tailEnd type="arrow"/>
          </a:ln>
        </p:spPr>
        <p:style>
          <a:lnRef idx="3">
            <a:schemeClr val="dk1"/>
          </a:lnRef>
          <a:fillRef idx="0">
            <a:schemeClr val="dk1"/>
          </a:fillRef>
          <a:effectRef idx="2">
            <a:schemeClr val="dk1"/>
          </a:effectRef>
          <a:fontRef idx="minor">
            <a:schemeClr val="tx1"/>
          </a:fontRef>
        </p:style>
      </p:cxnSp>
      <p:sp>
        <p:nvSpPr>
          <p:cNvPr id="17" name="Thought Bubble: Cloud 2">
            <a:extLst>
              <a:ext uri="{FF2B5EF4-FFF2-40B4-BE49-F238E27FC236}">
                <a16:creationId xmlns:a16="http://schemas.microsoft.com/office/drawing/2014/main" xmlns="" id="{72823267-5689-4871-825B-C9CDAB600AAD}"/>
              </a:ext>
            </a:extLst>
          </p:cNvPr>
          <p:cNvSpPr txBox="1">
            <a:spLocks noGrp="1"/>
          </p:cNvSpPr>
          <p:nvPr>
            <p:ph type="title"/>
          </p:nvPr>
        </p:nvSpPr>
        <p:spPr>
          <a:xfrm>
            <a:off x="4724400" y="0"/>
            <a:ext cx="4038600" cy="2514600"/>
          </a:xfrm>
          <a:prstGeom prst="cloudCallout">
            <a:avLst/>
          </a:prstGeom>
        </p:spPr>
        <p:style>
          <a:lnRef idx="3">
            <a:schemeClr val="lt1"/>
          </a:lnRef>
          <a:fillRef idx="1">
            <a:schemeClr val="accent3"/>
          </a:fillRef>
          <a:effectRef idx="1">
            <a:schemeClr val="accent3"/>
          </a:effectRef>
          <a:fontRef idx="minor">
            <a:schemeClr val="lt1"/>
          </a:fontRef>
        </p:style>
        <p:txBody>
          <a:bodyPr rtlCol="0" anchor="ctr">
            <a:noAutofit/>
          </a:bodyPr>
          <a:lstStyle/>
          <a:p>
            <a:pPr marL="342900" indent="-342900">
              <a:spcBef>
                <a:spcPct val="20000"/>
              </a:spcBef>
            </a:pPr>
            <a:r>
              <a:rPr lang="en-US" sz="3000" dirty="0" err="1" smtClean="0">
                <a:solidFill>
                  <a:schemeClr val="tx1"/>
                </a:solidFill>
                <a:latin typeface="Times New Roman" pitchFamily="18" charset="0"/>
                <a:cs typeface="Times New Roman" pitchFamily="18" charset="0"/>
              </a:rPr>
              <a:t>Nước</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có</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thể</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tồn</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tại</a:t>
            </a:r>
            <a:r>
              <a:rPr lang="en-US" sz="3000" dirty="0" smtClean="0">
                <a:solidFill>
                  <a:schemeClr val="tx1"/>
                </a:solidFill>
                <a:latin typeface="Times New Roman" pitchFamily="18" charset="0"/>
                <a:cs typeface="Times New Roman" pitchFamily="18" charset="0"/>
              </a:rPr>
              <a:t> ở </a:t>
            </a:r>
            <a:r>
              <a:rPr lang="en-US" sz="3000" dirty="0" err="1" smtClean="0">
                <a:solidFill>
                  <a:schemeClr val="tx1"/>
                </a:solidFill>
                <a:latin typeface="Times New Roman" pitchFamily="18" charset="0"/>
                <a:cs typeface="Times New Roman" pitchFamily="18" charset="0"/>
              </a:rPr>
              <a:t>những</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thể</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nào</a:t>
            </a:r>
            <a:r>
              <a:rPr lang="en-US" sz="3000" dirty="0" smtClean="0">
                <a:solidFill>
                  <a:schemeClr val="tx1"/>
                </a:solidFill>
                <a:latin typeface="Times New Roman" pitchFamily="18" charset="0"/>
                <a:cs typeface="Times New Roman" pitchFamily="18" charset="0"/>
              </a:rPr>
              <a:t>?</a:t>
            </a:r>
            <a:br>
              <a:rPr lang="en-US" sz="3000" dirty="0" smtClean="0">
                <a:solidFill>
                  <a:schemeClr val="tx1"/>
                </a:solidFill>
                <a:latin typeface="Times New Roman" pitchFamily="18" charset="0"/>
                <a:cs typeface="Times New Roman" pitchFamily="18" charset="0"/>
              </a:rPr>
            </a:br>
            <a:endParaRPr kumimoji="0" lang="en-US" sz="30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51745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0" presetClass="entr" presetSubtype="0" repeatCount="indefinite" fill="hold" nodeType="withEffect">
                                  <p:stCondLst>
                                    <p:cond delay="0"/>
                                  </p:stCondLst>
                                  <p:endCondLst>
                                    <p:cond evt="onNext" delay="0">
                                      <p:tgtEl>
                                        <p:sldTgt/>
                                      </p:tgtEl>
                                    </p:cond>
                                  </p:endCondLst>
                                  <p:childTnLst>
                                    <p:set>
                                      <p:cBhvr>
                                        <p:cTn id="8" dur="1" fill="hold">
                                          <p:stCondLst>
                                            <p:cond delay="0"/>
                                          </p:stCondLst>
                                        </p:cTn>
                                        <p:tgtEl>
                                          <p:spTgt spid="10"/>
                                        </p:tgtEl>
                                        <p:attrNameLst>
                                          <p:attrName>style.visibility</p:attrName>
                                        </p:attrNameLst>
                                      </p:cBhvr>
                                      <p:to>
                                        <p:strVal val="visible"/>
                                      </p:to>
                                    </p:set>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blinds(horizontal)">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4203" y="791302"/>
            <a:ext cx="8532935" cy="892552"/>
          </a:xfrm>
          <a:prstGeom prst="rect">
            <a:avLst/>
          </a:prstGeom>
          <a:noFill/>
        </p:spPr>
        <p:txBody>
          <a:bodyPr wrap="square" rtlCol="0">
            <a:spAutoFit/>
          </a:bodyPr>
          <a:lstStyle/>
          <a:p>
            <a:pPr algn="just"/>
            <a:r>
              <a:rPr lang="en-US" sz="2600" dirty="0" smtClean="0">
                <a:solidFill>
                  <a:srgbClr val="002060"/>
                </a:solidFill>
                <a:latin typeface="Times New Roman" pitchFamily="18" charset="0"/>
                <a:cs typeface="Times New Roman" pitchFamily="18" charset="0"/>
              </a:rPr>
              <a:t>- </a:t>
            </a:r>
            <a:r>
              <a:rPr lang="en-US" sz="2600" dirty="0" err="1" smtClean="0">
                <a:solidFill>
                  <a:srgbClr val="002060"/>
                </a:solidFill>
                <a:latin typeface="Times New Roman" pitchFamily="18" charset="0"/>
                <a:cs typeface="Times New Roman" pitchFamily="18" charset="0"/>
              </a:rPr>
              <a:t>Nước</a:t>
            </a:r>
            <a:r>
              <a:rPr lang="en-US" sz="2600" dirty="0" smtClean="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có</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thể</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tồn</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tại</a:t>
            </a:r>
            <a:r>
              <a:rPr lang="en-US" sz="2600" dirty="0">
                <a:solidFill>
                  <a:srgbClr val="002060"/>
                </a:solidFill>
                <a:latin typeface="Times New Roman" pitchFamily="18" charset="0"/>
                <a:cs typeface="Times New Roman" pitchFamily="18" charset="0"/>
              </a:rPr>
              <a:t> ở </a:t>
            </a:r>
            <a:r>
              <a:rPr lang="en-US" sz="2600" dirty="0" err="1">
                <a:solidFill>
                  <a:srgbClr val="002060"/>
                </a:solidFill>
                <a:latin typeface="Times New Roman" pitchFamily="18" charset="0"/>
                <a:cs typeface="Times New Roman" pitchFamily="18" charset="0"/>
              </a:rPr>
              <a:t>thể</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rắn</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nước</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đá</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băng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tuyết</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thể</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lỏng</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thể</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khí</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hơi</a:t>
            </a:r>
            <a:r>
              <a:rPr lang="en-US" sz="2600" dirty="0">
                <a:solidFill>
                  <a:srgbClr val="002060"/>
                </a:solidFill>
                <a:latin typeface="Times New Roman" pitchFamily="18" charset="0"/>
                <a:cs typeface="Times New Roman" pitchFamily="18" charset="0"/>
              </a:rPr>
              <a:t> </a:t>
            </a:r>
            <a:r>
              <a:rPr lang="en-US" sz="2600" dirty="0" err="1">
                <a:solidFill>
                  <a:srgbClr val="002060"/>
                </a:solidFill>
                <a:latin typeface="Times New Roman" pitchFamily="18" charset="0"/>
                <a:cs typeface="Times New Roman" pitchFamily="18" charset="0"/>
              </a:rPr>
              <a:t>nước</a:t>
            </a:r>
            <a:r>
              <a:rPr lang="en-US" sz="2600" dirty="0" smtClean="0">
                <a:solidFill>
                  <a:srgbClr val="002060"/>
                </a:solidFill>
                <a:latin typeface="Times New Roman" pitchFamily="18" charset="0"/>
                <a:cs typeface="Times New Roman" pitchFamily="18" charset="0"/>
              </a:rPr>
              <a:t>).</a:t>
            </a:r>
            <a:endParaRPr lang="en-US" sz="2600" dirty="0">
              <a:solidFill>
                <a:srgbClr val="002060"/>
              </a:solidFill>
              <a:latin typeface="Times New Roman" pitchFamily="18" charset="0"/>
              <a:cs typeface="Times New Roman" pitchFamily="18" charset="0"/>
            </a:endParaRPr>
          </a:p>
        </p:txBody>
      </p:sp>
      <p:pic>
        <p:nvPicPr>
          <p:cNvPr id="4099" name="Picture 3"/>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091" b="97727" l="10000" r="90000"/>
                    </a14:imgEffect>
                  </a14:imgLayer>
                </a14:imgProps>
              </a:ext>
              <a:ext uri="{28A0092B-C50C-407E-A947-70E740481C1C}">
                <a14:useLocalDpi xmlns:a14="http://schemas.microsoft.com/office/drawing/2010/main" val="0"/>
              </a:ext>
            </a:extLst>
          </a:blip>
          <a:srcRect/>
          <a:stretch>
            <a:fillRect/>
          </a:stretch>
        </p:blipFill>
        <p:spPr bwMode="auto">
          <a:xfrm>
            <a:off x="311761" y="1127990"/>
            <a:ext cx="1968287" cy="2309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646610" y="1565106"/>
            <a:ext cx="1246859" cy="1902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524" b="100000" l="9195" r="89655"/>
                    </a14:imgEffect>
                  </a14:imgLayer>
                </a14:imgProps>
              </a:ext>
              <a:ext uri="{28A0092B-C50C-407E-A947-70E740481C1C}">
                <a14:useLocalDpi xmlns:a14="http://schemas.microsoft.com/office/drawing/2010/main" val="0"/>
              </a:ext>
            </a:extLst>
          </a:blip>
          <a:srcRect/>
          <a:stretch>
            <a:fillRect/>
          </a:stretch>
        </p:blipFill>
        <p:spPr bwMode="auto">
          <a:xfrm>
            <a:off x="6546560" y="1283746"/>
            <a:ext cx="1338370" cy="2153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99200"/>
                    </a14:imgEffect>
                  </a14:imgLayer>
                </a14:imgProps>
              </a:ext>
              <a:ext uri="{28A0092B-C50C-407E-A947-70E740481C1C}">
                <a14:useLocalDpi xmlns:a14="http://schemas.microsoft.com/office/drawing/2010/main" val="0"/>
              </a:ext>
            </a:extLst>
          </a:blip>
          <a:srcRect/>
          <a:stretch>
            <a:fillRect/>
          </a:stretch>
        </p:blipFill>
        <p:spPr bwMode="auto">
          <a:xfrm>
            <a:off x="598242" y="4219209"/>
            <a:ext cx="1615862" cy="1913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entagon 3"/>
          <p:cNvSpPr/>
          <p:nvPr/>
        </p:nvSpPr>
        <p:spPr>
          <a:xfrm>
            <a:off x="158259" y="1"/>
            <a:ext cx="4787814" cy="703377"/>
          </a:xfrm>
          <a:prstGeom prst="homePlate">
            <a:avLst/>
          </a:prstGeom>
          <a:solidFill>
            <a:srgbClr val="FF9C8B"/>
          </a:solidFill>
          <a:ln>
            <a:solidFill>
              <a:srgbClr val="FF9C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rgbClr val="002060"/>
                </a:solidFill>
                <a:latin typeface="Times New Roman" pitchFamily="18" charset="0"/>
                <a:cs typeface="Times New Roman" pitchFamily="18" charset="0"/>
              </a:rPr>
              <a:t>I. </a:t>
            </a:r>
            <a:r>
              <a:rPr lang="en-US" sz="3400" b="1" dirty="0" err="1">
                <a:solidFill>
                  <a:srgbClr val="002060"/>
                </a:solidFill>
                <a:latin typeface="Times New Roman" pitchFamily="18" charset="0"/>
                <a:cs typeface="Times New Roman" pitchFamily="18" charset="0"/>
              </a:rPr>
              <a:t>Các</a:t>
            </a:r>
            <a:r>
              <a:rPr lang="en-US" sz="3400" b="1" dirty="0">
                <a:solidFill>
                  <a:srgbClr val="002060"/>
                </a:solidFill>
                <a:latin typeface="Times New Roman" pitchFamily="18" charset="0"/>
                <a:cs typeface="Times New Roman" pitchFamily="18" charset="0"/>
              </a:rPr>
              <a:t> </a:t>
            </a:r>
            <a:r>
              <a:rPr lang="en-US" sz="3400" b="1" dirty="0" err="1">
                <a:solidFill>
                  <a:srgbClr val="002060"/>
                </a:solidFill>
                <a:latin typeface="Times New Roman" pitchFamily="18" charset="0"/>
                <a:cs typeface="Times New Roman" pitchFamily="18" charset="0"/>
              </a:rPr>
              <a:t>thể</a:t>
            </a:r>
            <a:r>
              <a:rPr lang="en-US" sz="3400" b="1" dirty="0">
                <a:solidFill>
                  <a:srgbClr val="002060"/>
                </a:solidFill>
                <a:latin typeface="Times New Roman" pitchFamily="18" charset="0"/>
                <a:cs typeface="Times New Roman" pitchFamily="18" charset="0"/>
              </a:rPr>
              <a:t> </a:t>
            </a:r>
            <a:r>
              <a:rPr lang="en-US" sz="3400" b="1" dirty="0" err="1">
                <a:solidFill>
                  <a:srgbClr val="002060"/>
                </a:solidFill>
                <a:latin typeface="Times New Roman" pitchFamily="18" charset="0"/>
                <a:cs typeface="Times New Roman" pitchFamily="18" charset="0"/>
              </a:rPr>
              <a:t>của</a:t>
            </a:r>
            <a:r>
              <a:rPr lang="en-US" sz="3400" b="1" dirty="0">
                <a:solidFill>
                  <a:srgbClr val="002060"/>
                </a:solidFill>
                <a:latin typeface="Times New Roman" pitchFamily="18" charset="0"/>
                <a:cs typeface="Times New Roman" pitchFamily="18" charset="0"/>
              </a:rPr>
              <a:t> </a:t>
            </a:r>
            <a:r>
              <a:rPr lang="en-US" sz="3400" b="1" dirty="0" err="1">
                <a:solidFill>
                  <a:srgbClr val="002060"/>
                </a:solidFill>
                <a:latin typeface="Times New Roman" pitchFamily="18" charset="0"/>
                <a:cs typeface="Times New Roman" pitchFamily="18" charset="0"/>
              </a:rPr>
              <a:t>chất</a:t>
            </a:r>
            <a:endParaRPr lang="en-US" sz="3400" b="1" dirty="0">
              <a:solidFill>
                <a:srgbClr val="002060"/>
              </a:solidFill>
              <a:latin typeface="Times New Roman" pitchFamily="18" charset="0"/>
              <a:cs typeface="Times New Roman" pitchFamily="18" charset="0"/>
            </a:endParaRPr>
          </a:p>
        </p:txBody>
      </p:sp>
      <p:pic>
        <p:nvPicPr>
          <p:cNvPr id="4103" name="Picture 7"/>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9244" b="99160" l="10000" r="90000"/>
                    </a14:imgEffect>
                  </a14:imgLayer>
                </a14:imgProps>
              </a:ext>
              <a:ext uri="{28A0092B-C50C-407E-A947-70E740481C1C}">
                <a14:useLocalDpi xmlns:a14="http://schemas.microsoft.com/office/drawing/2010/main" val="0"/>
              </a:ext>
            </a:extLst>
          </a:blip>
          <a:srcRect/>
          <a:stretch>
            <a:fillRect/>
          </a:stretch>
        </p:blipFill>
        <p:spPr bwMode="auto">
          <a:xfrm>
            <a:off x="3467566" y="3628338"/>
            <a:ext cx="1478507" cy="2606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6" name="Picture 10"/>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277586" y="4064477"/>
            <a:ext cx="1607344"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46233" y="3437445"/>
            <a:ext cx="1462361"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Đá</a:t>
            </a:r>
            <a:endParaRPr lang="en-US" sz="2400" dirty="0">
              <a:latin typeface="Times New Roman" pitchFamily="18" charset="0"/>
              <a:cs typeface="Times New Roman" pitchFamily="18" charset="0"/>
            </a:endParaRPr>
          </a:p>
        </p:txBody>
      </p:sp>
      <p:sp>
        <p:nvSpPr>
          <p:cNvPr id="17" name="TextBox 16"/>
          <p:cNvSpPr txBox="1"/>
          <p:nvPr/>
        </p:nvSpPr>
        <p:spPr>
          <a:xfrm>
            <a:off x="2901463" y="3378825"/>
            <a:ext cx="2558561" cy="830997"/>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Khí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khinh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cầu</a:t>
            </a:r>
            <a:endParaRPr lang="en-US" sz="2400" dirty="0">
              <a:latin typeface="Times New Roman" pitchFamily="18" charset="0"/>
              <a:cs typeface="Times New Roman" pitchFamily="18" charset="0"/>
            </a:endParaRPr>
          </a:p>
        </p:txBody>
      </p:sp>
      <p:sp>
        <p:nvSpPr>
          <p:cNvPr id="18" name="TextBox 17"/>
          <p:cNvSpPr txBox="1"/>
          <p:nvPr/>
        </p:nvSpPr>
        <p:spPr>
          <a:xfrm>
            <a:off x="6454758" y="3467721"/>
            <a:ext cx="1462361"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Nước</a:t>
            </a:r>
            <a:endParaRPr lang="en-US" sz="2400" dirty="0">
              <a:latin typeface="Times New Roman" pitchFamily="18" charset="0"/>
              <a:cs typeface="Times New Roman" pitchFamily="18" charset="0"/>
            </a:endParaRPr>
          </a:p>
        </p:txBody>
      </p:sp>
      <p:sp>
        <p:nvSpPr>
          <p:cNvPr id="19" name="TextBox 18"/>
          <p:cNvSpPr txBox="1"/>
          <p:nvPr/>
        </p:nvSpPr>
        <p:spPr>
          <a:xfrm>
            <a:off x="1" y="6217306"/>
            <a:ext cx="2677257" cy="830997"/>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Không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lốp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xe</a:t>
            </a:r>
            <a:endParaRPr lang="en-US" sz="2400" dirty="0">
              <a:latin typeface="Times New Roman" pitchFamily="18" charset="0"/>
              <a:cs typeface="Times New Roman" pitchFamily="18" charset="0"/>
            </a:endParaRPr>
          </a:p>
        </p:txBody>
      </p:sp>
      <p:sp>
        <p:nvSpPr>
          <p:cNvPr id="20" name="TextBox 19"/>
          <p:cNvSpPr txBox="1"/>
          <p:nvPr/>
        </p:nvSpPr>
        <p:spPr>
          <a:xfrm>
            <a:off x="3449562" y="6241938"/>
            <a:ext cx="1462361"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Dầu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ăn</a:t>
            </a:r>
            <a:endParaRPr lang="en-US" sz="2400" dirty="0">
              <a:latin typeface="Times New Roman" pitchFamily="18" charset="0"/>
              <a:cs typeface="Times New Roman" pitchFamily="18" charset="0"/>
            </a:endParaRPr>
          </a:p>
        </p:txBody>
      </p:sp>
      <p:sp>
        <p:nvSpPr>
          <p:cNvPr id="21" name="TextBox 20"/>
          <p:cNvSpPr txBox="1"/>
          <p:nvPr/>
        </p:nvSpPr>
        <p:spPr>
          <a:xfrm>
            <a:off x="6449040" y="6245802"/>
            <a:ext cx="1462361" cy="461665"/>
          </a:xfrm>
          <a:prstGeom prst="rect">
            <a:avLst/>
          </a:prstGeom>
          <a:noFill/>
        </p:spPr>
        <p:txBody>
          <a:bodyPr wrap="square" rtlCol="0">
            <a:spAutoFit/>
          </a:bodyPr>
          <a:lstStyle/>
          <a:p>
            <a:pPr algn="ctr"/>
            <a:r>
              <a:rPr lang="en-US" sz="2400" dirty="0" err="1" smtClean="0">
                <a:latin typeface="Times New Roman" pitchFamily="18" charset="0"/>
                <a:cs typeface="Times New Roman" pitchFamily="18" charset="0"/>
              </a:rPr>
              <a:t>Đinh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sắt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993835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barn(inVertical)">
                                      <p:cBhvr>
                                        <p:cTn id="12" dur="500"/>
                                        <p:tgtEl>
                                          <p:spTgt spid="409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100"/>
                                        </p:tgtEl>
                                        <p:attrNameLst>
                                          <p:attrName>style.visibility</p:attrName>
                                        </p:attrNameLst>
                                      </p:cBhvr>
                                      <p:to>
                                        <p:strVal val="visible"/>
                                      </p:to>
                                    </p:set>
                                    <p:animEffect transition="in" filter="wipe(down)">
                                      <p:cBhvr>
                                        <p:cTn id="20" dur="500"/>
                                        <p:tgtEl>
                                          <p:spTgt spid="410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101"/>
                                        </p:tgtEl>
                                        <p:attrNameLst>
                                          <p:attrName>style.visibility</p:attrName>
                                        </p:attrNameLst>
                                      </p:cBhvr>
                                      <p:to>
                                        <p:strVal val="visible"/>
                                      </p:to>
                                    </p:set>
                                    <p:animEffect transition="in" filter="wipe(down)">
                                      <p:cBhvr>
                                        <p:cTn id="28" dur="500"/>
                                        <p:tgtEl>
                                          <p:spTgt spid="4101"/>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4102"/>
                                        </p:tgtEl>
                                        <p:attrNameLst>
                                          <p:attrName>style.visibility</p:attrName>
                                        </p:attrNameLst>
                                      </p:cBhvr>
                                      <p:to>
                                        <p:strVal val="visible"/>
                                      </p:to>
                                    </p:set>
                                    <p:animEffect transition="in" filter="barn(inVertical)">
                                      <p:cBhvr>
                                        <p:cTn id="36" dur="500"/>
                                        <p:tgtEl>
                                          <p:spTgt spid="4102"/>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arn(inVertical)">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4103"/>
                                        </p:tgtEl>
                                        <p:attrNameLst>
                                          <p:attrName>style.visibility</p:attrName>
                                        </p:attrNameLst>
                                      </p:cBhvr>
                                      <p:to>
                                        <p:strVal val="visible"/>
                                      </p:to>
                                    </p:set>
                                    <p:animEffect transition="in" filter="barn(inVertical)">
                                      <p:cBhvr>
                                        <p:cTn id="44" dur="500"/>
                                        <p:tgtEl>
                                          <p:spTgt spid="4103"/>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arn(inVertical)">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106"/>
                                        </p:tgtEl>
                                        <p:attrNameLst>
                                          <p:attrName>style.visibility</p:attrName>
                                        </p:attrNameLst>
                                      </p:cBhvr>
                                      <p:to>
                                        <p:strVal val="visible"/>
                                      </p:to>
                                    </p:set>
                                    <p:animEffect transition="in" filter="barn(inVertical)">
                                      <p:cBhvr>
                                        <p:cTn id="52" dur="500"/>
                                        <p:tgtEl>
                                          <p:spTgt spid="4106"/>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barn(inVertical)">
                                      <p:cBhvr>
                                        <p:cTn id="5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7" grpId="0"/>
      <p:bldP spid="18" grpId="0"/>
      <p:bldP spid="19" grpId="0"/>
      <p:bldP spid="20"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entagon 15"/>
          <p:cNvSpPr/>
          <p:nvPr/>
        </p:nvSpPr>
        <p:spPr>
          <a:xfrm>
            <a:off x="158259" y="1"/>
            <a:ext cx="3006969" cy="703377"/>
          </a:xfrm>
          <a:prstGeom prst="homePlate">
            <a:avLst/>
          </a:prstGeom>
          <a:solidFill>
            <a:srgbClr val="FF9C8B"/>
          </a:solidFill>
          <a:ln>
            <a:solidFill>
              <a:srgbClr val="FF9C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400" b="1" dirty="0">
                <a:solidFill>
                  <a:srgbClr val="002060"/>
                </a:solidFill>
                <a:latin typeface="Times New Roman" pitchFamily="18" charset="0"/>
                <a:cs typeface="Times New Roman" pitchFamily="18" charset="0"/>
              </a:rPr>
              <a:t>I. </a:t>
            </a:r>
            <a:r>
              <a:rPr lang="en-US" sz="3400" b="1" dirty="0" err="1">
                <a:solidFill>
                  <a:srgbClr val="002060"/>
                </a:solidFill>
                <a:latin typeface="Times New Roman" pitchFamily="18" charset="0"/>
                <a:cs typeface="Times New Roman" pitchFamily="18" charset="0"/>
              </a:rPr>
              <a:t>Các</a:t>
            </a:r>
            <a:r>
              <a:rPr lang="en-US" sz="3400" b="1" dirty="0">
                <a:solidFill>
                  <a:srgbClr val="002060"/>
                </a:solidFill>
                <a:latin typeface="Times New Roman" pitchFamily="18" charset="0"/>
                <a:cs typeface="Times New Roman" pitchFamily="18" charset="0"/>
              </a:rPr>
              <a:t> </a:t>
            </a:r>
            <a:r>
              <a:rPr lang="en-US" sz="3400" b="1" dirty="0" err="1">
                <a:solidFill>
                  <a:srgbClr val="002060"/>
                </a:solidFill>
                <a:latin typeface="Times New Roman" pitchFamily="18" charset="0"/>
                <a:cs typeface="Times New Roman" pitchFamily="18" charset="0"/>
              </a:rPr>
              <a:t>thể</a:t>
            </a:r>
            <a:r>
              <a:rPr lang="en-US" sz="3400" b="1" dirty="0">
                <a:solidFill>
                  <a:srgbClr val="002060"/>
                </a:solidFill>
                <a:latin typeface="Times New Roman" pitchFamily="18" charset="0"/>
                <a:cs typeface="Times New Roman" pitchFamily="18" charset="0"/>
              </a:rPr>
              <a:t> </a:t>
            </a:r>
            <a:r>
              <a:rPr lang="en-US" sz="3400" b="1" dirty="0" err="1">
                <a:solidFill>
                  <a:srgbClr val="002060"/>
                </a:solidFill>
                <a:latin typeface="Times New Roman" pitchFamily="18" charset="0"/>
                <a:cs typeface="Times New Roman" pitchFamily="18" charset="0"/>
              </a:rPr>
              <a:t>của</a:t>
            </a:r>
            <a:r>
              <a:rPr lang="en-US" sz="3400" b="1" dirty="0">
                <a:solidFill>
                  <a:srgbClr val="002060"/>
                </a:solidFill>
                <a:latin typeface="Times New Roman" pitchFamily="18" charset="0"/>
                <a:cs typeface="Times New Roman" pitchFamily="18" charset="0"/>
              </a:rPr>
              <a:t> </a:t>
            </a:r>
            <a:r>
              <a:rPr lang="en-US" sz="3400" b="1" dirty="0" err="1">
                <a:solidFill>
                  <a:srgbClr val="002060"/>
                </a:solidFill>
                <a:latin typeface="Times New Roman" pitchFamily="18" charset="0"/>
                <a:cs typeface="Times New Roman" pitchFamily="18" charset="0"/>
              </a:rPr>
              <a:t>chất</a:t>
            </a:r>
            <a:endParaRPr lang="en-US" sz="3400" b="1" dirty="0">
              <a:solidFill>
                <a:srgbClr val="002060"/>
              </a:solidFill>
              <a:latin typeface="Times New Roman" pitchFamily="18" charset="0"/>
              <a:cs typeface="Times New Roman" pitchFamily="18" charset="0"/>
            </a:endParaRPr>
          </a:p>
        </p:txBody>
      </p:sp>
      <p:sp>
        <p:nvSpPr>
          <p:cNvPr id="3" name="Rounded Rectangle 2"/>
          <p:cNvSpPr/>
          <p:nvPr/>
        </p:nvSpPr>
        <p:spPr>
          <a:xfrm>
            <a:off x="263764" y="826470"/>
            <a:ext cx="2466248" cy="4589584"/>
          </a:xfrm>
          <a:prstGeom prst="roundRect">
            <a:avLst/>
          </a:prstGeom>
          <a:noFill/>
          <a:ln w="28575">
            <a:solidFill>
              <a:srgbClr val="FF8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3332344" y="855775"/>
            <a:ext cx="2483767" cy="4589584"/>
          </a:xfrm>
          <a:prstGeom prst="roundRect">
            <a:avLst/>
          </a:prstGeom>
          <a:noFill/>
          <a:ln w="28575">
            <a:solidFill>
              <a:srgbClr val="FF8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6374547" y="902665"/>
            <a:ext cx="2474914" cy="4589584"/>
          </a:xfrm>
          <a:prstGeom prst="roundRect">
            <a:avLst/>
          </a:prstGeom>
          <a:noFill/>
          <a:ln w="28575">
            <a:solidFill>
              <a:srgbClr val="FF82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51742" y="1037485"/>
            <a:ext cx="1608992" cy="492443"/>
          </a:xfrm>
          <a:prstGeom prst="rect">
            <a:avLst/>
          </a:prstGeom>
          <a:noFill/>
        </p:spPr>
        <p:txBody>
          <a:bodyPr wrap="square" rtlCol="0">
            <a:spAutoFit/>
          </a:bodyPr>
          <a:lstStyle/>
          <a:p>
            <a:pPr algn="ctr"/>
            <a:r>
              <a:rPr lang="en-US" sz="2600" b="1" dirty="0" err="1" smtClean="0">
                <a:latin typeface="Times New Roman" pitchFamily="18" charset="0"/>
                <a:cs typeface="Times New Roman" pitchFamily="18" charset="0"/>
              </a:rPr>
              <a:t>Thể</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rắn</a:t>
            </a:r>
            <a:endParaRPr lang="en-US" sz="2600" b="1" dirty="0">
              <a:latin typeface="Times New Roman" pitchFamily="18" charset="0"/>
              <a:cs typeface="Times New Roman" pitchFamily="18" charset="0"/>
            </a:endParaRPr>
          </a:p>
        </p:txBody>
      </p:sp>
      <p:sp>
        <p:nvSpPr>
          <p:cNvPr id="24" name="TextBox 23"/>
          <p:cNvSpPr txBox="1"/>
          <p:nvPr/>
        </p:nvSpPr>
        <p:spPr>
          <a:xfrm>
            <a:off x="3780756" y="1031620"/>
            <a:ext cx="1608992" cy="492443"/>
          </a:xfrm>
          <a:prstGeom prst="rect">
            <a:avLst/>
          </a:prstGeom>
          <a:noFill/>
        </p:spPr>
        <p:txBody>
          <a:bodyPr wrap="square" rtlCol="0">
            <a:spAutoFit/>
          </a:bodyPr>
          <a:lstStyle/>
          <a:p>
            <a:pPr algn="ctr"/>
            <a:r>
              <a:rPr lang="en-US" sz="2600" b="1" dirty="0" err="1" smtClean="0">
                <a:latin typeface="Times New Roman" pitchFamily="18" charset="0"/>
                <a:cs typeface="Times New Roman" pitchFamily="18" charset="0"/>
              </a:rPr>
              <a:t>Thể</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lỏng</a:t>
            </a:r>
            <a:endParaRPr lang="en-US" sz="2600" b="1" dirty="0">
              <a:latin typeface="Times New Roman" pitchFamily="18" charset="0"/>
              <a:cs typeface="Times New Roman" pitchFamily="18" charset="0"/>
            </a:endParaRPr>
          </a:p>
        </p:txBody>
      </p:sp>
      <p:sp>
        <p:nvSpPr>
          <p:cNvPr id="25" name="TextBox 24"/>
          <p:cNvSpPr txBox="1"/>
          <p:nvPr/>
        </p:nvSpPr>
        <p:spPr>
          <a:xfrm>
            <a:off x="6691010" y="1037485"/>
            <a:ext cx="1608992" cy="492443"/>
          </a:xfrm>
          <a:prstGeom prst="rect">
            <a:avLst/>
          </a:prstGeom>
          <a:noFill/>
        </p:spPr>
        <p:txBody>
          <a:bodyPr wrap="square" rtlCol="0">
            <a:spAutoFit/>
          </a:bodyPr>
          <a:lstStyle/>
          <a:p>
            <a:pPr algn="ctr"/>
            <a:r>
              <a:rPr lang="en-US" sz="2600" b="1" dirty="0" err="1" smtClean="0">
                <a:latin typeface="Times New Roman" pitchFamily="18" charset="0"/>
                <a:cs typeface="Times New Roman" pitchFamily="18" charset="0"/>
              </a:rPr>
              <a:t>Thể</a:t>
            </a:r>
            <a:r>
              <a:rPr lang="en-US" sz="2600" b="1" dirty="0" smtClean="0">
                <a:latin typeface="Times New Roman" pitchFamily="18" charset="0"/>
                <a:cs typeface="Times New Roman" pitchFamily="18" charset="0"/>
              </a:rPr>
              <a:t> </a:t>
            </a:r>
            <a:r>
              <a:rPr lang="en-US" sz="2600" b="1" dirty="0" err="1" smtClean="0">
                <a:latin typeface="Times New Roman" pitchFamily="18" charset="0"/>
                <a:cs typeface="Times New Roman" pitchFamily="18" charset="0"/>
              </a:rPr>
              <a:t>khí</a:t>
            </a:r>
            <a:endParaRPr lang="en-US" sz="2600" b="1" dirty="0">
              <a:latin typeface="Times New Roman" pitchFamily="18" charset="0"/>
              <a:cs typeface="Times New Roman" pitchFamily="18" charset="0"/>
            </a:endParaRPr>
          </a:p>
        </p:txBody>
      </p:sp>
      <p:pic>
        <p:nvPicPr>
          <p:cNvPr id="26" name="Picture 3"/>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091" b="97727" l="10000" r="90000"/>
                    </a14:imgEffect>
                  </a14:imgLayer>
                </a14:imgProps>
              </a:ext>
              <a:ext uri="{28A0092B-C50C-407E-A947-70E740481C1C}">
                <a14:useLocalDpi xmlns:a14="http://schemas.microsoft.com/office/drawing/2010/main" val="0"/>
              </a:ext>
            </a:extLst>
          </a:blip>
          <a:srcRect/>
          <a:stretch>
            <a:fillRect/>
          </a:stretch>
        </p:blipFill>
        <p:spPr bwMode="auto">
          <a:xfrm>
            <a:off x="751742" y="1524063"/>
            <a:ext cx="1349983" cy="1583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10"/>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875521" y="3576844"/>
            <a:ext cx="1102424" cy="1430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5"/>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524" b="100000" l="9195" r="89655"/>
                    </a14:imgEffect>
                  </a14:imgLayer>
                </a14:imgProps>
              </a:ext>
              <a:ext uri="{28A0092B-C50C-407E-A947-70E740481C1C}">
                <a14:useLocalDpi xmlns:a14="http://schemas.microsoft.com/office/drawing/2010/main" val="0"/>
              </a:ext>
            </a:extLst>
          </a:blip>
          <a:srcRect/>
          <a:stretch>
            <a:fillRect/>
          </a:stretch>
        </p:blipFill>
        <p:spPr bwMode="auto">
          <a:xfrm>
            <a:off x="4105583" y="1612982"/>
            <a:ext cx="937288" cy="1508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7"/>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244" b="99160" l="10000" r="90000"/>
                    </a14:imgEffect>
                  </a14:imgLayer>
                </a14:imgProps>
              </a:ext>
              <a:ext uri="{28A0092B-C50C-407E-A947-70E740481C1C}">
                <a14:useLocalDpi xmlns:a14="http://schemas.microsoft.com/office/drawing/2010/main" val="0"/>
              </a:ext>
            </a:extLst>
          </a:blip>
          <a:srcRect/>
          <a:stretch>
            <a:fillRect/>
          </a:stretch>
        </p:blipFill>
        <p:spPr bwMode="auto">
          <a:xfrm>
            <a:off x="3967058" y="3108042"/>
            <a:ext cx="1214337" cy="2140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4"/>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6988573" y="1612983"/>
            <a:ext cx="1246859" cy="1902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6"/>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0" r="99200"/>
                    </a14:imgEffect>
                  </a14:imgLayer>
                </a14:imgProps>
              </a:ext>
              <a:ext uri="{28A0092B-C50C-407E-A947-70E740481C1C}">
                <a14:useLocalDpi xmlns:a14="http://schemas.microsoft.com/office/drawing/2010/main" val="0"/>
              </a:ext>
            </a:extLst>
          </a:blip>
          <a:srcRect/>
          <a:stretch>
            <a:fillRect/>
          </a:stretch>
        </p:blipFill>
        <p:spPr bwMode="auto">
          <a:xfrm>
            <a:off x="6684140" y="3429537"/>
            <a:ext cx="1615862" cy="1913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158259" y="5662121"/>
            <a:ext cx="8796707" cy="954107"/>
          </a:xfrm>
          <a:prstGeom prst="rect">
            <a:avLst/>
          </a:prstGeom>
          <a:noFill/>
        </p:spPr>
        <p:txBody>
          <a:bodyPr wrap="square" rtlCol="0">
            <a:spAutoFit/>
          </a:bodyPr>
          <a:lstStyle/>
          <a:p>
            <a:pPr algn="just"/>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Mọi</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chất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được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tìm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thấy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trên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cũng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thường</a:t>
            </a:r>
            <a:r>
              <a:rPr lang="en-US" sz="2800" dirty="0">
                <a:latin typeface="Times New Roman" pitchFamily="18" charset="0"/>
                <a:cs typeface="Times New Roman" pitchFamily="18" charset="0"/>
              </a:rPr>
              <a:t> ở </a:t>
            </a:r>
            <a:r>
              <a:rPr lang="en-US" sz="2800" dirty="0" err="1">
                <a:latin typeface="Times New Roman" pitchFamily="18" charset="0"/>
                <a:cs typeface="Times New Roman" pitchFamily="18" charset="0"/>
              </a:rPr>
              <a:t>thể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rắn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lỏng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hoặc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khí</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VD</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7575641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inVertical)">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barn(inVertical)">
                                      <p:cBhvr>
                                        <p:cTn id="3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3581400"/>
            <a:ext cx="8351351" cy="1077218"/>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endParaRPr lang="vi-VN" sz="3200" dirty="0" smtClean="0">
              <a:latin typeface="+mj-lt"/>
            </a:endParaRPr>
          </a:p>
          <a:p>
            <a:r>
              <a:rPr lang="vi-VN"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Rắn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lỏng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khí</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là</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thể</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của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chất</a:t>
            </a:r>
            <a:endParaRPr lang="vi-VN" sz="3200" dirty="0">
              <a:latin typeface="Times New Roman" pitchFamily="18" charset="0"/>
              <a:cs typeface="Times New Roman" pitchFamily="18" charset="0"/>
            </a:endParaRPr>
          </a:p>
        </p:txBody>
      </p:sp>
    </p:spTree>
    <p:extLst>
      <p:ext uri="{BB962C8B-B14F-4D97-AF65-F5344CB8AC3E}">
        <p14:creationId xmlns:p14="http://schemas.microsoft.com/office/powerpoint/2010/main" val="275239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34"/>
          <p:cNvGrpSpPr/>
          <p:nvPr/>
        </p:nvGrpSpPr>
        <p:grpSpPr>
          <a:xfrm>
            <a:off x="0" y="3573279"/>
            <a:ext cx="7725781" cy="915987"/>
            <a:chOff x="0" y="2878138"/>
            <a:chExt cx="10299700" cy="915987"/>
          </a:xfrm>
        </p:grpSpPr>
        <p:sp>
          <p:nvSpPr>
            <p:cNvPr id="36" name="Bent Arrow 49"/>
            <p:cNvSpPr/>
            <p:nvPr/>
          </p:nvSpPr>
          <p:spPr>
            <a:xfrm flipH="1">
              <a:off x="0" y="2878138"/>
              <a:ext cx="10210800" cy="771525"/>
            </a:xfrm>
            <a:prstGeom prst="bentArrow">
              <a:avLst>
                <a:gd name="adj1" fmla="val 17673"/>
                <a:gd name="adj2" fmla="val 2457"/>
                <a:gd name="adj3" fmla="val 0"/>
                <a:gd name="adj4" fmla="val 51336"/>
              </a:avLst>
            </a:prstGeom>
            <a:solidFill>
              <a:srgbClr val="9259DD"/>
            </a:solidFill>
            <a:ln>
              <a:solidFill>
                <a:srgbClr val="9259D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1"/>
                </a:solidFill>
              </a:endParaRPr>
            </a:p>
          </p:txBody>
        </p:sp>
        <p:sp>
          <p:nvSpPr>
            <p:cNvPr id="37" name="Oval 34"/>
            <p:cNvSpPr/>
            <p:nvPr/>
          </p:nvSpPr>
          <p:spPr>
            <a:xfrm>
              <a:off x="10058400" y="3552825"/>
              <a:ext cx="241300" cy="241300"/>
            </a:xfrm>
            <a:prstGeom prst="ellipse">
              <a:avLst/>
            </a:prstGeom>
            <a:solidFill>
              <a:schemeClr val="bg1"/>
            </a:solidFill>
            <a:ln w="57150">
              <a:solidFill>
                <a:srgbClr val="9259D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grpSp>
        <p:nvGrpSpPr>
          <p:cNvPr id="2" name="组合 1"/>
          <p:cNvGrpSpPr/>
          <p:nvPr/>
        </p:nvGrpSpPr>
        <p:grpSpPr>
          <a:xfrm>
            <a:off x="1687335" y="3446278"/>
            <a:ext cx="189334" cy="849312"/>
            <a:chOff x="2249488" y="2751138"/>
            <a:chExt cx="252412" cy="849312"/>
          </a:xfrm>
        </p:grpSpPr>
        <p:sp>
          <p:nvSpPr>
            <p:cNvPr id="4" name="Oval 34"/>
            <p:cNvSpPr/>
            <p:nvPr/>
          </p:nvSpPr>
          <p:spPr>
            <a:xfrm>
              <a:off x="2249488" y="2751138"/>
              <a:ext cx="252412" cy="252412"/>
            </a:xfrm>
            <a:prstGeom prst="ellipse">
              <a:avLst/>
            </a:prstGeom>
            <a:solidFill>
              <a:schemeClr val="bg1"/>
            </a:solidFill>
            <a:ln w="57150">
              <a:solidFill>
                <a:srgbClr val="9259D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8" name="Straight Connector 32"/>
            <p:cNvCxnSpPr/>
            <p:nvPr/>
          </p:nvCxnSpPr>
          <p:spPr>
            <a:xfrm flipV="1">
              <a:off x="2379663" y="2878138"/>
              <a:ext cx="0" cy="722312"/>
            </a:xfrm>
            <a:prstGeom prst="line">
              <a:avLst/>
            </a:prstGeom>
            <a:ln w="19050">
              <a:solidFill>
                <a:schemeClr val="bg1">
                  <a:lumMod val="50000"/>
                </a:schemeClr>
              </a:solidFill>
              <a:prstDash val="solid"/>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2" name="组合 31"/>
          <p:cNvGrpSpPr/>
          <p:nvPr/>
        </p:nvGrpSpPr>
        <p:grpSpPr>
          <a:xfrm>
            <a:off x="3752148" y="3446278"/>
            <a:ext cx="189334" cy="849312"/>
            <a:chOff x="5002213" y="2751138"/>
            <a:chExt cx="252412" cy="849312"/>
          </a:xfrm>
        </p:grpSpPr>
        <p:sp>
          <p:nvSpPr>
            <p:cNvPr id="5" name="Oval 34"/>
            <p:cNvSpPr/>
            <p:nvPr/>
          </p:nvSpPr>
          <p:spPr>
            <a:xfrm>
              <a:off x="5002213" y="2751138"/>
              <a:ext cx="252412" cy="252412"/>
            </a:xfrm>
            <a:prstGeom prst="ellipse">
              <a:avLst/>
            </a:prstGeom>
            <a:solidFill>
              <a:schemeClr val="bg1"/>
            </a:solidFill>
            <a:ln w="57150">
              <a:solidFill>
                <a:srgbClr val="CF66E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9" name="Straight Connector 32"/>
            <p:cNvCxnSpPr/>
            <p:nvPr/>
          </p:nvCxnSpPr>
          <p:spPr>
            <a:xfrm flipV="1">
              <a:off x="5129213" y="2878138"/>
              <a:ext cx="0" cy="722312"/>
            </a:xfrm>
            <a:prstGeom prst="line">
              <a:avLst/>
            </a:prstGeom>
            <a:ln w="19050">
              <a:solidFill>
                <a:schemeClr val="bg1">
                  <a:lumMod val="50000"/>
                </a:schemeClr>
              </a:solidFill>
              <a:prstDash val="solid"/>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3" name="组合 32"/>
          <p:cNvGrpSpPr/>
          <p:nvPr/>
        </p:nvGrpSpPr>
        <p:grpSpPr>
          <a:xfrm>
            <a:off x="5838395" y="3446278"/>
            <a:ext cx="189334" cy="849312"/>
            <a:chOff x="7783513" y="2751138"/>
            <a:chExt cx="252412" cy="849312"/>
          </a:xfrm>
        </p:grpSpPr>
        <p:sp>
          <p:nvSpPr>
            <p:cNvPr id="6" name="Oval 34"/>
            <p:cNvSpPr/>
            <p:nvPr/>
          </p:nvSpPr>
          <p:spPr>
            <a:xfrm>
              <a:off x="7783513" y="2751138"/>
              <a:ext cx="252412" cy="252412"/>
            </a:xfrm>
            <a:prstGeom prst="ellipse">
              <a:avLst/>
            </a:prstGeom>
            <a:solidFill>
              <a:schemeClr val="bg1"/>
            </a:solidFill>
            <a:ln w="57150">
              <a:solidFill>
                <a:srgbClr val="CF66E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10" name="Straight Connector 32"/>
            <p:cNvCxnSpPr/>
            <p:nvPr/>
          </p:nvCxnSpPr>
          <p:spPr>
            <a:xfrm flipV="1">
              <a:off x="7910513" y="2878138"/>
              <a:ext cx="0" cy="722312"/>
            </a:xfrm>
            <a:prstGeom prst="line">
              <a:avLst/>
            </a:prstGeom>
            <a:ln w="19050">
              <a:solidFill>
                <a:schemeClr val="bg1">
                  <a:lumMod val="50000"/>
                </a:schemeClr>
              </a:solidFill>
              <a:prstDash val="solid"/>
              <a:headEnd type="oval"/>
              <a:tailEnd type="oval"/>
            </a:ln>
          </p:spPr>
          <p:style>
            <a:lnRef idx="1">
              <a:schemeClr val="accent1"/>
            </a:lnRef>
            <a:fillRef idx="0">
              <a:schemeClr val="accent1"/>
            </a:fillRef>
            <a:effectRef idx="0">
              <a:schemeClr val="accent1"/>
            </a:effectRef>
            <a:fontRef idx="minor">
              <a:schemeClr val="tx1"/>
            </a:fontRef>
          </p:style>
        </p:cxnSp>
      </p:grpSp>
      <p:sp>
        <p:nvSpPr>
          <p:cNvPr id="12" name="圆角矩形 11"/>
          <p:cNvSpPr/>
          <p:nvPr/>
        </p:nvSpPr>
        <p:spPr>
          <a:xfrm>
            <a:off x="152400" y="3909276"/>
            <a:ext cx="2382938" cy="386313"/>
          </a:xfrm>
          <a:prstGeom prst="roundRect">
            <a:avLst/>
          </a:prstGeom>
          <a:solidFill>
            <a:srgbClr val="9259D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2400" dirty="0">
                <a:latin typeface="Times New Roman" pitchFamily="18" charset="0"/>
                <a:ea typeface="微软雅黑" pitchFamily="34" charset="-122"/>
                <a:cs typeface="Times New Roman" pitchFamily="18" charset="0"/>
              </a:rPr>
              <a:t>THÍ NGHIỆM 1</a:t>
            </a:r>
            <a:endParaRPr lang="zh-CN" altLang="en-US" sz="2400" dirty="0">
              <a:latin typeface="Times New Roman" pitchFamily="18" charset="0"/>
              <a:ea typeface="微软雅黑" pitchFamily="34" charset="-122"/>
              <a:cs typeface="Times New Roman" pitchFamily="18" charset="0"/>
            </a:endParaRPr>
          </a:p>
        </p:txBody>
      </p:sp>
      <p:sp>
        <p:nvSpPr>
          <p:cNvPr id="13" name="圆角矩形 12"/>
          <p:cNvSpPr/>
          <p:nvPr/>
        </p:nvSpPr>
        <p:spPr>
          <a:xfrm>
            <a:off x="2747586" y="3959040"/>
            <a:ext cx="2205413" cy="336549"/>
          </a:xfrm>
          <a:prstGeom prst="roundRect">
            <a:avLst/>
          </a:prstGeom>
          <a:solidFill>
            <a:srgbClr val="BB81E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2400" dirty="0">
                <a:latin typeface="#9Slide03 Reso" pitchFamily="2" charset="0"/>
                <a:ea typeface="微软雅黑" pitchFamily="34" charset="-122"/>
              </a:rPr>
              <a:t>THÍ NGHIỆM 2</a:t>
            </a:r>
            <a:endParaRPr lang="zh-CN" altLang="en-US" sz="2400" dirty="0">
              <a:latin typeface="#9Slide03 Reso" pitchFamily="2" charset="0"/>
              <a:ea typeface="微软雅黑" pitchFamily="34" charset="-122"/>
            </a:endParaRPr>
          </a:p>
        </p:txBody>
      </p:sp>
      <p:sp>
        <p:nvSpPr>
          <p:cNvPr id="14" name="圆角矩形 13"/>
          <p:cNvSpPr/>
          <p:nvPr/>
        </p:nvSpPr>
        <p:spPr>
          <a:xfrm>
            <a:off x="5243128" y="3909277"/>
            <a:ext cx="2301653" cy="386312"/>
          </a:xfrm>
          <a:prstGeom prst="roundRect">
            <a:avLst/>
          </a:prstGeom>
          <a:solidFill>
            <a:srgbClr val="CF66E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altLang="zh-CN" sz="2400" dirty="0">
                <a:latin typeface="#9Slide03 Reso" pitchFamily="2" charset="0"/>
                <a:ea typeface="微软雅黑" pitchFamily="34" charset="-122"/>
              </a:rPr>
              <a:t>THÍ NGHIỆM 3</a:t>
            </a:r>
            <a:endParaRPr lang="zh-CN" altLang="en-US" sz="2400" dirty="0">
              <a:latin typeface="#9Slide03 Reso" pitchFamily="2" charset="0"/>
              <a:ea typeface="微软雅黑" pitchFamily="34" charset="-122"/>
            </a:endParaRPr>
          </a:p>
        </p:txBody>
      </p:sp>
      <p:grpSp>
        <p:nvGrpSpPr>
          <p:cNvPr id="21" name="组合 20"/>
          <p:cNvGrpSpPr>
            <a:grpSpLocks/>
          </p:cNvGrpSpPr>
          <p:nvPr/>
        </p:nvGrpSpPr>
        <p:grpSpPr bwMode="auto">
          <a:xfrm>
            <a:off x="5623626" y="2483730"/>
            <a:ext cx="622778" cy="832374"/>
            <a:chOff x="7473695" y="1743073"/>
            <a:chExt cx="815598" cy="815596"/>
          </a:xfrm>
        </p:grpSpPr>
        <p:sp>
          <p:nvSpPr>
            <p:cNvPr id="22" name="Sev01"/>
            <p:cNvSpPr>
              <a:spLocks noChangeAspect="1"/>
            </p:cNvSpPr>
            <p:nvPr/>
          </p:nvSpPr>
          <p:spPr>
            <a:xfrm>
              <a:off x="7473695" y="1743073"/>
              <a:ext cx="815598" cy="815596"/>
            </a:xfrm>
            <a:prstGeom prst="ellipse">
              <a:avLst/>
            </a:prstGeom>
            <a:solidFill>
              <a:srgbClr val="CF66E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4000" dirty="0">
                <a:solidFill>
                  <a:schemeClr val="bg1"/>
                </a:solidFill>
                <a:latin typeface="FontAwesome" pitchFamily="2" charset="0"/>
              </a:endParaRPr>
            </a:p>
          </p:txBody>
        </p:sp>
        <p:sp>
          <p:nvSpPr>
            <p:cNvPr id="23" name="Freeform 105"/>
            <p:cNvSpPr>
              <a:spLocks noEditPoints="1"/>
            </p:cNvSpPr>
            <p:nvPr/>
          </p:nvSpPr>
          <p:spPr bwMode="auto">
            <a:xfrm>
              <a:off x="7654248" y="1925237"/>
              <a:ext cx="454493" cy="451269"/>
            </a:xfrm>
            <a:custGeom>
              <a:avLst/>
              <a:gdLst/>
              <a:ahLst/>
              <a:cxnLst>
                <a:cxn ang="0">
                  <a:pos x="59" y="63"/>
                </a:cxn>
                <a:cxn ang="0">
                  <a:pos x="55" y="61"/>
                </a:cxn>
                <a:cxn ang="0">
                  <a:pos x="42" y="48"/>
                </a:cxn>
                <a:cxn ang="0">
                  <a:pos x="27" y="53"/>
                </a:cxn>
                <a:cxn ang="0">
                  <a:pos x="0" y="26"/>
                </a:cxn>
                <a:cxn ang="0">
                  <a:pos x="27" y="0"/>
                </a:cxn>
                <a:cxn ang="0">
                  <a:pos x="54" y="26"/>
                </a:cxn>
                <a:cxn ang="0">
                  <a:pos x="49" y="41"/>
                </a:cxn>
                <a:cxn ang="0">
                  <a:pos x="62" y="54"/>
                </a:cxn>
                <a:cxn ang="0">
                  <a:pos x="64" y="58"/>
                </a:cxn>
                <a:cxn ang="0">
                  <a:pos x="59" y="63"/>
                </a:cxn>
                <a:cxn ang="0">
                  <a:pos x="27" y="9"/>
                </a:cxn>
                <a:cxn ang="0">
                  <a:pos x="10" y="26"/>
                </a:cxn>
                <a:cxn ang="0">
                  <a:pos x="27" y="43"/>
                </a:cxn>
                <a:cxn ang="0">
                  <a:pos x="44" y="26"/>
                </a:cxn>
                <a:cxn ang="0">
                  <a:pos x="27" y="9"/>
                </a:cxn>
              </a:cxnLst>
              <a:rect l="0" t="0" r="r" b="b"/>
              <a:pathLst>
                <a:path w="64" h="63">
                  <a:moveTo>
                    <a:pt x="59" y="63"/>
                  </a:moveTo>
                  <a:cubicBezTo>
                    <a:pt x="57" y="63"/>
                    <a:pt x="56" y="62"/>
                    <a:pt x="55" y="61"/>
                  </a:cubicBezTo>
                  <a:cubicBezTo>
                    <a:pt x="42" y="48"/>
                    <a:pt x="42" y="48"/>
                    <a:pt x="42" y="48"/>
                  </a:cubicBezTo>
                  <a:cubicBezTo>
                    <a:pt x="38" y="51"/>
                    <a:pt x="33" y="53"/>
                    <a:pt x="27" y="53"/>
                  </a:cubicBezTo>
                  <a:cubicBezTo>
                    <a:pt x="12" y="53"/>
                    <a:pt x="0" y="41"/>
                    <a:pt x="0" y="26"/>
                  </a:cubicBezTo>
                  <a:cubicBezTo>
                    <a:pt x="0" y="12"/>
                    <a:pt x="12" y="0"/>
                    <a:pt x="27" y="0"/>
                  </a:cubicBezTo>
                  <a:cubicBezTo>
                    <a:pt x="42" y="0"/>
                    <a:pt x="54" y="12"/>
                    <a:pt x="54" y="26"/>
                  </a:cubicBezTo>
                  <a:cubicBezTo>
                    <a:pt x="54" y="32"/>
                    <a:pt x="52" y="37"/>
                    <a:pt x="49" y="41"/>
                  </a:cubicBezTo>
                  <a:cubicBezTo>
                    <a:pt x="62" y="54"/>
                    <a:pt x="62" y="54"/>
                    <a:pt x="62" y="54"/>
                  </a:cubicBezTo>
                  <a:cubicBezTo>
                    <a:pt x="63" y="55"/>
                    <a:pt x="64" y="57"/>
                    <a:pt x="64" y="58"/>
                  </a:cubicBezTo>
                  <a:cubicBezTo>
                    <a:pt x="64" y="61"/>
                    <a:pt x="61" y="63"/>
                    <a:pt x="59" y="63"/>
                  </a:cubicBezTo>
                  <a:close/>
                  <a:moveTo>
                    <a:pt x="27" y="9"/>
                  </a:moveTo>
                  <a:cubicBezTo>
                    <a:pt x="18" y="9"/>
                    <a:pt x="10" y="17"/>
                    <a:pt x="10" y="26"/>
                  </a:cubicBezTo>
                  <a:cubicBezTo>
                    <a:pt x="10" y="36"/>
                    <a:pt x="18" y="43"/>
                    <a:pt x="27" y="43"/>
                  </a:cubicBezTo>
                  <a:cubicBezTo>
                    <a:pt x="37" y="43"/>
                    <a:pt x="44" y="36"/>
                    <a:pt x="44" y="26"/>
                  </a:cubicBezTo>
                  <a:cubicBezTo>
                    <a:pt x="44" y="17"/>
                    <a:pt x="37" y="9"/>
                    <a:pt x="27" y="9"/>
                  </a:cubicBezTo>
                  <a:close/>
                </a:path>
              </a:pathLst>
            </a:custGeom>
            <a:solidFill>
              <a:schemeClr val="bg1"/>
            </a:solidFill>
            <a:ln w="9525">
              <a:noFill/>
              <a:round/>
              <a:headEnd/>
              <a:tailEnd/>
            </a:ln>
          </p:spPr>
          <p:txBody>
            <a:bodyPr/>
            <a:lstStyle/>
            <a:p>
              <a:pPr fontAlgn="auto">
                <a:spcBef>
                  <a:spcPts val="0"/>
                </a:spcBef>
                <a:spcAft>
                  <a:spcPts val="0"/>
                </a:spcAft>
                <a:defRPr/>
              </a:pPr>
              <a:endParaRPr lang="en-US" dirty="0">
                <a:solidFill>
                  <a:schemeClr val="accent3">
                    <a:lumMod val="50000"/>
                  </a:schemeClr>
                </a:solidFill>
                <a:latin typeface="+mn-lt"/>
                <a:ea typeface="+mn-ea"/>
              </a:endParaRPr>
            </a:p>
          </p:txBody>
        </p:sp>
      </p:grpSp>
      <p:grpSp>
        <p:nvGrpSpPr>
          <p:cNvPr id="24" name="组合 23"/>
          <p:cNvGrpSpPr>
            <a:grpSpLocks/>
          </p:cNvGrpSpPr>
          <p:nvPr/>
        </p:nvGrpSpPr>
        <p:grpSpPr bwMode="auto">
          <a:xfrm>
            <a:off x="1497574" y="2483730"/>
            <a:ext cx="622777" cy="832374"/>
            <a:chOff x="1972263" y="1791342"/>
            <a:chExt cx="815598" cy="815596"/>
          </a:xfrm>
        </p:grpSpPr>
        <p:sp>
          <p:nvSpPr>
            <p:cNvPr id="25" name="Sev01"/>
            <p:cNvSpPr>
              <a:spLocks noChangeAspect="1"/>
            </p:cNvSpPr>
            <p:nvPr/>
          </p:nvSpPr>
          <p:spPr>
            <a:xfrm>
              <a:off x="1972263" y="1791342"/>
              <a:ext cx="815598" cy="815596"/>
            </a:xfrm>
            <a:prstGeom prst="ellipse">
              <a:avLst/>
            </a:prstGeom>
            <a:solidFill>
              <a:srgbClr val="9259D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4000" dirty="0">
                <a:solidFill>
                  <a:schemeClr val="bg1"/>
                </a:solidFill>
                <a:latin typeface="FontAwesome" pitchFamily="2" charset="0"/>
              </a:endParaRPr>
            </a:p>
          </p:txBody>
        </p:sp>
        <p:sp>
          <p:nvSpPr>
            <p:cNvPr id="26" name="Freeform 62"/>
            <p:cNvSpPr>
              <a:spLocks noEditPoints="1"/>
            </p:cNvSpPr>
            <p:nvPr/>
          </p:nvSpPr>
          <p:spPr bwMode="auto">
            <a:xfrm>
              <a:off x="2149946" y="1967184"/>
              <a:ext cx="460232" cy="463913"/>
            </a:xfrm>
            <a:custGeom>
              <a:avLst/>
              <a:gdLst>
                <a:gd name="T0" fmla="*/ 58 w 58"/>
                <a:gd name="T1" fmla="*/ 33 h 58"/>
                <a:gd name="T2" fmla="*/ 57 w 58"/>
                <a:gd name="T3" fmla="*/ 34 h 58"/>
                <a:gd name="T4" fmla="*/ 50 w 58"/>
                <a:gd name="T5" fmla="*/ 35 h 58"/>
                <a:gd name="T6" fmla="*/ 49 w 58"/>
                <a:gd name="T7" fmla="*/ 39 h 58"/>
                <a:gd name="T8" fmla="*/ 53 w 58"/>
                <a:gd name="T9" fmla="*/ 44 h 58"/>
                <a:gd name="T10" fmla="*/ 53 w 58"/>
                <a:gd name="T11" fmla="*/ 45 h 58"/>
                <a:gd name="T12" fmla="*/ 53 w 58"/>
                <a:gd name="T13" fmla="*/ 46 h 58"/>
                <a:gd name="T14" fmla="*/ 45 w 58"/>
                <a:gd name="T15" fmla="*/ 53 h 58"/>
                <a:gd name="T16" fmla="*/ 44 w 58"/>
                <a:gd name="T17" fmla="*/ 52 h 58"/>
                <a:gd name="T18" fmla="*/ 39 w 58"/>
                <a:gd name="T19" fmla="*/ 48 h 58"/>
                <a:gd name="T20" fmla="*/ 36 w 58"/>
                <a:gd name="T21" fmla="*/ 50 h 58"/>
                <a:gd name="T22" fmla="*/ 34 w 58"/>
                <a:gd name="T23" fmla="*/ 57 h 58"/>
                <a:gd name="T24" fmla="*/ 33 w 58"/>
                <a:gd name="T25" fmla="*/ 58 h 58"/>
                <a:gd name="T26" fmla="*/ 25 w 58"/>
                <a:gd name="T27" fmla="*/ 58 h 58"/>
                <a:gd name="T28" fmla="*/ 23 w 58"/>
                <a:gd name="T29" fmla="*/ 57 h 58"/>
                <a:gd name="T30" fmla="*/ 22 w 58"/>
                <a:gd name="T31" fmla="*/ 50 h 58"/>
                <a:gd name="T32" fmla="*/ 19 w 58"/>
                <a:gd name="T33" fmla="*/ 48 h 58"/>
                <a:gd name="T34" fmla="*/ 14 w 58"/>
                <a:gd name="T35" fmla="*/ 52 h 58"/>
                <a:gd name="T36" fmla="*/ 13 w 58"/>
                <a:gd name="T37" fmla="*/ 53 h 58"/>
                <a:gd name="T38" fmla="*/ 12 w 58"/>
                <a:gd name="T39" fmla="*/ 52 h 58"/>
                <a:gd name="T40" fmla="*/ 5 w 58"/>
                <a:gd name="T41" fmla="*/ 46 h 58"/>
                <a:gd name="T42" fmla="*/ 5 w 58"/>
                <a:gd name="T43" fmla="*/ 45 h 58"/>
                <a:gd name="T44" fmla="*/ 5 w 58"/>
                <a:gd name="T45" fmla="*/ 44 h 58"/>
                <a:gd name="T46" fmla="*/ 9 w 58"/>
                <a:gd name="T47" fmla="*/ 39 h 58"/>
                <a:gd name="T48" fmla="*/ 8 w 58"/>
                <a:gd name="T49" fmla="*/ 35 h 58"/>
                <a:gd name="T50" fmla="*/ 1 w 58"/>
                <a:gd name="T51" fmla="*/ 34 h 58"/>
                <a:gd name="T52" fmla="*/ 0 w 58"/>
                <a:gd name="T53" fmla="*/ 33 h 58"/>
                <a:gd name="T54" fmla="*/ 0 w 58"/>
                <a:gd name="T55" fmla="*/ 24 h 58"/>
                <a:gd name="T56" fmla="*/ 1 w 58"/>
                <a:gd name="T57" fmla="*/ 23 h 58"/>
                <a:gd name="T58" fmla="*/ 8 w 58"/>
                <a:gd name="T59" fmla="*/ 22 h 58"/>
                <a:gd name="T60" fmla="*/ 9 w 58"/>
                <a:gd name="T61" fmla="*/ 18 h 58"/>
                <a:gd name="T62" fmla="*/ 5 w 58"/>
                <a:gd name="T63" fmla="*/ 13 h 58"/>
                <a:gd name="T64" fmla="*/ 5 w 58"/>
                <a:gd name="T65" fmla="*/ 12 h 58"/>
                <a:gd name="T66" fmla="*/ 5 w 58"/>
                <a:gd name="T67" fmla="*/ 11 h 58"/>
                <a:gd name="T68" fmla="*/ 13 w 58"/>
                <a:gd name="T69" fmla="*/ 5 h 58"/>
                <a:gd name="T70" fmla="*/ 14 w 58"/>
                <a:gd name="T71" fmla="*/ 5 h 58"/>
                <a:gd name="T72" fmla="*/ 19 w 58"/>
                <a:gd name="T73" fmla="*/ 9 h 58"/>
                <a:gd name="T74" fmla="*/ 22 w 58"/>
                <a:gd name="T75" fmla="*/ 8 h 58"/>
                <a:gd name="T76" fmla="*/ 23 w 58"/>
                <a:gd name="T77" fmla="*/ 1 h 58"/>
                <a:gd name="T78" fmla="*/ 25 w 58"/>
                <a:gd name="T79" fmla="*/ 0 h 58"/>
                <a:gd name="T80" fmla="*/ 33 w 58"/>
                <a:gd name="T81" fmla="*/ 0 h 58"/>
                <a:gd name="T82" fmla="*/ 34 w 58"/>
                <a:gd name="T83" fmla="*/ 1 h 58"/>
                <a:gd name="T84" fmla="*/ 36 w 58"/>
                <a:gd name="T85" fmla="*/ 8 h 58"/>
                <a:gd name="T86" fmla="*/ 39 w 58"/>
                <a:gd name="T87" fmla="*/ 9 h 58"/>
                <a:gd name="T88" fmla="*/ 44 w 58"/>
                <a:gd name="T89" fmla="*/ 5 h 58"/>
                <a:gd name="T90" fmla="*/ 45 w 58"/>
                <a:gd name="T91" fmla="*/ 5 h 58"/>
                <a:gd name="T92" fmla="*/ 46 w 58"/>
                <a:gd name="T93" fmla="*/ 5 h 58"/>
                <a:gd name="T94" fmla="*/ 52 w 58"/>
                <a:gd name="T95" fmla="*/ 12 h 58"/>
                <a:gd name="T96" fmla="*/ 53 w 58"/>
                <a:gd name="T97" fmla="*/ 12 h 58"/>
                <a:gd name="T98" fmla="*/ 52 w 58"/>
                <a:gd name="T99" fmla="*/ 13 h 58"/>
                <a:gd name="T100" fmla="*/ 48 w 58"/>
                <a:gd name="T101" fmla="*/ 18 h 58"/>
                <a:gd name="T102" fmla="*/ 50 w 58"/>
                <a:gd name="T103" fmla="*/ 22 h 58"/>
                <a:gd name="T104" fmla="*/ 57 w 58"/>
                <a:gd name="T105" fmla="*/ 23 h 58"/>
                <a:gd name="T106" fmla="*/ 58 w 58"/>
                <a:gd name="T107" fmla="*/ 25 h 58"/>
                <a:gd name="T108" fmla="*/ 58 w 58"/>
                <a:gd name="T109" fmla="*/ 33 h 58"/>
                <a:gd name="T110" fmla="*/ 29 w 58"/>
                <a:gd name="T111" fmla="*/ 19 h 58"/>
                <a:gd name="T112" fmla="*/ 19 w 58"/>
                <a:gd name="T113" fmla="*/ 29 h 58"/>
                <a:gd name="T114" fmla="*/ 29 w 58"/>
                <a:gd name="T115" fmla="*/ 38 h 58"/>
                <a:gd name="T116" fmla="*/ 39 w 58"/>
                <a:gd name="T117" fmla="*/ 29 h 58"/>
                <a:gd name="T118" fmla="*/ 29 w 58"/>
                <a:gd name="T119" fmla="*/ 19 h 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8"/>
                <a:gd name="T181" fmla="*/ 0 h 58"/>
                <a:gd name="T182" fmla="*/ 58 w 58"/>
                <a:gd name="T183" fmla="*/ 58 h 5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nvGrpSpPr>
          <p:cNvPr id="27" name="组合 26"/>
          <p:cNvGrpSpPr>
            <a:grpSpLocks/>
          </p:cNvGrpSpPr>
          <p:nvPr/>
        </p:nvGrpSpPr>
        <p:grpSpPr bwMode="auto">
          <a:xfrm>
            <a:off x="3560005" y="2483730"/>
            <a:ext cx="624362" cy="832374"/>
            <a:chOff x="4722979" y="1746592"/>
            <a:chExt cx="815598" cy="815596"/>
          </a:xfrm>
        </p:grpSpPr>
        <p:sp>
          <p:nvSpPr>
            <p:cNvPr id="28" name="Sev01"/>
            <p:cNvSpPr>
              <a:spLocks noChangeAspect="1"/>
            </p:cNvSpPr>
            <p:nvPr/>
          </p:nvSpPr>
          <p:spPr>
            <a:xfrm>
              <a:off x="4722979" y="1746592"/>
              <a:ext cx="815598" cy="815596"/>
            </a:xfrm>
            <a:prstGeom prst="ellipse">
              <a:avLst/>
            </a:prstGeom>
            <a:solidFill>
              <a:srgbClr val="BB81E7"/>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4000" dirty="0">
                <a:solidFill>
                  <a:schemeClr val="bg1"/>
                </a:solidFill>
                <a:latin typeface="FontAwesome" pitchFamily="2" charset="0"/>
              </a:endParaRPr>
            </a:p>
          </p:txBody>
        </p:sp>
        <p:sp>
          <p:nvSpPr>
            <p:cNvPr id="29" name="Freeform 135"/>
            <p:cNvSpPr>
              <a:spLocks noEditPoints="1"/>
            </p:cNvSpPr>
            <p:nvPr/>
          </p:nvSpPr>
          <p:spPr bwMode="auto">
            <a:xfrm>
              <a:off x="4887193" y="1926222"/>
              <a:ext cx="487170" cy="456336"/>
            </a:xfrm>
            <a:custGeom>
              <a:avLst/>
              <a:gdLst>
                <a:gd name="T0" fmla="*/ 13 w 73"/>
                <a:gd name="T1" fmla="*/ 39 h 68"/>
                <a:gd name="T2" fmla="*/ 8 w 73"/>
                <a:gd name="T3" fmla="*/ 39 h 68"/>
                <a:gd name="T4" fmla="*/ 0 w 73"/>
                <a:gd name="T5" fmla="*/ 33 h 68"/>
                <a:gd name="T6" fmla="*/ 5 w 73"/>
                <a:gd name="T7" fmla="*/ 19 h 68"/>
                <a:gd name="T8" fmla="*/ 15 w 73"/>
                <a:gd name="T9" fmla="*/ 22 h 68"/>
                <a:gd name="T10" fmla="*/ 20 w 73"/>
                <a:gd name="T11" fmla="*/ 21 h 68"/>
                <a:gd name="T12" fmla="*/ 20 w 73"/>
                <a:gd name="T13" fmla="*/ 24 h 68"/>
                <a:gd name="T14" fmla="*/ 23 w 73"/>
                <a:gd name="T15" fmla="*/ 34 h 68"/>
                <a:gd name="T16" fmla="*/ 13 w 73"/>
                <a:gd name="T17" fmla="*/ 39 h 68"/>
                <a:gd name="T18" fmla="*/ 15 w 73"/>
                <a:gd name="T19" fmla="*/ 19 h 68"/>
                <a:gd name="T20" fmla="*/ 5 w 73"/>
                <a:gd name="T21" fmla="*/ 9 h 68"/>
                <a:gd name="T22" fmla="*/ 15 w 73"/>
                <a:gd name="T23" fmla="*/ 0 h 68"/>
                <a:gd name="T24" fmla="*/ 25 w 73"/>
                <a:gd name="T25" fmla="*/ 9 h 68"/>
                <a:gd name="T26" fmla="*/ 15 w 73"/>
                <a:gd name="T27" fmla="*/ 19 h 68"/>
                <a:gd name="T28" fmla="*/ 53 w 73"/>
                <a:gd name="T29" fmla="*/ 68 h 68"/>
                <a:gd name="T30" fmla="*/ 20 w 73"/>
                <a:gd name="T31" fmla="*/ 68 h 68"/>
                <a:gd name="T32" fmla="*/ 10 w 73"/>
                <a:gd name="T33" fmla="*/ 58 h 68"/>
                <a:gd name="T34" fmla="*/ 23 w 73"/>
                <a:gd name="T35" fmla="*/ 36 h 68"/>
                <a:gd name="T36" fmla="*/ 37 w 73"/>
                <a:gd name="T37" fmla="*/ 41 h 68"/>
                <a:gd name="T38" fmla="*/ 50 w 73"/>
                <a:gd name="T39" fmla="*/ 36 h 68"/>
                <a:gd name="T40" fmla="*/ 64 w 73"/>
                <a:gd name="T41" fmla="*/ 58 h 68"/>
                <a:gd name="T42" fmla="*/ 53 w 73"/>
                <a:gd name="T43" fmla="*/ 68 h 68"/>
                <a:gd name="T44" fmla="*/ 37 w 73"/>
                <a:gd name="T45" fmla="*/ 39 h 68"/>
                <a:gd name="T46" fmla="*/ 22 w 73"/>
                <a:gd name="T47" fmla="*/ 24 h 68"/>
                <a:gd name="T48" fmla="*/ 37 w 73"/>
                <a:gd name="T49" fmla="*/ 9 h 68"/>
                <a:gd name="T50" fmla="*/ 51 w 73"/>
                <a:gd name="T51" fmla="*/ 24 h 68"/>
                <a:gd name="T52" fmla="*/ 37 w 73"/>
                <a:gd name="T53" fmla="*/ 39 h 68"/>
                <a:gd name="T54" fmla="*/ 59 w 73"/>
                <a:gd name="T55" fmla="*/ 19 h 68"/>
                <a:gd name="T56" fmla="*/ 49 w 73"/>
                <a:gd name="T57" fmla="*/ 9 h 68"/>
                <a:gd name="T58" fmla="*/ 59 w 73"/>
                <a:gd name="T59" fmla="*/ 0 h 68"/>
                <a:gd name="T60" fmla="*/ 68 w 73"/>
                <a:gd name="T61" fmla="*/ 9 h 68"/>
                <a:gd name="T62" fmla="*/ 59 w 73"/>
                <a:gd name="T63" fmla="*/ 19 h 68"/>
                <a:gd name="T64" fmla="*/ 66 w 73"/>
                <a:gd name="T65" fmla="*/ 39 h 68"/>
                <a:gd name="T66" fmla="*/ 61 w 73"/>
                <a:gd name="T67" fmla="*/ 39 h 68"/>
                <a:gd name="T68" fmla="*/ 51 w 73"/>
                <a:gd name="T69" fmla="*/ 34 h 68"/>
                <a:gd name="T70" fmla="*/ 54 w 73"/>
                <a:gd name="T71" fmla="*/ 24 h 68"/>
                <a:gd name="T72" fmla="*/ 54 w 73"/>
                <a:gd name="T73" fmla="*/ 21 h 68"/>
                <a:gd name="T74" fmla="*/ 59 w 73"/>
                <a:gd name="T75" fmla="*/ 22 h 68"/>
                <a:gd name="T76" fmla="*/ 69 w 73"/>
                <a:gd name="T77" fmla="*/ 19 h 68"/>
                <a:gd name="T78" fmla="*/ 73 w 73"/>
                <a:gd name="T79" fmla="*/ 33 h 68"/>
                <a:gd name="T80" fmla="*/ 66 w 73"/>
                <a:gd name="T81" fmla="*/ 39 h 6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3"/>
                <a:gd name="T124" fmla="*/ 0 h 68"/>
                <a:gd name="T125" fmla="*/ 73 w 73"/>
                <a:gd name="T126" fmla="*/ 68 h 6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30" name="文本框 66"/>
          <p:cNvSpPr txBox="1">
            <a:spLocks noChangeArrowheads="1"/>
          </p:cNvSpPr>
          <p:nvPr/>
        </p:nvSpPr>
        <p:spPr bwMode="auto">
          <a:xfrm>
            <a:off x="7272651" y="4636874"/>
            <a:ext cx="1728417"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fontAlgn="base">
              <a:spcBef>
                <a:spcPct val="0"/>
              </a:spcBef>
              <a:spcAft>
                <a:spcPct val="0"/>
              </a:spcAft>
              <a:defRPr>
                <a:solidFill>
                  <a:schemeClr val="tx1"/>
                </a:solidFill>
                <a:latin typeface="Calibri" pitchFamily="34" charset="0"/>
                <a:ea typeface="宋体" pitchFamily="2" charset="-122"/>
              </a:defRPr>
            </a:lvl6pPr>
            <a:lvl7pPr marL="2971800" indent="-228600" fontAlgn="base">
              <a:spcBef>
                <a:spcPct val="0"/>
              </a:spcBef>
              <a:spcAft>
                <a:spcPct val="0"/>
              </a:spcAft>
              <a:defRPr>
                <a:solidFill>
                  <a:schemeClr val="tx1"/>
                </a:solidFill>
                <a:latin typeface="Calibri" pitchFamily="34" charset="0"/>
                <a:ea typeface="宋体" pitchFamily="2" charset="-122"/>
              </a:defRPr>
            </a:lvl7pPr>
            <a:lvl8pPr marL="3429000" indent="-228600" fontAlgn="base">
              <a:spcBef>
                <a:spcPct val="0"/>
              </a:spcBef>
              <a:spcAft>
                <a:spcPct val="0"/>
              </a:spcAft>
              <a:defRPr>
                <a:solidFill>
                  <a:schemeClr val="tx1"/>
                </a:solidFill>
                <a:latin typeface="Calibri" pitchFamily="34" charset="0"/>
                <a:ea typeface="宋体" pitchFamily="2" charset="-122"/>
              </a:defRPr>
            </a:lvl8pPr>
            <a:lvl9pPr marL="3886200" indent="-228600" fontAlgn="base">
              <a:spcBef>
                <a:spcPct val="0"/>
              </a:spcBef>
              <a:spcAft>
                <a:spcPct val="0"/>
              </a:spcAft>
              <a:defRPr>
                <a:solidFill>
                  <a:schemeClr val="tx1"/>
                </a:solidFill>
                <a:latin typeface="Calibri" pitchFamily="34" charset="0"/>
                <a:ea typeface="宋体" pitchFamily="2" charset="-122"/>
              </a:defRPr>
            </a:lvl9pPr>
          </a:lstStyle>
          <a:p>
            <a:r>
              <a:rPr lang="en-US" altLang="zh-CN" sz="2800" b="1" dirty="0">
                <a:solidFill>
                  <a:srgbClr val="9259DD"/>
                </a:solidFill>
                <a:latin typeface="Times New Roman" pitchFamily="18" charset="0"/>
                <a:ea typeface="微软雅黑" pitchFamily="34" charset="-122"/>
                <a:cs typeface="Times New Roman" pitchFamily="18" charset="0"/>
              </a:rPr>
              <a:t>HOÀN THÀNH PHIẾU BÁO CÁO</a:t>
            </a:r>
            <a:endParaRPr lang="zh-CN" altLang="en-US" sz="2800" b="1" dirty="0">
              <a:solidFill>
                <a:srgbClr val="9259DD"/>
              </a:solidFill>
              <a:latin typeface="Times New Roman" pitchFamily="18" charset="0"/>
              <a:ea typeface="微软雅黑" pitchFamily="34" charset="-122"/>
              <a:cs typeface="Times New Roman" pitchFamily="18" charset="0"/>
            </a:endParaRPr>
          </a:p>
        </p:txBody>
      </p:sp>
      <p:sp>
        <p:nvSpPr>
          <p:cNvPr id="31" name="TextBox 16"/>
          <p:cNvSpPr txBox="1"/>
          <p:nvPr/>
        </p:nvSpPr>
        <p:spPr>
          <a:xfrm>
            <a:off x="304800" y="4225785"/>
            <a:ext cx="2442787" cy="1938992"/>
          </a:xfrm>
          <a:prstGeom prst="rect">
            <a:avLst/>
          </a:prstGeom>
          <a:noFill/>
        </p:spPr>
        <p:txBody>
          <a:bodyPr wrap="square" rtlCol="0">
            <a:spAutoFit/>
          </a:bodyPr>
          <a:lstStyle/>
          <a:p>
            <a:pPr algn="ctr">
              <a:lnSpc>
                <a:spcPct val="120000"/>
              </a:lnSpc>
            </a:pP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Dùng</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2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ngón</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tay</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cái</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và</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trỏ</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ấn</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2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đầu</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viên</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phấn</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Quan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sát</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viên</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phấn</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có</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bị</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ép</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vào</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không</a:t>
            </a:r>
            <a:endPar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endParaRPr>
          </a:p>
        </p:txBody>
      </p:sp>
      <p:sp>
        <p:nvSpPr>
          <p:cNvPr id="38" name="TextBox 16"/>
          <p:cNvSpPr txBox="1"/>
          <p:nvPr/>
        </p:nvSpPr>
        <p:spPr>
          <a:xfrm>
            <a:off x="2747587" y="4225785"/>
            <a:ext cx="2300852" cy="1938992"/>
          </a:xfrm>
          <a:prstGeom prst="rect">
            <a:avLst/>
          </a:prstGeom>
          <a:noFill/>
        </p:spPr>
        <p:txBody>
          <a:bodyPr wrap="square" rtlCol="0">
            <a:spAutoFit/>
          </a:bodyPr>
          <a:lstStyle/>
          <a:p>
            <a:pPr algn="ctr">
              <a:lnSpc>
                <a:spcPct val="120000"/>
              </a:lnSpc>
            </a:pP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Hút</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đầy</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nước</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màu</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vào</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xilanh</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và</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ấn</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piston. Quan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sát</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sự</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chuyển</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động</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của</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piston</a:t>
            </a:r>
          </a:p>
        </p:txBody>
      </p:sp>
      <p:sp>
        <p:nvSpPr>
          <p:cNvPr id="39" name="TextBox 16"/>
          <p:cNvSpPr txBox="1"/>
          <p:nvPr/>
        </p:nvSpPr>
        <p:spPr>
          <a:xfrm>
            <a:off x="5027921" y="4368616"/>
            <a:ext cx="2354546" cy="1938992"/>
          </a:xfrm>
          <a:prstGeom prst="rect">
            <a:avLst/>
          </a:prstGeom>
          <a:noFill/>
        </p:spPr>
        <p:txBody>
          <a:bodyPr wrap="square" rtlCol="0">
            <a:spAutoFit/>
          </a:bodyPr>
          <a:lstStyle/>
          <a:p>
            <a:pPr algn="ctr">
              <a:lnSpc>
                <a:spcPct val="120000"/>
              </a:lnSpc>
            </a:pP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Hút</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không</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khí</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đầy</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xilanh</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Bịt</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một</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đầu</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xilanh</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và</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ấn</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piston. Quan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sát</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sự</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chuyển</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động</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000" b="1" dirty="0" err="1">
                <a:solidFill>
                  <a:schemeClr val="tx1">
                    <a:lumMod val="65000"/>
                    <a:lumOff val="35000"/>
                  </a:schemeClr>
                </a:solidFill>
                <a:latin typeface="Times New Roman" pitchFamily="18" charset="0"/>
                <a:ea typeface="微软雅黑" pitchFamily="34" charset="-122"/>
                <a:cs typeface="Times New Roman" pitchFamily="18" charset="0"/>
              </a:rPr>
              <a:t>của</a:t>
            </a:r>
            <a:r>
              <a:rPr lang="en-US" altLang="zh-CN" sz="2000" b="1" dirty="0">
                <a:solidFill>
                  <a:schemeClr val="tx1">
                    <a:lumMod val="65000"/>
                    <a:lumOff val="35000"/>
                  </a:schemeClr>
                </a:solidFill>
                <a:latin typeface="Times New Roman" pitchFamily="18" charset="0"/>
                <a:ea typeface="微软雅黑" pitchFamily="34" charset="-122"/>
                <a:cs typeface="Times New Roman" pitchFamily="18" charset="0"/>
              </a:rPr>
              <a:t> piston</a:t>
            </a:r>
          </a:p>
        </p:txBody>
      </p:sp>
      <p:sp>
        <p:nvSpPr>
          <p:cNvPr id="40" name="TextBox 47">
            <a:extLst>
              <a:ext uri="{FF2B5EF4-FFF2-40B4-BE49-F238E27FC236}">
                <a16:creationId xmlns:a16="http://schemas.microsoft.com/office/drawing/2014/main" xmlns="" id="{4C935A57-EBB3-46D4-90B2-69FA90F7F1A6}"/>
              </a:ext>
            </a:extLst>
          </p:cNvPr>
          <p:cNvSpPr txBox="1"/>
          <p:nvPr/>
        </p:nvSpPr>
        <p:spPr>
          <a:xfrm>
            <a:off x="1633246" y="1666971"/>
            <a:ext cx="6824953" cy="56425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20000"/>
              </a:lnSpc>
            </a:pPr>
            <a:r>
              <a:rPr lang="en-US" altLang="zh-CN" sz="2800" b="1" dirty="0" err="1">
                <a:solidFill>
                  <a:schemeClr val="tx1">
                    <a:lumMod val="65000"/>
                    <a:lumOff val="35000"/>
                  </a:schemeClr>
                </a:solidFill>
                <a:latin typeface="Times New Roman" pitchFamily="18" charset="0"/>
                <a:ea typeface="微软雅黑" pitchFamily="34" charset="-122"/>
                <a:cs typeface="Times New Roman" pitchFamily="18" charset="0"/>
              </a:rPr>
              <a:t>Tìm</a:t>
            </a:r>
            <a:r>
              <a:rPr lang="en-US" altLang="zh-CN" sz="28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800" b="1" dirty="0" err="1">
                <a:solidFill>
                  <a:schemeClr val="tx1">
                    <a:lumMod val="65000"/>
                    <a:lumOff val="35000"/>
                  </a:schemeClr>
                </a:solidFill>
                <a:latin typeface="Times New Roman" pitchFamily="18" charset="0"/>
                <a:ea typeface="微软雅黑" pitchFamily="34" charset="-122"/>
                <a:cs typeface="Times New Roman" pitchFamily="18" charset="0"/>
              </a:rPr>
              <a:t>hiểu</a:t>
            </a:r>
            <a:r>
              <a:rPr lang="en-US" altLang="zh-CN" sz="28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800" b="1" dirty="0" err="1">
                <a:solidFill>
                  <a:schemeClr val="tx1">
                    <a:lumMod val="65000"/>
                    <a:lumOff val="35000"/>
                  </a:schemeClr>
                </a:solidFill>
                <a:latin typeface="Times New Roman" pitchFamily="18" charset="0"/>
                <a:ea typeface="微软雅黑" pitchFamily="34" charset="-122"/>
                <a:cs typeface="Times New Roman" pitchFamily="18" charset="0"/>
              </a:rPr>
              <a:t>các</a:t>
            </a:r>
            <a:r>
              <a:rPr lang="en-US" altLang="zh-CN" sz="28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800" b="1" dirty="0" err="1">
                <a:solidFill>
                  <a:schemeClr val="tx1">
                    <a:lumMod val="65000"/>
                    <a:lumOff val="35000"/>
                  </a:schemeClr>
                </a:solidFill>
                <a:latin typeface="Times New Roman" pitchFamily="18" charset="0"/>
                <a:ea typeface="微软雅黑" pitchFamily="34" charset="-122"/>
                <a:cs typeface="Times New Roman" pitchFamily="18" charset="0"/>
              </a:rPr>
              <a:t>tính</a:t>
            </a:r>
            <a:r>
              <a:rPr lang="en-US" altLang="zh-CN" sz="28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800" b="1" dirty="0" err="1">
                <a:solidFill>
                  <a:schemeClr val="tx1">
                    <a:lumMod val="65000"/>
                    <a:lumOff val="35000"/>
                  </a:schemeClr>
                </a:solidFill>
                <a:latin typeface="Times New Roman" pitchFamily="18" charset="0"/>
                <a:ea typeface="微软雅黑" pitchFamily="34" charset="-122"/>
                <a:cs typeface="Times New Roman" pitchFamily="18" charset="0"/>
              </a:rPr>
              <a:t>chất</a:t>
            </a:r>
            <a:r>
              <a:rPr lang="en-US" altLang="zh-CN" sz="28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800" b="1" dirty="0" err="1">
                <a:solidFill>
                  <a:schemeClr val="tx1">
                    <a:lumMod val="65000"/>
                    <a:lumOff val="35000"/>
                  </a:schemeClr>
                </a:solidFill>
                <a:latin typeface="Times New Roman" pitchFamily="18" charset="0"/>
                <a:ea typeface="微软雅黑" pitchFamily="34" charset="-122"/>
                <a:cs typeface="Times New Roman" pitchFamily="18" charset="0"/>
              </a:rPr>
              <a:t>của</a:t>
            </a:r>
            <a:r>
              <a:rPr lang="en-US" altLang="zh-CN" sz="28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800" b="1" dirty="0" err="1">
                <a:solidFill>
                  <a:schemeClr val="tx1">
                    <a:lumMod val="65000"/>
                    <a:lumOff val="35000"/>
                  </a:schemeClr>
                </a:solidFill>
                <a:latin typeface="Times New Roman" pitchFamily="18" charset="0"/>
                <a:ea typeface="微软雅黑" pitchFamily="34" charset="-122"/>
                <a:cs typeface="Times New Roman" pitchFamily="18" charset="0"/>
              </a:rPr>
              <a:t>chất</a:t>
            </a:r>
            <a:r>
              <a:rPr lang="en-US" altLang="zh-CN" sz="2800" b="1" dirty="0">
                <a:solidFill>
                  <a:schemeClr val="tx1">
                    <a:lumMod val="65000"/>
                    <a:lumOff val="35000"/>
                  </a:schemeClr>
                </a:solidFill>
                <a:latin typeface="Times New Roman" pitchFamily="18" charset="0"/>
                <a:ea typeface="微软雅黑" pitchFamily="34" charset="-122"/>
                <a:cs typeface="Times New Roman" pitchFamily="18" charset="0"/>
              </a:rPr>
              <a:t> ở </a:t>
            </a:r>
            <a:r>
              <a:rPr lang="en-US" altLang="zh-CN" sz="2800" b="1" dirty="0" err="1">
                <a:solidFill>
                  <a:schemeClr val="tx1">
                    <a:lumMod val="65000"/>
                    <a:lumOff val="35000"/>
                  </a:schemeClr>
                </a:solidFill>
                <a:latin typeface="Times New Roman" pitchFamily="18" charset="0"/>
                <a:ea typeface="微软雅黑" pitchFamily="34" charset="-122"/>
                <a:cs typeface="Times New Roman" pitchFamily="18" charset="0"/>
              </a:rPr>
              <a:t>ba</a:t>
            </a:r>
            <a:r>
              <a:rPr lang="en-US" altLang="zh-CN" sz="2800" b="1"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800" b="1" dirty="0" err="1">
                <a:solidFill>
                  <a:schemeClr val="tx1">
                    <a:lumMod val="65000"/>
                    <a:lumOff val="35000"/>
                  </a:schemeClr>
                </a:solidFill>
                <a:latin typeface="Times New Roman" pitchFamily="18" charset="0"/>
                <a:ea typeface="微软雅黑" pitchFamily="34" charset="-122"/>
                <a:cs typeface="Times New Roman" pitchFamily="18" charset="0"/>
              </a:rPr>
              <a:t>thể</a:t>
            </a:r>
            <a:endParaRPr lang="en-US" altLang="zh-CN" sz="2800" b="1" dirty="0">
              <a:solidFill>
                <a:schemeClr val="tx1">
                  <a:lumMod val="65000"/>
                  <a:lumOff val="35000"/>
                </a:schemeClr>
              </a:solidFill>
              <a:latin typeface="Times New Roman" pitchFamily="18" charset="0"/>
              <a:ea typeface="微软雅黑" pitchFamily="34" charset="-122"/>
              <a:cs typeface="Times New Roman" pitchFamily="18" charset="0"/>
            </a:endParaRPr>
          </a:p>
        </p:txBody>
      </p:sp>
      <p:sp>
        <p:nvSpPr>
          <p:cNvPr id="42" name="KSO_Shape">
            <a:extLst>
              <a:ext uri="{FF2B5EF4-FFF2-40B4-BE49-F238E27FC236}">
                <a16:creationId xmlns:a16="http://schemas.microsoft.com/office/drawing/2014/main" xmlns="" id="{62BAEE07-6523-4EB2-94CC-6EE2A3C9E16E}"/>
              </a:ext>
            </a:extLst>
          </p:cNvPr>
          <p:cNvSpPr>
            <a:spLocks/>
          </p:cNvSpPr>
          <p:nvPr/>
        </p:nvSpPr>
        <p:spPr bwMode="auto">
          <a:xfrm>
            <a:off x="816096" y="1188979"/>
            <a:ext cx="714468" cy="719138"/>
          </a:xfrm>
          <a:custGeom>
            <a:avLst/>
            <a:gdLst>
              <a:gd name="T0" fmla="*/ 131779585 w 12600"/>
              <a:gd name="T1" fmla="*/ 176296350 h 9505"/>
              <a:gd name="T2" fmla="*/ 126659217 w 12600"/>
              <a:gd name="T3" fmla="*/ 185424592 h 9505"/>
              <a:gd name="T4" fmla="*/ 115184313 w 12600"/>
              <a:gd name="T5" fmla="*/ 191281345 h 9505"/>
              <a:gd name="T6" fmla="*/ 105766507 w 12600"/>
              <a:gd name="T7" fmla="*/ 195056117 h 9505"/>
              <a:gd name="T8" fmla="*/ 94337263 w 12600"/>
              <a:gd name="T9" fmla="*/ 177325916 h 9505"/>
              <a:gd name="T10" fmla="*/ 85239527 w 12600"/>
              <a:gd name="T11" fmla="*/ 172155540 h 9505"/>
              <a:gd name="T12" fmla="*/ 77970592 w 12600"/>
              <a:gd name="T13" fmla="*/ 203063397 h 9505"/>
              <a:gd name="T14" fmla="*/ 72827394 w 12600"/>
              <a:gd name="T15" fmla="*/ 215142940 h 9505"/>
              <a:gd name="T16" fmla="*/ 77719162 w 12600"/>
              <a:gd name="T17" fmla="*/ 174443313 h 9505"/>
              <a:gd name="T18" fmla="*/ 74518913 w 12600"/>
              <a:gd name="T19" fmla="*/ 164354204 h 9505"/>
              <a:gd name="T20" fmla="*/ 55591982 w 12600"/>
              <a:gd name="T21" fmla="*/ 173688389 h 9505"/>
              <a:gd name="T22" fmla="*/ 37968011 w 12600"/>
              <a:gd name="T23" fmla="*/ 165200675 h 9505"/>
              <a:gd name="T24" fmla="*/ 32344935 w 12600"/>
              <a:gd name="T25" fmla="*/ 158085716 h 9505"/>
              <a:gd name="T26" fmla="*/ 17441031 w 12600"/>
              <a:gd name="T27" fmla="*/ 141247533 h 9505"/>
              <a:gd name="T28" fmla="*/ 8891965 w 12600"/>
              <a:gd name="T29" fmla="*/ 130014613 h 9505"/>
              <a:gd name="T30" fmla="*/ 1371449 w 12600"/>
              <a:gd name="T31" fmla="*/ 117202995 h 9505"/>
              <a:gd name="T32" fmla="*/ 7703306 w 12600"/>
              <a:gd name="T33" fmla="*/ 112398657 h 9505"/>
              <a:gd name="T34" fmla="*/ 24207258 w 12600"/>
              <a:gd name="T35" fmla="*/ 112375808 h 9505"/>
              <a:gd name="T36" fmla="*/ 37670921 w 12600"/>
              <a:gd name="T37" fmla="*/ 112009770 h 9505"/>
              <a:gd name="T38" fmla="*/ 57054901 w 12600"/>
              <a:gd name="T39" fmla="*/ 116173580 h 9505"/>
              <a:gd name="T40" fmla="*/ 72713094 w 12600"/>
              <a:gd name="T41" fmla="*/ 126216840 h 9505"/>
              <a:gd name="T42" fmla="*/ 82839379 w 12600"/>
              <a:gd name="T43" fmla="*/ 138593722 h 9505"/>
              <a:gd name="T44" fmla="*/ 82496479 w 12600"/>
              <a:gd name="T45" fmla="*/ 159732809 h 9505"/>
              <a:gd name="T46" fmla="*/ 87959746 w 12600"/>
              <a:gd name="T47" fmla="*/ 142208400 h 9505"/>
              <a:gd name="T48" fmla="*/ 77170492 w 12600"/>
              <a:gd name="T49" fmla="*/ 114205996 h 9505"/>
              <a:gd name="T50" fmla="*/ 81239330 w 12600"/>
              <a:gd name="T51" fmla="*/ 81216159 h 9505"/>
              <a:gd name="T52" fmla="*/ 89034106 w 12600"/>
              <a:gd name="T53" fmla="*/ 62593637 h 9505"/>
              <a:gd name="T54" fmla="*/ 95365963 w 12600"/>
              <a:gd name="T55" fmla="*/ 47013964 h 9505"/>
              <a:gd name="T56" fmla="*/ 98451761 w 12600"/>
              <a:gd name="T57" fmla="*/ 40699627 h 9505"/>
              <a:gd name="T58" fmla="*/ 117904381 w 12600"/>
              <a:gd name="T59" fmla="*/ 14664655 h 9505"/>
              <a:gd name="T60" fmla="*/ 129310946 w 12600"/>
              <a:gd name="T61" fmla="*/ 983717 h 9505"/>
              <a:gd name="T62" fmla="*/ 140305820 w 12600"/>
              <a:gd name="T63" fmla="*/ 24570821 h 9505"/>
              <a:gd name="T64" fmla="*/ 146409077 w 12600"/>
              <a:gd name="T65" fmla="*/ 44405852 h 9505"/>
              <a:gd name="T66" fmla="*/ 149632156 w 12600"/>
              <a:gd name="T67" fmla="*/ 62319147 h 9505"/>
              <a:gd name="T68" fmla="*/ 152992364 w 12600"/>
              <a:gd name="T69" fmla="*/ 78379405 h 9505"/>
              <a:gd name="T70" fmla="*/ 151643745 w 12600"/>
              <a:gd name="T71" fmla="*/ 96795983 h 9505"/>
              <a:gd name="T72" fmla="*/ 145860407 w 12600"/>
              <a:gd name="T73" fmla="*/ 113039185 h 9505"/>
              <a:gd name="T74" fmla="*/ 139734320 w 12600"/>
              <a:gd name="T75" fmla="*/ 126102444 h 9505"/>
              <a:gd name="T76" fmla="*/ 122933279 w 12600"/>
              <a:gd name="T77" fmla="*/ 143581155 h 9505"/>
              <a:gd name="T78" fmla="*/ 98131842 w 12600"/>
              <a:gd name="T79" fmla="*/ 146463757 h 9505"/>
              <a:gd name="T80" fmla="*/ 87753976 w 12600"/>
              <a:gd name="T81" fmla="*/ 163736525 h 9505"/>
              <a:gd name="T82" fmla="*/ 96737412 w 12600"/>
              <a:gd name="T83" fmla="*/ 171034427 h 9505"/>
              <a:gd name="T84" fmla="*/ 107298067 w 12600"/>
              <a:gd name="T85" fmla="*/ 166870769 h 9505"/>
              <a:gd name="T86" fmla="*/ 125013508 w 12600"/>
              <a:gd name="T87" fmla="*/ 174077276 h 9505"/>
              <a:gd name="T88" fmla="*/ 133699704 w 12600"/>
              <a:gd name="T89" fmla="*/ 157856923 h 9505"/>
              <a:gd name="T90" fmla="*/ 145106118 w 12600"/>
              <a:gd name="T91" fmla="*/ 141545023 h 9505"/>
              <a:gd name="T92" fmla="*/ 159735611 w 12600"/>
              <a:gd name="T93" fmla="*/ 144633570 h 9505"/>
              <a:gd name="T94" fmla="*/ 150775005 w 12600"/>
              <a:gd name="T95" fmla="*/ 163141695 h 9505"/>
              <a:gd name="T96" fmla="*/ 146203307 w 12600"/>
              <a:gd name="T97" fmla="*/ 173139257 h 9505"/>
              <a:gd name="T98" fmla="*/ 161907160 w 12600"/>
              <a:gd name="T99" fmla="*/ 163072996 h 9505"/>
              <a:gd name="T100" fmla="*/ 172033595 w 12600"/>
              <a:gd name="T101" fmla="*/ 133286102 h 9505"/>
              <a:gd name="T102" fmla="*/ 205658508 w 12600"/>
              <a:gd name="T103" fmla="*/ 113885656 h 9505"/>
              <a:gd name="T104" fmla="*/ 239374892 w 12600"/>
              <a:gd name="T105" fmla="*/ 110660016 h 9505"/>
              <a:gd name="T106" fmla="*/ 255330174 w 12600"/>
              <a:gd name="T107" fmla="*/ 107983205 h 9505"/>
              <a:gd name="T108" fmla="*/ 271742505 w 12600"/>
              <a:gd name="T109" fmla="*/ 105741282 h 9505"/>
              <a:gd name="T110" fmla="*/ 288017857 w 12600"/>
              <a:gd name="T111" fmla="*/ 101302982 h 9505"/>
              <a:gd name="T112" fmla="*/ 245981008 w 12600"/>
              <a:gd name="T113" fmla="*/ 161700393 h 9505"/>
              <a:gd name="T114" fmla="*/ 228379867 w 12600"/>
              <a:gd name="T115" fmla="*/ 177691953 h 9505"/>
              <a:gd name="T116" fmla="*/ 210275865 w 12600"/>
              <a:gd name="T117" fmla="*/ 186980290 h 9505"/>
              <a:gd name="T118" fmla="*/ 194640654 w 12600"/>
              <a:gd name="T119" fmla="*/ 189862892 h 9505"/>
              <a:gd name="T120" fmla="*/ 170159136 w 12600"/>
              <a:gd name="T121" fmla="*/ 182038707 h 950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600" h="9505">
                <a:moveTo>
                  <a:pt x="7155" y="7617"/>
                </a:moveTo>
                <a:lnTo>
                  <a:pt x="7155" y="7617"/>
                </a:lnTo>
                <a:lnTo>
                  <a:pt x="7091" y="7633"/>
                </a:lnTo>
                <a:lnTo>
                  <a:pt x="7028" y="7649"/>
                </a:lnTo>
                <a:lnTo>
                  <a:pt x="6964" y="7663"/>
                </a:lnTo>
                <a:lnTo>
                  <a:pt x="6899" y="7675"/>
                </a:lnTo>
                <a:lnTo>
                  <a:pt x="6836" y="7688"/>
                </a:lnTo>
                <a:lnTo>
                  <a:pt x="6771" y="7699"/>
                </a:lnTo>
                <a:lnTo>
                  <a:pt x="6706" y="7708"/>
                </a:lnTo>
                <a:lnTo>
                  <a:pt x="6641" y="7717"/>
                </a:lnTo>
                <a:lnTo>
                  <a:pt x="6575" y="7724"/>
                </a:lnTo>
                <a:lnTo>
                  <a:pt x="6510" y="7730"/>
                </a:lnTo>
                <a:lnTo>
                  <a:pt x="6444" y="7735"/>
                </a:lnTo>
                <a:lnTo>
                  <a:pt x="6380" y="7738"/>
                </a:lnTo>
                <a:lnTo>
                  <a:pt x="6314" y="7739"/>
                </a:lnTo>
                <a:lnTo>
                  <a:pt x="6249" y="7739"/>
                </a:lnTo>
                <a:lnTo>
                  <a:pt x="6183" y="7738"/>
                </a:lnTo>
                <a:lnTo>
                  <a:pt x="6118" y="7734"/>
                </a:lnTo>
                <a:lnTo>
                  <a:pt x="6076" y="7732"/>
                </a:lnTo>
                <a:lnTo>
                  <a:pt x="6032" y="7727"/>
                </a:lnTo>
                <a:lnTo>
                  <a:pt x="5944" y="7716"/>
                </a:lnTo>
                <a:lnTo>
                  <a:pt x="5899" y="7711"/>
                </a:lnTo>
                <a:lnTo>
                  <a:pt x="5854" y="7707"/>
                </a:lnTo>
                <a:lnTo>
                  <a:pt x="5810" y="7706"/>
                </a:lnTo>
                <a:lnTo>
                  <a:pt x="5765" y="7706"/>
                </a:lnTo>
                <a:lnTo>
                  <a:pt x="5743" y="7706"/>
                </a:lnTo>
                <a:lnTo>
                  <a:pt x="5721" y="7708"/>
                </a:lnTo>
                <a:lnTo>
                  <a:pt x="5700" y="7711"/>
                </a:lnTo>
                <a:lnTo>
                  <a:pt x="5678" y="7715"/>
                </a:lnTo>
                <a:lnTo>
                  <a:pt x="5657" y="7718"/>
                </a:lnTo>
                <a:lnTo>
                  <a:pt x="5636" y="7723"/>
                </a:lnTo>
                <a:lnTo>
                  <a:pt x="5617" y="7729"/>
                </a:lnTo>
                <a:lnTo>
                  <a:pt x="5597" y="7737"/>
                </a:lnTo>
                <a:lnTo>
                  <a:pt x="5578" y="7745"/>
                </a:lnTo>
                <a:lnTo>
                  <a:pt x="5558" y="7755"/>
                </a:lnTo>
                <a:lnTo>
                  <a:pt x="5540" y="7766"/>
                </a:lnTo>
                <a:lnTo>
                  <a:pt x="5523" y="7779"/>
                </a:lnTo>
                <a:lnTo>
                  <a:pt x="5506" y="7793"/>
                </a:lnTo>
                <a:lnTo>
                  <a:pt x="5488" y="7809"/>
                </a:lnTo>
                <a:lnTo>
                  <a:pt x="5473" y="7825"/>
                </a:lnTo>
                <a:lnTo>
                  <a:pt x="5458" y="7844"/>
                </a:lnTo>
                <a:lnTo>
                  <a:pt x="5487" y="7905"/>
                </a:lnTo>
                <a:lnTo>
                  <a:pt x="5501" y="7937"/>
                </a:lnTo>
                <a:lnTo>
                  <a:pt x="5514" y="7970"/>
                </a:lnTo>
                <a:lnTo>
                  <a:pt x="5525" y="8005"/>
                </a:lnTo>
                <a:lnTo>
                  <a:pt x="5529" y="8024"/>
                </a:lnTo>
                <a:lnTo>
                  <a:pt x="5534" y="8042"/>
                </a:lnTo>
                <a:lnTo>
                  <a:pt x="5536" y="8062"/>
                </a:lnTo>
                <a:lnTo>
                  <a:pt x="5539" y="8083"/>
                </a:lnTo>
                <a:lnTo>
                  <a:pt x="5541" y="8105"/>
                </a:lnTo>
                <a:lnTo>
                  <a:pt x="5541" y="8128"/>
                </a:lnTo>
                <a:lnTo>
                  <a:pt x="5518" y="8130"/>
                </a:lnTo>
                <a:lnTo>
                  <a:pt x="5495" y="8133"/>
                </a:lnTo>
                <a:lnTo>
                  <a:pt x="5471" y="8133"/>
                </a:lnTo>
                <a:lnTo>
                  <a:pt x="5448" y="8134"/>
                </a:lnTo>
                <a:lnTo>
                  <a:pt x="5402" y="8131"/>
                </a:lnTo>
                <a:lnTo>
                  <a:pt x="5355" y="8128"/>
                </a:lnTo>
                <a:lnTo>
                  <a:pt x="5310" y="8122"/>
                </a:lnTo>
                <a:lnTo>
                  <a:pt x="5265" y="8114"/>
                </a:lnTo>
                <a:lnTo>
                  <a:pt x="5219" y="8106"/>
                </a:lnTo>
                <a:lnTo>
                  <a:pt x="5174" y="8096"/>
                </a:lnTo>
                <a:lnTo>
                  <a:pt x="5087" y="8076"/>
                </a:lnTo>
                <a:lnTo>
                  <a:pt x="5045" y="8067"/>
                </a:lnTo>
                <a:lnTo>
                  <a:pt x="5003" y="8058"/>
                </a:lnTo>
                <a:lnTo>
                  <a:pt x="4962" y="8052"/>
                </a:lnTo>
                <a:lnTo>
                  <a:pt x="4921" y="8047"/>
                </a:lnTo>
                <a:lnTo>
                  <a:pt x="4882" y="8043"/>
                </a:lnTo>
                <a:lnTo>
                  <a:pt x="4844" y="8043"/>
                </a:lnTo>
                <a:lnTo>
                  <a:pt x="4865" y="8085"/>
                </a:lnTo>
                <a:lnTo>
                  <a:pt x="4887" y="8127"/>
                </a:lnTo>
                <a:lnTo>
                  <a:pt x="4910" y="8166"/>
                </a:lnTo>
                <a:lnTo>
                  <a:pt x="4935" y="8205"/>
                </a:lnTo>
                <a:lnTo>
                  <a:pt x="4987" y="8283"/>
                </a:lnTo>
                <a:lnTo>
                  <a:pt x="5039" y="8361"/>
                </a:lnTo>
                <a:lnTo>
                  <a:pt x="5063" y="8400"/>
                </a:lnTo>
                <a:lnTo>
                  <a:pt x="5086" y="8442"/>
                </a:lnTo>
                <a:lnTo>
                  <a:pt x="5108" y="8482"/>
                </a:lnTo>
                <a:lnTo>
                  <a:pt x="5128" y="8525"/>
                </a:lnTo>
                <a:lnTo>
                  <a:pt x="5136" y="8547"/>
                </a:lnTo>
                <a:lnTo>
                  <a:pt x="5144" y="8569"/>
                </a:lnTo>
                <a:lnTo>
                  <a:pt x="5151" y="8591"/>
                </a:lnTo>
                <a:lnTo>
                  <a:pt x="5158" y="8614"/>
                </a:lnTo>
                <a:lnTo>
                  <a:pt x="5164" y="8637"/>
                </a:lnTo>
                <a:lnTo>
                  <a:pt x="5168" y="8662"/>
                </a:lnTo>
                <a:lnTo>
                  <a:pt x="5173" y="8686"/>
                </a:lnTo>
                <a:lnTo>
                  <a:pt x="5175" y="8711"/>
                </a:lnTo>
                <a:lnTo>
                  <a:pt x="5108" y="8699"/>
                </a:lnTo>
                <a:lnTo>
                  <a:pt x="5041" y="8684"/>
                </a:lnTo>
                <a:lnTo>
                  <a:pt x="4975" y="8667"/>
                </a:lnTo>
                <a:lnTo>
                  <a:pt x="4909" y="8647"/>
                </a:lnTo>
                <a:lnTo>
                  <a:pt x="4876" y="8637"/>
                </a:lnTo>
                <a:lnTo>
                  <a:pt x="4843" y="8625"/>
                </a:lnTo>
                <a:lnTo>
                  <a:pt x="4811" y="8614"/>
                </a:lnTo>
                <a:lnTo>
                  <a:pt x="4779" y="8601"/>
                </a:lnTo>
                <a:lnTo>
                  <a:pt x="4748" y="8587"/>
                </a:lnTo>
                <a:lnTo>
                  <a:pt x="4717" y="8574"/>
                </a:lnTo>
                <a:lnTo>
                  <a:pt x="4686" y="8558"/>
                </a:lnTo>
                <a:lnTo>
                  <a:pt x="4656" y="8543"/>
                </a:lnTo>
                <a:lnTo>
                  <a:pt x="4627" y="8526"/>
                </a:lnTo>
                <a:lnTo>
                  <a:pt x="4597" y="8509"/>
                </a:lnTo>
                <a:lnTo>
                  <a:pt x="4569" y="8491"/>
                </a:lnTo>
                <a:lnTo>
                  <a:pt x="4541" y="8471"/>
                </a:lnTo>
                <a:lnTo>
                  <a:pt x="4514" y="8452"/>
                </a:lnTo>
                <a:lnTo>
                  <a:pt x="4488" y="8431"/>
                </a:lnTo>
                <a:lnTo>
                  <a:pt x="4463" y="8409"/>
                </a:lnTo>
                <a:lnTo>
                  <a:pt x="4437" y="8386"/>
                </a:lnTo>
                <a:lnTo>
                  <a:pt x="4414" y="8362"/>
                </a:lnTo>
                <a:lnTo>
                  <a:pt x="4389" y="8338"/>
                </a:lnTo>
                <a:lnTo>
                  <a:pt x="4367" y="8312"/>
                </a:lnTo>
                <a:lnTo>
                  <a:pt x="4347" y="8285"/>
                </a:lnTo>
                <a:lnTo>
                  <a:pt x="4326" y="8257"/>
                </a:lnTo>
                <a:lnTo>
                  <a:pt x="4306" y="8229"/>
                </a:lnTo>
                <a:lnTo>
                  <a:pt x="4288" y="8200"/>
                </a:lnTo>
                <a:lnTo>
                  <a:pt x="4270" y="8168"/>
                </a:lnTo>
                <a:lnTo>
                  <a:pt x="4257" y="8144"/>
                </a:lnTo>
                <a:lnTo>
                  <a:pt x="4246" y="8118"/>
                </a:lnTo>
                <a:lnTo>
                  <a:pt x="4235" y="8091"/>
                </a:lnTo>
                <a:lnTo>
                  <a:pt x="4226" y="8063"/>
                </a:lnTo>
                <a:lnTo>
                  <a:pt x="4207" y="8002"/>
                </a:lnTo>
                <a:lnTo>
                  <a:pt x="4188" y="7939"/>
                </a:lnTo>
                <a:lnTo>
                  <a:pt x="4169" y="7876"/>
                </a:lnTo>
                <a:lnTo>
                  <a:pt x="4150" y="7812"/>
                </a:lnTo>
                <a:lnTo>
                  <a:pt x="4139" y="7782"/>
                </a:lnTo>
                <a:lnTo>
                  <a:pt x="4127" y="7751"/>
                </a:lnTo>
                <a:lnTo>
                  <a:pt x="4114" y="7722"/>
                </a:lnTo>
                <a:lnTo>
                  <a:pt x="4102" y="7693"/>
                </a:lnTo>
                <a:lnTo>
                  <a:pt x="4087" y="7666"/>
                </a:lnTo>
                <a:lnTo>
                  <a:pt x="4072" y="7640"/>
                </a:lnTo>
                <a:lnTo>
                  <a:pt x="4056" y="7617"/>
                </a:lnTo>
                <a:lnTo>
                  <a:pt x="4037" y="7595"/>
                </a:lnTo>
                <a:lnTo>
                  <a:pt x="4018" y="7574"/>
                </a:lnTo>
                <a:lnTo>
                  <a:pt x="4007" y="7565"/>
                </a:lnTo>
                <a:lnTo>
                  <a:pt x="3996" y="7557"/>
                </a:lnTo>
                <a:lnTo>
                  <a:pt x="3985" y="7548"/>
                </a:lnTo>
                <a:lnTo>
                  <a:pt x="3972" y="7541"/>
                </a:lnTo>
                <a:lnTo>
                  <a:pt x="3960" y="7535"/>
                </a:lnTo>
                <a:lnTo>
                  <a:pt x="3948" y="7529"/>
                </a:lnTo>
                <a:lnTo>
                  <a:pt x="3935" y="7524"/>
                </a:lnTo>
                <a:lnTo>
                  <a:pt x="3920" y="7519"/>
                </a:lnTo>
                <a:lnTo>
                  <a:pt x="3906" y="7515"/>
                </a:lnTo>
                <a:lnTo>
                  <a:pt x="3891" y="7512"/>
                </a:lnTo>
                <a:lnTo>
                  <a:pt x="3876" y="7510"/>
                </a:lnTo>
                <a:lnTo>
                  <a:pt x="3860" y="7509"/>
                </a:lnTo>
                <a:lnTo>
                  <a:pt x="3843" y="7508"/>
                </a:lnTo>
                <a:lnTo>
                  <a:pt x="3826" y="7509"/>
                </a:lnTo>
                <a:lnTo>
                  <a:pt x="3807" y="7510"/>
                </a:lnTo>
                <a:lnTo>
                  <a:pt x="3789" y="7512"/>
                </a:lnTo>
                <a:lnTo>
                  <a:pt x="3770" y="7515"/>
                </a:lnTo>
                <a:lnTo>
                  <a:pt x="3750" y="7519"/>
                </a:lnTo>
                <a:lnTo>
                  <a:pt x="3729" y="7525"/>
                </a:lnTo>
                <a:lnTo>
                  <a:pt x="3708" y="7531"/>
                </a:lnTo>
                <a:lnTo>
                  <a:pt x="3686" y="7539"/>
                </a:lnTo>
                <a:lnTo>
                  <a:pt x="3663" y="7547"/>
                </a:lnTo>
                <a:lnTo>
                  <a:pt x="3636" y="7606"/>
                </a:lnTo>
                <a:lnTo>
                  <a:pt x="3611" y="7664"/>
                </a:lnTo>
                <a:lnTo>
                  <a:pt x="3587" y="7724"/>
                </a:lnTo>
                <a:lnTo>
                  <a:pt x="3567" y="7783"/>
                </a:lnTo>
                <a:lnTo>
                  <a:pt x="3546" y="7843"/>
                </a:lnTo>
                <a:lnTo>
                  <a:pt x="3527" y="7903"/>
                </a:lnTo>
                <a:lnTo>
                  <a:pt x="3512" y="7963"/>
                </a:lnTo>
                <a:lnTo>
                  <a:pt x="3496" y="8023"/>
                </a:lnTo>
                <a:lnTo>
                  <a:pt x="3482" y="8083"/>
                </a:lnTo>
                <a:lnTo>
                  <a:pt x="3470" y="8142"/>
                </a:lnTo>
                <a:lnTo>
                  <a:pt x="3459" y="8204"/>
                </a:lnTo>
                <a:lnTo>
                  <a:pt x="3449" y="8263"/>
                </a:lnTo>
                <a:lnTo>
                  <a:pt x="3441" y="8325"/>
                </a:lnTo>
                <a:lnTo>
                  <a:pt x="3433" y="8386"/>
                </a:lnTo>
                <a:lnTo>
                  <a:pt x="3428" y="8447"/>
                </a:lnTo>
                <a:lnTo>
                  <a:pt x="3422" y="8507"/>
                </a:lnTo>
                <a:lnTo>
                  <a:pt x="3419" y="8568"/>
                </a:lnTo>
                <a:lnTo>
                  <a:pt x="3416" y="8630"/>
                </a:lnTo>
                <a:lnTo>
                  <a:pt x="3414" y="8691"/>
                </a:lnTo>
                <a:lnTo>
                  <a:pt x="3413" y="8752"/>
                </a:lnTo>
                <a:lnTo>
                  <a:pt x="3411" y="8815"/>
                </a:lnTo>
                <a:lnTo>
                  <a:pt x="3411" y="8876"/>
                </a:lnTo>
                <a:lnTo>
                  <a:pt x="3414" y="8999"/>
                </a:lnTo>
                <a:lnTo>
                  <a:pt x="3419" y="9124"/>
                </a:lnTo>
                <a:lnTo>
                  <a:pt x="3425" y="9249"/>
                </a:lnTo>
                <a:lnTo>
                  <a:pt x="3432" y="9375"/>
                </a:lnTo>
                <a:lnTo>
                  <a:pt x="3441" y="9499"/>
                </a:lnTo>
                <a:lnTo>
                  <a:pt x="3422" y="9502"/>
                </a:lnTo>
                <a:lnTo>
                  <a:pt x="3404" y="9504"/>
                </a:lnTo>
                <a:lnTo>
                  <a:pt x="3387" y="9505"/>
                </a:lnTo>
                <a:lnTo>
                  <a:pt x="3370" y="9505"/>
                </a:lnTo>
                <a:lnTo>
                  <a:pt x="3354" y="9505"/>
                </a:lnTo>
                <a:lnTo>
                  <a:pt x="3339" y="9503"/>
                </a:lnTo>
                <a:lnTo>
                  <a:pt x="3325" y="9500"/>
                </a:lnTo>
                <a:lnTo>
                  <a:pt x="3310" y="9498"/>
                </a:lnTo>
                <a:lnTo>
                  <a:pt x="3296" y="9494"/>
                </a:lnTo>
                <a:lnTo>
                  <a:pt x="3284" y="9489"/>
                </a:lnTo>
                <a:lnTo>
                  <a:pt x="3272" y="9485"/>
                </a:lnTo>
                <a:lnTo>
                  <a:pt x="3260" y="9478"/>
                </a:lnTo>
                <a:lnTo>
                  <a:pt x="3249" y="9471"/>
                </a:lnTo>
                <a:lnTo>
                  <a:pt x="3239" y="9464"/>
                </a:lnTo>
                <a:lnTo>
                  <a:pt x="3229" y="9455"/>
                </a:lnTo>
                <a:lnTo>
                  <a:pt x="3219" y="9447"/>
                </a:lnTo>
                <a:lnTo>
                  <a:pt x="3211" y="9437"/>
                </a:lnTo>
                <a:lnTo>
                  <a:pt x="3202" y="9426"/>
                </a:lnTo>
                <a:lnTo>
                  <a:pt x="3194" y="9415"/>
                </a:lnTo>
                <a:lnTo>
                  <a:pt x="3186" y="9404"/>
                </a:lnTo>
                <a:lnTo>
                  <a:pt x="3174" y="9378"/>
                </a:lnTo>
                <a:lnTo>
                  <a:pt x="3162" y="9351"/>
                </a:lnTo>
                <a:lnTo>
                  <a:pt x="3153" y="9321"/>
                </a:lnTo>
                <a:lnTo>
                  <a:pt x="3145" y="9289"/>
                </a:lnTo>
                <a:lnTo>
                  <a:pt x="3139" y="9255"/>
                </a:lnTo>
                <a:lnTo>
                  <a:pt x="3135" y="9218"/>
                </a:lnTo>
                <a:lnTo>
                  <a:pt x="3133" y="9180"/>
                </a:lnTo>
                <a:lnTo>
                  <a:pt x="3130" y="9141"/>
                </a:lnTo>
                <a:lnTo>
                  <a:pt x="3130" y="9100"/>
                </a:lnTo>
                <a:lnTo>
                  <a:pt x="3131" y="9056"/>
                </a:lnTo>
                <a:lnTo>
                  <a:pt x="3135" y="9012"/>
                </a:lnTo>
                <a:lnTo>
                  <a:pt x="3139" y="8965"/>
                </a:lnTo>
                <a:lnTo>
                  <a:pt x="3144" y="8919"/>
                </a:lnTo>
                <a:lnTo>
                  <a:pt x="3148" y="8870"/>
                </a:lnTo>
                <a:lnTo>
                  <a:pt x="3156" y="8820"/>
                </a:lnTo>
                <a:lnTo>
                  <a:pt x="3163" y="8769"/>
                </a:lnTo>
                <a:lnTo>
                  <a:pt x="3180" y="8667"/>
                </a:lnTo>
                <a:lnTo>
                  <a:pt x="3201" y="8560"/>
                </a:lnTo>
                <a:lnTo>
                  <a:pt x="3223" y="8453"/>
                </a:lnTo>
                <a:lnTo>
                  <a:pt x="3246" y="8344"/>
                </a:lnTo>
                <a:lnTo>
                  <a:pt x="3271" y="8235"/>
                </a:lnTo>
                <a:lnTo>
                  <a:pt x="3320" y="8020"/>
                </a:lnTo>
                <a:lnTo>
                  <a:pt x="3343" y="7916"/>
                </a:lnTo>
                <a:lnTo>
                  <a:pt x="3364" y="7815"/>
                </a:lnTo>
                <a:lnTo>
                  <a:pt x="3383" y="7718"/>
                </a:lnTo>
                <a:lnTo>
                  <a:pt x="3400" y="7625"/>
                </a:lnTo>
                <a:lnTo>
                  <a:pt x="3414" y="7540"/>
                </a:lnTo>
                <a:lnTo>
                  <a:pt x="3419" y="7498"/>
                </a:lnTo>
                <a:lnTo>
                  <a:pt x="3422" y="7459"/>
                </a:lnTo>
                <a:lnTo>
                  <a:pt x="3426" y="7422"/>
                </a:lnTo>
                <a:lnTo>
                  <a:pt x="3427" y="7387"/>
                </a:lnTo>
                <a:lnTo>
                  <a:pt x="3427" y="7353"/>
                </a:lnTo>
                <a:lnTo>
                  <a:pt x="3427" y="7322"/>
                </a:lnTo>
                <a:lnTo>
                  <a:pt x="3425" y="7293"/>
                </a:lnTo>
                <a:lnTo>
                  <a:pt x="3420" y="7267"/>
                </a:lnTo>
                <a:lnTo>
                  <a:pt x="3415" y="7243"/>
                </a:lnTo>
                <a:lnTo>
                  <a:pt x="3408" y="7221"/>
                </a:lnTo>
                <a:lnTo>
                  <a:pt x="3399" y="7202"/>
                </a:lnTo>
                <a:lnTo>
                  <a:pt x="3394" y="7194"/>
                </a:lnTo>
                <a:lnTo>
                  <a:pt x="3388" y="7185"/>
                </a:lnTo>
                <a:lnTo>
                  <a:pt x="3382" y="7179"/>
                </a:lnTo>
                <a:lnTo>
                  <a:pt x="3376" y="7173"/>
                </a:lnTo>
                <a:lnTo>
                  <a:pt x="3369" y="7167"/>
                </a:lnTo>
                <a:lnTo>
                  <a:pt x="3361" y="7162"/>
                </a:lnTo>
                <a:lnTo>
                  <a:pt x="3345" y="7161"/>
                </a:lnTo>
                <a:lnTo>
                  <a:pt x="3331" y="7162"/>
                </a:lnTo>
                <a:lnTo>
                  <a:pt x="3316" y="7164"/>
                </a:lnTo>
                <a:lnTo>
                  <a:pt x="3301" y="7167"/>
                </a:lnTo>
                <a:lnTo>
                  <a:pt x="3287" y="7172"/>
                </a:lnTo>
                <a:lnTo>
                  <a:pt x="3273" y="7178"/>
                </a:lnTo>
                <a:lnTo>
                  <a:pt x="3260" y="7184"/>
                </a:lnTo>
                <a:lnTo>
                  <a:pt x="3248" y="7193"/>
                </a:lnTo>
                <a:lnTo>
                  <a:pt x="3234" y="7201"/>
                </a:lnTo>
                <a:lnTo>
                  <a:pt x="3222" y="7210"/>
                </a:lnTo>
                <a:lnTo>
                  <a:pt x="3197" y="7230"/>
                </a:lnTo>
                <a:lnTo>
                  <a:pt x="3174" y="7254"/>
                </a:lnTo>
                <a:lnTo>
                  <a:pt x="3151" y="7278"/>
                </a:lnTo>
                <a:lnTo>
                  <a:pt x="3107" y="7331"/>
                </a:lnTo>
                <a:lnTo>
                  <a:pt x="3085" y="7356"/>
                </a:lnTo>
                <a:lnTo>
                  <a:pt x="3063" y="7382"/>
                </a:lnTo>
                <a:lnTo>
                  <a:pt x="3041" y="7405"/>
                </a:lnTo>
                <a:lnTo>
                  <a:pt x="3019" y="7426"/>
                </a:lnTo>
                <a:lnTo>
                  <a:pt x="2996" y="7446"/>
                </a:lnTo>
                <a:lnTo>
                  <a:pt x="2985" y="7453"/>
                </a:lnTo>
                <a:lnTo>
                  <a:pt x="2972" y="7460"/>
                </a:lnTo>
                <a:lnTo>
                  <a:pt x="2935" y="7480"/>
                </a:lnTo>
                <a:lnTo>
                  <a:pt x="2892" y="7498"/>
                </a:lnTo>
                <a:lnTo>
                  <a:pt x="2845" y="7515"/>
                </a:lnTo>
                <a:lnTo>
                  <a:pt x="2795" y="7531"/>
                </a:lnTo>
                <a:lnTo>
                  <a:pt x="2743" y="7546"/>
                </a:lnTo>
                <a:lnTo>
                  <a:pt x="2688" y="7559"/>
                </a:lnTo>
                <a:lnTo>
                  <a:pt x="2631" y="7570"/>
                </a:lnTo>
                <a:lnTo>
                  <a:pt x="2574" y="7580"/>
                </a:lnTo>
                <a:lnTo>
                  <a:pt x="2516" y="7587"/>
                </a:lnTo>
                <a:lnTo>
                  <a:pt x="2459" y="7591"/>
                </a:lnTo>
                <a:lnTo>
                  <a:pt x="2432" y="7592"/>
                </a:lnTo>
                <a:lnTo>
                  <a:pt x="2404" y="7592"/>
                </a:lnTo>
                <a:lnTo>
                  <a:pt x="2377" y="7592"/>
                </a:lnTo>
                <a:lnTo>
                  <a:pt x="2350" y="7591"/>
                </a:lnTo>
                <a:lnTo>
                  <a:pt x="2324" y="7589"/>
                </a:lnTo>
                <a:lnTo>
                  <a:pt x="2300" y="7586"/>
                </a:lnTo>
                <a:lnTo>
                  <a:pt x="2276" y="7583"/>
                </a:lnTo>
                <a:lnTo>
                  <a:pt x="2252" y="7578"/>
                </a:lnTo>
                <a:lnTo>
                  <a:pt x="2229" y="7572"/>
                </a:lnTo>
                <a:lnTo>
                  <a:pt x="2208" y="7565"/>
                </a:lnTo>
                <a:lnTo>
                  <a:pt x="2188" y="7557"/>
                </a:lnTo>
                <a:lnTo>
                  <a:pt x="2169" y="7548"/>
                </a:lnTo>
                <a:lnTo>
                  <a:pt x="2135" y="7530"/>
                </a:lnTo>
                <a:lnTo>
                  <a:pt x="2102" y="7510"/>
                </a:lnTo>
                <a:lnTo>
                  <a:pt x="2070" y="7488"/>
                </a:lnTo>
                <a:lnTo>
                  <a:pt x="2037" y="7465"/>
                </a:lnTo>
                <a:lnTo>
                  <a:pt x="1974" y="7418"/>
                </a:lnTo>
                <a:lnTo>
                  <a:pt x="1910" y="7369"/>
                </a:lnTo>
                <a:lnTo>
                  <a:pt x="1878" y="7344"/>
                </a:lnTo>
                <a:lnTo>
                  <a:pt x="1846" y="7321"/>
                </a:lnTo>
                <a:lnTo>
                  <a:pt x="1815" y="7299"/>
                </a:lnTo>
                <a:lnTo>
                  <a:pt x="1782" y="7278"/>
                </a:lnTo>
                <a:lnTo>
                  <a:pt x="1747" y="7260"/>
                </a:lnTo>
                <a:lnTo>
                  <a:pt x="1713" y="7241"/>
                </a:lnTo>
                <a:lnTo>
                  <a:pt x="1679" y="7227"/>
                </a:lnTo>
                <a:lnTo>
                  <a:pt x="1661" y="7221"/>
                </a:lnTo>
                <a:lnTo>
                  <a:pt x="1644" y="7215"/>
                </a:lnTo>
                <a:lnTo>
                  <a:pt x="1624" y="7208"/>
                </a:lnTo>
                <a:lnTo>
                  <a:pt x="1607" y="7202"/>
                </a:lnTo>
                <a:lnTo>
                  <a:pt x="1592" y="7195"/>
                </a:lnTo>
                <a:lnTo>
                  <a:pt x="1579" y="7188"/>
                </a:lnTo>
                <a:lnTo>
                  <a:pt x="1567" y="7179"/>
                </a:lnTo>
                <a:lnTo>
                  <a:pt x="1556" y="7171"/>
                </a:lnTo>
                <a:lnTo>
                  <a:pt x="1547" y="7162"/>
                </a:lnTo>
                <a:lnTo>
                  <a:pt x="1538" y="7152"/>
                </a:lnTo>
                <a:lnTo>
                  <a:pt x="1532" y="7142"/>
                </a:lnTo>
                <a:lnTo>
                  <a:pt x="1526" y="7133"/>
                </a:lnTo>
                <a:lnTo>
                  <a:pt x="1520" y="7123"/>
                </a:lnTo>
                <a:lnTo>
                  <a:pt x="1516" y="7112"/>
                </a:lnTo>
                <a:lnTo>
                  <a:pt x="1508" y="7090"/>
                </a:lnTo>
                <a:lnTo>
                  <a:pt x="1502" y="7068"/>
                </a:lnTo>
                <a:lnTo>
                  <a:pt x="1496" y="7043"/>
                </a:lnTo>
                <a:lnTo>
                  <a:pt x="1487" y="7020"/>
                </a:lnTo>
                <a:lnTo>
                  <a:pt x="1478" y="6996"/>
                </a:lnTo>
                <a:lnTo>
                  <a:pt x="1472" y="6984"/>
                </a:lnTo>
                <a:lnTo>
                  <a:pt x="1466" y="6971"/>
                </a:lnTo>
                <a:lnTo>
                  <a:pt x="1459" y="6959"/>
                </a:lnTo>
                <a:lnTo>
                  <a:pt x="1449" y="6947"/>
                </a:lnTo>
                <a:lnTo>
                  <a:pt x="1439" y="6935"/>
                </a:lnTo>
                <a:lnTo>
                  <a:pt x="1428" y="6922"/>
                </a:lnTo>
                <a:lnTo>
                  <a:pt x="1415" y="6910"/>
                </a:lnTo>
                <a:lnTo>
                  <a:pt x="1401" y="6898"/>
                </a:lnTo>
                <a:lnTo>
                  <a:pt x="1384" y="6887"/>
                </a:lnTo>
                <a:lnTo>
                  <a:pt x="1366" y="6875"/>
                </a:lnTo>
                <a:lnTo>
                  <a:pt x="1351" y="6865"/>
                </a:lnTo>
                <a:lnTo>
                  <a:pt x="1335" y="6854"/>
                </a:lnTo>
                <a:lnTo>
                  <a:pt x="1320" y="6842"/>
                </a:lnTo>
                <a:lnTo>
                  <a:pt x="1304" y="6828"/>
                </a:lnTo>
                <a:lnTo>
                  <a:pt x="1272" y="6799"/>
                </a:lnTo>
                <a:lnTo>
                  <a:pt x="1240" y="6766"/>
                </a:lnTo>
                <a:lnTo>
                  <a:pt x="1208" y="6732"/>
                </a:lnTo>
                <a:lnTo>
                  <a:pt x="1178" y="6694"/>
                </a:lnTo>
                <a:lnTo>
                  <a:pt x="1147" y="6655"/>
                </a:lnTo>
                <a:lnTo>
                  <a:pt x="1117" y="6614"/>
                </a:lnTo>
                <a:lnTo>
                  <a:pt x="1087" y="6574"/>
                </a:lnTo>
                <a:lnTo>
                  <a:pt x="1059" y="6533"/>
                </a:lnTo>
                <a:lnTo>
                  <a:pt x="1004" y="6449"/>
                </a:lnTo>
                <a:lnTo>
                  <a:pt x="909" y="6301"/>
                </a:lnTo>
                <a:lnTo>
                  <a:pt x="893" y="6279"/>
                </a:lnTo>
                <a:lnTo>
                  <a:pt x="877" y="6261"/>
                </a:lnTo>
                <a:lnTo>
                  <a:pt x="859" y="6244"/>
                </a:lnTo>
                <a:lnTo>
                  <a:pt x="840" y="6228"/>
                </a:lnTo>
                <a:lnTo>
                  <a:pt x="822" y="6213"/>
                </a:lnTo>
                <a:lnTo>
                  <a:pt x="802" y="6200"/>
                </a:lnTo>
                <a:lnTo>
                  <a:pt x="763" y="6174"/>
                </a:lnTo>
                <a:lnTo>
                  <a:pt x="745" y="6161"/>
                </a:lnTo>
                <a:lnTo>
                  <a:pt x="725" y="6147"/>
                </a:lnTo>
                <a:lnTo>
                  <a:pt x="708" y="6133"/>
                </a:lnTo>
                <a:lnTo>
                  <a:pt x="691" y="6116"/>
                </a:lnTo>
                <a:lnTo>
                  <a:pt x="675" y="6099"/>
                </a:lnTo>
                <a:lnTo>
                  <a:pt x="661" y="6078"/>
                </a:lnTo>
                <a:lnTo>
                  <a:pt x="648" y="6056"/>
                </a:lnTo>
                <a:lnTo>
                  <a:pt x="642" y="6042"/>
                </a:lnTo>
                <a:lnTo>
                  <a:pt x="637" y="6030"/>
                </a:lnTo>
                <a:lnTo>
                  <a:pt x="615" y="5971"/>
                </a:lnTo>
                <a:lnTo>
                  <a:pt x="603" y="5937"/>
                </a:lnTo>
                <a:lnTo>
                  <a:pt x="588" y="5902"/>
                </a:lnTo>
                <a:lnTo>
                  <a:pt x="573" y="5868"/>
                </a:lnTo>
                <a:lnTo>
                  <a:pt x="557" y="5835"/>
                </a:lnTo>
                <a:lnTo>
                  <a:pt x="548" y="5820"/>
                </a:lnTo>
                <a:lnTo>
                  <a:pt x="538" y="5806"/>
                </a:lnTo>
                <a:lnTo>
                  <a:pt x="530" y="5794"/>
                </a:lnTo>
                <a:lnTo>
                  <a:pt x="521" y="5783"/>
                </a:lnTo>
                <a:lnTo>
                  <a:pt x="507" y="5769"/>
                </a:lnTo>
                <a:lnTo>
                  <a:pt x="491" y="5755"/>
                </a:lnTo>
                <a:lnTo>
                  <a:pt x="475" y="5742"/>
                </a:lnTo>
                <a:lnTo>
                  <a:pt x="458" y="5729"/>
                </a:lnTo>
                <a:lnTo>
                  <a:pt x="425" y="5705"/>
                </a:lnTo>
                <a:lnTo>
                  <a:pt x="389" y="5683"/>
                </a:lnTo>
                <a:lnTo>
                  <a:pt x="355" y="5660"/>
                </a:lnTo>
                <a:lnTo>
                  <a:pt x="321" y="5636"/>
                </a:lnTo>
                <a:lnTo>
                  <a:pt x="305" y="5623"/>
                </a:lnTo>
                <a:lnTo>
                  <a:pt x="289" y="5610"/>
                </a:lnTo>
                <a:lnTo>
                  <a:pt x="274" y="5595"/>
                </a:lnTo>
                <a:lnTo>
                  <a:pt x="261" y="5580"/>
                </a:lnTo>
                <a:lnTo>
                  <a:pt x="245" y="5561"/>
                </a:lnTo>
                <a:lnTo>
                  <a:pt x="232" y="5540"/>
                </a:lnTo>
                <a:lnTo>
                  <a:pt x="221" y="5520"/>
                </a:lnTo>
                <a:lnTo>
                  <a:pt x="211" y="5498"/>
                </a:lnTo>
                <a:lnTo>
                  <a:pt x="203" y="5478"/>
                </a:lnTo>
                <a:lnTo>
                  <a:pt x="196" y="5456"/>
                </a:lnTo>
                <a:lnTo>
                  <a:pt x="185" y="5413"/>
                </a:lnTo>
                <a:lnTo>
                  <a:pt x="173" y="5368"/>
                </a:lnTo>
                <a:lnTo>
                  <a:pt x="167" y="5346"/>
                </a:lnTo>
                <a:lnTo>
                  <a:pt x="159" y="5324"/>
                </a:lnTo>
                <a:lnTo>
                  <a:pt x="151" y="5302"/>
                </a:lnTo>
                <a:lnTo>
                  <a:pt x="141" y="5278"/>
                </a:lnTo>
                <a:lnTo>
                  <a:pt x="130" y="5256"/>
                </a:lnTo>
                <a:lnTo>
                  <a:pt x="115" y="5234"/>
                </a:lnTo>
                <a:lnTo>
                  <a:pt x="104" y="5216"/>
                </a:lnTo>
                <a:lnTo>
                  <a:pt x="91" y="5190"/>
                </a:lnTo>
                <a:lnTo>
                  <a:pt x="76" y="5159"/>
                </a:lnTo>
                <a:lnTo>
                  <a:pt x="60" y="5123"/>
                </a:lnTo>
                <a:lnTo>
                  <a:pt x="46" y="5084"/>
                </a:lnTo>
                <a:lnTo>
                  <a:pt x="32" y="5042"/>
                </a:lnTo>
                <a:lnTo>
                  <a:pt x="20" y="4998"/>
                </a:lnTo>
                <a:lnTo>
                  <a:pt x="10" y="4954"/>
                </a:lnTo>
                <a:lnTo>
                  <a:pt x="7" y="4932"/>
                </a:lnTo>
                <a:lnTo>
                  <a:pt x="3" y="4910"/>
                </a:lnTo>
                <a:lnTo>
                  <a:pt x="0" y="4890"/>
                </a:lnTo>
                <a:lnTo>
                  <a:pt x="0" y="4868"/>
                </a:lnTo>
                <a:lnTo>
                  <a:pt x="0" y="4848"/>
                </a:lnTo>
                <a:lnTo>
                  <a:pt x="2" y="4828"/>
                </a:lnTo>
                <a:lnTo>
                  <a:pt x="4" y="4809"/>
                </a:lnTo>
                <a:lnTo>
                  <a:pt x="8" y="4792"/>
                </a:lnTo>
                <a:lnTo>
                  <a:pt x="14" y="4775"/>
                </a:lnTo>
                <a:lnTo>
                  <a:pt x="21" y="4759"/>
                </a:lnTo>
                <a:lnTo>
                  <a:pt x="30" y="4745"/>
                </a:lnTo>
                <a:lnTo>
                  <a:pt x="40" y="4733"/>
                </a:lnTo>
                <a:lnTo>
                  <a:pt x="52" y="4722"/>
                </a:lnTo>
                <a:lnTo>
                  <a:pt x="66" y="4712"/>
                </a:lnTo>
                <a:lnTo>
                  <a:pt x="82" y="4705"/>
                </a:lnTo>
                <a:lnTo>
                  <a:pt x="101" y="4699"/>
                </a:lnTo>
                <a:lnTo>
                  <a:pt x="157" y="4755"/>
                </a:lnTo>
                <a:lnTo>
                  <a:pt x="216" y="4810"/>
                </a:lnTo>
                <a:lnTo>
                  <a:pt x="276" y="4863"/>
                </a:lnTo>
                <a:lnTo>
                  <a:pt x="337" y="4913"/>
                </a:lnTo>
                <a:lnTo>
                  <a:pt x="356" y="4919"/>
                </a:lnTo>
                <a:lnTo>
                  <a:pt x="376" y="4923"/>
                </a:lnTo>
                <a:lnTo>
                  <a:pt x="395" y="4925"/>
                </a:lnTo>
                <a:lnTo>
                  <a:pt x="416" y="4926"/>
                </a:lnTo>
                <a:lnTo>
                  <a:pt x="459" y="4926"/>
                </a:lnTo>
                <a:lnTo>
                  <a:pt x="502" y="4926"/>
                </a:lnTo>
                <a:lnTo>
                  <a:pt x="522" y="4926"/>
                </a:lnTo>
                <a:lnTo>
                  <a:pt x="543" y="4929"/>
                </a:lnTo>
                <a:lnTo>
                  <a:pt x="564" y="4931"/>
                </a:lnTo>
                <a:lnTo>
                  <a:pt x="584" y="4936"/>
                </a:lnTo>
                <a:lnTo>
                  <a:pt x="603" y="4942"/>
                </a:lnTo>
                <a:lnTo>
                  <a:pt x="621" y="4951"/>
                </a:lnTo>
                <a:lnTo>
                  <a:pt x="630" y="4957"/>
                </a:lnTo>
                <a:lnTo>
                  <a:pt x="639" y="4963"/>
                </a:lnTo>
                <a:lnTo>
                  <a:pt x="646" y="4970"/>
                </a:lnTo>
                <a:lnTo>
                  <a:pt x="655" y="4978"/>
                </a:lnTo>
                <a:lnTo>
                  <a:pt x="684" y="4969"/>
                </a:lnTo>
                <a:lnTo>
                  <a:pt x="718" y="4960"/>
                </a:lnTo>
                <a:lnTo>
                  <a:pt x="758" y="4952"/>
                </a:lnTo>
                <a:lnTo>
                  <a:pt x="804" y="4943"/>
                </a:lnTo>
                <a:lnTo>
                  <a:pt x="851" y="4935"/>
                </a:lnTo>
                <a:lnTo>
                  <a:pt x="903" y="4927"/>
                </a:lnTo>
                <a:lnTo>
                  <a:pt x="954" y="4920"/>
                </a:lnTo>
                <a:lnTo>
                  <a:pt x="1007" y="4915"/>
                </a:lnTo>
                <a:lnTo>
                  <a:pt x="1059" y="4912"/>
                </a:lnTo>
                <a:lnTo>
                  <a:pt x="1111" y="4909"/>
                </a:lnTo>
                <a:lnTo>
                  <a:pt x="1159" y="4909"/>
                </a:lnTo>
                <a:lnTo>
                  <a:pt x="1206" y="4912"/>
                </a:lnTo>
                <a:lnTo>
                  <a:pt x="1228" y="4914"/>
                </a:lnTo>
                <a:lnTo>
                  <a:pt x="1249" y="4916"/>
                </a:lnTo>
                <a:lnTo>
                  <a:pt x="1268" y="4920"/>
                </a:lnTo>
                <a:lnTo>
                  <a:pt x="1287" y="4924"/>
                </a:lnTo>
                <a:lnTo>
                  <a:pt x="1304" y="4930"/>
                </a:lnTo>
                <a:lnTo>
                  <a:pt x="1318" y="4935"/>
                </a:lnTo>
                <a:lnTo>
                  <a:pt x="1332" y="4942"/>
                </a:lnTo>
                <a:lnTo>
                  <a:pt x="1344" y="4949"/>
                </a:lnTo>
                <a:lnTo>
                  <a:pt x="1366" y="4956"/>
                </a:lnTo>
                <a:lnTo>
                  <a:pt x="1387" y="4958"/>
                </a:lnTo>
                <a:lnTo>
                  <a:pt x="1408" y="4958"/>
                </a:lnTo>
                <a:lnTo>
                  <a:pt x="1428" y="4956"/>
                </a:lnTo>
                <a:lnTo>
                  <a:pt x="1449" y="4953"/>
                </a:lnTo>
                <a:lnTo>
                  <a:pt x="1469" y="4948"/>
                </a:lnTo>
                <a:lnTo>
                  <a:pt x="1488" y="4942"/>
                </a:lnTo>
                <a:lnTo>
                  <a:pt x="1508" y="4935"/>
                </a:lnTo>
                <a:lnTo>
                  <a:pt x="1547" y="4921"/>
                </a:lnTo>
                <a:lnTo>
                  <a:pt x="1567" y="4914"/>
                </a:lnTo>
                <a:lnTo>
                  <a:pt x="1587" y="4908"/>
                </a:lnTo>
                <a:lnTo>
                  <a:pt x="1607" y="4902"/>
                </a:lnTo>
                <a:lnTo>
                  <a:pt x="1628" y="4898"/>
                </a:lnTo>
                <a:lnTo>
                  <a:pt x="1648" y="4896"/>
                </a:lnTo>
                <a:lnTo>
                  <a:pt x="1670" y="4896"/>
                </a:lnTo>
                <a:lnTo>
                  <a:pt x="1691" y="4897"/>
                </a:lnTo>
                <a:lnTo>
                  <a:pt x="1713" y="4902"/>
                </a:lnTo>
                <a:lnTo>
                  <a:pt x="1733" y="4907"/>
                </a:lnTo>
                <a:lnTo>
                  <a:pt x="1752" y="4915"/>
                </a:lnTo>
                <a:lnTo>
                  <a:pt x="1772" y="4924"/>
                </a:lnTo>
                <a:lnTo>
                  <a:pt x="1790" y="4934"/>
                </a:lnTo>
                <a:lnTo>
                  <a:pt x="1827" y="4954"/>
                </a:lnTo>
                <a:lnTo>
                  <a:pt x="1864" y="4976"/>
                </a:lnTo>
                <a:lnTo>
                  <a:pt x="1883" y="4986"/>
                </a:lnTo>
                <a:lnTo>
                  <a:pt x="1901" y="4996"/>
                </a:lnTo>
                <a:lnTo>
                  <a:pt x="1921" y="5005"/>
                </a:lnTo>
                <a:lnTo>
                  <a:pt x="1941" y="5011"/>
                </a:lnTo>
                <a:lnTo>
                  <a:pt x="1961" y="5016"/>
                </a:lnTo>
                <a:lnTo>
                  <a:pt x="1982" y="5019"/>
                </a:lnTo>
                <a:lnTo>
                  <a:pt x="2069" y="5024"/>
                </a:lnTo>
                <a:lnTo>
                  <a:pt x="2156" y="5029"/>
                </a:lnTo>
                <a:lnTo>
                  <a:pt x="2241" y="5036"/>
                </a:lnTo>
                <a:lnTo>
                  <a:pt x="2284" y="5040"/>
                </a:lnTo>
                <a:lnTo>
                  <a:pt x="2327" y="5046"/>
                </a:lnTo>
                <a:lnTo>
                  <a:pt x="2370" y="5052"/>
                </a:lnTo>
                <a:lnTo>
                  <a:pt x="2411" y="5060"/>
                </a:lnTo>
                <a:lnTo>
                  <a:pt x="2454" y="5068"/>
                </a:lnTo>
                <a:lnTo>
                  <a:pt x="2496" y="5078"/>
                </a:lnTo>
                <a:lnTo>
                  <a:pt x="2537" y="5090"/>
                </a:lnTo>
                <a:lnTo>
                  <a:pt x="2579" y="5102"/>
                </a:lnTo>
                <a:lnTo>
                  <a:pt x="2619" y="5117"/>
                </a:lnTo>
                <a:lnTo>
                  <a:pt x="2661" y="5134"/>
                </a:lnTo>
                <a:lnTo>
                  <a:pt x="2854" y="5314"/>
                </a:lnTo>
                <a:lnTo>
                  <a:pt x="2880" y="5311"/>
                </a:lnTo>
                <a:lnTo>
                  <a:pt x="2904" y="5313"/>
                </a:lnTo>
                <a:lnTo>
                  <a:pt x="2930" y="5314"/>
                </a:lnTo>
                <a:lnTo>
                  <a:pt x="2953" y="5319"/>
                </a:lnTo>
                <a:lnTo>
                  <a:pt x="2977" y="5325"/>
                </a:lnTo>
                <a:lnTo>
                  <a:pt x="2999" y="5333"/>
                </a:lnTo>
                <a:lnTo>
                  <a:pt x="3021" y="5343"/>
                </a:lnTo>
                <a:lnTo>
                  <a:pt x="3043" y="5355"/>
                </a:lnTo>
                <a:lnTo>
                  <a:pt x="3064" y="5368"/>
                </a:lnTo>
                <a:lnTo>
                  <a:pt x="3084" y="5382"/>
                </a:lnTo>
                <a:lnTo>
                  <a:pt x="3102" y="5399"/>
                </a:lnTo>
                <a:lnTo>
                  <a:pt x="3119" y="5416"/>
                </a:lnTo>
                <a:lnTo>
                  <a:pt x="3136" y="5435"/>
                </a:lnTo>
                <a:lnTo>
                  <a:pt x="3151" y="5454"/>
                </a:lnTo>
                <a:lnTo>
                  <a:pt x="3166" y="5474"/>
                </a:lnTo>
                <a:lnTo>
                  <a:pt x="3178" y="5495"/>
                </a:lnTo>
                <a:lnTo>
                  <a:pt x="3179" y="5506"/>
                </a:lnTo>
                <a:lnTo>
                  <a:pt x="3181" y="5517"/>
                </a:lnTo>
                <a:lnTo>
                  <a:pt x="3186" y="5529"/>
                </a:lnTo>
                <a:lnTo>
                  <a:pt x="3191" y="5544"/>
                </a:lnTo>
                <a:lnTo>
                  <a:pt x="3199" y="5558"/>
                </a:lnTo>
                <a:lnTo>
                  <a:pt x="3208" y="5574"/>
                </a:lnTo>
                <a:lnTo>
                  <a:pt x="3229" y="5608"/>
                </a:lnTo>
                <a:lnTo>
                  <a:pt x="3255" y="5645"/>
                </a:lnTo>
                <a:lnTo>
                  <a:pt x="3284" y="5683"/>
                </a:lnTo>
                <a:lnTo>
                  <a:pt x="3315" y="5722"/>
                </a:lnTo>
                <a:lnTo>
                  <a:pt x="3349" y="5760"/>
                </a:lnTo>
                <a:lnTo>
                  <a:pt x="3382" y="5798"/>
                </a:lnTo>
                <a:lnTo>
                  <a:pt x="3416" y="5833"/>
                </a:lnTo>
                <a:lnTo>
                  <a:pt x="3448" y="5865"/>
                </a:lnTo>
                <a:lnTo>
                  <a:pt x="3480" y="5893"/>
                </a:lnTo>
                <a:lnTo>
                  <a:pt x="3507" y="5918"/>
                </a:lnTo>
                <a:lnTo>
                  <a:pt x="3531" y="5935"/>
                </a:lnTo>
                <a:lnTo>
                  <a:pt x="3542" y="5942"/>
                </a:lnTo>
                <a:lnTo>
                  <a:pt x="3551" y="5947"/>
                </a:lnTo>
                <a:lnTo>
                  <a:pt x="3558" y="5949"/>
                </a:lnTo>
                <a:lnTo>
                  <a:pt x="3565" y="5951"/>
                </a:lnTo>
                <a:lnTo>
                  <a:pt x="3574" y="5962"/>
                </a:lnTo>
                <a:lnTo>
                  <a:pt x="3582" y="5975"/>
                </a:lnTo>
                <a:lnTo>
                  <a:pt x="3591" y="5987"/>
                </a:lnTo>
                <a:lnTo>
                  <a:pt x="3598" y="6001"/>
                </a:lnTo>
                <a:lnTo>
                  <a:pt x="3612" y="6029"/>
                </a:lnTo>
                <a:lnTo>
                  <a:pt x="3624" y="6058"/>
                </a:lnTo>
                <a:lnTo>
                  <a:pt x="3634" y="6090"/>
                </a:lnTo>
                <a:lnTo>
                  <a:pt x="3641" y="6122"/>
                </a:lnTo>
                <a:lnTo>
                  <a:pt x="3649" y="6155"/>
                </a:lnTo>
                <a:lnTo>
                  <a:pt x="3655" y="6189"/>
                </a:lnTo>
                <a:lnTo>
                  <a:pt x="3664" y="6257"/>
                </a:lnTo>
                <a:lnTo>
                  <a:pt x="3672" y="6325"/>
                </a:lnTo>
                <a:lnTo>
                  <a:pt x="3680" y="6391"/>
                </a:lnTo>
                <a:lnTo>
                  <a:pt x="3685" y="6422"/>
                </a:lnTo>
                <a:lnTo>
                  <a:pt x="3691" y="6453"/>
                </a:lnTo>
                <a:lnTo>
                  <a:pt x="3694" y="6466"/>
                </a:lnTo>
                <a:lnTo>
                  <a:pt x="3694" y="6482"/>
                </a:lnTo>
                <a:lnTo>
                  <a:pt x="3694" y="6499"/>
                </a:lnTo>
                <a:lnTo>
                  <a:pt x="3693" y="6518"/>
                </a:lnTo>
                <a:lnTo>
                  <a:pt x="3688" y="6557"/>
                </a:lnTo>
                <a:lnTo>
                  <a:pt x="3679" y="6600"/>
                </a:lnTo>
                <a:lnTo>
                  <a:pt x="3669" y="6644"/>
                </a:lnTo>
                <a:lnTo>
                  <a:pt x="3658" y="6690"/>
                </a:lnTo>
                <a:lnTo>
                  <a:pt x="3635" y="6784"/>
                </a:lnTo>
                <a:lnTo>
                  <a:pt x="3624" y="6830"/>
                </a:lnTo>
                <a:lnTo>
                  <a:pt x="3615" y="6874"/>
                </a:lnTo>
                <a:lnTo>
                  <a:pt x="3609" y="6914"/>
                </a:lnTo>
                <a:lnTo>
                  <a:pt x="3608" y="6932"/>
                </a:lnTo>
                <a:lnTo>
                  <a:pt x="3607" y="6951"/>
                </a:lnTo>
                <a:lnTo>
                  <a:pt x="3608" y="6966"/>
                </a:lnTo>
                <a:lnTo>
                  <a:pt x="3609" y="6982"/>
                </a:lnTo>
                <a:lnTo>
                  <a:pt x="3612" y="6996"/>
                </a:lnTo>
                <a:lnTo>
                  <a:pt x="3617" y="7008"/>
                </a:lnTo>
                <a:lnTo>
                  <a:pt x="3622" y="7018"/>
                </a:lnTo>
                <a:lnTo>
                  <a:pt x="3629" y="7026"/>
                </a:lnTo>
                <a:lnTo>
                  <a:pt x="3639" y="7034"/>
                </a:lnTo>
                <a:lnTo>
                  <a:pt x="3649" y="7039"/>
                </a:lnTo>
                <a:lnTo>
                  <a:pt x="3649" y="7025"/>
                </a:lnTo>
                <a:lnTo>
                  <a:pt x="3650" y="7012"/>
                </a:lnTo>
                <a:lnTo>
                  <a:pt x="3651" y="6996"/>
                </a:lnTo>
                <a:lnTo>
                  <a:pt x="3653" y="6981"/>
                </a:lnTo>
                <a:lnTo>
                  <a:pt x="3661" y="6947"/>
                </a:lnTo>
                <a:lnTo>
                  <a:pt x="3671" y="6911"/>
                </a:lnTo>
                <a:lnTo>
                  <a:pt x="3683" y="6874"/>
                </a:lnTo>
                <a:lnTo>
                  <a:pt x="3697" y="6834"/>
                </a:lnTo>
                <a:lnTo>
                  <a:pt x="3713" y="6794"/>
                </a:lnTo>
                <a:lnTo>
                  <a:pt x="3730" y="6754"/>
                </a:lnTo>
                <a:lnTo>
                  <a:pt x="3768" y="6672"/>
                </a:lnTo>
                <a:lnTo>
                  <a:pt x="3806" y="6592"/>
                </a:lnTo>
                <a:lnTo>
                  <a:pt x="3875" y="6457"/>
                </a:lnTo>
                <a:lnTo>
                  <a:pt x="3872" y="6398"/>
                </a:lnTo>
                <a:lnTo>
                  <a:pt x="3867" y="6344"/>
                </a:lnTo>
                <a:lnTo>
                  <a:pt x="3862" y="6297"/>
                </a:lnTo>
                <a:lnTo>
                  <a:pt x="3855" y="6255"/>
                </a:lnTo>
                <a:lnTo>
                  <a:pt x="3848" y="6216"/>
                </a:lnTo>
                <a:lnTo>
                  <a:pt x="3837" y="6180"/>
                </a:lnTo>
                <a:lnTo>
                  <a:pt x="3826" y="6146"/>
                </a:lnTo>
                <a:lnTo>
                  <a:pt x="3812" y="6114"/>
                </a:lnTo>
                <a:lnTo>
                  <a:pt x="3798" y="6083"/>
                </a:lnTo>
                <a:lnTo>
                  <a:pt x="3782" y="6051"/>
                </a:lnTo>
                <a:lnTo>
                  <a:pt x="3745" y="5982"/>
                </a:lnTo>
                <a:lnTo>
                  <a:pt x="3701" y="5903"/>
                </a:lnTo>
                <a:lnTo>
                  <a:pt x="3677" y="5857"/>
                </a:lnTo>
                <a:lnTo>
                  <a:pt x="3651" y="5805"/>
                </a:lnTo>
                <a:lnTo>
                  <a:pt x="3624" y="5750"/>
                </a:lnTo>
                <a:lnTo>
                  <a:pt x="3598" y="5695"/>
                </a:lnTo>
                <a:lnTo>
                  <a:pt x="3574" y="5641"/>
                </a:lnTo>
                <a:lnTo>
                  <a:pt x="3551" y="5589"/>
                </a:lnTo>
                <a:lnTo>
                  <a:pt x="3529" y="5536"/>
                </a:lnTo>
                <a:lnTo>
                  <a:pt x="3509" y="5485"/>
                </a:lnTo>
                <a:lnTo>
                  <a:pt x="3490" y="5434"/>
                </a:lnTo>
                <a:lnTo>
                  <a:pt x="3472" y="5383"/>
                </a:lnTo>
                <a:lnTo>
                  <a:pt x="3455" y="5335"/>
                </a:lnTo>
                <a:lnTo>
                  <a:pt x="3441" y="5284"/>
                </a:lnTo>
                <a:lnTo>
                  <a:pt x="3426" y="5236"/>
                </a:lnTo>
                <a:lnTo>
                  <a:pt x="3414" y="5187"/>
                </a:lnTo>
                <a:lnTo>
                  <a:pt x="3403" y="5138"/>
                </a:lnTo>
                <a:lnTo>
                  <a:pt x="3392" y="5090"/>
                </a:lnTo>
                <a:lnTo>
                  <a:pt x="3383" y="5041"/>
                </a:lnTo>
                <a:lnTo>
                  <a:pt x="3376" y="4992"/>
                </a:lnTo>
                <a:lnTo>
                  <a:pt x="3369" y="4945"/>
                </a:lnTo>
                <a:lnTo>
                  <a:pt x="3364" y="4896"/>
                </a:lnTo>
                <a:lnTo>
                  <a:pt x="3359" y="4847"/>
                </a:lnTo>
                <a:lnTo>
                  <a:pt x="3356" y="4797"/>
                </a:lnTo>
                <a:lnTo>
                  <a:pt x="3355" y="4747"/>
                </a:lnTo>
                <a:lnTo>
                  <a:pt x="3354" y="4696"/>
                </a:lnTo>
                <a:lnTo>
                  <a:pt x="3355" y="4646"/>
                </a:lnTo>
                <a:lnTo>
                  <a:pt x="3356" y="4595"/>
                </a:lnTo>
                <a:lnTo>
                  <a:pt x="3359" y="4542"/>
                </a:lnTo>
                <a:lnTo>
                  <a:pt x="3364" y="4490"/>
                </a:lnTo>
                <a:lnTo>
                  <a:pt x="3369" y="4436"/>
                </a:lnTo>
                <a:lnTo>
                  <a:pt x="3375" y="4381"/>
                </a:lnTo>
                <a:lnTo>
                  <a:pt x="3382" y="4326"/>
                </a:lnTo>
                <a:lnTo>
                  <a:pt x="3391" y="4270"/>
                </a:lnTo>
                <a:lnTo>
                  <a:pt x="3400" y="4211"/>
                </a:lnTo>
                <a:lnTo>
                  <a:pt x="3411" y="4152"/>
                </a:lnTo>
                <a:lnTo>
                  <a:pt x="3443" y="3979"/>
                </a:lnTo>
                <a:lnTo>
                  <a:pt x="3461" y="3882"/>
                </a:lnTo>
                <a:lnTo>
                  <a:pt x="3472" y="3832"/>
                </a:lnTo>
                <a:lnTo>
                  <a:pt x="3483" y="3782"/>
                </a:lnTo>
                <a:lnTo>
                  <a:pt x="3496" y="3733"/>
                </a:lnTo>
                <a:lnTo>
                  <a:pt x="3509" y="3684"/>
                </a:lnTo>
                <a:lnTo>
                  <a:pt x="3523" y="3638"/>
                </a:lnTo>
                <a:lnTo>
                  <a:pt x="3537" y="3593"/>
                </a:lnTo>
                <a:lnTo>
                  <a:pt x="3554" y="3550"/>
                </a:lnTo>
                <a:lnTo>
                  <a:pt x="3571" y="3510"/>
                </a:lnTo>
                <a:lnTo>
                  <a:pt x="3590" y="3473"/>
                </a:lnTo>
                <a:lnTo>
                  <a:pt x="3600" y="3456"/>
                </a:lnTo>
                <a:lnTo>
                  <a:pt x="3609" y="3440"/>
                </a:lnTo>
                <a:lnTo>
                  <a:pt x="3631" y="3404"/>
                </a:lnTo>
                <a:lnTo>
                  <a:pt x="3651" y="3370"/>
                </a:lnTo>
                <a:lnTo>
                  <a:pt x="3667" y="3337"/>
                </a:lnTo>
                <a:lnTo>
                  <a:pt x="3680" y="3304"/>
                </a:lnTo>
                <a:lnTo>
                  <a:pt x="3693" y="3271"/>
                </a:lnTo>
                <a:lnTo>
                  <a:pt x="3702" y="3239"/>
                </a:lnTo>
                <a:lnTo>
                  <a:pt x="3711" y="3208"/>
                </a:lnTo>
                <a:lnTo>
                  <a:pt x="3718" y="3176"/>
                </a:lnTo>
                <a:lnTo>
                  <a:pt x="3732" y="3113"/>
                </a:lnTo>
                <a:lnTo>
                  <a:pt x="3746" y="3050"/>
                </a:lnTo>
                <a:lnTo>
                  <a:pt x="3755" y="3018"/>
                </a:lnTo>
                <a:lnTo>
                  <a:pt x="3763" y="2985"/>
                </a:lnTo>
                <a:lnTo>
                  <a:pt x="3774" y="2952"/>
                </a:lnTo>
                <a:lnTo>
                  <a:pt x="3787" y="2919"/>
                </a:lnTo>
                <a:lnTo>
                  <a:pt x="3798" y="2893"/>
                </a:lnTo>
                <a:lnTo>
                  <a:pt x="3810" y="2869"/>
                </a:lnTo>
                <a:lnTo>
                  <a:pt x="3823" y="2845"/>
                </a:lnTo>
                <a:lnTo>
                  <a:pt x="3837" y="2823"/>
                </a:lnTo>
                <a:lnTo>
                  <a:pt x="3866" y="2779"/>
                </a:lnTo>
                <a:lnTo>
                  <a:pt x="3895" y="2736"/>
                </a:lnTo>
                <a:lnTo>
                  <a:pt x="3924" y="2693"/>
                </a:lnTo>
                <a:lnTo>
                  <a:pt x="3937" y="2670"/>
                </a:lnTo>
                <a:lnTo>
                  <a:pt x="3949" y="2646"/>
                </a:lnTo>
                <a:lnTo>
                  <a:pt x="3960" y="2623"/>
                </a:lnTo>
                <a:lnTo>
                  <a:pt x="3970" y="2598"/>
                </a:lnTo>
                <a:lnTo>
                  <a:pt x="3979" y="2571"/>
                </a:lnTo>
                <a:lnTo>
                  <a:pt x="3986" y="2543"/>
                </a:lnTo>
                <a:lnTo>
                  <a:pt x="3990" y="2517"/>
                </a:lnTo>
                <a:lnTo>
                  <a:pt x="3993" y="2492"/>
                </a:lnTo>
                <a:lnTo>
                  <a:pt x="3998" y="2445"/>
                </a:lnTo>
                <a:lnTo>
                  <a:pt x="4003" y="2398"/>
                </a:lnTo>
                <a:lnTo>
                  <a:pt x="4007" y="2353"/>
                </a:lnTo>
                <a:lnTo>
                  <a:pt x="4010" y="2331"/>
                </a:lnTo>
                <a:lnTo>
                  <a:pt x="4014" y="2310"/>
                </a:lnTo>
                <a:lnTo>
                  <a:pt x="4019" y="2288"/>
                </a:lnTo>
                <a:lnTo>
                  <a:pt x="4025" y="2266"/>
                </a:lnTo>
                <a:lnTo>
                  <a:pt x="4032" y="2246"/>
                </a:lnTo>
                <a:lnTo>
                  <a:pt x="4042" y="2225"/>
                </a:lnTo>
                <a:lnTo>
                  <a:pt x="4053" y="2203"/>
                </a:lnTo>
                <a:lnTo>
                  <a:pt x="4067" y="2182"/>
                </a:lnTo>
                <a:lnTo>
                  <a:pt x="4083" y="2161"/>
                </a:lnTo>
                <a:lnTo>
                  <a:pt x="4098" y="2140"/>
                </a:lnTo>
                <a:lnTo>
                  <a:pt x="4134" y="2099"/>
                </a:lnTo>
                <a:lnTo>
                  <a:pt x="4172" y="2055"/>
                </a:lnTo>
                <a:lnTo>
                  <a:pt x="4211" y="2011"/>
                </a:lnTo>
                <a:lnTo>
                  <a:pt x="4230" y="1988"/>
                </a:lnTo>
                <a:lnTo>
                  <a:pt x="4249" y="1963"/>
                </a:lnTo>
                <a:lnTo>
                  <a:pt x="4266" y="1939"/>
                </a:lnTo>
                <a:lnTo>
                  <a:pt x="4283" y="1913"/>
                </a:lnTo>
                <a:lnTo>
                  <a:pt x="4298" y="1887"/>
                </a:lnTo>
                <a:lnTo>
                  <a:pt x="4311" y="1860"/>
                </a:lnTo>
                <a:lnTo>
                  <a:pt x="4323" y="1832"/>
                </a:lnTo>
                <a:lnTo>
                  <a:pt x="4333" y="1803"/>
                </a:lnTo>
                <a:lnTo>
                  <a:pt x="4326" y="1804"/>
                </a:lnTo>
                <a:lnTo>
                  <a:pt x="4318" y="1805"/>
                </a:lnTo>
                <a:lnTo>
                  <a:pt x="4314" y="1807"/>
                </a:lnTo>
                <a:lnTo>
                  <a:pt x="4310" y="1810"/>
                </a:lnTo>
                <a:lnTo>
                  <a:pt x="4307" y="1813"/>
                </a:lnTo>
                <a:lnTo>
                  <a:pt x="4305" y="1816"/>
                </a:lnTo>
                <a:lnTo>
                  <a:pt x="4303" y="1824"/>
                </a:lnTo>
                <a:lnTo>
                  <a:pt x="4301" y="1831"/>
                </a:lnTo>
                <a:lnTo>
                  <a:pt x="4299" y="1834"/>
                </a:lnTo>
                <a:lnTo>
                  <a:pt x="4298" y="1837"/>
                </a:lnTo>
                <a:lnTo>
                  <a:pt x="4295" y="1838"/>
                </a:lnTo>
                <a:lnTo>
                  <a:pt x="4290" y="1840"/>
                </a:lnTo>
                <a:lnTo>
                  <a:pt x="4285" y="1841"/>
                </a:lnTo>
                <a:lnTo>
                  <a:pt x="4279" y="1840"/>
                </a:lnTo>
                <a:lnTo>
                  <a:pt x="4307" y="1779"/>
                </a:lnTo>
                <a:lnTo>
                  <a:pt x="4337" y="1715"/>
                </a:lnTo>
                <a:lnTo>
                  <a:pt x="4369" y="1651"/>
                </a:lnTo>
                <a:lnTo>
                  <a:pt x="4403" y="1585"/>
                </a:lnTo>
                <a:lnTo>
                  <a:pt x="4437" y="1521"/>
                </a:lnTo>
                <a:lnTo>
                  <a:pt x="4474" y="1455"/>
                </a:lnTo>
                <a:lnTo>
                  <a:pt x="4512" y="1389"/>
                </a:lnTo>
                <a:lnTo>
                  <a:pt x="4550" y="1324"/>
                </a:lnTo>
                <a:lnTo>
                  <a:pt x="4590" y="1259"/>
                </a:lnTo>
                <a:lnTo>
                  <a:pt x="4630" y="1196"/>
                </a:lnTo>
                <a:lnTo>
                  <a:pt x="4672" y="1133"/>
                </a:lnTo>
                <a:lnTo>
                  <a:pt x="4715" y="1073"/>
                </a:lnTo>
                <a:lnTo>
                  <a:pt x="4757" y="1015"/>
                </a:lnTo>
                <a:lnTo>
                  <a:pt x="4801" y="958"/>
                </a:lnTo>
                <a:lnTo>
                  <a:pt x="4844" y="906"/>
                </a:lnTo>
                <a:lnTo>
                  <a:pt x="4889" y="856"/>
                </a:lnTo>
                <a:lnTo>
                  <a:pt x="4908" y="847"/>
                </a:lnTo>
                <a:lnTo>
                  <a:pt x="4925" y="839"/>
                </a:lnTo>
                <a:lnTo>
                  <a:pt x="4959" y="820"/>
                </a:lnTo>
                <a:lnTo>
                  <a:pt x="4992" y="799"/>
                </a:lnTo>
                <a:lnTo>
                  <a:pt x="5023" y="776"/>
                </a:lnTo>
                <a:lnTo>
                  <a:pt x="5052" y="752"/>
                </a:lnTo>
                <a:lnTo>
                  <a:pt x="5080" y="726"/>
                </a:lnTo>
                <a:lnTo>
                  <a:pt x="5107" y="698"/>
                </a:lnTo>
                <a:lnTo>
                  <a:pt x="5134" y="670"/>
                </a:lnTo>
                <a:lnTo>
                  <a:pt x="5158" y="641"/>
                </a:lnTo>
                <a:lnTo>
                  <a:pt x="5183" y="611"/>
                </a:lnTo>
                <a:lnTo>
                  <a:pt x="5230" y="549"/>
                </a:lnTo>
                <a:lnTo>
                  <a:pt x="5278" y="488"/>
                </a:lnTo>
                <a:lnTo>
                  <a:pt x="5326" y="428"/>
                </a:lnTo>
                <a:lnTo>
                  <a:pt x="5344" y="405"/>
                </a:lnTo>
                <a:lnTo>
                  <a:pt x="5360" y="379"/>
                </a:lnTo>
                <a:lnTo>
                  <a:pt x="5377" y="352"/>
                </a:lnTo>
                <a:lnTo>
                  <a:pt x="5392" y="323"/>
                </a:lnTo>
                <a:lnTo>
                  <a:pt x="5424" y="262"/>
                </a:lnTo>
                <a:lnTo>
                  <a:pt x="5455" y="198"/>
                </a:lnTo>
                <a:lnTo>
                  <a:pt x="5471" y="167"/>
                </a:lnTo>
                <a:lnTo>
                  <a:pt x="5488" y="137"/>
                </a:lnTo>
                <a:lnTo>
                  <a:pt x="5506" y="109"/>
                </a:lnTo>
                <a:lnTo>
                  <a:pt x="5525" y="82"/>
                </a:lnTo>
                <a:lnTo>
                  <a:pt x="5545" y="57"/>
                </a:lnTo>
                <a:lnTo>
                  <a:pt x="5554" y="45"/>
                </a:lnTo>
                <a:lnTo>
                  <a:pt x="5565" y="34"/>
                </a:lnTo>
                <a:lnTo>
                  <a:pt x="5576" y="24"/>
                </a:lnTo>
                <a:lnTo>
                  <a:pt x="5587" y="16"/>
                </a:lnTo>
                <a:lnTo>
                  <a:pt x="5600" y="7"/>
                </a:lnTo>
                <a:lnTo>
                  <a:pt x="5612" y="0"/>
                </a:lnTo>
                <a:lnTo>
                  <a:pt x="5628" y="12"/>
                </a:lnTo>
                <a:lnTo>
                  <a:pt x="5642" y="27"/>
                </a:lnTo>
                <a:lnTo>
                  <a:pt x="5657" y="43"/>
                </a:lnTo>
                <a:lnTo>
                  <a:pt x="5671" y="59"/>
                </a:lnTo>
                <a:lnTo>
                  <a:pt x="5684" y="77"/>
                </a:lnTo>
                <a:lnTo>
                  <a:pt x="5696" y="95"/>
                </a:lnTo>
                <a:lnTo>
                  <a:pt x="5708" y="115"/>
                </a:lnTo>
                <a:lnTo>
                  <a:pt x="5719" y="134"/>
                </a:lnTo>
                <a:lnTo>
                  <a:pt x="5730" y="155"/>
                </a:lnTo>
                <a:lnTo>
                  <a:pt x="5740" y="177"/>
                </a:lnTo>
                <a:lnTo>
                  <a:pt x="5760" y="222"/>
                </a:lnTo>
                <a:lnTo>
                  <a:pt x="5777" y="269"/>
                </a:lnTo>
                <a:lnTo>
                  <a:pt x="5794" y="318"/>
                </a:lnTo>
                <a:lnTo>
                  <a:pt x="5826" y="414"/>
                </a:lnTo>
                <a:lnTo>
                  <a:pt x="5842" y="463"/>
                </a:lnTo>
                <a:lnTo>
                  <a:pt x="5858" y="510"/>
                </a:lnTo>
                <a:lnTo>
                  <a:pt x="5875" y="555"/>
                </a:lnTo>
                <a:lnTo>
                  <a:pt x="5892" y="598"/>
                </a:lnTo>
                <a:lnTo>
                  <a:pt x="5910" y="637"/>
                </a:lnTo>
                <a:lnTo>
                  <a:pt x="5921" y="656"/>
                </a:lnTo>
                <a:lnTo>
                  <a:pt x="5931" y="674"/>
                </a:lnTo>
                <a:lnTo>
                  <a:pt x="5953" y="709"/>
                </a:lnTo>
                <a:lnTo>
                  <a:pt x="5974" y="746"/>
                </a:lnTo>
                <a:lnTo>
                  <a:pt x="5996" y="785"/>
                </a:lnTo>
                <a:lnTo>
                  <a:pt x="6017" y="824"/>
                </a:lnTo>
                <a:lnTo>
                  <a:pt x="6058" y="905"/>
                </a:lnTo>
                <a:lnTo>
                  <a:pt x="6098" y="989"/>
                </a:lnTo>
                <a:lnTo>
                  <a:pt x="6138" y="1074"/>
                </a:lnTo>
                <a:lnTo>
                  <a:pt x="6175" y="1159"/>
                </a:lnTo>
                <a:lnTo>
                  <a:pt x="6248" y="1320"/>
                </a:lnTo>
                <a:lnTo>
                  <a:pt x="6275" y="1379"/>
                </a:lnTo>
                <a:lnTo>
                  <a:pt x="6308" y="1458"/>
                </a:lnTo>
                <a:lnTo>
                  <a:pt x="6326" y="1504"/>
                </a:lnTo>
                <a:lnTo>
                  <a:pt x="6344" y="1550"/>
                </a:lnTo>
                <a:lnTo>
                  <a:pt x="6361" y="1598"/>
                </a:lnTo>
                <a:lnTo>
                  <a:pt x="6376" y="1645"/>
                </a:lnTo>
                <a:lnTo>
                  <a:pt x="6391" y="1692"/>
                </a:lnTo>
                <a:lnTo>
                  <a:pt x="6400" y="1736"/>
                </a:lnTo>
                <a:lnTo>
                  <a:pt x="6405" y="1757"/>
                </a:lnTo>
                <a:lnTo>
                  <a:pt x="6408" y="1776"/>
                </a:lnTo>
                <a:lnTo>
                  <a:pt x="6410" y="1794"/>
                </a:lnTo>
                <a:lnTo>
                  <a:pt x="6411" y="1813"/>
                </a:lnTo>
                <a:lnTo>
                  <a:pt x="6411" y="1829"/>
                </a:lnTo>
                <a:lnTo>
                  <a:pt x="6410" y="1843"/>
                </a:lnTo>
                <a:lnTo>
                  <a:pt x="6407" y="1856"/>
                </a:lnTo>
                <a:lnTo>
                  <a:pt x="6403" y="1867"/>
                </a:lnTo>
                <a:lnTo>
                  <a:pt x="6397" y="1876"/>
                </a:lnTo>
                <a:lnTo>
                  <a:pt x="6389" y="1884"/>
                </a:lnTo>
                <a:lnTo>
                  <a:pt x="6381" y="1889"/>
                </a:lnTo>
                <a:lnTo>
                  <a:pt x="6370" y="1891"/>
                </a:lnTo>
                <a:lnTo>
                  <a:pt x="6388" y="1917"/>
                </a:lnTo>
                <a:lnTo>
                  <a:pt x="6405" y="1941"/>
                </a:lnTo>
                <a:lnTo>
                  <a:pt x="6421" y="1964"/>
                </a:lnTo>
                <a:lnTo>
                  <a:pt x="6436" y="1988"/>
                </a:lnTo>
                <a:lnTo>
                  <a:pt x="6449" y="2010"/>
                </a:lnTo>
                <a:lnTo>
                  <a:pt x="6462" y="2032"/>
                </a:lnTo>
                <a:lnTo>
                  <a:pt x="6471" y="2052"/>
                </a:lnTo>
                <a:lnTo>
                  <a:pt x="6481" y="2073"/>
                </a:lnTo>
                <a:lnTo>
                  <a:pt x="6490" y="2094"/>
                </a:lnTo>
                <a:lnTo>
                  <a:pt x="6496" y="2114"/>
                </a:lnTo>
                <a:lnTo>
                  <a:pt x="6502" y="2133"/>
                </a:lnTo>
                <a:lnTo>
                  <a:pt x="6508" y="2153"/>
                </a:lnTo>
                <a:lnTo>
                  <a:pt x="6512" y="2172"/>
                </a:lnTo>
                <a:lnTo>
                  <a:pt x="6515" y="2192"/>
                </a:lnTo>
                <a:lnTo>
                  <a:pt x="6520" y="2231"/>
                </a:lnTo>
                <a:lnTo>
                  <a:pt x="6523" y="2270"/>
                </a:lnTo>
                <a:lnTo>
                  <a:pt x="6524" y="2310"/>
                </a:lnTo>
                <a:lnTo>
                  <a:pt x="6524" y="2353"/>
                </a:lnTo>
                <a:lnTo>
                  <a:pt x="6521" y="2398"/>
                </a:lnTo>
                <a:lnTo>
                  <a:pt x="6519" y="2496"/>
                </a:lnTo>
                <a:lnTo>
                  <a:pt x="6518" y="2551"/>
                </a:lnTo>
                <a:lnTo>
                  <a:pt x="6518" y="2610"/>
                </a:lnTo>
                <a:lnTo>
                  <a:pt x="6519" y="2637"/>
                </a:lnTo>
                <a:lnTo>
                  <a:pt x="6523" y="2661"/>
                </a:lnTo>
                <a:lnTo>
                  <a:pt x="6529" y="2684"/>
                </a:lnTo>
                <a:lnTo>
                  <a:pt x="6537" y="2704"/>
                </a:lnTo>
                <a:lnTo>
                  <a:pt x="6546" y="2724"/>
                </a:lnTo>
                <a:lnTo>
                  <a:pt x="6558" y="2741"/>
                </a:lnTo>
                <a:lnTo>
                  <a:pt x="6570" y="2757"/>
                </a:lnTo>
                <a:lnTo>
                  <a:pt x="6584" y="2771"/>
                </a:lnTo>
                <a:lnTo>
                  <a:pt x="6600" y="2785"/>
                </a:lnTo>
                <a:lnTo>
                  <a:pt x="6616" y="2798"/>
                </a:lnTo>
                <a:lnTo>
                  <a:pt x="6651" y="2823"/>
                </a:lnTo>
                <a:lnTo>
                  <a:pt x="6689" y="2848"/>
                </a:lnTo>
                <a:lnTo>
                  <a:pt x="6728" y="2876"/>
                </a:lnTo>
                <a:lnTo>
                  <a:pt x="6738" y="2898"/>
                </a:lnTo>
                <a:lnTo>
                  <a:pt x="6746" y="2920"/>
                </a:lnTo>
                <a:lnTo>
                  <a:pt x="6753" y="2942"/>
                </a:lnTo>
                <a:lnTo>
                  <a:pt x="6757" y="2964"/>
                </a:lnTo>
                <a:lnTo>
                  <a:pt x="6761" y="2986"/>
                </a:lnTo>
                <a:lnTo>
                  <a:pt x="6764" y="3008"/>
                </a:lnTo>
                <a:lnTo>
                  <a:pt x="6765" y="3030"/>
                </a:lnTo>
                <a:lnTo>
                  <a:pt x="6765" y="3052"/>
                </a:lnTo>
                <a:lnTo>
                  <a:pt x="6764" y="3074"/>
                </a:lnTo>
                <a:lnTo>
                  <a:pt x="6761" y="3096"/>
                </a:lnTo>
                <a:lnTo>
                  <a:pt x="6755" y="3140"/>
                </a:lnTo>
                <a:lnTo>
                  <a:pt x="6746" y="3184"/>
                </a:lnTo>
                <a:lnTo>
                  <a:pt x="6737" y="3228"/>
                </a:lnTo>
                <a:lnTo>
                  <a:pt x="6715" y="3316"/>
                </a:lnTo>
                <a:lnTo>
                  <a:pt x="6705" y="3360"/>
                </a:lnTo>
                <a:lnTo>
                  <a:pt x="6696" y="3404"/>
                </a:lnTo>
                <a:lnTo>
                  <a:pt x="6693" y="3426"/>
                </a:lnTo>
                <a:lnTo>
                  <a:pt x="6690" y="3448"/>
                </a:lnTo>
                <a:lnTo>
                  <a:pt x="6689" y="3470"/>
                </a:lnTo>
                <a:lnTo>
                  <a:pt x="6688" y="3494"/>
                </a:lnTo>
                <a:lnTo>
                  <a:pt x="6688" y="3516"/>
                </a:lnTo>
                <a:lnTo>
                  <a:pt x="6689" y="3538"/>
                </a:lnTo>
                <a:lnTo>
                  <a:pt x="6693" y="3561"/>
                </a:lnTo>
                <a:lnTo>
                  <a:pt x="6696" y="3583"/>
                </a:lnTo>
                <a:lnTo>
                  <a:pt x="6701" y="3611"/>
                </a:lnTo>
                <a:lnTo>
                  <a:pt x="6705" y="3638"/>
                </a:lnTo>
                <a:lnTo>
                  <a:pt x="6707" y="3664"/>
                </a:lnTo>
                <a:lnTo>
                  <a:pt x="6709" y="3689"/>
                </a:lnTo>
                <a:lnTo>
                  <a:pt x="6710" y="3714"/>
                </a:lnTo>
                <a:lnTo>
                  <a:pt x="6710" y="3737"/>
                </a:lnTo>
                <a:lnTo>
                  <a:pt x="6710" y="3760"/>
                </a:lnTo>
                <a:lnTo>
                  <a:pt x="6707" y="3783"/>
                </a:lnTo>
                <a:lnTo>
                  <a:pt x="6704" y="3826"/>
                </a:lnTo>
                <a:lnTo>
                  <a:pt x="6696" y="3869"/>
                </a:lnTo>
                <a:lnTo>
                  <a:pt x="6689" y="3909"/>
                </a:lnTo>
                <a:lnTo>
                  <a:pt x="6679" y="3950"/>
                </a:lnTo>
                <a:lnTo>
                  <a:pt x="6661" y="4031"/>
                </a:lnTo>
                <a:lnTo>
                  <a:pt x="6652" y="4073"/>
                </a:lnTo>
                <a:lnTo>
                  <a:pt x="6645" y="4116"/>
                </a:lnTo>
                <a:lnTo>
                  <a:pt x="6639" y="4160"/>
                </a:lnTo>
                <a:lnTo>
                  <a:pt x="6635" y="4206"/>
                </a:lnTo>
                <a:lnTo>
                  <a:pt x="6634" y="4231"/>
                </a:lnTo>
                <a:lnTo>
                  <a:pt x="6634" y="4256"/>
                </a:lnTo>
                <a:lnTo>
                  <a:pt x="6634" y="4282"/>
                </a:lnTo>
                <a:lnTo>
                  <a:pt x="6636" y="4309"/>
                </a:lnTo>
                <a:lnTo>
                  <a:pt x="6638" y="4337"/>
                </a:lnTo>
                <a:lnTo>
                  <a:pt x="6638" y="4364"/>
                </a:lnTo>
                <a:lnTo>
                  <a:pt x="6636" y="4388"/>
                </a:lnTo>
                <a:lnTo>
                  <a:pt x="6635" y="4413"/>
                </a:lnTo>
                <a:lnTo>
                  <a:pt x="6633" y="4436"/>
                </a:lnTo>
                <a:lnTo>
                  <a:pt x="6629" y="4459"/>
                </a:lnTo>
                <a:lnTo>
                  <a:pt x="6624" y="4480"/>
                </a:lnTo>
                <a:lnTo>
                  <a:pt x="6618" y="4501"/>
                </a:lnTo>
                <a:lnTo>
                  <a:pt x="6612" y="4522"/>
                </a:lnTo>
                <a:lnTo>
                  <a:pt x="6605" y="4541"/>
                </a:lnTo>
                <a:lnTo>
                  <a:pt x="6597" y="4560"/>
                </a:lnTo>
                <a:lnTo>
                  <a:pt x="6589" y="4578"/>
                </a:lnTo>
                <a:lnTo>
                  <a:pt x="6570" y="4613"/>
                </a:lnTo>
                <a:lnTo>
                  <a:pt x="6551" y="4649"/>
                </a:lnTo>
                <a:lnTo>
                  <a:pt x="6529" y="4683"/>
                </a:lnTo>
                <a:lnTo>
                  <a:pt x="6506" y="4718"/>
                </a:lnTo>
                <a:lnTo>
                  <a:pt x="6482" y="4754"/>
                </a:lnTo>
                <a:lnTo>
                  <a:pt x="6459" y="4791"/>
                </a:lnTo>
                <a:lnTo>
                  <a:pt x="6436" y="4830"/>
                </a:lnTo>
                <a:lnTo>
                  <a:pt x="6413" y="4871"/>
                </a:lnTo>
                <a:lnTo>
                  <a:pt x="6392" y="4916"/>
                </a:lnTo>
                <a:lnTo>
                  <a:pt x="6381" y="4941"/>
                </a:lnTo>
                <a:lnTo>
                  <a:pt x="6371" y="4967"/>
                </a:lnTo>
                <a:lnTo>
                  <a:pt x="6363" y="4994"/>
                </a:lnTo>
                <a:lnTo>
                  <a:pt x="6356" y="5019"/>
                </a:lnTo>
                <a:lnTo>
                  <a:pt x="6353" y="5045"/>
                </a:lnTo>
                <a:lnTo>
                  <a:pt x="6350" y="5069"/>
                </a:lnTo>
                <a:lnTo>
                  <a:pt x="6349" y="5094"/>
                </a:lnTo>
                <a:lnTo>
                  <a:pt x="6348" y="5118"/>
                </a:lnTo>
                <a:lnTo>
                  <a:pt x="6347" y="5165"/>
                </a:lnTo>
                <a:lnTo>
                  <a:pt x="6345" y="5188"/>
                </a:lnTo>
                <a:lnTo>
                  <a:pt x="6342" y="5210"/>
                </a:lnTo>
                <a:lnTo>
                  <a:pt x="6337" y="5232"/>
                </a:lnTo>
                <a:lnTo>
                  <a:pt x="6331" y="5254"/>
                </a:lnTo>
                <a:lnTo>
                  <a:pt x="6321" y="5277"/>
                </a:lnTo>
                <a:lnTo>
                  <a:pt x="6315" y="5288"/>
                </a:lnTo>
                <a:lnTo>
                  <a:pt x="6308" y="5299"/>
                </a:lnTo>
                <a:lnTo>
                  <a:pt x="6300" y="5310"/>
                </a:lnTo>
                <a:lnTo>
                  <a:pt x="6292" y="5321"/>
                </a:lnTo>
                <a:lnTo>
                  <a:pt x="6282" y="5332"/>
                </a:lnTo>
                <a:lnTo>
                  <a:pt x="6271" y="5343"/>
                </a:lnTo>
                <a:lnTo>
                  <a:pt x="6200" y="5412"/>
                </a:lnTo>
                <a:lnTo>
                  <a:pt x="6169" y="5445"/>
                </a:lnTo>
                <a:lnTo>
                  <a:pt x="6140" y="5476"/>
                </a:lnTo>
                <a:lnTo>
                  <a:pt x="6127" y="5493"/>
                </a:lnTo>
                <a:lnTo>
                  <a:pt x="6113" y="5512"/>
                </a:lnTo>
                <a:lnTo>
                  <a:pt x="6101" y="5530"/>
                </a:lnTo>
                <a:lnTo>
                  <a:pt x="6089" y="5550"/>
                </a:lnTo>
                <a:lnTo>
                  <a:pt x="6078" y="5569"/>
                </a:lnTo>
                <a:lnTo>
                  <a:pt x="6067" y="5591"/>
                </a:lnTo>
                <a:lnTo>
                  <a:pt x="6057" y="5616"/>
                </a:lnTo>
                <a:lnTo>
                  <a:pt x="6048" y="5640"/>
                </a:lnTo>
                <a:lnTo>
                  <a:pt x="6041" y="5660"/>
                </a:lnTo>
                <a:lnTo>
                  <a:pt x="6031" y="5679"/>
                </a:lnTo>
                <a:lnTo>
                  <a:pt x="6019" y="5700"/>
                </a:lnTo>
                <a:lnTo>
                  <a:pt x="6006" y="5722"/>
                </a:lnTo>
                <a:lnTo>
                  <a:pt x="5990" y="5744"/>
                </a:lnTo>
                <a:lnTo>
                  <a:pt x="5973" y="5767"/>
                </a:lnTo>
                <a:lnTo>
                  <a:pt x="5953" y="5792"/>
                </a:lnTo>
                <a:lnTo>
                  <a:pt x="5933" y="5816"/>
                </a:lnTo>
                <a:lnTo>
                  <a:pt x="5888" y="5866"/>
                </a:lnTo>
                <a:lnTo>
                  <a:pt x="5838" y="5918"/>
                </a:lnTo>
                <a:lnTo>
                  <a:pt x="5784" y="5968"/>
                </a:lnTo>
                <a:lnTo>
                  <a:pt x="5729" y="6019"/>
                </a:lnTo>
                <a:lnTo>
                  <a:pt x="5672" y="6068"/>
                </a:lnTo>
                <a:lnTo>
                  <a:pt x="5614" y="6114"/>
                </a:lnTo>
                <a:lnTo>
                  <a:pt x="5558" y="6158"/>
                </a:lnTo>
                <a:lnTo>
                  <a:pt x="5502" y="6198"/>
                </a:lnTo>
                <a:lnTo>
                  <a:pt x="5449" y="6233"/>
                </a:lnTo>
                <a:lnTo>
                  <a:pt x="5400" y="6262"/>
                </a:lnTo>
                <a:lnTo>
                  <a:pt x="5378" y="6276"/>
                </a:lnTo>
                <a:lnTo>
                  <a:pt x="5356" y="6287"/>
                </a:lnTo>
                <a:lnTo>
                  <a:pt x="5337" y="6295"/>
                </a:lnTo>
                <a:lnTo>
                  <a:pt x="5318" y="6303"/>
                </a:lnTo>
                <a:lnTo>
                  <a:pt x="5257" y="6325"/>
                </a:lnTo>
                <a:lnTo>
                  <a:pt x="5196" y="6345"/>
                </a:lnTo>
                <a:lnTo>
                  <a:pt x="5135" y="6364"/>
                </a:lnTo>
                <a:lnTo>
                  <a:pt x="5073" y="6381"/>
                </a:lnTo>
                <a:lnTo>
                  <a:pt x="5010" y="6396"/>
                </a:lnTo>
                <a:lnTo>
                  <a:pt x="4948" y="6409"/>
                </a:lnTo>
                <a:lnTo>
                  <a:pt x="4886" y="6420"/>
                </a:lnTo>
                <a:lnTo>
                  <a:pt x="4822" y="6429"/>
                </a:lnTo>
                <a:lnTo>
                  <a:pt x="4759" y="6435"/>
                </a:lnTo>
                <a:lnTo>
                  <a:pt x="4696" y="6438"/>
                </a:lnTo>
                <a:lnTo>
                  <a:pt x="4633" y="6441"/>
                </a:lnTo>
                <a:lnTo>
                  <a:pt x="4569" y="6440"/>
                </a:lnTo>
                <a:lnTo>
                  <a:pt x="4507" y="6435"/>
                </a:lnTo>
                <a:lnTo>
                  <a:pt x="4475" y="6432"/>
                </a:lnTo>
                <a:lnTo>
                  <a:pt x="4443" y="6429"/>
                </a:lnTo>
                <a:lnTo>
                  <a:pt x="4413" y="6424"/>
                </a:lnTo>
                <a:lnTo>
                  <a:pt x="4381" y="6418"/>
                </a:lnTo>
                <a:lnTo>
                  <a:pt x="4350" y="6411"/>
                </a:lnTo>
                <a:lnTo>
                  <a:pt x="4320" y="6405"/>
                </a:lnTo>
                <a:lnTo>
                  <a:pt x="4306" y="6403"/>
                </a:lnTo>
                <a:lnTo>
                  <a:pt x="4293" y="6402"/>
                </a:lnTo>
                <a:lnTo>
                  <a:pt x="4281" y="6400"/>
                </a:lnTo>
                <a:lnTo>
                  <a:pt x="4267" y="6402"/>
                </a:lnTo>
                <a:lnTo>
                  <a:pt x="4255" y="6403"/>
                </a:lnTo>
                <a:lnTo>
                  <a:pt x="4243" y="6407"/>
                </a:lnTo>
                <a:lnTo>
                  <a:pt x="4232" y="6410"/>
                </a:lnTo>
                <a:lnTo>
                  <a:pt x="4219" y="6415"/>
                </a:lnTo>
                <a:lnTo>
                  <a:pt x="4208" y="6420"/>
                </a:lnTo>
                <a:lnTo>
                  <a:pt x="4197" y="6426"/>
                </a:lnTo>
                <a:lnTo>
                  <a:pt x="4186" y="6435"/>
                </a:lnTo>
                <a:lnTo>
                  <a:pt x="4175" y="6442"/>
                </a:lnTo>
                <a:lnTo>
                  <a:pt x="4155" y="6462"/>
                </a:lnTo>
                <a:lnTo>
                  <a:pt x="4135" y="6484"/>
                </a:lnTo>
                <a:lnTo>
                  <a:pt x="4116" y="6508"/>
                </a:lnTo>
                <a:lnTo>
                  <a:pt x="4097" y="6535"/>
                </a:lnTo>
                <a:lnTo>
                  <a:pt x="4079" y="6564"/>
                </a:lnTo>
                <a:lnTo>
                  <a:pt x="4062" y="6596"/>
                </a:lnTo>
                <a:lnTo>
                  <a:pt x="4045" y="6629"/>
                </a:lnTo>
                <a:lnTo>
                  <a:pt x="4029" y="6665"/>
                </a:lnTo>
                <a:lnTo>
                  <a:pt x="4013" y="6701"/>
                </a:lnTo>
                <a:lnTo>
                  <a:pt x="3997" y="6738"/>
                </a:lnTo>
                <a:lnTo>
                  <a:pt x="3968" y="6816"/>
                </a:lnTo>
                <a:lnTo>
                  <a:pt x="3938" y="6894"/>
                </a:lnTo>
                <a:lnTo>
                  <a:pt x="3910" y="6974"/>
                </a:lnTo>
                <a:lnTo>
                  <a:pt x="3882" y="7051"/>
                </a:lnTo>
                <a:lnTo>
                  <a:pt x="3854" y="7123"/>
                </a:lnTo>
                <a:lnTo>
                  <a:pt x="3839" y="7157"/>
                </a:lnTo>
                <a:lnTo>
                  <a:pt x="3825" y="7190"/>
                </a:lnTo>
                <a:lnTo>
                  <a:pt x="3810" y="7221"/>
                </a:lnTo>
                <a:lnTo>
                  <a:pt x="3795" y="7249"/>
                </a:lnTo>
                <a:lnTo>
                  <a:pt x="3781" y="7276"/>
                </a:lnTo>
                <a:lnTo>
                  <a:pt x="3765" y="7299"/>
                </a:lnTo>
                <a:lnTo>
                  <a:pt x="3794" y="7298"/>
                </a:lnTo>
                <a:lnTo>
                  <a:pt x="3823" y="7298"/>
                </a:lnTo>
                <a:lnTo>
                  <a:pt x="3850" y="7300"/>
                </a:lnTo>
                <a:lnTo>
                  <a:pt x="3877" y="7304"/>
                </a:lnTo>
                <a:lnTo>
                  <a:pt x="3904" y="7309"/>
                </a:lnTo>
                <a:lnTo>
                  <a:pt x="3930" y="7315"/>
                </a:lnTo>
                <a:lnTo>
                  <a:pt x="3955" y="7323"/>
                </a:lnTo>
                <a:lnTo>
                  <a:pt x="3980" y="7332"/>
                </a:lnTo>
                <a:lnTo>
                  <a:pt x="4004" y="7342"/>
                </a:lnTo>
                <a:lnTo>
                  <a:pt x="4027" y="7353"/>
                </a:lnTo>
                <a:lnTo>
                  <a:pt x="4051" y="7365"/>
                </a:lnTo>
                <a:lnTo>
                  <a:pt x="4075" y="7378"/>
                </a:lnTo>
                <a:lnTo>
                  <a:pt x="4098" y="7393"/>
                </a:lnTo>
                <a:lnTo>
                  <a:pt x="4120" y="7409"/>
                </a:lnTo>
                <a:lnTo>
                  <a:pt x="4167" y="7442"/>
                </a:lnTo>
                <a:lnTo>
                  <a:pt x="4184" y="7453"/>
                </a:lnTo>
                <a:lnTo>
                  <a:pt x="4200" y="7463"/>
                </a:lnTo>
                <a:lnTo>
                  <a:pt x="4216" y="7470"/>
                </a:lnTo>
                <a:lnTo>
                  <a:pt x="4232" y="7476"/>
                </a:lnTo>
                <a:lnTo>
                  <a:pt x="4246" y="7480"/>
                </a:lnTo>
                <a:lnTo>
                  <a:pt x="4260" y="7482"/>
                </a:lnTo>
                <a:lnTo>
                  <a:pt x="4274" y="7482"/>
                </a:lnTo>
                <a:lnTo>
                  <a:pt x="4288" y="7481"/>
                </a:lnTo>
                <a:lnTo>
                  <a:pt x="4301" y="7479"/>
                </a:lnTo>
                <a:lnTo>
                  <a:pt x="4314" y="7475"/>
                </a:lnTo>
                <a:lnTo>
                  <a:pt x="4327" y="7470"/>
                </a:lnTo>
                <a:lnTo>
                  <a:pt x="4339" y="7465"/>
                </a:lnTo>
                <a:lnTo>
                  <a:pt x="4351" y="7458"/>
                </a:lnTo>
                <a:lnTo>
                  <a:pt x="4365" y="7451"/>
                </a:lnTo>
                <a:lnTo>
                  <a:pt x="4389" y="7433"/>
                </a:lnTo>
                <a:lnTo>
                  <a:pt x="4441" y="7394"/>
                </a:lnTo>
                <a:lnTo>
                  <a:pt x="4469" y="7374"/>
                </a:lnTo>
                <a:lnTo>
                  <a:pt x="4498" y="7354"/>
                </a:lnTo>
                <a:lnTo>
                  <a:pt x="4513" y="7344"/>
                </a:lnTo>
                <a:lnTo>
                  <a:pt x="4529" y="7336"/>
                </a:lnTo>
                <a:lnTo>
                  <a:pt x="4545" y="7327"/>
                </a:lnTo>
                <a:lnTo>
                  <a:pt x="4562" y="7320"/>
                </a:lnTo>
                <a:lnTo>
                  <a:pt x="4579" y="7314"/>
                </a:lnTo>
                <a:lnTo>
                  <a:pt x="4597" y="7308"/>
                </a:lnTo>
                <a:lnTo>
                  <a:pt x="4617" y="7303"/>
                </a:lnTo>
                <a:lnTo>
                  <a:pt x="4636" y="7299"/>
                </a:lnTo>
                <a:lnTo>
                  <a:pt x="4656" y="7297"/>
                </a:lnTo>
                <a:lnTo>
                  <a:pt x="4675" y="7295"/>
                </a:lnTo>
                <a:lnTo>
                  <a:pt x="4694" y="7294"/>
                </a:lnTo>
                <a:lnTo>
                  <a:pt x="4713" y="7294"/>
                </a:lnTo>
                <a:lnTo>
                  <a:pt x="4732" y="7295"/>
                </a:lnTo>
                <a:lnTo>
                  <a:pt x="4750" y="7297"/>
                </a:lnTo>
                <a:lnTo>
                  <a:pt x="4785" y="7301"/>
                </a:lnTo>
                <a:lnTo>
                  <a:pt x="4821" y="7310"/>
                </a:lnTo>
                <a:lnTo>
                  <a:pt x="4855" y="7320"/>
                </a:lnTo>
                <a:lnTo>
                  <a:pt x="4889" y="7332"/>
                </a:lnTo>
                <a:lnTo>
                  <a:pt x="4921" y="7347"/>
                </a:lnTo>
                <a:lnTo>
                  <a:pt x="4954" y="7363"/>
                </a:lnTo>
                <a:lnTo>
                  <a:pt x="4985" y="7380"/>
                </a:lnTo>
                <a:lnTo>
                  <a:pt x="5017" y="7397"/>
                </a:lnTo>
                <a:lnTo>
                  <a:pt x="5046" y="7416"/>
                </a:lnTo>
                <a:lnTo>
                  <a:pt x="5106" y="7455"/>
                </a:lnTo>
                <a:lnTo>
                  <a:pt x="5163" y="7493"/>
                </a:lnTo>
                <a:lnTo>
                  <a:pt x="5219" y="7530"/>
                </a:lnTo>
                <a:lnTo>
                  <a:pt x="5248" y="7547"/>
                </a:lnTo>
                <a:lnTo>
                  <a:pt x="5276" y="7562"/>
                </a:lnTo>
                <a:lnTo>
                  <a:pt x="5303" y="7575"/>
                </a:lnTo>
                <a:lnTo>
                  <a:pt x="5331" y="7587"/>
                </a:lnTo>
                <a:lnTo>
                  <a:pt x="5358" y="7597"/>
                </a:lnTo>
                <a:lnTo>
                  <a:pt x="5386" y="7605"/>
                </a:lnTo>
                <a:lnTo>
                  <a:pt x="5413" y="7609"/>
                </a:lnTo>
                <a:lnTo>
                  <a:pt x="5427" y="7611"/>
                </a:lnTo>
                <a:lnTo>
                  <a:pt x="5441" y="7611"/>
                </a:lnTo>
                <a:lnTo>
                  <a:pt x="5455" y="7611"/>
                </a:lnTo>
                <a:lnTo>
                  <a:pt x="5469" y="7609"/>
                </a:lnTo>
                <a:lnTo>
                  <a:pt x="5484" y="7608"/>
                </a:lnTo>
                <a:lnTo>
                  <a:pt x="5497" y="7605"/>
                </a:lnTo>
                <a:lnTo>
                  <a:pt x="5512" y="7601"/>
                </a:lnTo>
                <a:lnTo>
                  <a:pt x="5526" y="7596"/>
                </a:lnTo>
                <a:lnTo>
                  <a:pt x="5540" y="7590"/>
                </a:lnTo>
                <a:lnTo>
                  <a:pt x="5554" y="7584"/>
                </a:lnTo>
                <a:lnTo>
                  <a:pt x="5569" y="7575"/>
                </a:lnTo>
                <a:lnTo>
                  <a:pt x="5584" y="7567"/>
                </a:lnTo>
                <a:lnTo>
                  <a:pt x="5598" y="7557"/>
                </a:lnTo>
                <a:lnTo>
                  <a:pt x="5613" y="7546"/>
                </a:lnTo>
                <a:lnTo>
                  <a:pt x="5639" y="7524"/>
                </a:lnTo>
                <a:lnTo>
                  <a:pt x="5661" y="7501"/>
                </a:lnTo>
                <a:lnTo>
                  <a:pt x="5682" y="7476"/>
                </a:lnTo>
                <a:lnTo>
                  <a:pt x="5700" y="7451"/>
                </a:lnTo>
                <a:lnTo>
                  <a:pt x="5717" y="7422"/>
                </a:lnTo>
                <a:lnTo>
                  <a:pt x="5732" y="7393"/>
                </a:lnTo>
                <a:lnTo>
                  <a:pt x="5746" y="7363"/>
                </a:lnTo>
                <a:lnTo>
                  <a:pt x="5759" y="7332"/>
                </a:lnTo>
                <a:lnTo>
                  <a:pt x="5770" y="7299"/>
                </a:lnTo>
                <a:lnTo>
                  <a:pt x="5779" y="7266"/>
                </a:lnTo>
                <a:lnTo>
                  <a:pt x="5789" y="7232"/>
                </a:lnTo>
                <a:lnTo>
                  <a:pt x="5798" y="7196"/>
                </a:lnTo>
                <a:lnTo>
                  <a:pt x="5812" y="7124"/>
                </a:lnTo>
                <a:lnTo>
                  <a:pt x="5825" y="7051"/>
                </a:lnTo>
                <a:lnTo>
                  <a:pt x="5849" y="6900"/>
                </a:lnTo>
                <a:lnTo>
                  <a:pt x="5863" y="6826"/>
                </a:lnTo>
                <a:lnTo>
                  <a:pt x="5871" y="6789"/>
                </a:lnTo>
                <a:lnTo>
                  <a:pt x="5878" y="6754"/>
                </a:lnTo>
                <a:lnTo>
                  <a:pt x="5888" y="6717"/>
                </a:lnTo>
                <a:lnTo>
                  <a:pt x="5898" y="6683"/>
                </a:lnTo>
                <a:lnTo>
                  <a:pt x="5909" y="6649"/>
                </a:lnTo>
                <a:lnTo>
                  <a:pt x="5922" y="6614"/>
                </a:lnTo>
                <a:lnTo>
                  <a:pt x="5936" y="6581"/>
                </a:lnTo>
                <a:lnTo>
                  <a:pt x="5951" y="6551"/>
                </a:lnTo>
                <a:lnTo>
                  <a:pt x="5968" y="6520"/>
                </a:lnTo>
                <a:lnTo>
                  <a:pt x="5987" y="6491"/>
                </a:lnTo>
                <a:lnTo>
                  <a:pt x="6008" y="6462"/>
                </a:lnTo>
                <a:lnTo>
                  <a:pt x="6029" y="6433"/>
                </a:lnTo>
                <a:lnTo>
                  <a:pt x="6052" y="6407"/>
                </a:lnTo>
                <a:lnTo>
                  <a:pt x="6075" y="6381"/>
                </a:lnTo>
                <a:lnTo>
                  <a:pt x="6100" y="6356"/>
                </a:lnTo>
                <a:lnTo>
                  <a:pt x="6124" y="6332"/>
                </a:lnTo>
                <a:lnTo>
                  <a:pt x="6150" y="6310"/>
                </a:lnTo>
                <a:lnTo>
                  <a:pt x="6177" y="6289"/>
                </a:lnTo>
                <a:lnTo>
                  <a:pt x="6204" y="6270"/>
                </a:lnTo>
                <a:lnTo>
                  <a:pt x="6231" y="6250"/>
                </a:lnTo>
                <a:lnTo>
                  <a:pt x="6260" y="6233"/>
                </a:lnTo>
                <a:lnTo>
                  <a:pt x="6288" y="6216"/>
                </a:lnTo>
                <a:lnTo>
                  <a:pt x="6317" y="6200"/>
                </a:lnTo>
                <a:lnTo>
                  <a:pt x="6348" y="6187"/>
                </a:lnTo>
                <a:lnTo>
                  <a:pt x="6378" y="6173"/>
                </a:lnTo>
                <a:lnTo>
                  <a:pt x="6409" y="6161"/>
                </a:lnTo>
                <a:lnTo>
                  <a:pt x="6441" y="6150"/>
                </a:lnTo>
                <a:lnTo>
                  <a:pt x="6473" y="6140"/>
                </a:lnTo>
                <a:lnTo>
                  <a:pt x="6504" y="6130"/>
                </a:lnTo>
                <a:lnTo>
                  <a:pt x="6536" y="6123"/>
                </a:lnTo>
                <a:lnTo>
                  <a:pt x="6569" y="6117"/>
                </a:lnTo>
                <a:lnTo>
                  <a:pt x="6603" y="6111"/>
                </a:lnTo>
                <a:lnTo>
                  <a:pt x="6636" y="6106"/>
                </a:lnTo>
                <a:lnTo>
                  <a:pt x="6671" y="6102"/>
                </a:lnTo>
                <a:lnTo>
                  <a:pt x="6704" y="6100"/>
                </a:lnTo>
                <a:lnTo>
                  <a:pt x="6738" y="6099"/>
                </a:lnTo>
                <a:lnTo>
                  <a:pt x="6773" y="6099"/>
                </a:lnTo>
                <a:lnTo>
                  <a:pt x="6808" y="6100"/>
                </a:lnTo>
                <a:lnTo>
                  <a:pt x="6842" y="6101"/>
                </a:lnTo>
                <a:lnTo>
                  <a:pt x="6877" y="6105"/>
                </a:lnTo>
                <a:lnTo>
                  <a:pt x="6911" y="6108"/>
                </a:lnTo>
                <a:lnTo>
                  <a:pt x="6947" y="6113"/>
                </a:lnTo>
                <a:lnTo>
                  <a:pt x="6957" y="6143"/>
                </a:lnTo>
                <a:lnTo>
                  <a:pt x="6965" y="6173"/>
                </a:lnTo>
                <a:lnTo>
                  <a:pt x="6973" y="6204"/>
                </a:lnTo>
                <a:lnTo>
                  <a:pt x="6979" y="6233"/>
                </a:lnTo>
                <a:lnTo>
                  <a:pt x="6984" y="6262"/>
                </a:lnTo>
                <a:lnTo>
                  <a:pt x="6987" y="6293"/>
                </a:lnTo>
                <a:lnTo>
                  <a:pt x="6988" y="6322"/>
                </a:lnTo>
                <a:lnTo>
                  <a:pt x="6990" y="6352"/>
                </a:lnTo>
                <a:lnTo>
                  <a:pt x="6990" y="6381"/>
                </a:lnTo>
                <a:lnTo>
                  <a:pt x="6988" y="6410"/>
                </a:lnTo>
                <a:lnTo>
                  <a:pt x="6986" y="6440"/>
                </a:lnTo>
                <a:lnTo>
                  <a:pt x="6984" y="6468"/>
                </a:lnTo>
                <a:lnTo>
                  <a:pt x="6979" y="6497"/>
                </a:lnTo>
                <a:lnTo>
                  <a:pt x="6974" y="6525"/>
                </a:lnTo>
                <a:lnTo>
                  <a:pt x="6966" y="6553"/>
                </a:lnTo>
                <a:lnTo>
                  <a:pt x="6959" y="6581"/>
                </a:lnTo>
                <a:lnTo>
                  <a:pt x="6951" y="6610"/>
                </a:lnTo>
                <a:lnTo>
                  <a:pt x="6942" y="6638"/>
                </a:lnTo>
                <a:lnTo>
                  <a:pt x="6931" y="6665"/>
                </a:lnTo>
                <a:lnTo>
                  <a:pt x="6920" y="6691"/>
                </a:lnTo>
                <a:lnTo>
                  <a:pt x="6908" y="6718"/>
                </a:lnTo>
                <a:lnTo>
                  <a:pt x="6896" y="6745"/>
                </a:lnTo>
                <a:lnTo>
                  <a:pt x="6881" y="6772"/>
                </a:lnTo>
                <a:lnTo>
                  <a:pt x="6867" y="6798"/>
                </a:lnTo>
                <a:lnTo>
                  <a:pt x="6852" y="6825"/>
                </a:lnTo>
                <a:lnTo>
                  <a:pt x="6836" y="6850"/>
                </a:lnTo>
                <a:lnTo>
                  <a:pt x="6819" y="6875"/>
                </a:lnTo>
                <a:lnTo>
                  <a:pt x="6801" y="6900"/>
                </a:lnTo>
                <a:lnTo>
                  <a:pt x="6765" y="6949"/>
                </a:lnTo>
                <a:lnTo>
                  <a:pt x="6726" y="6997"/>
                </a:lnTo>
                <a:lnTo>
                  <a:pt x="6684" y="7043"/>
                </a:lnTo>
                <a:lnTo>
                  <a:pt x="6641" y="7089"/>
                </a:lnTo>
                <a:lnTo>
                  <a:pt x="6596" y="7131"/>
                </a:lnTo>
                <a:lnTo>
                  <a:pt x="6548" y="7173"/>
                </a:lnTo>
                <a:lnTo>
                  <a:pt x="6501" y="7213"/>
                </a:lnTo>
                <a:lnTo>
                  <a:pt x="6451" y="7251"/>
                </a:lnTo>
                <a:lnTo>
                  <a:pt x="6400" y="7288"/>
                </a:lnTo>
                <a:lnTo>
                  <a:pt x="6349" y="7322"/>
                </a:lnTo>
                <a:lnTo>
                  <a:pt x="6298" y="7354"/>
                </a:lnTo>
                <a:lnTo>
                  <a:pt x="6245" y="7385"/>
                </a:lnTo>
                <a:lnTo>
                  <a:pt x="6193" y="7413"/>
                </a:lnTo>
                <a:lnTo>
                  <a:pt x="6140" y="7438"/>
                </a:lnTo>
                <a:lnTo>
                  <a:pt x="6087" y="7463"/>
                </a:lnTo>
                <a:lnTo>
                  <a:pt x="6035" y="7484"/>
                </a:lnTo>
                <a:lnTo>
                  <a:pt x="5984" y="7503"/>
                </a:lnTo>
                <a:lnTo>
                  <a:pt x="5932" y="7519"/>
                </a:lnTo>
                <a:lnTo>
                  <a:pt x="5966" y="7526"/>
                </a:lnTo>
                <a:lnTo>
                  <a:pt x="6001" y="7534"/>
                </a:lnTo>
                <a:lnTo>
                  <a:pt x="6037" y="7541"/>
                </a:lnTo>
                <a:lnTo>
                  <a:pt x="6074" y="7546"/>
                </a:lnTo>
                <a:lnTo>
                  <a:pt x="6112" y="7552"/>
                </a:lnTo>
                <a:lnTo>
                  <a:pt x="6151" y="7556"/>
                </a:lnTo>
                <a:lnTo>
                  <a:pt x="6190" y="7559"/>
                </a:lnTo>
                <a:lnTo>
                  <a:pt x="6231" y="7563"/>
                </a:lnTo>
                <a:lnTo>
                  <a:pt x="6272" y="7565"/>
                </a:lnTo>
                <a:lnTo>
                  <a:pt x="6312" y="7567"/>
                </a:lnTo>
                <a:lnTo>
                  <a:pt x="6354" y="7568"/>
                </a:lnTo>
                <a:lnTo>
                  <a:pt x="6396" y="7568"/>
                </a:lnTo>
                <a:lnTo>
                  <a:pt x="6438" y="7567"/>
                </a:lnTo>
                <a:lnTo>
                  <a:pt x="6480" y="7565"/>
                </a:lnTo>
                <a:lnTo>
                  <a:pt x="6521" y="7563"/>
                </a:lnTo>
                <a:lnTo>
                  <a:pt x="6563" y="7561"/>
                </a:lnTo>
                <a:lnTo>
                  <a:pt x="6605" y="7557"/>
                </a:lnTo>
                <a:lnTo>
                  <a:pt x="6646" y="7552"/>
                </a:lnTo>
                <a:lnTo>
                  <a:pt x="6688" y="7547"/>
                </a:lnTo>
                <a:lnTo>
                  <a:pt x="6728" y="7541"/>
                </a:lnTo>
                <a:lnTo>
                  <a:pt x="6767" y="7534"/>
                </a:lnTo>
                <a:lnTo>
                  <a:pt x="6806" y="7525"/>
                </a:lnTo>
                <a:lnTo>
                  <a:pt x="6844" y="7517"/>
                </a:lnTo>
                <a:lnTo>
                  <a:pt x="6882" y="7508"/>
                </a:lnTo>
                <a:lnTo>
                  <a:pt x="6919" y="7497"/>
                </a:lnTo>
                <a:lnTo>
                  <a:pt x="6953" y="7486"/>
                </a:lnTo>
                <a:lnTo>
                  <a:pt x="6987" y="7474"/>
                </a:lnTo>
                <a:lnTo>
                  <a:pt x="7020" y="7462"/>
                </a:lnTo>
                <a:lnTo>
                  <a:pt x="7052" y="7448"/>
                </a:lnTo>
                <a:lnTo>
                  <a:pt x="7081" y="7433"/>
                </a:lnTo>
                <a:lnTo>
                  <a:pt x="7110" y="7418"/>
                </a:lnTo>
                <a:lnTo>
                  <a:pt x="7136" y="7402"/>
                </a:lnTo>
                <a:lnTo>
                  <a:pt x="7123" y="7347"/>
                </a:lnTo>
                <a:lnTo>
                  <a:pt x="7110" y="7292"/>
                </a:lnTo>
                <a:lnTo>
                  <a:pt x="7099" y="7237"/>
                </a:lnTo>
                <a:lnTo>
                  <a:pt x="7090" y="7183"/>
                </a:lnTo>
                <a:lnTo>
                  <a:pt x="7083" y="7128"/>
                </a:lnTo>
                <a:lnTo>
                  <a:pt x="7077" y="7073"/>
                </a:lnTo>
                <a:lnTo>
                  <a:pt x="7073" y="7019"/>
                </a:lnTo>
                <a:lnTo>
                  <a:pt x="7070" y="6964"/>
                </a:lnTo>
                <a:lnTo>
                  <a:pt x="7069" y="6910"/>
                </a:lnTo>
                <a:lnTo>
                  <a:pt x="7070" y="6855"/>
                </a:lnTo>
                <a:lnTo>
                  <a:pt x="7073" y="6801"/>
                </a:lnTo>
                <a:lnTo>
                  <a:pt x="7078" y="6749"/>
                </a:lnTo>
                <a:lnTo>
                  <a:pt x="7085" y="6695"/>
                </a:lnTo>
                <a:lnTo>
                  <a:pt x="7094" y="6643"/>
                </a:lnTo>
                <a:lnTo>
                  <a:pt x="7103" y="6590"/>
                </a:lnTo>
                <a:lnTo>
                  <a:pt x="7116" y="6537"/>
                </a:lnTo>
                <a:lnTo>
                  <a:pt x="7129" y="6486"/>
                </a:lnTo>
                <a:lnTo>
                  <a:pt x="7145" y="6435"/>
                </a:lnTo>
                <a:lnTo>
                  <a:pt x="7162" y="6383"/>
                </a:lnTo>
                <a:lnTo>
                  <a:pt x="7182" y="6333"/>
                </a:lnTo>
                <a:lnTo>
                  <a:pt x="7204" y="6283"/>
                </a:lnTo>
                <a:lnTo>
                  <a:pt x="7227" y="6234"/>
                </a:lnTo>
                <a:lnTo>
                  <a:pt x="7253" y="6187"/>
                </a:lnTo>
                <a:lnTo>
                  <a:pt x="7279" y="6139"/>
                </a:lnTo>
                <a:lnTo>
                  <a:pt x="7309" y="6091"/>
                </a:lnTo>
                <a:lnTo>
                  <a:pt x="7341" y="6045"/>
                </a:lnTo>
                <a:lnTo>
                  <a:pt x="7374" y="6000"/>
                </a:lnTo>
                <a:lnTo>
                  <a:pt x="7409" y="5956"/>
                </a:lnTo>
                <a:lnTo>
                  <a:pt x="7446" y="5912"/>
                </a:lnTo>
                <a:lnTo>
                  <a:pt x="7485" y="5869"/>
                </a:lnTo>
                <a:lnTo>
                  <a:pt x="7526" y="5826"/>
                </a:lnTo>
                <a:lnTo>
                  <a:pt x="7569" y="5786"/>
                </a:lnTo>
                <a:lnTo>
                  <a:pt x="7644" y="5717"/>
                </a:lnTo>
                <a:lnTo>
                  <a:pt x="7718" y="5654"/>
                </a:lnTo>
                <a:lnTo>
                  <a:pt x="7755" y="5622"/>
                </a:lnTo>
                <a:lnTo>
                  <a:pt x="7793" y="5592"/>
                </a:lnTo>
                <a:lnTo>
                  <a:pt x="7831" y="5563"/>
                </a:lnTo>
                <a:lnTo>
                  <a:pt x="7869" y="5534"/>
                </a:lnTo>
                <a:lnTo>
                  <a:pt x="7908" y="5507"/>
                </a:lnTo>
                <a:lnTo>
                  <a:pt x="7947" y="5480"/>
                </a:lnTo>
                <a:lnTo>
                  <a:pt x="7986" y="5454"/>
                </a:lnTo>
                <a:lnTo>
                  <a:pt x="8028" y="5430"/>
                </a:lnTo>
                <a:lnTo>
                  <a:pt x="8069" y="5405"/>
                </a:lnTo>
                <a:lnTo>
                  <a:pt x="8112" y="5383"/>
                </a:lnTo>
                <a:lnTo>
                  <a:pt x="8156" y="5361"/>
                </a:lnTo>
                <a:lnTo>
                  <a:pt x="8201" y="5341"/>
                </a:lnTo>
                <a:lnTo>
                  <a:pt x="8303" y="5295"/>
                </a:lnTo>
                <a:lnTo>
                  <a:pt x="8403" y="5251"/>
                </a:lnTo>
                <a:lnTo>
                  <a:pt x="8603" y="5165"/>
                </a:lnTo>
                <a:lnTo>
                  <a:pt x="8704" y="5122"/>
                </a:lnTo>
                <a:lnTo>
                  <a:pt x="8803" y="5077"/>
                </a:lnTo>
                <a:lnTo>
                  <a:pt x="8852" y="5053"/>
                </a:lnTo>
                <a:lnTo>
                  <a:pt x="8901" y="5029"/>
                </a:lnTo>
                <a:lnTo>
                  <a:pt x="8948" y="5003"/>
                </a:lnTo>
                <a:lnTo>
                  <a:pt x="8997" y="4978"/>
                </a:lnTo>
                <a:lnTo>
                  <a:pt x="9012" y="4969"/>
                </a:lnTo>
                <a:lnTo>
                  <a:pt x="9029" y="4962"/>
                </a:lnTo>
                <a:lnTo>
                  <a:pt x="9068" y="4946"/>
                </a:lnTo>
                <a:lnTo>
                  <a:pt x="9111" y="4931"/>
                </a:lnTo>
                <a:lnTo>
                  <a:pt x="9158" y="4916"/>
                </a:lnTo>
                <a:lnTo>
                  <a:pt x="9210" y="4903"/>
                </a:lnTo>
                <a:lnTo>
                  <a:pt x="9264" y="4891"/>
                </a:lnTo>
                <a:lnTo>
                  <a:pt x="9320" y="4879"/>
                </a:lnTo>
                <a:lnTo>
                  <a:pt x="9376" y="4868"/>
                </a:lnTo>
                <a:lnTo>
                  <a:pt x="9434" y="4857"/>
                </a:lnTo>
                <a:lnTo>
                  <a:pt x="9490" y="4847"/>
                </a:lnTo>
                <a:lnTo>
                  <a:pt x="9599" y="4830"/>
                </a:lnTo>
                <a:lnTo>
                  <a:pt x="9696" y="4817"/>
                </a:lnTo>
                <a:lnTo>
                  <a:pt x="9777" y="4808"/>
                </a:lnTo>
                <a:lnTo>
                  <a:pt x="9806" y="4804"/>
                </a:lnTo>
                <a:lnTo>
                  <a:pt x="9837" y="4803"/>
                </a:lnTo>
                <a:lnTo>
                  <a:pt x="9897" y="4800"/>
                </a:lnTo>
                <a:lnTo>
                  <a:pt x="9959" y="4800"/>
                </a:lnTo>
                <a:lnTo>
                  <a:pt x="10022" y="4802"/>
                </a:lnTo>
                <a:lnTo>
                  <a:pt x="10085" y="4805"/>
                </a:lnTo>
                <a:lnTo>
                  <a:pt x="10149" y="4810"/>
                </a:lnTo>
                <a:lnTo>
                  <a:pt x="10278" y="4822"/>
                </a:lnTo>
                <a:lnTo>
                  <a:pt x="10407" y="4833"/>
                </a:lnTo>
                <a:lnTo>
                  <a:pt x="10472" y="4837"/>
                </a:lnTo>
                <a:lnTo>
                  <a:pt x="10535" y="4841"/>
                </a:lnTo>
                <a:lnTo>
                  <a:pt x="10599" y="4842"/>
                </a:lnTo>
                <a:lnTo>
                  <a:pt x="10661" y="4841"/>
                </a:lnTo>
                <a:lnTo>
                  <a:pt x="10693" y="4839"/>
                </a:lnTo>
                <a:lnTo>
                  <a:pt x="10723" y="4837"/>
                </a:lnTo>
                <a:lnTo>
                  <a:pt x="10754" y="4833"/>
                </a:lnTo>
                <a:lnTo>
                  <a:pt x="10783" y="4830"/>
                </a:lnTo>
                <a:lnTo>
                  <a:pt x="10799" y="4828"/>
                </a:lnTo>
                <a:lnTo>
                  <a:pt x="10813" y="4826"/>
                </a:lnTo>
                <a:lnTo>
                  <a:pt x="10841" y="4819"/>
                </a:lnTo>
                <a:lnTo>
                  <a:pt x="10868" y="4810"/>
                </a:lnTo>
                <a:lnTo>
                  <a:pt x="10892" y="4800"/>
                </a:lnTo>
                <a:lnTo>
                  <a:pt x="10917" y="4789"/>
                </a:lnTo>
                <a:lnTo>
                  <a:pt x="10941" y="4777"/>
                </a:lnTo>
                <a:lnTo>
                  <a:pt x="10987" y="4754"/>
                </a:lnTo>
                <a:lnTo>
                  <a:pt x="11012" y="4743"/>
                </a:lnTo>
                <a:lnTo>
                  <a:pt x="11035" y="4733"/>
                </a:lnTo>
                <a:lnTo>
                  <a:pt x="11060" y="4726"/>
                </a:lnTo>
                <a:lnTo>
                  <a:pt x="11085" y="4720"/>
                </a:lnTo>
                <a:lnTo>
                  <a:pt x="11099" y="4717"/>
                </a:lnTo>
                <a:lnTo>
                  <a:pt x="11112" y="4716"/>
                </a:lnTo>
                <a:lnTo>
                  <a:pt x="11126" y="4716"/>
                </a:lnTo>
                <a:lnTo>
                  <a:pt x="11140" y="4716"/>
                </a:lnTo>
                <a:lnTo>
                  <a:pt x="11155" y="4717"/>
                </a:lnTo>
                <a:lnTo>
                  <a:pt x="11170" y="4720"/>
                </a:lnTo>
                <a:lnTo>
                  <a:pt x="11185" y="4722"/>
                </a:lnTo>
                <a:lnTo>
                  <a:pt x="11201" y="4727"/>
                </a:lnTo>
                <a:lnTo>
                  <a:pt x="11227" y="4733"/>
                </a:lnTo>
                <a:lnTo>
                  <a:pt x="11253" y="4738"/>
                </a:lnTo>
                <a:lnTo>
                  <a:pt x="11277" y="4742"/>
                </a:lnTo>
                <a:lnTo>
                  <a:pt x="11300" y="4742"/>
                </a:lnTo>
                <a:lnTo>
                  <a:pt x="11322" y="4742"/>
                </a:lnTo>
                <a:lnTo>
                  <a:pt x="11344" y="4739"/>
                </a:lnTo>
                <a:lnTo>
                  <a:pt x="11365" y="4734"/>
                </a:lnTo>
                <a:lnTo>
                  <a:pt x="11386" y="4729"/>
                </a:lnTo>
                <a:lnTo>
                  <a:pt x="11408" y="4723"/>
                </a:lnTo>
                <a:lnTo>
                  <a:pt x="11429" y="4716"/>
                </a:lnTo>
                <a:lnTo>
                  <a:pt x="11470" y="4699"/>
                </a:lnTo>
                <a:lnTo>
                  <a:pt x="11561" y="4657"/>
                </a:lnTo>
                <a:lnTo>
                  <a:pt x="11588" y="4648"/>
                </a:lnTo>
                <a:lnTo>
                  <a:pt x="11615" y="4639"/>
                </a:lnTo>
                <a:lnTo>
                  <a:pt x="11643" y="4633"/>
                </a:lnTo>
                <a:lnTo>
                  <a:pt x="11670" y="4629"/>
                </a:lnTo>
                <a:lnTo>
                  <a:pt x="11696" y="4626"/>
                </a:lnTo>
                <a:lnTo>
                  <a:pt x="11723" y="4624"/>
                </a:lnTo>
                <a:lnTo>
                  <a:pt x="11778" y="4623"/>
                </a:lnTo>
                <a:lnTo>
                  <a:pt x="11833" y="4623"/>
                </a:lnTo>
                <a:lnTo>
                  <a:pt x="11862" y="4623"/>
                </a:lnTo>
                <a:lnTo>
                  <a:pt x="11888" y="4622"/>
                </a:lnTo>
                <a:lnTo>
                  <a:pt x="11917" y="4619"/>
                </a:lnTo>
                <a:lnTo>
                  <a:pt x="11943" y="4616"/>
                </a:lnTo>
                <a:lnTo>
                  <a:pt x="11972" y="4611"/>
                </a:lnTo>
                <a:lnTo>
                  <a:pt x="11998" y="4605"/>
                </a:lnTo>
                <a:lnTo>
                  <a:pt x="12034" y="4591"/>
                </a:lnTo>
                <a:lnTo>
                  <a:pt x="12069" y="4577"/>
                </a:lnTo>
                <a:lnTo>
                  <a:pt x="12140" y="4545"/>
                </a:lnTo>
                <a:lnTo>
                  <a:pt x="12212" y="4513"/>
                </a:lnTo>
                <a:lnTo>
                  <a:pt x="12285" y="4480"/>
                </a:lnTo>
                <a:lnTo>
                  <a:pt x="12321" y="4464"/>
                </a:lnTo>
                <a:lnTo>
                  <a:pt x="12358" y="4450"/>
                </a:lnTo>
                <a:lnTo>
                  <a:pt x="12396" y="4435"/>
                </a:lnTo>
                <a:lnTo>
                  <a:pt x="12432" y="4423"/>
                </a:lnTo>
                <a:lnTo>
                  <a:pt x="12469" y="4412"/>
                </a:lnTo>
                <a:lnTo>
                  <a:pt x="12506" y="4401"/>
                </a:lnTo>
                <a:lnTo>
                  <a:pt x="12544" y="4393"/>
                </a:lnTo>
                <a:lnTo>
                  <a:pt x="12580" y="4387"/>
                </a:lnTo>
                <a:lnTo>
                  <a:pt x="12587" y="4390"/>
                </a:lnTo>
                <a:lnTo>
                  <a:pt x="12590" y="4395"/>
                </a:lnTo>
                <a:lnTo>
                  <a:pt x="12594" y="4399"/>
                </a:lnTo>
                <a:lnTo>
                  <a:pt x="12596" y="4406"/>
                </a:lnTo>
                <a:lnTo>
                  <a:pt x="12599" y="4412"/>
                </a:lnTo>
                <a:lnTo>
                  <a:pt x="12600" y="4419"/>
                </a:lnTo>
                <a:lnTo>
                  <a:pt x="12600" y="4428"/>
                </a:lnTo>
                <a:lnTo>
                  <a:pt x="12600" y="4436"/>
                </a:lnTo>
                <a:lnTo>
                  <a:pt x="12596" y="4456"/>
                </a:lnTo>
                <a:lnTo>
                  <a:pt x="12591" y="4479"/>
                </a:lnTo>
                <a:lnTo>
                  <a:pt x="12583" y="4505"/>
                </a:lnTo>
                <a:lnTo>
                  <a:pt x="12572" y="4534"/>
                </a:lnTo>
                <a:lnTo>
                  <a:pt x="12558" y="4564"/>
                </a:lnTo>
                <a:lnTo>
                  <a:pt x="12542" y="4599"/>
                </a:lnTo>
                <a:lnTo>
                  <a:pt x="12523" y="4635"/>
                </a:lnTo>
                <a:lnTo>
                  <a:pt x="12502" y="4673"/>
                </a:lnTo>
                <a:lnTo>
                  <a:pt x="12480" y="4714"/>
                </a:lnTo>
                <a:lnTo>
                  <a:pt x="12454" y="4756"/>
                </a:lnTo>
                <a:lnTo>
                  <a:pt x="12398" y="4848"/>
                </a:lnTo>
                <a:lnTo>
                  <a:pt x="12336" y="4947"/>
                </a:lnTo>
                <a:lnTo>
                  <a:pt x="12266" y="5052"/>
                </a:lnTo>
                <a:lnTo>
                  <a:pt x="12190" y="5162"/>
                </a:lnTo>
                <a:lnTo>
                  <a:pt x="12110" y="5278"/>
                </a:lnTo>
                <a:lnTo>
                  <a:pt x="12025" y="5397"/>
                </a:lnTo>
                <a:lnTo>
                  <a:pt x="11937" y="5519"/>
                </a:lnTo>
                <a:lnTo>
                  <a:pt x="11847" y="5643"/>
                </a:lnTo>
                <a:lnTo>
                  <a:pt x="11754" y="5769"/>
                </a:lnTo>
                <a:lnTo>
                  <a:pt x="11566" y="6019"/>
                </a:lnTo>
                <a:lnTo>
                  <a:pt x="11379" y="6266"/>
                </a:lnTo>
                <a:lnTo>
                  <a:pt x="11199" y="6501"/>
                </a:lnTo>
                <a:lnTo>
                  <a:pt x="11031" y="6717"/>
                </a:lnTo>
                <a:lnTo>
                  <a:pt x="10885" y="6909"/>
                </a:lnTo>
                <a:lnTo>
                  <a:pt x="10761" y="7068"/>
                </a:lnTo>
                <a:lnTo>
                  <a:pt x="10671" y="7190"/>
                </a:lnTo>
                <a:lnTo>
                  <a:pt x="10639" y="7234"/>
                </a:lnTo>
                <a:lnTo>
                  <a:pt x="10617" y="7266"/>
                </a:lnTo>
                <a:lnTo>
                  <a:pt x="10602" y="7287"/>
                </a:lnTo>
                <a:lnTo>
                  <a:pt x="10588" y="7306"/>
                </a:lnTo>
                <a:lnTo>
                  <a:pt x="10572" y="7325"/>
                </a:lnTo>
                <a:lnTo>
                  <a:pt x="10556" y="7343"/>
                </a:lnTo>
                <a:lnTo>
                  <a:pt x="10539" y="7360"/>
                </a:lnTo>
                <a:lnTo>
                  <a:pt x="10522" y="7377"/>
                </a:lnTo>
                <a:lnTo>
                  <a:pt x="10503" y="7393"/>
                </a:lnTo>
                <a:lnTo>
                  <a:pt x="10484" y="7409"/>
                </a:lnTo>
                <a:lnTo>
                  <a:pt x="10445" y="7440"/>
                </a:lnTo>
                <a:lnTo>
                  <a:pt x="10404" y="7468"/>
                </a:lnTo>
                <a:lnTo>
                  <a:pt x="10361" y="7496"/>
                </a:lnTo>
                <a:lnTo>
                  <a:pt x="10319" y="7523"/>
                </a:lnTo>
                <a:lnTo>
                  <a:pt x="10232" y="7578"/>
                </a:lnTo>
                <a:lnTo>
                  <a:pt x="10188" y="7605"/>
                </a:lnTo>
                <a:lnTo>
                  <a:pt x="10145" y="7634"/>
                </a:lnTo>
                <a:lnTo>
                  <a:pt x="10105" y="7663"/>
                </a:lnTo>
                <a:lnTo>
                  <a:pt x="10064" y="7696"/>
                </a:lnTo>
                <a:lnTo>
                  <a:pt x="10045" y="7712"/>
                </a:lnTo>
                <a:lnTo>
                  <a:pt x="10027" y="7730"/>
                </a:lnTo>
                <a:lnTo>
                  <a:pt x="10008" y="7748"/>
                </a:lnTo>
                <a:lnTo>
                  <a:pt x="9991" y="7767"/>
                </a:lnTo>
                <a:lnTo>
                  <a:pt x="9969" y="7789"/>
                </a:lnTo>
                <a:lnTo>
                  <a:pt x="9947" y="7809"/>
                </a:lnTo>
                <a:lnTo>
                  <a:pt x="9924" y="7825"/>
                </a:lnTo>
                <a:lnTo>
                  <a:pt x="9902" y="7839"/>
                </a:lnTo>
                <a:lnTo>
                  <a:pt x="9877" y="7851"/>
                </a:lnTo>
                <a:lnTo>
                  <a:pt x="9854" y="7862"/>
                </a:lnTo>
                <a:lnTo>
                  <a:pt x="9830" y="7871"/>
                </a:lnTo>
                <a:lnTo>
                  <a:pt x="9805" y="7880"/>
                </a:lnTo>
                <a:lnTo>
                  <a:pt x="9755" y="7893"/>
                </a:lnTo>
                <a:lnTo>
                  <a:pt x="9703" y="7906"/>
                </a:lnTo>
                <a:lnTo>
                  <a:pt x="9676" y="7915"/>
                </a:lnTo>
                <a:lnTo>
                  <a:pt x="9649" y="7924"/>
                </a:lnTo>
                <a:lnTo>
                  <a:pt x="9622" y="7933"/>
                </a:lnTo>
                <a:lnTo>
                  <a:pt x="9595" y="7944"/>
                </a:lnTo>
                <a:lnTo>
                  <a:pt x="9556" y="7964"/>
                </a:lnTo>
                <a:lnTo>
                  <a:pt x="9520" y="7985"/>
                </a:lnTo>
                <a:lnTo>
                  <a:pt x="9485" y="8007"/>
                </a:lnTo>
                <a:lnTo>
                  <a:pt x="9451" y="8029"/>
                </a:lnTo>
                <a:lnTo>
                  <a:pt x="9385" y="8073"/>
                </a:lnTo>
                <a:lnTo>
                  <a:pt x="9352" y="8095"/>
                </a:lnTo>
                <a:lnTo>
                  <a:pt x="9320" y="8114"/>
                </a:lnTo>
                <a:lnTo>
                  <a:pt x="9287" y="8134"/>
                </a:lnTo>
                <a:lnTo>
                  <a:pt x="9253" y="8151"/>
                </a:lnTo>
                <a:lnTo>
                  <a:pt x="9217" y="8166"/>
                </a:lnTo>
                <a:lnTo>
                  <a:pt x="9199" y="8173"/>
                </a:lnTo>
                <a:lnTo>
                  <a:pt x="9181" y="8178"/>
                </a:lnTo>
                <a:lnTo>
                  <a:pt x="9161" y="8184"/>
                </a:lnTo>
                <a:lnTo>
                  <a:pt x="9141" y="8189"/>
                </a:lnTo>
                <a:lnTo>
                  <a:pt x="9122" y="8193"/>
                </a:lnTo>
                <a:lnTo>
                  <a:pt x="9101" y="8195"/>
                </a:lnTo>
                <a:lnTo>
                  <a:pt x="9080" y="8197"/>
                </a:lnTo>
                <a:lnTo>
                  <a:pt x="9058" y="8199"/>
                </a:lnTo>
                <a:lnTo>
                  <a:pt x="9035" y="8199"/>
                </a:lnTo>
                <a:lnTo>
                  <a:pt x="9012" y="8197"/>
                </a:lnTo>
                <a:lnTo>
                  <a:pt x="8995" y="8197"/>
                </a:lnTo>
                <a:lnTo>
                  <a:pt x="8978" y="8197"/>
                </a:lnTo>
                <a:lnTo>
                  <a:pt x="8945" y="8200"/>
                </a:lnTo>
                <a:lnTo>
                  <a:pt x="8913" y="8205"/>
                </a:lnTo>
                <a:lnTo>
                  <a:pt x="8880" y="8211"/>
                </a:lnTo>
                <a:lnTo>
                  <a:pt x="8848" y="8219"/>
                </a:lnTo>
                <a:lnTo>
                  <a:pt x="8817" y="8229"/>
                </a:lnTo>
                <a:lnTo>
                  <a:pt x="8755" y="8251"/>
                </a:lnTo>
                <a:lnTo>
                  <a:pt x="8693" y="8272"/>
                </a:lnTo>
                <a:lnTo>
                  <a:pt x="8662" y="8281"/>
                </a:lnTo>
                <a:lnTo>
                  <a:pt x="8630" y="8289"/>
                </a:lnTo>
                <a:lnTo>
                  <a:pt x="8599" y="8294"/>
                </a:lnTo>
                <a:lnTo>
                  <a:pt x="8566" y="8298"/>
                </a:lnTo>
                <a:lnTo>
                  <a:pt x="8548" y="8299"/>
                </a:lnTo>
                <a:lnTo>
                  <a:pt x="8533" y="8299"/>
                </a:lnTo>
                <a:lnTo>
                  <a:pt x="8515" y="8299"/>
                </a:lnTo>
                <a:lnTo>
                  <a:pt x="8498" y="8296"/>
                </a:lnTo>
                <a:lnTo>
                  <a:pt x="8425" y="8288"/>
                </a:lnTo>
                <a:lnTo>
                  <a:pt x="8348" y="8277"/>
                </a:lnTo>
                <a:lnTo>
                  <a:pt x="8267" y="8263"/>
                </a:lnTo>
                <a:lnTo>
                  <a:pt x="8185" y="8249"/>
                </a:lnTo>
                <a:lnTo>
                  <a:pt x="8103" y="8232"/>
                </a:lnTo>
                <a:lnTo>
                  <a:pt x="8024" y="8215"/>
                </a:lnTo>
                <a:lnTo>
                  <a:pt x="7948" y="8196"/>
                </a:lnTo>
                <a:lnTo>
                  <a:pt x="7877" y="8177"/>
                </a:lnTo>
                <a:lnTo>
                  <a:pt x="7841" y="8164"/>
                </a:lnTo>
                <a:lnTo>
                  <a:pt x="7806" y="8151"/>
                </a:lnTo>
                <a:lnTo>
                  <a:pt x="7776" y="8136"/>
                </a:lnTo>
                <a:lnTo>
                  <a:pt x="7746" y="8120"/>
                </a:lnTo>
                <a:lnTo>
                  <a:pt x="7718" y="8103"/>
                </a:lnTo>
                <a:lnTo>
                  <a:pt x="7693" y="8086"/>
                </a:lnTo>
                <a:lnTo>
                  <a:pt x="7643" y="8051"/>
                </a:lnTo>
                <a:lnTo>
                  <a:pt x="7618" y="8034"/>
                </a:lnTo>
                <a:lnTo>
                  <a:pt x="7592" y="8018"/>
                </a:lnTo>
                <a:lnTo>
                  <a:pt x="7567" y="8002"/>
                </a:lnTo>
                <a:lnTo>
                  <a:pt x="7539" y="7988"/>
                </a:lnTo>
                <a:lnTo>
                  <a:pt x="7509" y="7976"/>
                </a:lnTo>
                <a:lnTo>
                  <a:pt x="7479" y="7965"/>
                </a:lnTo>
                <a:lnTo>
                  <a:pt x="7462" y="7961"/>
                </a:lnTo>
                <a:lnTo>
                  <a:pt x="7444" y="7957"/>
                </a:lnTo>
                <a:lnTo>
                  <a:pt x="7426" y="7954"/>
                </a:lnTo>
                <a:lnTo>
                  <a:pt x="7407" y="7952"/>
                </a:lnTo>
                <a:lnTo>
                  <a:pt x="7391" y="7949"/>
                </a:lnTo>
                <a:lnTo>
                  <a:pt x="7376" y="7947"/>
                </a:lnTo>
                <a:lnTo>
                  <a:pt x="7361" y="7942"/>
                </a:lnTo>
                <a:lnTo>
                  <a:pt x="7347" y="7938"/>
                </a:lnTo>
                <a:lnTo>
                  <a:pt x="7333" y="7932"/>
                </a:lnTo>
                <a:lnTo>
                  <a:pt x="7320" y="7927"/>
                </a:lnTo>
                <a:lnTo>
                  <a:pt x="7308" y="7920"/>
                </a:lnTo>
                <a:lnTo>
                  <a:pt x="7297" y="7913"/>
                </a:lnTo>
                <a:lnTo>
                  <a:pt x="7284" y="7905"/>
                </a:lnTo>
                <a:lnTo>
                  <a:pt x="7275" y="7897"/>
                </a:lnTo>
                <a:lnTo>
                  <a:pt x="7264" y="7887"/>
                </a:lnTo>
                <a:lnTo>
                  <a:pt x="7254" y="7877"/>
                </a:lnTo>
                <a:lnTo>
                  <a:pt x="7235" y="7856"/>
                </a:lnTo>
                <a:lnTo>
                  <a:pt x="7220" y="7834"/>
                </a:lnTo>
                <a:lnTo>
                  <a:pt x="7206" y="7810"/>
                </a:lnTo>
                <a:lnTo>
                  <a:pt x="7194" y="7784"/>
                </a:lnTo>
                <a:lnTo>
                  <a:pt x="7183" y="7759"/>
                </a:lnTo>
                <a:lnTo>
                  <a:pt x="7174" y="7730"/>
                </a:lnTo>
                <a:lnTo>
                  <a:pt x="7167" y="7702"/>
                </a:lnTo>
                <a:lnTo>
                  <a:pt x="7161" y="7674"/>
                </a:lnTo>
                <a:lnTo>
                  <a:pt x="7157" y="7645"/>
                </a:lnTo>
                <a:lnTo>
                  <a:pt x="7155" y="7617"/>
                </a:lnTo>
                <a:close/>
              </a:path>
            </a:pathLst>
          </a:custGeom>
          <a:solidFill>
            <a:srgbClr val="BB81E7"/>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accent6">
                  <a:lumMod val="20000"/>
                  <a:lumOff val="80000"/>
                </a:schemeClr>
              </a:solidFill>
            </a:endParaRPr>
          </a:p>
        </p:txBody>
      </p:sp>
      <p:sp>
        <p:nvSpPr>
          <p:cNvPr id="43" name="文本框 3">
            <a:extLst>
              <a:ext uri="{FF2B5EF4-FFF2-40B4-BE49-F238E27FC236}">
                <a16:creationId xmlns:a16="http://schemas.microsoft.com/office/drawing/2014/main" xmlns="" id="{533002AB-02D7-43A9-BEE3-A5C71694C025}"/>
              </a:ext>
            </a:extLst>
          </p:cNvPr>
          <p:cNvSpPr txBox="1"/>
          <p:nvPr/>
        </p:nvSpPr>
        <p:spPr>
          <a:xfrm>
            <a:off x="679767" y="328301"/>
            <a:ext cx="4135640" cy="430887"/>
          </a:xfrm>
          <a:prstGeom prst="rect">
            <a:avLst/>
          </a:prstGeom>
          <a:noFill/>
          <a:effectLst/>
        </p:spPr>
        <p:txBody>
          <a:bodyPr wrap="square" rtlCol="0">
            <a:spAutoFit/>
          </a:bodyPr>
          <a:lstStyle/>
          <a:p>
            <a:pPr algn="ctr"/>
            <a:r>
              <a:rPr lang="en-US" altLang="zh-CN" sz="2200" dirty="0" err="1">
                <a:solidFill>
                  <a:schemeClr val="tx1">
                    <a:lumMod val="65000"/>
                    <a:lumOff val="35000"/>
                  </a:schemeClr>
                </a:solidFill>
                <a:latin typeface="#9Slide07 Nokia" panose="02040603050506020204" pitchFamily="18" charset="0"/>
                <a:ea typeface="微软雅黑" pitchFamily="34" charset="-122"/>
              </a:rPr>
              <a:t>Nhiệm</a:t>
            </a:r>
            <a:r>
              <a:rPr lang="en-US" altLang="zh-CN" sz="2200" dirty="0">
                <a:solidFill>
                  <a:schemeClr val="tx1">
                    <a:lumMod val="65000"/>
                    <a:lumOff val="35000"/>
                  </a:schemeClr>
                </a:solidFill>
                <a:latin typeface="#9Slide07 Nokia" panose="02040603050506020204" pitchFamily="18" charset="0"/>
                <a:ea typeface="微软雅黑" pitchFamily="34" charset="-122"/>
              </a:rPr>
              <a:t> </a:t>
            </a:r>
            <a:r>
              <a:rPr lang="en-US" altLang="zh-CN" sz="2200" dirty="0" err="1">
                <a:solidFill>
                  <a:schemeClr val="tx1">
                    <a:lumMod val="65000"/>
                    <a:lumOff val="35000"/>
                  </a:schemeClr>
                </a:solidFill>
                <a:latin typeface="#9Slide07 Nokia" panose="02040603050506020204" pitchFamily="18" charset="0"/>
                <a:ea typeface="微软雅黑" pitchFamily="34" charset="-122"/>
              </a:rPr>
              <a:t>vụ</a:t>
            </a:r>
            <a:r>
              <a:rPr lang="en-US" altLang="zh-CN" sz="2200" dirty="0">
                <a:solidFill>
                  <a:schemeClr val="tx1">
                    <a:lumMod val="65000"/>
                    <a:lumOff val="35000"/>
                  </a:schemeClr>
                </a:solidFill>
                <a:latin typeface="#9Slide07 Nokia" panose="02040603050506020204" pitchFamily="18" charset="0"/>
                <a:ea typeface="微软雅黑" pitchFamily="34" charset="-122"/>
              </a:rPr>
              <a:t> </a:t>
            </a:r>
            <a:r>
              <a:rPr lang="en-US" altLang="zh-CN" sz="2200" dirty="0" err="1">
                <a:solidFill>
                  <a:schemeClr val="tx1">
                    <a:lumMod val="65000"/>
                    <a:lumOff val="35000"/>
                  </a:schemeClr>
                </a:solidFill>
                <a:latin typeface="#9Slide07 Nokia" panose="02040603050506020204" pitchFamily="18" charset="0"/>
                <a:ea typeface="微软雅黑" pitchFamily="34" charset="-122"/>
              </a:rPr>
              <a:t>cả</a:t>
            </a:r>
            <a:r>
              <a:rPr lang="en-US" altLang="zh-CN" sz="2200" dirty="0">
                <a:solidFill>
                  <a:schemeClr val="tx1">
                    <a:lumMod val="65000"/>
                    <a:lumOff val="35000"/>
                  </a:schemeClr>
                </a:solidFill>
                <a:latin typeface="#9Slide07 Nokia" panose="02040603050506020204" pitchFamily="18" charset="0"/>
                <a:ea typeface="微软雅黑" pitchFamily="34" charset="-122"/>
              </a:rPr>
              <a:t> 4 </a:t>
            </a:r>
            <a:r>
              <a:rPr lang="en-US" altLang="zh-CN" sz="2200" dirty="0" err="1">
                <a:solidFill>
                  <a:schemeClr val="tx1">
                    <a:lumMod val="65000"/>
                    <a:lumOff val="35000"/>
                  </a:schemeClr>
                </a:solidFill>
                <a:latin typeface="#9Slide07 Nokia" panose="02040603050506020204" pitchFamily="18" charset="0"/>
                <a:ea typeface="微软雅黑" pitchFamily="34" charset="-122"/>
              </a:rPr>
              <a:t>nhóm</a:t>
            </a:r>
            <a:endParaRPr lang="zh-CN" altLang="en-US" sz="2200" dirty="0">
              <a:solidFill>
                <a:schemeClr val="tx1">
                  <a:lumMod val="65000"/>
                  <a:lumOff val="35000"/>
                </a:schemeClr>
              </a:solidFill>
              <a:latin typeface="#9Slide07 Nokia" panose="02040603050506020204" pitchFamily="18" charset="0"/>
              <a:ea typeface="微软雅黑" pitchFamily="34" charset="-122"/>
            </a:endParaRPr>
          </a:p>
        </p:txBody>
      </p:sp>
    </p:spTree>
    <p:extLst>
      <p:ext uri="{BB962C8B-B14F-4D97-AF65-F5344CB8AC3E}">
        <p14:creationId xmlns:p14="http://schemas.microsoft.com/office/powerpoint/2010/main" val="848006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iterate type="lt">
                                    <p:tmPct val="10000"/>
                                  </p:iterate>
                                  <p:childTnLst>
                                    <p:set>
                                      <p:cBhvr>
                                        <p:cTn id="6" dur="1" fill="hold">
                                          <p:stCondLst>
                                            <p:cond delay="0"/>
                                          </p:stCondLst>
                                        </p:cTn>
                                        <p:tgtEl>
                                          <p:spTgt spid="43"/>
                                        </p:tgtEl>
                                        <p:attrNameLst>
                                          <p:attrName>style.visibility</p:attrName>
                                        </p:attrNameLst>
                                      </p:cBhvr>
                                      <p:to>
                                        <p:strVal val="visible"/>
                                      </p:to>
                                    </p:set>
                                    <p:anim calcmode="lin" valueType="num">
                                      <p:cBhvr additive="base">
                                        <p:cTn id="7" dur="750"/>
                                        <p:tgtEl>
                                          <p:spTgt spid="43"/>
                                        </p:tgtEl>
                                        <p:attrNameLst>
                                          <p:attrName>ppt_x</p:attrName>
                                        </p:attrNameLst>
                                      </p:cBhvr>
                                      <p:tavLst>
                                        <p:tav tm="0">
                                          <p:val>
                                            <p:strVal val="#ppt_x+#ppt_w*1.125000"/>
                                          </p:val>
                                        </p:tav>
                                        <p:tav tm="100000">
                                          <p:val>
                                            <p:strVal val="#ppt_x"/>
                                          </p:val>
                                        </p:tav>
                                      </p:tavLst>
                                    </p:anim>
                                    <p:animEffect transition="in" filter="wipe(left)">
                                      <p:cBhvr>
                                        <p:cTn id="8" dur="750"/>
                                        <p:tgtEl>
                                          <p:spTgt spid="43"/>
                                        </p:tgtEl>
                                      </p:cBhvr>
                                    </p:animEffect>
                                  </p:childTnLst>
                                </p:cTn>
                              </p:par>
                            </p:childTnLst>
                          </p:cTn>
                        </p:par>
                        <p:par>
                          <p:cTn id="9" fill="hold">
                            <p:stCondLst>
                              <p:cond delay="1725"/>
                            </p:stCondLst>
                            <p:childTnLst>
                              <p:par>
                                <p:cTn id="10" presetID="55" presetClass="entr" presetSubtype="0" fill="hold" grpId="0"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p:cTn id="12" dur="750" fill="hold"/>
                                        <p:tgtEl>
                                          <p:spTgt spid="42"/>
                                        </p:tgtEl>
                                        <p:attrNameLst>
                                          <p:attrName>ppt_w</p:attrName>
                                        </p:attrNameLst>
                                      </p:cBhvr>
                                      <p:tavLst>
                                        <p:tav tm="0">
                                          <p:val>
                                            <p:strVal val="#ppt_w*0.70"/>
                                          </p:val>
                                        </p:tav>
                                        <p:tav tm="100000">
                                          <p:val>
                                            <p:strVal val="#ppt_w"/>
                                          </p:val>
                                        </p:tav>
                                      </p:tavLst>
                                    </p:anim>
                                    <p:anim calcmode="lin" valueType="num">
                                      <p:cBhvr>
                                        <p:cTn id="13" dur="750" fill="hold"/>
                                        <p:tgtEl>
                                          <p:spTgt spid="42"/>
                                        </p:tgtEl>
                                        <p:attrNameLst>
                                          <p:attrName>ppt_h</p:attrName>
                                        </p:attrNameLst>
                                      </p:cBhvr>
                                      <p:tavLst>
                                        <p:tav tm="0">
                                          <p:val>
                                            <p:strVal val="#ppt_h"/>
                                          </p:val>
                                        </p:tav>
                                        <p:tav tm="100000">
                                          <p:val>
                                            <p:strVal val="#ppt_h"/>
                                          </p:val>
                                        </p:tav>
                                      </p:tavLst>
                                    </p:anim>
                                    <p:animEffect transition="in" filter="fade">
                                      <p:cBhvr>
                                        <p:cTn id="14" dur="750"/>
                                        <p:tgtEl>
                                          <p:spTgt spid="42"/>
                                        </p:tgtEl>
                                      </p:cBhvr>
                                    </p:animEffect>
                                  </p:childTnLst>
                                </p:cTn>
                              </p:par>
                            </p:childTnLst>
                          </p:cTn>
                        </p:par>
                        <p:par>
                          <p:cTn id="15" fill="hold">
                            <p:stCondLst>
                              <p:cond delay="2475"/>
                            </p:stCondLst>
                            <p:childTnLst>
                              <p:par>
                                <p:cTn id="16" presetID="22" presetClass="entr" presetSubtype="8" fill="hold" nodeType="after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left)">
                                      <p:cBhvr>
                                        <p:cTn id="18" dur="750"/>
                                        <p:tgtEl>
                                          <p:spTgt spid="35"/>
                                        </p:tgtEl>
                                      </p:cBhvr>
                                    </p:animEffect>
                                  </p:childTnLst>
                                </p:cTn>
                              </p:par>
                            </p:childTnLst>
                          </p:cTn>
                        </p:par>
                        <p:par>
                          <p:cTn id="19" fill="hold">
                            <p:stCondLst>
                              <p:cond delay="3225"/>
                            </p:stCondLst>
                            <p:childTnLst>
                              <p:par>
                                <p:cTn id="20" presetID="2" presetClass="entr" presetSubtype="8"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0-#ppt_w/2"/>
                                          </p:val>
                                        </p:tav>
                                        <p:tav tm="100000">
                                          <p:val>
                                            <p:strVal val="#ppt_x"/>
                                          </p:val>
                                        </p:tav>
                                      </p:tavLst>
                                    </p:anim>
                                    <p:anim calcmode="lin" valueType="num">
                                      <p:cBhvr additive="base">
                                        <p:cTn id="23" dur="500" fill="hold"/>
                                        <p:tgtEl>
                                          <p:spTgt spid="2"/>
                                        </p:tgtEl>
                                        <p:attrNameLst>
                                          <p:attrName>ppt_y</p:attrName>
                                        </p:attrNameLst>
                                      </p:cBhvr>
                                      <p:tavLst>
                                        <p:tav tm="0">
                                          <p:val>
                                            <p:strVal val="#ppt_y"/>
                                          </p:val>
                                        </p:tav>
                                        <p:tav tm="100000">
                                          <p:val>
                                            <p:strVal val="#ppt_y"/>
                                          </p:val>
                                        </p:tav>
                                      </p:tavLst>
                                    </p:anim>
                                  </p:childTnLst>
                                </p:cTn>
                              </p:par>
                            </p:childTnLst>
                          </p:cTn>
                        </p:par>
                        <p:par>
                          <p:cTn id="24" fill="hold">
                            <p:stCondLst>
                              <p:cond delay="3725"/>
                            </p:stCondLst>
                            <p:childTnLst>
                              <p:par>
                                <p:cTn id="25" presetID="42" presetClass="entr" presetSubtype="0"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anim calcmode="lin" valueType="num">
                                      <p:cBhvr>
                                        <p:cTn id="28" dur="500" fill="hold"/>
                                        <p:tgtEl>
                                          <p:spTgt spid="24"/>
                                        </p:tgtEl>
                                        <p:attrNameLst>
                                          <p:attrName>ppt_x</p:attrName>
                                        </p:attrNameLst>
                                      </p:cBhvr>
                                      <p:tavLst>
                                        <p:tav tm="0">
                                          <p:val>
                                            <p:strVal val="#ppt_x"/>
                                          </p:val>
                                        </p:tav>
                                        <p:tav tm="100000">
                                          <p:val>
                                            <p:strVal val="#ppt_x"/>
                                          </p:val>
                                        </p:tav>
                                      </p:tavLst>
                                    </p:anim>
                                    <p:anim calcmode="lin" valueType="num">
                                      <p:cBhvr>
                                        <p:cTn id="29" dur="500" fill="hold"/>
                                        <p:tgtEl>
                                          <p:spTgt spid="24"/>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par>
                          <p:cTn id="35" fill="hold">
                            <p:stCondLst>
                              <p:cond delay="4725"/>
                            </p:stCondLst>
                            <p:childTnLst>
                              <p:par>
                                <p:cTn id="36" presetID="22" presetClass="entr" presetSubtype="1" fill="hold" grpId="0" nodeType="after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ipe(up)">
                                      <p:cBhvr>
                                        <p:cTn id="38" dur="500"/>
                                        <p:tgtEl>
                                          <p:spTgt spid="31"/>
                                        </p:tgtEl>
                                      </p:cBhvr>
                                    </p:animEffect>
                                  </p:childTnLst>
                                </p:cTn>
                              </p:par>
                            </p:childTnLst>
                          </p:cTn>
                        </p:par>
                        <p:par>
                          <p:cTn id="39" fill="hold">
                            <p:stCondLst>
                              <p:cond delay="5225"/>
                            </p:stCondLst>
                            <p:childTnLst>
                              <p:par>
                                <p:cTn id="40" presetID="2" presetClass="entr" presetSubtype="8" fill="hold" nodeType="after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additive="base">
                                        <p:cTn id="42" dur="500" fill="hold"/>
                                        <p:tgtEl>
                                          <p:spTgt spid="32"/>
                                        </p:tgtEl>
                                        <p:attrNameLst>
                                          <p:attrName>ppt_x</p:attrName>
                                        </p:attrNameLst>
                                      </p:cBhvr>
                                      <p:tavLst>
                                        <p:tav tm="0">
                                          <p:val>
                                            <p:strVal val="0-#ppt_w/2"/>
                                          </p:val>
                                        </p:tav>
                                        <p:tav tm="100000">
                                          <p:val>
                                            <p:strVal val="#ppt_x"/>
                                          </p:val>
                                        </p:tav>
                                      </p:tavLst>
                                    </p:anim>
                                    <p:anim calcmode="lin" valueType="num">
                                      <p:cBhvr additive="base">
                                        <p:cTn id="43" dur="500" fill="hold"/>
                                        <p:tgtEl>
                                          <p:spTgt spid="32"/>
                                        </p:tgtEl>
                                        <p:attrNameLst>
                                          <p:attrName>ppt_y</p:attrName>
                                        </p:attrNameLst>
                                      </p:cBhvr>
                                      <p:tavLst>
                                        <p:tav tm="0">
                                          <p:val>
                                            <p:strVal val="#ppt_y"/>
                                          </p:val>
                                        </p:tav>
                                        <p:tav tm="100000">
                                          <p:val>
                                            <p:strVal val="#ppt_y"/>
                                          </p:val>
                                        </p:tav>
                                      </p:tavLst>
                                    </p:anim>
                                  </p:childTnLst>
                                </p:cTn>
                              </p:par>
                            </p:childTnLst>
                          </p:cTn>
                        </p:par>
                        <p:par>
                          <p:cTn id="44" fill="hold">
                            <p:stCondLst>
                              <p:cond delay="5725"/>
                            </p:stCondLst>
                            <p:childTnLst>
                              <p:par>
                                <p:cTn id="45" presetID="42" presetClass="entr" presetSubtype="0"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anim calcmode="lin" valueType="num">
                                      <p:cBhvr>
                                        <p:cTn id="48" dur="500" fill="hold"/>
                                        <p:tgtEl>
                                          <p:spTgt spid="27"/>
                                        </p:tgtEl>
                                        <p:attrNameLst>
                                          <p:attrName>ppt_x</p:attrName>
                                        </p:attrNameLst>
                                      </p:cBhvr>
                                      <p:tavLst>
                                        <p:tav tm="0">
                                          <p:val>
                                            <p:strVal val="#ppt_x"/>
                                          </p:val>
                                        </p:tav>
                                        <p:tav tm="100000">
                                          <p:val>
                                            <p:strVal val="#ppt_x"/>
                                          </p:val>
                                        </p:tav>
                                      </p:tavLst>
                                    </p:anim>
                                    <p:anim calcmode="lin" valueType="num">
                                      <p:cBhvr>
                                        <p:cTn id="49" dur="500" fill="hold"/>
                                        <p:tgtEl>
                                          <p:spTgt spid="2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1000"/>
                                        <p:tgtEl>
                                          <p:spTgt spid="13"/>
                                        </p:tgtEl>
                                      </p:cBhvr>
                                    </p:animEffect>
                                    <p:anim calcmode="lin" valueType="num">
                                      <p:cBhvr>
                                        <p:cTn id="53" dur="1000" fill="hold"/>
                                        <p:tgtEl>
                                          <p:spTgt spid="13"/>
                                        </p:tgtEl>
                                        <p:attrNameLst>
                                          <p:attrName>ppt_x</p:attrName>
                                        </p:attrNameLst>
                                      </p:cBhvr>
                                      <p:tavLst>
                                        <p:tav tm="0">
                                          <p:val>
                                            <p:strVal val="#ppt_x"/>
                                          </p:val>
                                        </p:tav>
                                        <p:tav tm="100000">
                                          <p:val>
                                            <p:strVal val="#ppt_x"/>
                                          </p:val>
                                        </p:tav>
                                      </p:tavLst>
                                    </p:anim>
                                    <p:anim calcmode="lin" valueType="num">
                                      <p:cBhvr>
                                        <p:cTn id="54" dur="1000" fill="hold"/>
                                        <p:tgtEl>
                                          <p:spTgt spid="13"/>
                                        </p:tgtEl>
                                        <p:attrNameLst>
                                          <p:attrName>ppt_y</p:attrName>
                                        </p:attrNameLst>
                                      </p:cBhvr>
                                      <p:tavLst>
                                        <p:tav tm="0">
                                          <p:val>
                                            <p:strVal val="#ppt_y-.1"/>
                                          </p:val>
                                        </p:tav>
                                        <p:tav tm="100000">
                                          <p:val>
                                            <p:strVal val="#ppt_y"/>
                                          </p:val>
                                        </p:tav>
                                      </p:tavLst>
                                    </p:anim>
                                  </p:childTnLst>
                                </p:cTn>
                              </p:par>
                            </p:childTnLst>
                          </p:cTn>
                        </p:par>
                        <p:par>
                          <p:cTn id="55" fill="hold">
                            <p:stCondLst>
                              <p:cond delay="6725"/>
                            </p:stCondLst>
                            <p:childTnLst>
                              <p:par>
                                <p:cTn id="56" presetID="22" presetClass="entr" presetSubtype="1" fill="hold" grpId="0" nodeType="after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wipe(up)">
                                      <p:cBhvr>
                                        <p:cTn id="58" dur="500"/>
                                        <p:tgtEl>
                                          <p:spTgt spid="38"/>
                                        </p:tgtEl>
                                      </p:cBhvr>
                                    </p:animEffect>
                                  </p:childTnLst>
                                </p:cTn>
                              </p:par>
                            </p:childTnLst>
                          </p:cTn>
                        </p:par>
                        <p:par>
                          <p:cTn id="59" fill="hold">
                            <p:stCondLst>
                              <p:cond delay="7225"/>
                            </p:stCondLst>
                            <p:childTnLst>
                              <p:par>
                                <p:cTn id="60" presetID="2" presetClass="entr" presetSubtype="8" fill="hold" nodeType="afterEffect">
                                  <p:stCondLst>
                                    <p:cond delay="0"/>
                                  </p:stCondLst>
                                  <p:childTnLst>
                                    <p:set>
                                      <p:cBhvr>
                                        <p:cTn id="61" dur="1" fill="hold">
                                          <p:stCondLst>
                                            <p:cond delay="0"/>
                                          </p:stCondLst>
                                        </p:cTn>
                                        <p:tgtEl>
                                          <p:spTgt spid="33"/>
                                        </p:tgtEl>
                                        <p:attrNameLst>
                                          <p:attrName>style.visibility</p:attrName>
                                        </p:attrNameLst>
                                      </p:cBhvr>
                                      <p:to>
                                        <p:strVal val="visible"/>
                                      </p:to>
                                    </p:set>
                                    <p:anim calcmode="lin" valueType="num">
                                      <p:cBhvr additive="base">
                                        <p:cTn id="62" dur="500" fill="hold"/>
                                        <p:tgtEl>
                                          <p:spTgt spid="33"/>
                                        </p:tgtEl>
                                        <p:attrNameLst>
                                          <p:attrName>ppt_x</p:attrName>
                                        </p:attrNameLst>
                                      </p:cBhvr>
                                      <p:tavLst>
                                        <p:tav tm="0">
                                          <p:val>
                                            <p:strVal val="0-#ppt_w/2"/>
                                          </p:val>
                                        </p:tav>
                                        <p:tav tm="100000">
                                          <p:val>
                                            <p:strVal val="#ppt_x"/>
                                          </p:val>
                                        </p:tav>
                                      </p:tavLst>
                                    </p:anim>
                                    <p:anim calcmode="lin" valueType="num">
                                      <p:cBhvr additive="base">
                                        <p:cTn id="63" dur="500" fill="hold"/>
                                        <p:tgtEl>
                                          <p:spTgt spid="33"/>
                                        </p:tgtEl>
                                        <p:attrNameLst>
                                          <p:attrName>ppt_y</p:attrName>
                                        </p:attrNameLst>
                                      </p:cBhvr>
                                      <p:tavLst>
                                        <p:tav tm="0">
                                          <p:val>
                                            <p:strVal val="#ppt_y"/>
                                          </p:val>
                                        </p:tav>
                                        <p:tav tm="100000">
                                          <p:val>
                                            <p:strVal val="#ppt_y"/>
                                          </p:val>
                                        </p:tav>
                                      </p:tavLst>
                                    </p:anim>
                                  </p:childTnLst>
                                </p:cTn>
                              </p:par>
                            </p:childTnLst>
                          </p:cTn>
                        </p:par>
                        <p:par>
                          <p:cTn id="64" fill="hold">
                            <p:stCondLst>
                              <p:cond delay="7725"/>
                            </p:stCondLst>
                            <p:childTnLst>
                              <p:par>
                                <p:cTn id="65" presetID="42" presetClass="entr" presetSubtype="0" fill="hold" nodeType="after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anim calcmode="lin" valueType="num">
                                      <p:cBhvr>
                                        <p:cTn id="68" dur="500" fill="hold"/>
                                        <p:tgtEl>
                                          <p:spTgt spid="21"/>
                                        </p:tgtEl>
                                        <p:attrNameLst>
                                          <p:attrName>ppt_x</p:attrName>
                                        </p:attrNameLst>
                                      </p:cBhvr>
                                      <p:tavLst>
                                        <p:tav tm="0">
                                          <p:val>
                                            <p:strVal val="#ppt_x"/>
                                          </p:val>
                                        </p:tav>
                                        <p:tav tm="100000">
                                          <p:val>
                                            <p:strVal val="#ppt_x"/>
                                          </p:val>
                                        </p:tav>
                                      </p:tavLst>
                                    </p:anim>
                                    <p:anim calcmode="lin" valueType="num">
                                      <p:cBhvr>
                                        <p:cTn id="69" dur="500" fill="hold"/>
                                        <p:tgtEl>
                                          <p:spTgt spid="21"/>
                                        </p:tgtEl>
                                        <p:attrNameLst>
                                          <p:attrName>ppt_y</p:attrName>
                                        </p:attrNameLst>
                                      </p:cBhvr>
                                      <p:tavLst>
                                        <p:tav tm="0">
                                          <p:val>
                                            <p:strVal val="#ppt_y+.1"/>
                                          </p:val>
                                        </p:tav>
                                        <p:tav tm="100000">
                                          <p:val>
                                            <p:strVal val="#ppt_y"/>
                                          </p:val>
                                        </p:tav>
                                      </p:tavLst>
                                    </p:anim>
                                  </p:childTnLst>
                                </p:cTn>
                              </p:par>
                              <p:par>
                                <p:cTn id="70" presetID="47" presetClass="entr" presetSubtype="0" fill="hold" grpId="0" nodeType="with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1000"/>
                                        <p:tgtEl>
                                          <p:spTgt spid="14"/>
                                        </p:tgtEl>
                                      </p:cBhvr>
                                    </p:animEffect>
                                    <p:anim calcmode="lin" valueType="num">
                                      <p:cBhvr>
                                        <p:cTn id="73" dur="1000" fill="hold"/>
                                        <p:tgtEl>
                                          <p:spTgt spid="14"/>
                                        </p:tgtEl>
                                        <p:attrNameLst>
                                          <p:attrName>ppt_x</p:attrName>
                                        </p:attrNameLst>
                                      </p:cBhvr>
                                      <p:tavLst>
                                        <p:tav tm="0">
                                          <p:val>
                                            <p:strVal val="#ppt_x"/>
                                          </p:val>
                                        </p:tav>
                                        <p:tav tm="100000">
                                          <p:val>
                                            <p:strVal val="#ppt_x"/>
                                          </p:val>
                                        </p:tav>
                                      </p:tavLst>
                                    </p:anim>
                                    <p:anim calcmode="lin" valueType="num">
                                      <p:cBhvr>
                                        <p:cTn id="74" dur="1000" fill="hold"/>
                                        <p:tgtEl>
                                          <p:spTgt spid="14"/>
                                        </p:tgtEl>
                                        <p:attrNameLst>
                                          <p:attrName>ppt_y</p:attrName>
                                        </p:attrNameLst>
                                      </p:cBhvr>
                                      <p:tavLst>
                                        <p:tav tm="0">
                                          <p:val>
                                            <p:strVal val="#ppt_y-.1"/>
                                          </p:val>
                                        </p:tav>
                                        <p:tav tm="100000">
                                          <p:val>
                                            <p:strVal val="#ppt_y"/>
                                          </p:val>
                                        </p:tav>
                                      </p:tavLst>
                                    </p:anim>
                                  </p:childTnLst>
                                </p:cTn>
                              </p:par>
                            </p:childTnLst>
                          </p:cTn>
                        </p:par>
                        <p:par>
                          <p:cTn id="75" fill="hold">
                            <p:stCondLst>
                              <p:cond delay="8725"/>
                            </p:stCondLst>
                            <p:childTnLst>
                              <p:par>
                                <p:cTn id="76" presetID="22" presetClass="entr" presetSubtype="1" fill="hold" grpId="0" nodeType="after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wipe(up)">
                                      <p:cBhvr>
                                        <p:cTn id="78" dur="500"/>
                                        <p:tgtEl>
                                          <p:spTgt spid="39"/>
                                        </p:tgtEl>
                                      </p:cBhvr>
                                    </p:animEffect>
                                  </p:childTnLst>
                                </p:cTn>
                              </p:par>
                            </p:childTnLst>
                          </p:cTn>
                        </p:par>
                        <p:par>
                          <p:cTn id="79" fill="hold">
                            <p:stCondLst>
                              <p:cond delay="9225"/>
                            </p:stCondLst>
                            <p:childTnLst>
                              <p:par>
                                <p:cTn id="80" presetID="42" presetClass="entr" presetSubtype="0" fill="hold" grpId="0" nodeType="after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750"/>
                                        <p:tgtEl>
                                          <p:spTgt spid="30"/>
                                        </p:tgtEl>
                                      </p:cBhvr>
                                    </p:animEffect>
                                    <p:anim calcmode="lin" valueType="num">
                                      <p:cBhvr>
                                        <p:cTn id="83" dur="750" fill="hold"/>
                                        <p:tgtEl>
                                          <p:spTgt spid="30"/>
                                        </p:tgtEl>
                                        <p:attrNameLst>
                                          <p:attrName>ppt_x</p:attrName>
                                        </p:attrNameLst>
                                      </p:cBhvr>
                                      <p:tavLst>
                                        <p:tav tm="0">
                                          <p:val>
                                            <p:strVal val="#ppt_x"/>
                                          </p:val>
                                        </p:tav>
                                        <p:tav tm="100000">
                                          <p:val>
                                            <p:strVal val="#ppt_x"/>
                                          </p:val>
                                        </p:tav>
                                      </p:tavLst>
                                    </p:anim>
                                    <p:anim calcmode="lin" valueType="num">
                                      <p:cBhvr>
                                        <p:cTn id="84" dur="75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30" grpId="0"/>
      <p:bldP spid="31" grpId="0"/>
      <p:bldP spid="38" grpId="0"/>
      <p:bldP spid="39" grpId="0"/>
      <p:bldP spid="42" grpId="0" animBg="1"/>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等腰三角形 1"/>
          <p:cNvSpPr>
            <a:spLocks/>
          </p:cNvSpPr>
          <p:nvPr/>
        </p:nvSpPr>
        <p:spPr bwMode="auto">
          <a:xfrm flipV="1">
            <a:off x="2653568" y="3441267"/>
            <a:ext cx="1232549" cy="133350"/>
          </a:xfrm>
          <a:custGeom>
            <a:avLst/>
            <a:gdLst>
              <a:gd name="T0" fmla="*/ 210516 w 2313967"/>
              <a:gd name="T1" fmla="*/ 0 h 288032"/>
              <a:gd name="T2" fmla="*/ 267171 w 2313967"/>
              <a:gd name="T3" fmla="*/ 46303 h 288032"/>
              <a:gd name="T4" fmla="*/ 880216 w 2313967"/>
              <a:gd name="T5" fmla="*/ 46303 h 288032"/>
              <a:gd name="T6" fmla="*/ 880216 w 2313967"/>
              <a:gd name="T7" fmla="*/ 61737 h 288032"/>
              <a:gd name="T8" fmla="*/ 286056 w 2313967"/>
              <a:gd name="T9" fmla="*/ 61737 h 288032"/>
              <a:gd name="T10" fmla="*/ 134976 w 2313967"/>
              <a:gd name="T11" fmla="*/ 61737 h 288032"/>
              <a:gd name="T12" fmla="*/ 0 w 2313967"/>
              <a:gd name="T13" fmla="*/ 61737 h 288032"/>
              <a:gd name="T14" fmla="*/ 0 w 2313967"/>
              <a:gd name="T15" fmla="*/ 46303 h 288032"/>
              <a:gd name="T16" fmla="*/ 153861 w 2313967"/>
              <a:gd name="T17" fmla="*/ 46303 h 288032"/>
              <a:gd name="T18" fmla="*/ 210516 w 2313967"/>
              <a:gd name="T19" fmla="*/ 0 h 2880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lnTo>
                  <a:pt x="553417" y="0"/>
                </a:lnTo>
                <a:close/>
              </a:path>
            </a:pathLst>
          </a:custGeom>
          <a:solidFill>
            <a:srgbClr val="BB81E7"/>
          </a:solidFill>
          <a:ln>
            <a:noFill/>
          </a:ln>
        </p:spPr>
        <p:txBody>
          <a:bodyPr/>
          <a:lstStyle/>
          <a:p>
            <a:endParaRPr lang="zh-CN" altLang="en-US"/>
          </a:p>
        </p:txBody>
      </p:sp>
      <p:sp>
        <p:nvSpPr>
          <p:cNvPr id="7" name="等腰三角形 1"/>
          <p:cNvSpPr>
            <a:spLocks/>
          </p:cNvSpPr>
          <p:nvPr/>
        </p:nvSpPr>
        <p:spPr bwMode="auto">
          <a:xfrm flipV="1">
            <a:off x="4572000" y="3411204"/>
            <a:ext cx="1232549" cy="133350"/>
          </a:xfrm>
          <a:custGeom>
            <a:avLst/>
            <a:gdLst>
              <a:gd name="T0" fmla="*/ 210516 w 2313967"/>
              <a:gd name="T1" fmla="*/ 0 h 288032"/>
              <a:gd name="T2" fmla="*/ 267171 w 2313967"/>
              <a:gd name="T3" fmla="*/ 46303 h 288032"/>
              <a:gd name="T4" fmla="*/ 880216 w 2313967"/>
              <a:gd name="T5" fmla="*/ 46303 h 288032"/>
              <a:gd name="T6" fmla="*/ 880216 w 2313967"/>
              <a:gd name="T7" fmla="*/ 61737 h 288032"/>
              <a:gd name="T8" fmla="*/ 286056 w 2313967"/>
              <a:gd name="T9" fmla="*/ 61737 h 288032"/>
              <a:gd name="T10" fmla="*/ 134976 w 2313967"/>
              <a:gd name="T11" fmla="*/ 61737 h 288032"/>
              <a:gd name="T12" fmla="*/ 0 w 2313967"/>
              <a:gd name="T13" fmla="*/ 61737 h 288032"/>
              <a:gd name="T14" fmla="*/ 0 w 2313967"/>
              <a:gd name="T15" fmla="*/ 46303 h 288032"/>
              <a:gd name="T16" fmla="*/ 153861 w 2313967"/>
              <a:gd name="T17" fmla="*/ 46303 h 288032"/>
              <a:gd name="T18" fmla="*/ 210516 w 2313967"/>
              <a:gd name="T19" fmla="*/ 0 h 2880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lnTo>
                  <a:pt x="553417" y="0"/>
                </a:lnTo>
                <a:close/>
              </a:path>
            </a:pathLst>
          </a:custGeom>
          <a:solidFill>
            <a:srgbClr val="BB81E7"/>
          </a:solidFill>
          <a:ln>
            <a:noFill/>
          </a:ln>
        </p:spPr>
        <p:txBody>
          <a:bodyPr/>
          <a:lstStyle/>
          <a:p>
            <a:endParaRPr lang="zh-CN" altLang="en-US"/>
          </a:p>
        </p:txBody>
      </p:sp>
      <p:sp>
        <p:nvSpPr>
          <p:cNvPr id="8" name="等腰三角形 1"/>
          <p:cNvSpPr>
            <a:spLocks/>
          </p:cNvSpPr>
          <p:nvPr/>
        </p:nvSpPr>
        <p:spPr bwMode="auto">
          <a:xfrm flipV="1">
            <a:off x="6462437" y="3398484"/>
            <a:ext cx="1232549" cy="133350"/>
          </a:xfrm>
          <a:custGeom>
            <a:avLst/>
            <a:gdLst>
              <a:gd name="T0" fmla="*/ 210516 w 2313967"/>
              <a:gd name="T1" fmla="*/ 0 h 288032"/>
              <a:gd name="T2" fmla="*/ 267171 w 2313967"/>
              <a:gd name="T3" fmla="*/ 46303 h 288032"/>
              <a:gd name="T4" fmla="*/ 880216 w 2313967"/>
              <a:gd name="T5" fmla="*/ 46303 h 288032"/>
              <a:gd name="T6" fmla="*/ 880216 w 2313967"/>
              <a:gd name="T7" fmla="*/ 61737 h 288032"/>
              <a:gd name="T8" fmla="*/ 286056 w 2313967"/>
              <a:gd name="T9" fmla="*/ 61737 h 288032"/>
              <a:gd name="T10" fmla="*/ 134976 w 2313967"/>
              <a:gd name="T11" fmla="*/ 61737 h 288032"/>
              <a:gd name="T12" fmla="*/ 0 w 2313967"/>
              <a:gd name="T13" fmla="*/ 61737 h 288032"/>
              <a:gd name="T14" fmla="*/ 0 w 2313967"/>
              <a:gd name="T15" fmla="*/ 46303 h 288032"/>
              <a:gd name="T16" fmla="*/ 153861 w 2313967"/>
              <a:gd name="T17" fmla="*/ 46303 h 288032"/>
              <a:gd name="T18" fmla="*/ 210516 w 2313967"/>
              <a:gd name="T19" fmla="*/ 0 h 2880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13967" h="288032">
                <a:moveTo>
                  <a:pt x="553417" y="0"/>
                </a:moveTo>
                <a:lnTo>
                  <a:pt x="702355" y="216024"/>
                </a:lnTo>
                <a:lnTo>
                  <a:pt x="2313967" y="216024"/>
                </a:lnTo>
                <a:lnTo>
                  <a:pt x="2313967" y="288032"/>
                </a:lnTo>
                <a:lnTo>
                  <a:pt x="752001" y="288032"/>
                </a:lnTo>
                <a:lnTo>
                  <a:pt x="354833" y="288032"/>
                </a:lnTo>
                <a:lnTo>
                  <a:pt x="0" y="288032"/>
                </a:lnTo>
                <a:lnTo>
                  <a:pt x="0" y="216024"/>
                </a:lnTo>
                <a:lnTo>
                  <a:pt x="404479" y="216024"/>
                </a:lnTo>
                <a:lnTo>
                  <a:pt x="553417" y="0"/>
                </a:lnTo>
                <a:close/>
              </a:path>
            </a:pathLst>
          </a:custGeom>
          <a:solidFill>
            <a:srgbClr val="BB81E7"/>
          </a:solidFill>
          <a:ln>
            <a:noFill/>
          </a:ln>
        </p:spPr>
        <p:txBody>
          <a:bodyPr/>
          <a:lstStyle/>
          <a:p>
            <a:endParaRPr lang="zh-CN" altLang="en-US"/>
          </a:p>
        </p:txBody>
      </p:sp>
      <p:sp>
        <p:nvSpPr>
          <p:cNvPr id="77" name="Freeform 5"/>
          <p:cNvSpPr>
            <a:spLocks/>
          </p:cNvSpPr>
          <p:nvPr/>
        </p:nvSpPr>
        <p:spPr bwMode="auto">
          <a:xfrm rot="17952227">
            <a:off x="4249267" y="855662"/>
            <a:ext cx="1878013" cy="1350345"/>
          </a:xfrm>
          <a:custGeom>
            <a:avLst/>
            <a:gdLst>
              <a:gd name="T0" fmla="*/ 1674959 w 590"/>
              <a:gd name="T1" fmla="*/ 292738 h 566"/>
              <a:gd name="T2" fmla="*/ 1356525 w 590"/>
              <a:gd name="T3" fmla="*/ 79548 h 566"/>
              <a:gd name="T4" fmla="*/ 1041277 w 590"/>
              <a:gd name="T5" fmla="*/ 6364 h 566"/>
              <a:gd name="T6" fmla="*/ 1038092 w 590"/>
              <a:gd name="T7" fmla="*/ 6364 h 566"/>
              <a:gd name="T8" fmla="*/ 920272 w 590"/>
              <a:gd name="T9" fmla="*/ 0 h 566"/>
              <a:gd name="T10" fmla="*/ 834295 w 590"/>
              <a:gd name="T11" fmla="*/ 3182 h 566"/>
              <a:gd name="T12" fmla="*/ 560442 w 590"/>
              <a:gd name="T13" fmla="*/ 44547 h 566"/>
              <a:gd name="T14" fmla="*/ 184691 w 590"/>
              <a:gd name="T15" fmla="*/ 251373 h 566"/>
              <a:gd name="T16" fmla="*/ 92346 w 590"/>
              <a:gd name="T17" fmla="*/ 378651 h 566"/>
              <a:gd name="T18" fmla="*/ 70055 w 590"/>
              <a:gd name="T19" fmla="*/ 423198 h 566"/>
              <a:gd name="T20" fmla="*/ 0 w 590"/>
              <a:gd name="T21" fmla="*/ 779575 h 566"/>
              <a:gd name="T22" fmla="*/ 79608 w 590"/>
              <a:gd name="T23" fmla="*/ 1155043 h 566"/>
              <a:gd name="T24" fmla="*/ 595470 w 590"/>
              <a:gd name="T25" fmla="*/ 1711883 h 566"/>
              <a:gd name="T26" fmla="*/ 885244 w 590"/>
              <a:gd name="T27" fmla="*/ 1791431 h 566"/>
              <a:gd name="T28" fmla="*/ 1216415 w 590"/>
              <a:gd name="T29" fmla="*/ 1750066 h 566"/>
              <a:gd name="T30" fmla="*/ 1528479 w 590"/>
              <a:gd name="T31" fmla="*/ 1514602 h 566"/>
              <a:gd name="T32" fmla="*/ 1815069 w 590"/>
              <a:gd name="T33" fmla="*/ 957763 h 566"/>
              <a:gd name="T34" fmla="*/ 1674959 w 590"/>
              <a:gd name="T35" fmla="*/ 292738 h 5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0"/>
              <a:gd name="T55" fmla="*/ 0 h 566"/>
              <a:gd name="T56" fmla="*/ 590 w 590"/>
              <a:gd name="T57" fmla="*/ 566 h 56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0" h="566">
                <a:moveTo>
                  <a:pt x="526" y="92"/>
                </a:moveTo>
                <a:cubicBezTo>
                  <a:pt x="498" y="61"/>
                  <a:pt x="464" y="40"/>
                  <a:pt x="426" y="25"/>
                </a:cubicBezTo>
                <a:cubicBezTo>
                  <a:pt x="394" y="12"/>
                  <a:pt x="361" y="5"/>
                  <a:pt x="327" y="2"/>
                </a:cubicBezTo>
                <a:cubicBezTo>
                  <a:pt x="327" y="2"/>
                  <a:pt x="327" y="2"/>
                  <a:pt x="326" y="2"/>
                </a:cubicBezTo>
                <a:cubicBezTo>
                  <a:pt x="315" y="1"/>
                  <a:pt x="303" y="0"/>
                  <a:pt x="289" y="0"/>
                </a:cubicBezTo>
                <a:cubicBezTo>
                  <a:pt x="280" y="0"/>
                  <a:pt x="271" y="1"/>
                  <a:pt x="262" y="1"/>
                </a:cubicBezTo>
                <a:cubicBezTo>
                  <a:pt x="237" y="1"/>
                  <a:pt x="207" y="5"/>
                  <a:pt x="176" y="14"/>
                </a:cubicBezTo>
                <a:cubicBezTo>
                  <a:pt x="121" y="29"/>
                  <a:pt x="76" y="54"/>
                  <a:pt x="58" y="79"/>
                </a:cubicBezTo>
                <a:cubicBezTo>
                  <a:pt x="47" y="91"/>
                  <a:pt x="37" y="104"/>
                  <a:pt x="29" y="119"/>
                </a:cubicBezTo>
                <a:cubicBezTo>
                  <a:pt x="26" y="124"/>
                  <a:pt x="24" y="128"/>
                  <a:pt x="22" y="133"/>
                </a:cubicBezTo>
                <a:cubicBezTo>
                  <a:pt x="8" y="163"/>
                  <a:pt x="0" y="202"/>
                  <a:pt x="0" y="245"/>
                </a:cubicBezTo>
                <a:cubicBezTo>
                  <a:pt x="0" y="291"/>
                  <a:pt x="9" y="333"/>
                  <a:pt x="25" y="363"/>
                </a:cubicBezTo>
                <a:cubicBezTo>
                  <a:pt x="58" y="439"/>
                  <a:pt x="111" y="499"/>
                  <a:pt x="187" y="538"/>
                </a:cubicBezTo>
                <a:cubicBezTo>
                  <a:pt x="215" y="552"/>
                  <a:pt x="246" y="560"/>
                  <a:pt x="278" y="563"/>
                </a:cubicBezTo>
                <a:cubicBezTo>
                  <a:pt x="314" y="566"/>
                  <a:pt x="349" y="563"/>
                  <a:pt x="382" y="550"/>
                </a:cubicBezTo>
                <a:cubicBezTo>
                  <a:pt x="422" y="535"/>
                  <a:pt x="453" y="508"/>
                  <a:pt x="480" y="476"/>
                </a:cubicBezTo>
                <a:cubicBezTo>
                  <a:pt x="524" y="425"/>
                  <a:pt x="554" y="366"/>
                  <a:pt x="570" y="301"/>
                </a:cubicBezTo>
                <a:cubicBezTo>
                  <a:pt x="590" y="225"/>
                  <a:pt x="580" y="153"/>
                  <a:pt x="526" y="92"/>
                </a:cubicBezTo>
                <a:close/>
              </a:path>
            </a:pathLst>
          </a:custGeom>
          <a:blipFill dpi="0" rotWithShape="0">
            <a:blip r:embed="rId3"/>
            <a:srcRect/>
            <a:stretch>
              <a:fillRect/>
            </a:stretch>
          </a:blipFill>
          <a:ln>
            <a:noFill/>
          </a:ln>
        </p:spPr>
        <p:txBody>
          <a:bodyPr lIns="121920" tIns="60960" rIns="121920" bIns="60960"/>
          <a:lstStyle/>
          <a:p>
            <a:endParaRPr lang="zh-CN" altLang="en-US" dirty="0"/>
          </a:p>
        </p:txBody>
      </p:sp>
      <p:sp>
        <p:nvSpPr>
          <p:cNvPr id="78" name="Freeform 5"/>
          <p:cNvSpPr>
            <a:spLocks/>
          </p:cNvSpPr>
          <p:nvPr/>
        </p:nvSpPr>
        <p:spPr bwMode="auto">
          <a:xfrm rot="3526558">
            <a:off x="6338235" y="962125"/>
            <a:ext cx="1878012" cy="1351535"/>
          </a:xfrm>
          <a:custGeom>
            <a:avLst/>
            <a:gdLst>
              <a:gd name="T0" fmla="*/ 1674959 w 590"/>
              <a:gd name="T1" fmla="*/ 292738 h 566"/>
              <a:gd name="T2" fmla="*/ 1356525 w 590"/>
              <a:gd name="T3" fmla="*/ 79548 h 566"/>
              <a:gd name="T4" fmla="*/ 1041277 w 590"/>
              <a:gd name="T5" fmla="*/ 6364 h 566"/>
              <a:gd name="T6" fmla="*/ 1038092 w 590"/>
              <a:gd name="T7" fmla="*/ 6364 h 566"/>
              <a:gd name="T8" fmla="*/ 920272 w 590"/>
              <a:gd name="T9" fmla="*/ 0 h 566"/>
              <a:gd name="T10" fmla="*/ 834295 w 590"/>
              <a:gd name="T11" fmla="*/ 3182 h 566"/>
              <a:gd name="T12" fmla="*/ 560442 w 590"/>
              <a:gd name="T13" fmla="*/ 44547 h 566"/>
              <a:gd name="T14" fmla="*/ 184691 w 590"/>
              <a:gd name="T15" fmla="*/ 251373 h 566"/>
              <a:gd name="T16" fmla="*/ 92346 w 590"/>
              <a:gd name="T17" fmla="*/ 378651 h 566"/>
              <a:gd name="T18" fmla="*/ 70055 w 590"/>
              <a:gd name="T19" fmla="*/ 423198 h 566"/>
              <a:gd name="T20" fmla="*/ 0 w 590"/>
              <a:gd name="T21" fmla="*/ 779575 h 566"/>
              <a:gd name="T22" fmla="*/ 79608 w 590"/>
              <a:gd name="T23" fmla="*/ 1155043 h 566"/>
              <a:gd name="T24" fmla="*/ 595470 w 590"/>
              <a:gd name="T25" fmla="*/ 1711883 h 566"/>
              <a:gd name="T26" fmla="*/ 885244 w 590"/>
              <a:gd name="T27" fmla="*/ 1791431 h 566"/>
              <a:gd name="T28" fmla="*/ 1216415 w 590"/>
              <a:gd name="T29" fmla="*/ 1750066 h 566"/>
              <a:gd name="T30" fmla="*/ 1528479 w 590"/>
              <a:gd name="T31" fmla="*/ 1514602 h 566"/>
              <a:gd name="T32" fmla="*/ 1815069 w 590"/>
              <a:gd name="T33" fmla="*/ 957763 h 566"/>
              <a:gd name="T34" fmla="*/ 1674959 w 590"/>
              <a:gd name="T35" fmla="*/ 292738 h 5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0"/>
              <a:gd name="T55" fmla="*/ 0 h 566"/>
              <a:gd name="T56" fmla="*/ 590 w 590"/>
              <a:gd name="T57" fmla="*/ 566 h 56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0" h="566">
                <a:moveTo>
                  <a:pt x="526" y="92"/>
                </a:moveTo>
                <a:cubicBezTo>
                  <a:pt x="498" y="61"/>
                  <a:pt x="464" y="40"/>
                  <a:pt x="426" y="25"/>
                </a:cubicBezTo>
                <a:cubicBezTo>
                  <a:pt x="394" y="12"/>
                  <a:pt x="361" y="5"/>
                  <a:pt x="327" y="2"/>
                </a:cubicBezTo>
                <a:cubicBezTo>
                  <a:pt x="327" y="2"/>
                  <a:pt x="327" y="2"/>
                  <a:pt x="326" y="2"/>
                </a:cubicBezTo>
                <a:cubicBezTo>
                  <a:pt x="315" y="1"/>
                  <a:pt x="303" y="0"/>
                  <a:pt x="289" y="0"/>
                </a:cubicBezTo>
                <a:cubicBezTo>
                  <a:pt x="280" y="0"/>
                  <a:pt x="271" y="1"/>
                  <a:pt x="262" y="1"/>
                </a:cubicBezTo>
                <a:cubicBezTo>
                  <a:pt x="237" y="1"/>
                  <a:pt x="207" y="5"/>
                  <a:pt x="176" y="14"/>
                </a:cubicBezTo>
                <a:cubicBezTo>
                  <a:pt x="121" y="29"/>
                  <a:pt x="76" y="54"/>
                  <a:pt x="58" y="79"/>
                </a:cubicBezTo>
                <a:cubicBezTo>
                  <a:pt x="47" y="91"/>
                  <a:pt x="37" y="104"/>
                  <a:pt x="29" y="119"/>
                </a:cubicBezTo>
                <a:cubicBezTo>
                  <a:pt x="26" y="124"/>
                  <a:pt x="24" y="128"/>
                  <a:pt x="22" y="133"/>
                </a:cubicBezTo>
                <a:cubicBezTo>
                  <a:pt x="8" y="163"/>
                  <a:pt x="0" y="202"/>
                  <a:pt x="0" y="245"/>
                </a:cubicBezTo>
                <a:cubicBezTo>
                  <a:pt x="0" y="291"/>
                  <a:pt x="9" y="333"/>
                  <a:pt x="25" y="363"/>
                </a:cubicBezTo>
                <a:cubicBezTo>
                  <a:pt x="58" y="439"/>
                  <a:pt x="111" y="499"/>
                  <a:pt x="187" y="538"/>
                </a:cubicBezTo>
                <a:cubicBezTo>
                  <a:pt x="215" y="552"/>
                  <a:pt x="246" y="560"/>
                  <a:pt x="278" y="563"/>
                </a:cubicBezTo>
                <a:cubicBezTo>
                  <a:pt x="314" y="566"/>
                  <a:pt x="349" y="563"/>
                  <a:pt x="382" y="550"/>
                </a:cubicBezTo>
                <a:cubicBezTo>
                  <a:pt x="422" y="535"/>
                  <a:pt x="453" y="508"/>
                  <a:pt x="480" y="476"/>
                </a:cubicBezTo>
                <a:cubicBezTo>
                  <a:pt x="524" y="425"/>
                  <a:pt x="554" y="366"/>
                  <a:pt x="570" y="301"/>
                </a:cubicBezTo>
                <a:cubicBezTo>
                  <a:pt x="590" y="225"/>
                  <a:pt x="580" y="153"/>
                  <a:pt x="526" y="92"/>
                </a:cubicBezTo>
                <a:close/>
              </a:path>
            </a:pathLst>
          </a:custGeom>
          <a:blipFill dpi="0" rotWithShape="0">
            <a:blip r:embed="rId4"/>
            <a:srcRect/>
            <a:stretch>
              <a:fillRect/>
            </a:stretch>
          </a:blipFill>
          <a:ln>
            <a:noFill/>
          </a:ln>
        </p:spPr>
        <p:txBody>
          <a:bodyPr lIns="121920" tIns="60960" rIns="121920" bIns="60960"/>
          <a:lstStyle/>
          <a:p>
            <a:endParaRPr lang="zh-CN" altLang="en-US"/>
          </a:p>
        </p:txBody>
      </p:sp>
      <p:sp>
        <p:nvSpPr>
          <p:cNvPr id="26" name="Freeform 5"/>
          <p:cNvSpPr>
            <a:spLocks/>
          </p:cNvSpPr>
          <p:nvPr/>
        </p:nvSpPr>
        <p:spPr bwMode="auto">
          <a:xfrm rot="9502714">
            <a:off x="2609693" y="736986"/>
            <a:ext cx="1409884" cy="1801813"/>
          </a:xfrm>
          <a:custGeom>
            <a:avLst/>
            <a:gdLst>
              <a:gd name="T0" fmla="*/ 1674959 w 590"/>
              <a:gd name="T1" fmla="*/ 292738 h 566"/>
              <a:gd name="T2" fmla="*/ 1356525 w 590"/>
              <a:gd name="T3" fmla="*/ 79548 h 566"/>
              <a:gd name="T4" fmla="*/ 1041277 w 590"/>
              <a:gd name="T5" fmla="*/ 6364 h 566"/>
              <a:gd name="T6" fmla="*/ 1038092 w 590"/>
              <a:gd name="T7" fmla="*/ 6364 h 566"/>
              <a:gd name="T8" fmla="*/ 920272 w 590"/>
              <a:gd name="T9" fmla="*/ 0 h 566"/>
              <a:gd name="T10" fmla="*/ 834295 w 590"/>
              <a:gd name="T11" fmla="*/ 3182 h 566"/>
              <a:gd name="T12" fmla="*/ 560442 w 590"/>
              <a:gd name="T13" fmla="*/ 44547 h 566"/>
              <a:gd name="T14" fmla="*/ 184691 w 590"/>
              <a:gd name="T15" fmla="*/ 251373 h 566"/>
              <a:gd name="T16" fmla="*/ 92346 w 590"/>
              <a:gd name="T17" fmla="*/ 378651 h 566"/>
              <a:gd name="T18" fmla="*/ 70055 w 590"/>
              <a:gd name="T19" fmla="*/ 423198 h 566"/>
              <a:gd name="T20" fmla="*/ 0 w 590"/>
              <a:gd name="T21" fmla="*/ 779575 h 566"/>
              <a:gd name="T22" fmla="*/ 79608 w 590"/>
              <a:gd name="T23" fmla="*/ 1155043 h 566"/>
              <a:gd name="T24" fmla="*/ 595470 w 590"/>
              <a:gd name="T25" fmla="*/ 1711883 h 566"/>
              <a:gd name="T26" fmla="*/ 885244 w 590"/>
              <a:gd name="T27" fmla="*/ 1791431 h 566"/>
              <a:gd name="T28" fmla="*/ 1216415 w 590"/>
              <a:gd name="T29" fmla="*/ 1750066 h 566"/>
              <a:gd name="T30" fmla="*/ 1528479 w 590"/>
              <a:gd name="T31" fmla="*/ 1514602 h 566"/>
              <a:gd name="T32" fmla="*/ 1815069 w 590"/>
              <a:gd name="T33" fmla="*/ 957763 h 566"/>
              <a:gd name="T34" fmla="*/ 1674959 w 590"/>
              <a:gd name="T35" fmla="*/ 292738 h 5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0"/>
              <a:gd name="T55" fmla="*/ 0 h 566"/>
              <a:gd name="T56" fmla="*/ 590 w 590"/>
              <a:gd name="T57" fmla="*/ 566 h 56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0" h="566">
                <a:moveTo>
                  <a:pt x="526" y="92"/>
                </a:moveTo>
                <a:cubicBezTo>
                  <a:pt x="498" y="61"/>
                  <a:pt x="464" y="40"/>
                  <a:pt x="426" y="25"/>
                </a:cubicBezTo>
                <a:cubicBezTo>
                  <a:pt x="394" y="12"/>
                  <a:pt x="361" y="5"/>
                  <a:pt x="327" y="2"/>
                </a:cubicBezTo>
                <a:cubicBezTo>
                  <a:pt x="327" y="2"/>
                  <a:pt x="327" y="2"/>
                  <a:pt x="326" y="2"/>
                </a:cubicBezTo>
                <a:cubicBezTo>
                  <a:pt x="315" y="1"/>
                  <a:pt x="303" y="0"/>
                  <a:pt x="289" y="0"/>
                </a:cubicBezTo>
                <a:cubicBezTo>
                  <a:pt x="280" y="0"/>
                  <a:pt x="271" y="1"/>
                  <a:pt x="262" y="1"/>
                </a:cubicBezTo>
                <a:cubicBezTo>
                  <a:pt x="237" y="1"/>
                  <a:pt x="207" y="5"/>
                  <a:pt x="176" y="14"/>
                </a:cubicBezTo>
                <a:cubicBezTo>
                  <a:pt x="121" y="29"/>
                  <a:pt x="76" y="54"/>
                  <a:pt x="58" y="79"/>
                </a:cubicBezTo>
                <a:cubicBezTo>
                  <a:pt x="47" y="91"/>
                  <a:pt x="37" y="104"/>
                  <a:pt x="29" y="119"/>
                </a:cubicBezTo>
                <a:cubicBezTo>
                  <a:pt x="26" y="124"/>
                  <a:pt x="24" y="128"/>
                  <a:pt x="22" y="133"/>
                </a:cubicBezTo>
                <a:cubicBezTo>
                  <a:pt x="8" y="163"/>
                  <a:pt x="0" y="202"/>
                  <a:pt x="0" y="245"/>
                </a:cubicBezTo>
                <a:cubicBezTo>
                  <a:pt x="0" y="291"/>
                  <a:pt x="9" y="333"/>
                  <a:pt x="25" y="363"/>
                </a:cubicBezTo>
                <a:cubicBezTo>
                  <a:pt x="58" y="439"/>
                  <a:pt x="111" y="499"/>
                  <a:pt x="187" y="538"/>
                </a:cubicBezTo>
                <a:cubicBezTo>
                  <a:pt x="215" y="552"/>
                  <a:pt x="246" y="560"/>
                  <a:pt x="278" y="563"/>
                </a:cubicBezTo>
                <a:cubicBezTo>
                  <a:pt x="314" y="566"/>
                  <a:pt x="349" y="563"/>
                  <a:pt x="382" y="550"/>
                </a:cubicBezTo>
                <a:cubicBezTo>
                  <a:pt x="422" y="535"/>
                  <a:pt x="453" y="508"/>
                  <a:pt x="480" y="476"/>
                </a:cubicBezTo>
                <a:cubicBezTo>
                  <a:pt x="524" y="425"/>
                  <a:pt x="554" y="366"/>
                  <a:pt x="570" y="301"/>
                </a:cubicBezTo>
                <a:cubicBezTo>
                  <a:pt x="590" y="225"/>
                  <a:pt x="580" y="153"/>
                  <a:pt x="526" y="92"/>
                </a:cubicBezTo>
                <a:close/>
              </a:path>
            </a:pathLst>
          </a:custGeom>
          <a:blipFill dpi="0" rotWithShape="0">
            <a:blip r:embed="rId5"/>
            <a:srcRect/>
            <a:stretch>
              <a:fillRect/>
            </a:stretch>
          </a:blipFill>
          <a:ln>
            <a:noFill/>
          </a:ln>
        </p:spPr>
        <p:txBody>
          <a:bodyPr lIns="121920" tIns="60960" rIns="121920" bIns="60960"/>
          <a:lstStyle/>
          <a:p>
            <a:endParaRPr lang="zh-CN" altLang="en-US" dirty="0"/>
          </a:p>
        </p:txBody>
      </p:sp>
      <p:sp>
        <p:nvSpPr>
          <p:cNvPr id="29" name="文本框 3">
            <a:extLst>
              <a:ext uri="{FF2B5EF4-FFF2-40B4-BE49-F238E27FC236}">
                <a16:creationId xmlns:a16="http://schemas.microsoft.com/office/drawing/2014/main" xmlns="" id="{FE6B5D14-80DF-48CA-97F8-A970B56366F0}"/>
              </a:ext>
            </a:extLst>
          </p:cNvPr>
          <p:cNvSpPr txBox="1"/>
          <p:nvPr/>
        </p:nvSpPr>
        <p:spPr>
          <a:xfrm>
            <a:off x="627237" y="325180"/>
            <a:ext cx="3674698" cy="430887"/>
          </a:xfrm>
          <a:prstGeom prst="rect">
            <a:avLst/>
          </a:prstGeom>
          <a:noFill/>
          <a:effectLst/>
        </p:spPr>
        <p:txBody>
          <a:bodyPr wrap="square" rtlCol="0">
            <a:spAutoFit/>
          </a:bodyPr>
          <a:lstStyle/>
          <a:p>
            <a:pPr algn="ctr"/>
            <a:r>
              <a:rPr lang="en-US" altLang="zh-CN" sz="2200" dirty="0">
                <a:solidFill>
                  <a:schemeClr val="tx1">
                    <a:lumMod val="65000"/>
                    <a:lumOff val="35000"/>
                  </a:schemeClr>
                </a:solidFill>
                <a:latin typeface="#9Slide07 Nokia" panose="02040603050506020204" pitchFamily="18" charset="0"/>
                <a:ea typeface="微软雅黑" pitchFamily="34" charset="-122"/>
              </a:rPr>
              <a:t>PHIẾU BÁO CÁO</a:t>
            </a:r>
            <a:endParaRPr lang="zh-CN" altLang="en-US" sz="2200" dirty="0">
              <a:solidFill>
                <a:schemeClr val="tx1">
                  <a:lumMod val="65000"/>
                  <a:lumOff val="35000"/>
                </a:schemeClr>
              </a:solidFill>
              <a:latin typeface="#9Slide07 Nokia" panose="02040603050506020204" pitchFamily="18" charset="0"/>
              <a:ea typeface="微软雅黑" pitchFamily="34" charset="-122"/>
            </a:endParaRPr>
          </a:p>
        </p:txBody>
      </p:sp>
      <p:graphicFrame>
        <p:nvGraphicFramePr>
          <p:cNvPr id="30" name="Table 29">
            <a:extLst>
              <a:ext uri="{FF2B5EF4-FFF2-40B4-BE49-F238E27FC236}">
                <a16:creationId xmlns:a16="http://schemas.microsoft.com/office/drawing/2014/main" xmlns="" id="{4D7285A6-7B54-4D53-85B1-6183C2B48A1B}"/>
              </a:ext>
            </a:extLst>
          </p:cNvPr>
          <p:cNvGraphicFramePr>
            <a:graphicFrameLocks noGrp="1"/>
          </p:cNvGraphicFramePr>
          <p:nvPr>
            <p:extLst>
              <p:ext uri="{D42A27DB-BD31-4B8C-83A1-F6EECF244321}">
                <p14:modId xmlns:p14="http://schemas.microsoft.com/office/powerpoint/2010/main" val="877924543"/>
              </p:ext>
            </p:extLst>
          </p:nvPr>
        </p:nvGraphicFramePr>
        <p:xfrm>
          <a:off x="152400" y="2679913"/>
          <a:ext cx="8548851" cy="3291840"/>
        </p:xfrm>
        <a:graphic>
          <a:graphicData uri="http://schemas.openxmlformats.org/drawingml/2006/table">
            <a:tbl>
              <a:tblPr firstRow="1" bandRow="1">
                <a:tableStyleId>{00A15C55-8517-42AA-B614-E9B94910E393}</a:tableStyleId>
              </a:tblPr>
              <a:tblGrid>
                <a:gridCol w="1944469">
                  <a:extLst>
                    <a:ext uri="{9D8B030D-6E8A-4147-A177-3AD203B41FA5}">
                      <a16:colId xmlns:a16="http://schemas.microsoft.com/office/drawing/2014/main" xmlns="" val="1803288651"/>
                    </a:ext>
                  </a:extLst>
                </a:gridCol>
                <a:gridCol w="1976182">
                  <a:extLst>
                    <a:ext uri="{9D8B030D-6E8A-4147-A177-3AD203B41FA5}">
                      <a16:colId xmlns:a16="http://schemas.microsoft.com/office/drawing/2014/main" xmlns="" val="2480298238"/>
                    </a:ext>
                  </a:extLst>
                </a:gridCol>
                <a:gridCol w="2197614">
                  <a:extLst>
                    <a:ext uri="{9D8B030D-6E8A-4147-A177-3AD203B41FA5}">
                      <a16:colId xmlns:a16="http://schemas.microsoft.com/office/drawing/2014/main" xmlns="" val="3269391010"/>
                    </a:ext>
                  </a:extLst>
                </a:gridCol>
                <a:gridCol w="2430586">
                  <a:extLst>
                    <a:ext uri="{9D8B030D-6E8A-4147-A177-3AD203B41FA5}">
                      <a16:colId xmlns:a16="http://schemas.microsoft.com/office/drawing/2014/main" xmlns="" val="3837787559"/>
                    </a:ext>
                  </a:extLst>
                </a:gridCol>
              </a:tblGrid>
              <a:tr h="370840">
                <a:tc>
                  <a:txBody>
                    <a:bodyPr/>
                    <a:lstStyle/>
                    <a:p>
                      <a:pPr algn="ctr"/>
                      <a:r>
                        <a:rPr lang="en-US" sz="2400" dirty="0" err="1">
                          <a:latin typeface="Times New Roman" pitchFamily="18" charset="0"/>
                          <a:cs typeface="Times New Roman" pitchFamily="18" charset="0"/>
                        </a:rPr>
                        <a:t>Thể</a:t>
                      </a:r>
                      <a:endParaRPr lang="en-US" sz="2400" dirty="0">
                        <a:latin typeface="Times New Roman" pitchFamily="18" charset="0"/>
                        <a:cs typeface="Times New Roman" pitchFamily="18" charset="0"/>
                      </a:endParaRPr>
                    </a:p>
                  </a:txBody>
                  <a:tcPr marL="68589" marR="68589"/>
                </a:tc>
                <a:tc>
                  <a:txBody>
                    <a:bodyPr/>
                    <a:lstStyle/>
                    <a:p>
                      <a:pPr algn="ctr"/>
                      <a:r>
                        <a:rPr lang="en-US" sz="2400" dirty="0" err="1">
                          <a:latin typeface="Times New Roman" pitchFamily="18" charset="0"/>
                          <a:cs typeface="Times New Roman" pitchFamily="18" charset="0"/>
                        </a:rPr>
                        <a:t>Rắn</a:t>
                      </a:r>
                      <a:endParaRPr lang="en-US" sz="2400" dirty="0">
                        <a:latin typeface="Times New Roman" pitchFamily="18" charset="0"/>
                        <a:cs typeface="Times New Roman" pitchFamily="18" charset="0"/>
                      </a:endParaRPr>
                    </a:p>
                  </a:txBody>
                  <a:tcPr marL="68589" marR="68589"/>
                </a:tc>
                <a:tc>
                  <a:txBody>
                    <a:bodyPr/>
                    <a:lstStyle/>
                    <a:p>
                      <a:pPr algn="ctr"/>
                      <a:r>
                        <a:rPr lang="en-US" sz="2400" dirty="0" err="1">
                          <a:latin typeface="Times New Roman" pitchFamily="18" charset="0"/>
                          <a:cs typeface="Times New Roman" pitchFamily="18" charset="0"/>
                        </a:rPr>
                        <a:t>Lỏng</a:t>
                      </a:r>
                      <a:endParaRPr lang="en-US" sz="2400" dirty="0">
                        <a:latin typeface="Times New Roman" pitchFamily="18" charset="0"/>
                        <a:cs typeface="Times New Roman" pitchFamily="18" charset="0"/>
                      </a:endParaRPr>
                    </a:p>
                  </a:txBody>
                  <a:tcPr marL="68589" marR="68589"/>
                </a:tc>
                <a:tc>
                  <a:txBody>
                    <a:bodyPr/>
                    <a:lstStyle/>
                    <a:p>
                      <a:pPr algn="ctr"/>
                      <a:r>
                        <a:rPr lang="en-US" sz="2400" dirty="0" err="1">
                          <a:latin typeface="Times New Roman" pitchFamily="18" charset="0"/>
                          <a:cs typeface="Times New Roman" pitchFamily="18" charset="0"/>
                        </a:rPr>
                        <a:t>Khí</a:t>
                      </a:r>
                      <a:endParaRPr lang="en-US" sz="2400" dirty="0">
                        <a:latin typeface="Times New Roman" pitchFamily="18" charset="0"/>
                        <a:cs typeface="Times New Roman" pitchFamily="18" charset="0"/>
                      </a:endParaRPr>
                    </a:p>
                  </a:txBody>
                  <a:tcPr marL="68589" marR="68589"/>
                </a:tc>
                <a:extLst>
                  <a:ext uri="{0D108BD9-81ED-4DB2-BD59-A6C34878D82A}">
                    <a16:rowId xmlns:a16="http://schemas.microsoft.com/office/drawing/2014/main" xmlns="" val="597277280"/>
                  </a:ext>
                </a:extLst>
              </a:tr>
              <a:tr h="370840">
                <a:tc>
                  <a:txBody>
                    <a:bodyPr/>
                    <a:lstStyle/>
                    <a:p>
                      <a:pPr algn="ctr"/>
                      <a:r>
                        <a:rPr lang="en-US" sz="2400" dirty="0" err="1">
                          <a:latin typeface="Times New Roman" pitchFamily="18" charset="0"/>
                          <a:cs typeface="Times New Roman" pitchFamily="18" charset="0"/>
                        </a:rPr>
                        <a:t>Hình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endParaRPr lang="en-US" sz="2400" dirty="0">
                        <a:latin typeface="Times New Roman" pitchFamily="18" charset="0"/>
                        <a:cs typeface="Times New Roman" pitchFamily="18" charset="0"/>
                      </a:endParaRPr>
                    </a:p>
                  </a:txBody>
                  <a:tcPr marL="68589" marR="68589"/>
                </a:tc>
                <a:tc>
                  <a:txBody>
                    <a:bodyPr/>
                    <a:lstStyle/>
                    <a:p>
                      <a:pPr algn="ctr"/>
                      <a:endParaRPr lang="en-US" sz="2400" dirty="0">
                        <a:latin typeface="Times New Roman" pitchFamily="18" charset="0"/>
                        <a:cs typeface="Times New Roman" pitchFamily="18" charset="0"/>
                      </a:endParaRPr>
                    </a:p>
                  </a:txBody>
                  <a:tcPr marL="68589" marR="6858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Times New Roman" pitchFamily="18" charset="0"/>
                        <a:cs typeface="Times New Roman" pitchFamily="18" charset="0"/>
                      </a:endParaRPr>
                    </a:p>
                  </a:txBody>
                  <a:tcPr marL="68589" marR="68589"/>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Times New Roman" pitchFamily="18" charset="0"/>
                        <a:cs typeface="Times New Roman" pitchFamily="18" charset="0"/>
                      </a:endParaRPr>
                    </a:p>
                  </a:txBody>
                  <a:tcPr marL="68589" marR="68589"/>
                </a:tc>
                <a:extLst>
                  <a:ext uri="{0D108BD9-81ED-4DB2-BD59-A6C34878D82A}">
                    <a16:rowId xmlns:a16="http://schemas.microsoft.com/office/drawing/2014/main" xmlns="" val="220253482"/>
                  </a:ext>
                </a:extLst>
              </a:tr>
              <a:tr h="370840">
                <a:tc>
                  <a:txBody>
                    <a:bodyPr/>
                    <a:lstStyle/>
                    <a:p>
                      <a:pPr algn="ctr"/>
                      <a:r>
                        <a:rPr lang="en-US" sz="2400" dirty="0" err="1">
                          <a:latin typeface="Times New Roman" pitchFamily="18" charset="0"/>
                          <a:cs typeface="Times New Roman" pitchFamily="18" charset="0"/>
                        </a:rPr>
                        <a:t>Khả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truyền</a:t>
                      </a:r>
                      <a:r>
                        <a:rPr lang="en-US" sz="2400" dirty="0">
                          <a:latin typeface="Times New Roman" pitchFamily="18" charset="0"/>
                          <a:cs typeface="Times New Roman" pitchFamily="18" charset="0"/>
                        </a:rPr>
                        <a:t> (hay </a:t>
                      </a:r>
                      <a:r>
                        <a:rPr lang="en-US" sz="2400" dirty="0" err="1">
                          <a:latin typeface="Times New Roman" pitchFamily="18" charset="0"/>
                          <a:cs typeface="Times New Roman" pitchFamily="18" charset="0"/>
                        </a:rPr>
                        <a:t>khả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chảy</a:t>
                      </a:r>
                      <a:r>
                        <a:rPr lang="en-US" sz="2400" dirty="0">
                          <a:latin typeface="Times New Roman" pitchFamily="18" charset="0"/>
                          <a:cs typeface="Times New Roman" pitchFamily="18" charset="0"/>
                        </a:rPr>
                        <a:t>)</a:t>
                      </a:r>
                    </a:p>
                  </a:txBody>
                  <a:tcPr marL="68589" marR="68589"/>
                </a:tc>
                <a:tc>
                  <a:txBody>
                    <a:bodyPr/>
                    <a:lstStyle/>
                    <a:p>
                      <a:pPr algn="ctr"/>
                      <a:endParaRPr lang="en-US" sz="2400" dirty="0">
                        <a:latin typeface="Times New Roman" pitchFamily="18" charset="0"/>
                        <a:cs typeface="Times New Roman" pitchFamily="18" charset="0"/>
                      </a:endParaRPr>
                    </a:p>
                  </a:txBody>
                  <a:tcPr marL="68589" marR="68589"/>
                </a:tc>
                <a:tc>
                  <a:txBody>
                    <a:bodyPr/>
                    <a:lstStyle/>
                    <a:p>
                      <a:pPr algn="ctr"/>
                      <a:endParaRPr lang="en-US" sz="2400" dirty="0">
                        <a:latin typeface="Times New Roman" pitchFamily="18" charset="0"/>
                        <a:cs typeface="Times New Roman" pitchFamily="18" charset="0"/>
                      </a:endParaRPr>
                    </a:p>
                  </a:txBody>
                  <a:tcPr marL="68589" marR="68589"/>
                </a:tc>
                <a:tc>
                  <a:txBody>
                    <a:bodyPr/>
                    <a:lstStyle/>
                    <a:p>
                      <a:pPr algn="ctr"/>
                      <a:endParaRPr lang="en-US" sz="2400" dirty="0">
                        <a:latin typeface="Times New Roman" pitchFamily="18" charset="0"/>
                        <a:cs typeface="Times New Roman" pitchFamily="18" charset="0"/>
                      </a:endParaRPr>
                    </a:p>
                  </a:txBody>
                  <a:tcPr marL="68589" marR="68589"/>
                </a:tc>
                <a:extLst>
                  <a:ext uri="{0D108BD9-81ED-4DB2-BD59-A6C34878D82A}">
                    <a16:rowId xmlns:a16="http://schemas.microsoft.com/office/drawing/2014/main" xmlns="" val="310687923"/>
                  </a:ext>
                </a:extLst>
              </a:tr>
              <a:tr h="370840">
                <a:tc>
                  <a:txBody>
                    <a:bodyPr/>
                    <a:lstStyle/>
                    <a:p>
                      <a:pPr algn="ctr"/>
                      <a:r>
                        <a:rPr lang="en-US" sz="2400" dirty="0" err="1">
                          <a:latin typeface="Times New Roman" pitchFamily="18" charset="0"/>
                          <a:cs typeface="Times New Roman" pitchFamily="18" charset="0"/>
                        </a:rPr>
                        <a:t>Khả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chịu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nén</a:t>
                      </a:r>
                      <a:endParaRPr lang="en-US" sz="2400" dirty="0">
                        <a:latin typeface="Times New Roman" pitchFamily="18" charset="0"/>
                        <a:cs typeface="Times New Roman" pitchFamily="18" charset="0"/>
                      </a:endParaRPr>
                    </a:p>
                  </a:txBody>
                  <a:tcPr marL="68589" marR="68589"/>
                </a:tc>
                <a:tc>
                  <a:txBody>
                    <a:bodyPr/>
                    <a:lstStyle/>
                    <a:p>
                      <a:pPr algn="ctr"/>
                      <a:endParaRPr lang="en-US" sz="2400" dirty="0">
                        <a:latin typeface="Times New Roman" pitchFamily="18" charset="0"/>
                        <a:cs typeface="Times New Roman" pitchFamily="18" charset="0"/>
                      </a:endParaRPr>
                    </a:p>
                  </a:txBody>
                  <a:tcPr marL="68589" marR="68589"/>
                </a:tc>
                <a:tc>
                  <a:txBody>
                    <a:bodyPr/>
                    <a:lstStyle/>
                    <a:p>
                      <a:pPr algn="ctr"/>
                      <a:endParaRPr lang="en-US" sz="2400" dirty="0">
                        <a:latin typeface="Times New Roman" pitchFamily="18" charset="0"/>
                        <a:cs typeface="Times New Roman" pitchFamily="18" charset="0"/>
                      </a:endParaRPr>
                    </a:p>
                  </a:txBody>
                  <a:tcPr marL="68589" marR="68589"/>
                </a:tc>
                <a:tc>
                  <a:txBody>
                    <a:bodyPr/>
                    <a:lstStyle/>
                    <a:p>
                      <a:pPr algn="ctr"/>
                      <a:endParaRPr lang="en-US" sz="2400" dirty="0">
                        <a:latin typeface="Times New Roman" pitchFamily="18" charset="0"/>
                        <a:cs typeface="Times New Roman" pitchFamily="18" charset="0"/>
                      </a:endParaRPr>
                    </a:p>
                  </a:txBody>
                  <a:tcPr marL="68589" marR="68589"/>
                </a:tc>
                <a:extLst>
                  <a:ext uri="{0D108BD9-81ED-4DB2-BD59-A6C34878D82A}">
                    <a16:rowId xmlns:a16="http://schemas.microsoft.com/office/drawing/2014/main" xmlns="" val="3995839940"/>
                  </a:ext>
                </a:extLst>
              </a:tr>
            </a:tbl>
          </a:graphicData>
        </a:graphic>
      </p:graphicFrame>
    </p:spTree>
    <p:extLst>
      <p:ext uri="{BB962C8B-B14F-4D97-AF65-F5344CB8AC3E}">
        <p14:creationId xmlns:p14="http://schemas.microsoft.com/office/powerpoint/2010/main" val="133423756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anim calcmode="lin" valueType="num">
                                      <p:cBhvr>
                                        <p:cTn id="14" dur="500" fill="hold"/>
                                        <p:tgtEl>
                                          <p:spTgt spid="7"/>
                                        </p:tgtEl>
                                        <p:attrNameLst>
                                          <p:attrName>ppt_x</p:attrName>
                                        </p:attrNameLst>
                                      </p:cBhvr>
                                      <p:tavLst>
                                        <p:tav tm="0">
                                          <p:val>
                                            <p:strVal val="#ppt_x"/>
                                          </p:val>
                                        </p:tav>
                                        <p:tav tm="100000">
                                          <p:val>
                                            <p:strVal val="#ppt_x"/>
                                          </p:val>
                                        </p:tav>
                                      </p:tavLst>
                                    </p:anim>
                                    <p:anim calcmode="lin" valueType="num">
                                      <p:cBhvr>
                                        <p:cTn id="15" dur="5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7"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5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12" presetClass="entr" presetSubtype="2" fill="hold" grpId="0" nodeType="afterEffect">
                                  <p:stCondLst>
                                    <p:cond delay="0"/>
                                  </p:stCondLst>
                                  <p:iterate type="lt">
                                    <p:tmPct val="10000"/>
                                  </p:iterate>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750"/>
                                        <p:tgtEl>
                                          <p:spTgt spid="29"/>
                                        </p:tgtEl>
                                        <p:attrNameLst>
                                          <p:attrName>ppt_x</p:attrName>
                                        </p:attrNameLst>
                                      </p:cBhvr>
                                      <p:tavLst>
                                        <p:tav tm="0">
                                          <p:val>
                                            <p:strVal val="#ppt_x+#ppt_w*1.125000"/>
                                          </p:val>
                                        </p:tav>
                                        <p:tav tm="100000">
                                          <p:val>
                                            <p:strVal val="#ppt_x"/>
                                          </p:val>
                                        </p:tav>
                                      </p:tavLst>
                                    </p:anim>
                                    <p:animEffect transition="in" filter="wipe(left)">
                                      <p:cBhvr>
                                        <p:cTn id="26" dur="75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up)">
                                      <p:cBhvr>
                                        <p:cTn id="3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29" grpId="0"/>
    </p:bld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0"/>
  <p:tag name="ISPRING_CUSTOM_TIMING_USED"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1347</Words>
  <Application>Microsoft Office PowerPoint</Application>
  <PresentationFormat>On-screen Show (4:3)</PresentationFormat>
  <Paragraphs>178</Paragraphs>
  <Slides>32</Slides>
  <Notes>10</Notes>
  <HiddenSlides>0</HiddenSlides>
  <MMClips>2</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Bài 10: Các thể của chất và sự chuyển thể</vt:lpstr>
      <vt:lpstr>PowerPoint Presentation</vt:lpstr>
      <vt:lpstr>Nước có thể tồn tại ở những thể nào? </vt:lpstr>
      <vt:lpstr>PowerPoint Presentation</vt:lpstr>
      <vt:lpstr>PowerPoint Presentation</vt:lpstr>
      <vt:lpstr>PowerPoint Presentation</vt:lpstr>
      <vt:lpstr>PowerPoint Presentation</vt:lpstr>
      <vt:lpstr>PowerPoint Presentation</vt:lpstr>
      <vt:lpstr>PowerPoint Presentation</vt:lpstr>
      <vt:lpstr>I. Các thể của chất: thể rắn, thể lỏng và thể khí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Sự chuyển thể của chất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13</cp:revision>
  <dcterms:created xsi:type="dcterms:W3CDTF">2022-10-01T16:57:10Z</dcterms:created>
  <dcterms:modified xsi:type="dcterms:W3CDTF">2024-02-19T06:14:05Z</dcterms:modified>
</cp:coreProperties>
</file>