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9" r:id="rId2"/>
    <p:sldId id="279" r:id="rId3"/>
    <p:sldId id="280" r:id="rId4"/>
    <p:sldId id="262" r:id="rId5"/>
    <p:sldId id="281" r:id="rId6"/>
    <p:sldId id="258" r:id="rId7"/>
    <p:sldId id="263" r:id="rId8"/>
    <p:sldId id="264" r:id="rId9"/>
    <p:sldId id="266" r:id="rId10"/>
    <p:sldId id="267" r:id="rId11"/>
    <p:sldId id="268" r:id="rId12"/>
    <p:sldId id="269" r:id="rId13"/>
    <p:sldId id="270" r:id="rId14"/>
    <p:sldId id="271" r:id="rId15"/>
    <p:sldId id="272" r:id="rId16"/>
    <p:sldId id="273" r:id="rId17"/>
    <p:sldId id="277" r:id="rId18"/>
    <p:sldId id="274" r:id="rId19"/>
    <p:sldId id="275" r:id="rId20"/>
    <p:sldId id="276" r:id="rId21"/>
    <p:sldId id="282" r:id="rId22"/>
    <p:sldId id="283" r:id="rId23"/>
    <p:sldId id="284" r:id="rId24"/>
    <p:sldId id="285" r:id="rId25"/>
    <p:sldId id="286" r:id="rId26"/>
    <p:sldId id="287" r:id="rId27"/>
    <p:sldId id="288" r:id="rId28"/>
    <p:sldId id="289" r:id="rId29"/>
    <p:sldId id="291" r:id="rId30"/>
    <p:sldId id="29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84A788-0E22-41B5-A633-73C2890E163E}" type="datetimeFigureOut">
              <a:rPr lang="en-US" smtClean="0"/>
              <a:t>2/19/2024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145181-F53B-48CC-B07A-EE782E206C6C}" type="slidenum">
              <a:rPr lang="en-US" smtClean="0"/>
              <a:t>‹#›</a:t>
            </a:fld>
            <a:endParaRPr lang="en-US"/>
          </a:p>
        </p:txBody>
      </p:sp>
    </p:spTree>
    <p:extLst>
      <p:ext uri="{BB962C8B-B14F-4D97-AF65-F5344CB8AC3E}">
        <p14:creationId xmlns:p14="http://schemas.microsoft.com/office/powerpoint/2010/main" val="2674309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33490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8395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41376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7845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35959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0"/>
        <p:cNvGrpSpPr/>
        <p:nvPr/>
      </p:nvGrpSpPr>
      <p:grpSpPr>
        <a:xfrm>
          <a:off x="0" y="0"/>
          <a:ext cx="0" cy="0"/>
          <a:chOff x="0" y="0"/>
          <a:chExt cx="0" cy="0"/>
        </a:xfrm>
      </p:grpSpPr>
      <p:sp>
        <p:nvSpPr>
          <p:cNvPr id="2501" name="Google Shape;2501;gac8208b228_0_18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2" name="Google Shape;2502;gac8208b228_0_1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153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228C97-73F4-4CE3-8C07-0EBDCE098E8A}"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1502711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228C97-73F4-4CE3-8C07-0EBDCE098E8A}"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446962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228C97-73F4-4CE3-8C07-0EBDCE098E8A}"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281698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57"/>
        <p:cNvGrpSpPr/>
        <p:nvPr/>
      </p:nvGrpSpPr>
      <p:grpSpPr>
        <a:xfrm>
          <a:off x="0" y="0"/>
          <a:ext cx="0" cy="0"/>
          <a:chOff x="0" y="0"/>
          <a:chExt cx="0" cy="0"/>
        </a:xfrm>
      </p:grpSpPr>
      <p:sp>
        <p:nvSpPr>
          <p:cNvPr id="358" name="Google Shape;358;p4"/>
          <p:cNvSpPr txBox="1">
            <a:spLocks noGrp="1"/>
          </p:cNvSpPr>
          <p:nvPr>
            <p:ph type="title"/>
          </p:nvPr>
        </p:nvSpPr>
        <p:spPr>
          <a:xfrm>
            <a:off x="713225" y="719333"/>
            <a:ext cx="7717500" cy="8172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sz="36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59" name="Google Shape;359;p4"/>
          <p:cNvSpPr txBox="1">
            <a:spLocks noGrp="1"/>
          </p:cNvSpPr>
          <p:nvPr>
            <p:ph type="body" idx="1"/>
          </p:nvPr>
        </p:nvSpPr>
        <p:spPr>
          <a:xfrm>
            <a:off x="713225" y="1623233"/>
            <a:ext cx="7717500" cy="4521200"/>
          </a:xfrm>
          <a:prstGeom prst="rect">
            <a:avLst/>
          </a:prstGeom>
        </p:spPr>
        <p:txBody>
          <a:bodyPr spcFirstLastPara="1" wrap="square" lIns="91425" tIns="91425" rIns="91425" bIns="91425" anchor="t" anchorCtr="0">
            <a:noAutofit/>
          </a:bodyPr>
          <a:lstStyle>
            <a:lvl1pPr marL="457200" lvl="0" indent="-298450" rtl="0">
              <a:spcBef>
                <a:spcPts val="0"/>
              </a:spcBef>
              <a:spcAft>
                <a:spcPts val="0"/>
              </a:spcAft>
              <a:buSzPts val="1100"/>
              <a:buFont typeface="Livvic"/>
              <a:buAutoNum type="arabicPeriod"/>
              <a:defRPr sz="1200">
                <a:latin typeface="Montserrat"/>
                <a:ea typeface="Montserrat"/>
                <a:cs typeface="Montserrat"/>
                <a:sym typeface="Montserrat"/>
              </a:defRPr>
            </a:lvl1pPr>
            <a:lvl2pPr marL="914400" lvl="1" indent="-298450" rtl="0">
              <a:spcBef>
                <a:spcPts val="1600"/>
              </a:spcBef>
              <a:spcAft>
                <a:spcPts val="0"/>
              </a:spcAft>
              <a:buSzPts val="1100"/>
              <a:buFont typeface="Roboto Condensed Light"/>
              <a:buAutoNum type="alphaLcPeriod"/>
              <a:defRPr sz="1100"/>
            </a:lvl2pPr>
            <a:lvl3pPr marL="1371600" lvl="2" indent="-298450" rtl="0">
              <a:spcBef>
                <a:spcPts val="1600"/>
              </a:spcBef>
              <a:spcAft>
                <a:spcPts val="0"/>
              </a:spcAft>
              <a:buSzPts val="1100"/>
              <a:buFont typeface="Roboto Condensed Light"/>
              <a:buAutoNum type="romanLcPeriod"/>
              <a:defRPr sz="1100"/>
            </a:lvl3pPr>
            <a:lvl4pPr marL="1828800" lvl="3" indent="-298450" rtl="0">
              <a:spcBef>
                <a:spcPts val="1600"/>
              </a:spcBef>
              <a:spcAft>
                <a:spcPts val="0"/>
              </a:spcAft>
              <a:buSzPts val="1100"/>
              <a:buFont typeface="Roboto Condensed Light"/>
              <a:buAutoNum type="arabicPeriod"/>
              <a:defRPr sz="1100"/>
            </a:lvl4pPr>
            <a:lvl5pPr marL="2286000" lvl="4" indent="-298450" rtl="0">
              <a:spcBef>
                <a:spcPts val="1600"/>
              </a:spcBef>
              <a:spcAft>
                <a:spcPts val="0"/>
              </a:spcAft>
              <a:buSzPts val="1100"/>
              <a:buFont typeface="Roboto Condensed Light"/>
              <a:buAutoNum type="alphaLcPeriod"/>
              <a:defRPr sz="1100"/>
            </a:lvl5pPr>
            <a:lvl6pPr marL="2743200" lvl="5" indent="-298450" rtl="0">
              <a:spcBef>
                <a:spcPts val="1600"/>
              </a:spcBef>
              <a:spcAft>
                <a:spcPts val="0"/>
              </a:spcAft>
              <a:buSzPts val="1100"/>
              <a:buFont typeface="Roboto Condensed Light"/>
              <a:buAutoNum type="romanLcPeriod"/>
              <a:defRPr sz="1100"/>
            </a:lvl6pPr>
            <a:lvl7pPr marL="3200400" lvl="6" indent="-298450" rtl="0">
              <a:spcBef>
                <a:spcPts val="1600"/>
              </a:spcBef>
              <a:spcAft>
                <a:spcPts val="0"/>
              </a:spcAft>
              <a:buSzPts val="1100"/>
              <a:buFont typeface="Roboto Condensed Light"/>
              <a:buAutoNum type="arabicPeriod"/>
              <a:defRPr sz="1100"/>
            </a:lvl7pPr>
            <a:lvl8pPr marL="3657600" lvl="7" indent="-298450" rtl="0">
              <a:spcBef>
                <a:spcPts val="1600"/>
              </a:spcBef>
              <a:spcAft>
                <a:spcPts val="0"/>
              </a:spcAft>
              <a:buSzPts val="1100"/>
              <a:buFont typeface="Roboto Condensed Light"/>
              <a:buAutoNum type="alphaLcPeriod"/>
              <a:defRPr sz="1100"/>
            </a:lvl8pPr>
            <a:lvl9pPr marL="4114800" lvl="8" indent="-298450" rtl="0">
              <a:spcBef>
                <a:spcPts val="1600"/>
              </a:spcBef>
              <a:spcAft>
                <a:spcPts val="1600"/>
              </a:spcAft>
              <a:buSzPts val="1100"/>
              <a:buFont typeface="Roboto Condensed Light"/>
              <a:buAutoNum type="romanLcPeriod"/>
              <a:defRPr sz="1100"/>
            </a:lvl9pPr>
          </a:lstStyle>
          <a:p>
            <a:endParaRPr/>
          </a:p>
        </p:txBody>
      </p:sp>
      <p:sp>
        <p:nvSpPr>
          <p:cNvPr id="360" name="Google Shape;360;p4"/>
          <p:cNvSpPr/>
          <p:nvPr/>
        </p:nvSpPr>
        <p:spPr>
          <a:xfrm rot="10800000" flipH="1">
            <a:off x="660181" y="396141"/>
            <a:ext cx="653191" cy="27292"/>
          </a:xfrm>
          <a:custGeom>
            <a:avLst/>
            <a:gdLst/>
            <a:ahLst/>
            <a:cxnLst/>
            <a:rect l="l" t="t" r="r" b="b"/>
            <a:pathLst>
              <a:path w="12605" h="395" extrusionOk="0">
                <a:moveTo>
                  <a:pt x="260" y="0"/>
                </a:moveTo>
                <a:cubicBezTo>
                  <a:pt x="0" y="0"/>
                  <a:pt x="0" y="394"/>
                  <a:pt x="260" y="394"/>
                </a:cubicBezTo>
                <a:cubicBezTo>
                  <a:pt x="268" y="394"/>
                  <a:pt x="277" y="394"/>
                  <a:pt x="285" y="393"/>
                </a:cubicBezTo>
                <a:lnTo>
                  <a:pt x="12320" y="393"/>
                </a:lnTo>
                <a:cubicBezTo>
                  <a:pt x="12329" y="394"/>
                  <a:pt x="12337" y="394"/>
                  <a:pt x="12346" y="394"/>
                </a:cubicBezTo>
                <a:cubicBezTo>
                  <a:pt x="12605" y="394"/>
                  <a:pt x="12605" y="0"/>
                  <a:pt x="12346" y="0"/>
                </a:cubicBezTo>
                <a:cubicBezTo>
                  <a:pt x="12337" y="0"/>
                  <a:pt x="12329" y="1"/>
                  <a:pt x="12320" y="1"/>
                </a:cubicBezTo>
                <a:lnTo>
                  <a:pt x="285" y="1"/>
                </a:lnTo>
                <a:cubicBezTo>
                  <a:pt x="277" y="1"/>
                  <a:pt x="268" y="0"/>
                  <a:pt x="260"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
          <p:cNvSpPr/>
          <p:nvPr/>
        </p:nvSpPr>
        <p:spPr>
          <a:xfrm rot="10800000" flipH="1">
            <a:off x="1000" y="335134"/>
            <a:ext cx="2700700" cy="2633"/>
          </a:xfrm>
          <a:custGeom>
            <a:avLst/>
            <a:gdLst/>
            <a:ahLst/>
            <a:cxnLst/>
            <a:rect l="l" t="t" r="r" b="b"/>
            <a:pathLst>
              <a:path w="108028" h="79" extrusionOk="0">
                <a:moveTo>
                  <a:pt x="0" y="0"/>
                </a:moveTo>
                <a:lnTo>
                  <a:pt x="100841" y="56"/>
                </a:lnTo>
                <a:lnTo>
                  <a:pt x="108028" y="79"/>
                </a:lnTo>
              </a:path>
            </a:pathLst>
          </a:custGeom>
          <a:noFill/>
          <a:ln w="19050" cap="flat" cmpd="sng">
            <a:solidFill>
              <a:schemeClr val="lt2"/>
            </a:solidFill>
            <a:prstDash val="solid"/>
            <a:round/>
            <a:headEnd type="none" w="med" len="med"/>
            <a:tailEnd type="oval" w="med" len="med"/>
          </a:ln>
        </p:spPr>
      </p:sp>
      <p:sp>
        <p:nvSpPr>
          <p:cNvPr id="362" name="Google Shape;362;p4"/>
          <p:cNvSpPr/>
          <p:nvPr/>
        </p:nvSpPr>
        <p:spPr>
          <a:xfrm flipH="1">
            <a:off x="7937650" y="6439634"/>
            <a:ext cx="1206350" cy="300333"/>
          </a:xfrm>
          <a:custGeom>
            <a:avLst/>
            <a:gdLst/>
            <a:ahLst/>
            <a:cxnLst/>
            <a:rect l="l" t="t" r="r" b="b"/>
            <a:pathLst>
              <a:path w="48254" h="9010" extrusionOk="0">
                <a:moveTo>
                  <a:pt x="0" y="9010"/>
                </a:moveTo>
                <a:lnTo>
                  <a:pt x="10812" y="0"/>
                </a:lnTo>
                <a:lnTo>
                  <a:pt x="48254" y="0"/>
                </a:lnTo>
              </a:path>
            </a:pathLst>
          </a:custGeom>
          <a:noFill/>
          <a:ln w="19050" cap="flat" cmpd="sng">
            <a:solidFill>
              <a:schemeClr val="lt2"/>
            </a:solidFill>
            <a:prstDash val="solid"/>
            <a:round/>
            <a:headEnd type="none" w="med" len="med"/>
            <a:tailEnd type="oval" w="med" len="med"/>
          </a:ln>
        </p:spPr>
      </p:sp>
      <p:sp>
        <p:nvSpPr>
          <p:cNvPr id="363" name="Google Shape;363;p4"/>
          <p:cNvSpPr/>
          <p:nvPr/>
        </p:nvSpPr>
        <p:spPr>
          <a:xfrm rot="10800000" flipH="1">
            <a:off x="8464775" y="6537183"/>
            <a:ext cx="152100" cy="202800"/>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
          <p:cNvSpPr/>
          <p:nvPr/>
        </p:nvSpPr>
        <p:spPr>
          <a:xfrm rot="10800000" flipH="1">
            <a:off x="8752521" y="6210957"/>
            <a:ext cx="67500" cy="90000"/>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 name="Google Shape;365;p4"/>
          <p:cNvGrpSpPr/>
          <p:nvPr/>
        </p:nvGrpSpPr>
        <p:grpSpPr>
          <a:xfrm>
            <a:off x="1488415" y="6370077"/>
            <a:ext cx="152173" cy="202867"/>
            <a:chOff x="810321" y="2832391"/>
            <a:chExt cx="266457" cy="266416"/>
          </a:xfrm>
        </p:grpSpPr>
        <p:sp>
          <p:nvSpPr>
            <p:cNvPr id="366" name="Google Shape;366;p4"/>
            <p:cNvSpPr/>
            <p:nvPr/>
          </p:nvSpPr>
          <p:spPr>
            <a:xfrm>
              <a:off x="943549" y="2832391"/>
              <a:ext cx="41" cy="133229"/>
            </a:xfrm>
            <a:custGeom>
              <a:avLst/>
              <a:gdLst/>
              <a:ahLst/>
              <a:cxnLst/>
              <a:rect l="l" t="t" r="r" b="b"/>
              <a:pathLst>
                <a:path w="1" h="3230" fill="none" extrusionOk="0">
                  <a:moveTo>
                    <a:pt x="0" y="0"/>
                  </a:moveTo>
                  <a:lnTo>
                    <a:pt x="0" y="323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
            <p:cNvSpPr/>
            <p:nvPr/>
          </p:nvSpPr>
          <p:spPr>
            <a:xfrm>
              <a:off x="904983" y="2834329"/>
              <a:ext cx="38608" cy="38608"/>
            </a:xfrm>
            <a:custGeom>
              <a:avLst/>
              <a:gdLst/>
              <a:ahLst/>
              <a:cxnLst/>
              <a:rect l="l" t="t" r="r" b="b"/>
              <a:pathLst>
                <a:path w="936" h="936" fill="none" extrusionOk="0">
                  <a:moveTo>
                    <a:pt x="935" y="935"/>
                  </a:moveTo>
                  <a:lnTo>
                    <a:pt x="1"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
            <p:cNvSpPr/>
            <p:nvPr/>
          </p:nvSpPr>
          <p:spPr>
            <a:xfrm>
              <a:off x="943549" y="2834329"/>
              <a:ext cx="38566" cy="38608"/>
            </a:xfrm>
            <a:custGeom>
              <a:avLst/>
              <a:gdLst/>
              <a:ahLst/>
              <a:cxnLst/>
              <a:rect l="l" t="t" r="r" b="b"/>
              <a:pathLst>
                <a:path w="935" h="936" fill="none" extrusionOk="0">
                  <a:moveTo>
                    <a:pt x="0" y="935"/>
                  </a:moveTo>
                  <a:lnTo>
                    <a:pt x="935"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
            <p:cNvSpPr/>
            <p:nvPr/>
          </p:nvSpPr>
          <p:spPr>
            <a:xfrm>
              <a:off x="827892" y="2898757"/>
              <a:ext cx="115699" cy="66862"/>
            </a:xfrm>
            <a:custGeom>
              <a:avLst/>
              <a:gdLst/>
              <a:ahLst/>
              <a:cxnLst/>
              <a:rect l="l" t="t" r="r" b="b"/>
              <a:pathLst>
                <a:path w="2805" h="1621" fill="none" extrusionOk="0">
                  <a:moveTo>
                    <a:pt x="1" y="0"/>
                  </a:moveTo>
                  <a:lnTo>
                    <a:pt x="2804" y="162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
            <p:cNvSpPr/>
            <p:nvPr/>
          </p:nvSpPr>
          <p:spPr>
            <a:xfrm>
              <a:off x="810321" y="2919216"/>
              <a:ext cx="52756" cy="14189"/>
            </a:xfrm>
            <a:custGeom>
              <a:avLst/>
              <a:gdLst/>
              <a:ahLst/>
              <a:cxnLst/>
              <a:rect l="l" t="t" r="r" b="b"/>
              <a:pathLst>
                <a:path w="1279" h="344" fill="none" extrusionOk="0">
                  <a:moveTo>
                    <a:pt x="1278" y="1"/>
                  </a:moveTo>
                  <a:lnTo>
                    <a:pt x="1" y="344"/>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a:off x="848887" y="2866048"/>
              <a:ext cx="14189" cy="53209"/>
            </a:xfrm>
            <a:custGeom>
              <a:avLst/>
              <a:gdLst/>
              <a:ahLst/>
              <a:cxnLst/>
              <a:rect l="l" t="t" r="r" b="b"/>
              <a:pathLst>
                <a:path w="344" h="1290" fill="none" extrusionOk="0">
                  <a:moveTo>
                    <a:pt x="343" y="129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a:off x="827892" y="2965577"/>
              <a:ext cx="115699" cy="66903"/>
            </a:xfrm>
            <a:custGeom>
              <a:avLst/>
              <a:gdLst/>
              <a:ahLst/>
              <a:cxnLst/>
              <a:rect l="l" t="t" r="r" b="b"/>
              <a:pathLst>
                <a:path w="2805" h="1622" fill="none" extrusionOk="0">
                  <a:moveTo>
                    <a:pt x="1" y="1621"/>
                  </a:moveTo>
                  <a:lnTo>
                    <a:pt x="2804"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a:off x="848887" y="3011939"/>
              <a:ext cx="14189" cy="52714"/>
            </a:xfrm>
            <a:custGeom>
              <a:avLst/>
              <a:gdLst/>
              <a:ahLst/>
              <a:cxnLst/>
              <a:rect l="l" t="t" r="r" b="b"/>
              <a:pathLst>
                <a:path w="344" h="1278" fill="none" extrusionOk="0">
                  <a:moveTo>
                    <a:pt x="343" y="0"/>
                  </a:moveTo>
                  <a:lnTo>
                    <a:pt x="0" y="1278"/>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a:off x="810321" y="2997791"/>
              <a:ext cx="52756" cy="14189"/>
            </a:xfrm>
            <a:custGeom>
              <a:avLst/>
              <a:gdLst/>
              <a:ahLst/>
              <a:cxnLst/>
              <a:rect l="l" t="t" r="r" b="b"/>
              <a:pathLst>
                <a:path w="1279" h="344" fill="none" extrusionOk="0">
                  <a:moveTo>
                    <a:pt x="1278" y="343"/>
                  </a:moveTo>
                  <a:lnTo>
                    <a:pt x="1"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
            <p:cNvSpPr/>
            <p:nvPr/>
          </p:nvSpPr>
          <p:spPr>
            <a:xfrm>
              <a:off x="943549" y="2965577"/>
              <a:ext cx="41" cy="133229"/>
            </a:xfrm>
            <a:custGeom>
              <a:avLst/>
              <a:gdLst/>
              <a:ahLst/>
              <a:cxnLst/>
              <a:rect l="l" t="t" r="r" b="b"/>
              <a:pathLst>
                <a:path w="1" h="3230" fill="none" extrusionOk="0">
                  <a:moveTo>
                    <a:pt x="0" y="3230"/>
                  </a:moveTo>
                  <a:lnTo>
                    <a:pt x="0"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
            <p:cNvSpPr/>
            <p:nvPr/>
          </p:nvSpPr>
          <p:spPr>
            <a:xfrm>
              <a:off x="943549" y="3058301"/>
              <a:ext cx="38566" cy="38566"/>
            </a:xfrm>
            <a:custGeom>
              <a:avLst/>
              <a:gdLst/>
              <a:ahLst/>
              <a:cxnLst/>
              <a:rect l="l" t="t" r="r" b="b"/>
              <a:pathLst>
                <a:path w="935" h="935" fill="none" extrusionOk="0">
                  <a:moveTo>
                    <a:pt x="0" y="0"/>
                  </a:moveTo>
                  <a:lnTo>
                    <a:pt x="935" y="935"/>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
            <p:cNvSpPr/>
            <p:nvPr/>
          </p:nvSpPr>
          <p:spPr>
            <a:xfrm>
              <a:off x="904983" y="3058301"/>
              <a:ext cx="38608" cy="38566"/>
            </a:xfrm>
            <a:custGeom>
              <a:avLst/>
              <a:gdLst/>
              <a:ahLst/>
              <a:cxnLst/>
              <a:rect l="l" t="t" r="r" b="b"/>
              <a:pathLst>
                <a:path w="936" h="935" fill="none" extrusionOk="0">
                  <a:moveTo>
                    <a:pt x="935" y="0"/>
                  </a:moveTo>
                  <a:lnTo>
                    <a:pt x="1" y="935"/>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
            <p:cNvSpPr/>
            <p:nvPr/>
          </p:nvSpPr>
          <p:spPr>
            <a:xfrm>
              <a:off x="943549" y="2965577"/>
              <a:ext cx="115658" cy="66903"/>
            </a:xfrm>
            <a:custGeom>
              <a:avLst/>
              <a:gdLst/>
              <a:ahLst/>
              <a:cxnLst/>
              <a:rect l="l" t="t" r="r" b="b"/>
              <a:pathLst>
                <a:path w="2804" h="1622" fill="none" extrusionOk="0">
                  <a:moveTo>
                    <a:pt x="2804" y="1621"/>
                  </a:moveTo>
                  <a:lnTo>
                    <a:pt x="0"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
            <p:cNvSpPr/>
            <p:nvPr/>
          </p:nvSpPr>
          <p:spPr>
            <a:xfrm>
              <a:off x="1024063" y="2997791"/>
              <a:ext cx="52714" cy="14189"/>
            </a:xfrm>
            <a:custGeom>
              <a:avLst/>
              <a:gdLst/>
              <a:ahLst/>
              <a:cxnLst/>
              <a:rect l="l" t="t" r="r" b="b"/>
              <a:pathLst>
                <a:path w="1278" h="344" fill="none" extrusionOk="0">
                  <a:moveTo>
                    <a:pt x="0" y="343"/>
                  </a:moveTo>
                  <a:lnTo>
                    <a:pt x="1278"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
            <p:cNvSpPr/>
            <p:nvPr/>
          </p:nvSpPr>
          <p:spPr>
            <a:xfrm>
              <a:off x="1024063" y="3011939"/>
              <a:ext cx="14189" cy="52714"/>
            </a:xfrm>
            <a:custGeom>
              <a:avLst/>
              <a:gdLst/>
              <a:ahLst/>
              <a:cxnLst/>
              <a:rect l="l" t="t" r="r" b="b"/>
              <a:pathLst>
                <a:path w="344" h="1278" fill="none" extrusionOk="0">
                  <a:moveTo>
                    <a:pt x="0" y="0"/>
                  </a:moveTo>
                  <a:lnTo>
                    <a:pt x="343" y="1278"/>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
            <p:cNvSpPr/>
            <p:nvPr/>
          </p:nvSpPr>
          <p:spPr>
            <a:xfrm>
              <a:off x="943549" y="2898757"/>
              <a:ext cx="115658" cy="66862"/>
            </a:xfrm>
            <a:custGeom>
              <a:avLst/>
              <a:gdLst/>
              <a:ahLst/>
              <a:cxnLst/>
              <a:rect l="l" t="t" r="r" b="b"/>
              <a:pathLst>
                <a:path w="2804" h="1621" fill="none" extrusionOk="0">
                  <a:moveTo>
                    <a:pt x="2804" y="0"/>
                  </a:moveTo>
                  <a:lnTo>
                    <a:pt x="0" y="162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
            <p:cNvSpPr/>
            <p:nvPr/>
          </p:nvSpPr>
          <p:spPr>
            <a:xfrm>
              <a:off x="1024063" y="2866048"/>
              <a:ext cx="14189" cy="53209"/>
            </a:xfrm>
            <a:custGeom>
              <a:avLst/>
              <a:gdLst/>
              <a:ahLst/>
              <a:cxnLst/>
              <a:rect l="l" t="t" r="r" b="b"/>
              <a:pathLst>
                <a:path w="344" h="1290" fill="none" extrusionOk="0">
                  <a:moveTo>
                    <a:pt x="0" y="1290"/>
                  </a:moveTo>
                  <a:lnTo>
                    <a:pt x="343"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
            <p:cNvSpPr/>
            <p:nvPr/>
          </p:nvSpPr>
          <p:spPr>
            <a:xfrm>
              <a:off x="1024063" y="2919216"/>
              <a:ext cx="52714" cy="14189"/>
            </a:xfrm>
            <a:custGeom>
              <a:avLst/>
              <a:gdLst/>
              <a:ahLst/>
              <a:cxnLst/>
              <a:rect l="l" t="t" r="r" b="b"/>
              <a:pathLst>
                <a:path w="1278" h="344" fill="none" extrusionOk="0">
                  <a:moveTo>
                    <a:pt x="0" y="1"/>
                  </a:moveTo>
                  <a:lnTo>
                    <a:pt x="1278" y="344"/>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4"/>
          <p:cNvSpPr/>
          <p:nvPr/>
        </p:nvSpPr>
        <p:spPr>
          <a:xfrm rot="10800000" flipH="1">
            <a:off x="1" y="6306767"/>
            <a:ext cx="1096375" cy="265967"/>
          </a:xfrm>
          <a:custGeom>
            <a:avLst/>
            <a:gdLst/>
            <a:ahLst/>
            <a:cxnLst/>
            <a:rect l="l" t="t" r="r" b="b"/>
            <a:pathLst>
              <a:path w="43855" h="7979" extrusionOk="0">
                <a:moveTo>
                  <a:pt x="0" y="0"/>
                </a:moveTo>
                <a:lnTo>
                  <a:pt x="31366" y="0"/>
                </a:lnTo>
                <a:lnTo>
                  <a:pt x="43855" y="7979"/>
                </a:lnTo>
              </a:path>
            </a:pathLst>
          </a:custGeom>
          <a:noFill/>
          <a:ln w="19050" cap="flat" cmpd="sng">
            <a:solidFill>
              <a:schemeClr val="lt2"/>
            </a:solidFill>
            <a:prstDash val="solid"/>
            <a:round/>
            <a:headEnd type="none" w="med" len="med"/>
            <a:tailEnd type="oval" w="med" len="med"/>
          </a:ln>
        </p:spPr>
      </p:sp>
      <p:grpSp>
        <p:nvGrpSpPr>
          <p:cNvPr id="385" name="Google Shape;385;p4"/>
          <p:cNvGrpSpPr/>
          <p:nvPr/>
        </p:nvGrpSpPr>
        <p:grpSpPr>
          <a:xfrm>
            <a:off x="331135" y="6143564"/>
            <a:ext cx="143790" cy="204331"/>
            <a:chOff x="461025" y="2465625"/>
            <a:chExt cx="170650" cy="181875"/>
          </a:xfrm>
        </p:grpSpPr>
        <p:sp>
          <p:nvSpPr>
            <p:cNvPr id="386" name="Google Shape;386;p4"/>
            <p:cNvSpPr/>
            <p:nvPr/>
          </p:nvSpPr>
          <p:spPr>
            <a:xfrm>
              <a:off x="546475" y="2465625"/>
              <a:ext cx="25" cy="90800"/>
            </a:xfrm>
            <a:custGeom>
              <a:avLst/>
              <a:gdLst/>
              <a:ahLst/>
              <a:cxnLst/>
              <a:rect l="l" t="t" r="r" b="b"/>
              <a:pathLst>
                <a:path w="1" h="3632" fill="none" extrusionOk="0">
                  <a:moveTo>
                    <a:pt x="1" y="0"/>
                  </a:moveTo>
                  <a:lnTo>
                    <a:pt x="1" y="3632"/>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
            <p:cNvSpPr/>
            <p:nvPr/>
          </p:nvSpPr>
          <p:spPr>
            <a:xfrm>
              <a:off x="546475" y="2477450"/>
              <a:ext cx="33450" cy="33725"/>
            </a:xfrm>
            <a:custGeom>
              <a:avLst/>
              <a:gdLst/>
              <a:ahLst/>
              <a:cxnLst/>
              <a:rect l="l" t="t" r="r" b="b"/>
              <a:pathLst>
                <a:path w="1338" h="1349" fill="none" extrusionOk="0">
                  <a:moveTo>
                    <a:pt x="1" y="1349"/>
                  </a:moveTo>
                  <a:lnTo>
                    <a:pt x="1337"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a:off x="512775" y="2477450"/>
              <a:ext cx="33725" cy="33725"/>
            </a:xfrm>
            <a:custGeom>
              <a:avLst/>
              <a:gdLst/>
              <a:ahLst/>
              <a:cxnLst/>
              <a:rect l="l" t="t" r="r" b="b"/>
              <a:pathLst>
                <a:path w="1349" h="1349" fill="none" extrusionOk="0">
                  <a:moveTo>
                    <a:pt x="1349" y="1349"/>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a:off x="467525" y="2511150"/>
              <a:ext cx="78975" cy="45275"/>
            </a:xfrm>
            <a:custGeom>
              <a:avLst/>
              <a:gdLst/>
              <a:ahLst/>
              <a:cxnLst/>
              <a:rect l="l" t="t" r="r" b="b"/>
              <a:pathLst>
                <a:path w="3159" h="1811" fill="none" extrusionOk="0">
                  <a:moveTo>
                    <a:pt x="0" y="1"/>
                  </a:moveTo>
                  <a:lnTo>
                    <a:pt x="3159" y="181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a:off x="494725" y="2487800"/>
              <a:ext cx="12450" cy="46150"/>
            </a:xfrm>
            <a:custGeom>
              <a:avLst/>
              <a:gdLst/>
              <a:ahLst/>
              <a:cxnLst/>
              <a:rect l="l" t="t" r="r" b="b"/>
              <a:pathLst>
                <a:path w="498" h="1846" fill="none" extrusionOk="0">
                  <a:moveTo>
                    <a:pt x="497" y="1846"/>
                  </a:moveTo>
                  <a:lnTo>
                    <a:pt x="1"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a:off x="461025" y="2533925"/>
              <a:ext cx="46150" cy="12150"/>
            </a:xfrm>
            <a:custGeom>
              <a:avLst/>
              <a:gdLst/>
              <a:ahLst/>
              <a:cxnLst/>
              <a:rect l="l" t="t" r="r" b="b"/>
              <a:pathLst>
                <a:path w="1846" h="486" fill="none" extrusionOk="0">
                  <a:moveTo>
                    <a:pt x="1845" y="1"/>
                  </a:moveTo>
                  <a:lnTo>
                    <a:pt x="0" y="486"/>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a:off x="467525" y="2556400"/>
              <a:ext cx="78975" cy="45575"/>
            </a:xfrm>
            <a:custGeom>
              <a:avLst/>
              <a:gdLst/>
              <a:ahLst/>
              <a:cxnLst/>
              <a:rect l="l" t="t" r="r" b="b"/>
              <a:pathLst>
                <a:path w="3159" h="1823" fill="none" extrusionOk="0">
                  <a:moveTo>
                    <a:pt x="0" y="1822"/>
                  </a:moveTo>
                  <a:lnTo>
                    <a:pt x="3159"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
            <p:cNvSpPr/>
            <p:nvPr/>
          </p:nvSpPr>
          <p:spPr>
            <a:xfrm>
              <a:off x="461025" y="2567050"/>
              <a:ext cx="46150" cy="12150"/>
            </a:xfrm>
            <a:custGeom>
              <a:avLst/>
              <a:gdLst/>
              <a:ahLst/>
              <a:cxnLst/>
              <a:rect l="l" t="t" r="r" b="b"/>
              <a:pathLst>
                <a:path w="1846" h="486" fill="none" extrusionOk="0">
                  <a:moveTo>
                    <a:pt x="1845" y="485"/>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
            <p:cNvSpPr/>
            <p:nvPr/>
          </p:nvSpPr>
          <p:spPr>
            <a:xfrm>
              <a:off x="494725" y="2579175"/>
              <a:ext cx="12450" cy="45850"/>
            </a:xfrm>
            <a:custGeom>
              <a:avLst/>
              <a:gdLst/>
              <a:ahLst/>
              <a:cxnLst/>
              <a:rect l="l" t="t" r="r" b="b"/>
              <a:pathLst>
                <a:path w="498" h="1834" fill="none" extrusionOk="0">
                  <a:moveTo>
                    <a:pt x="497" y="0"/>
                  </a:moveTo>
                  <a:lnTo>
                    <a:pt x="1" y="1834"/>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
            <p:cNvSpPr/>
            <p:nvPr/>
          </p:nvSpPr>
          <p:spPr>
            <a:xfrm>
              <a:off x="546475" y="2556400"/>
              <a:ext cx="25" cy="91100"/>
            </a:xfrm>
            <a:custGeom>
              <a:avLst/>
              <a:gdLst/>
              <a:ahLst/>
              <a:cxnLst/>
              <a:rect l="l" t="t" r="r" b="b"/>
              <a:pathLst>
                <a:path w="1" h="3644" fill="none" extrusionOk="0">
                  <a:moveTo>
                    <a:pt x="1" y="3644"/>
                  </a:moveTo>
                  <a:lnTo>
                    <a:pt x="1"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
            <p:cNvSpPr/>
            <p:nvPr/>
          </p:nvSpPr>
          <p:spPr>
            <a:xfrm>
              <a:off x="512775" y="2601950"/>
              <a:ext cx="33725" cy="33725"/>
            </a:xfrm>
            <a:custGeom>
              <a:avLst/>
              <a:gdLst/>
              <a:ahLst/>
              <a:cxnLst/>
              <a:rect l="l" t="t" r="r" b="b"/>
              <a:pathLst>
                <a:path w="1349" h="1349" fill="none" extrusionOk="0">
                  <a:moveTo>
                    <a:pt x="1349" y="0"/>
                  </a:moveTo>
                  <a:lnTo>
                    <a:pt x="0" y="1349"/>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
            <p:cNvSpPr/>
            <p:nvPr/>
          </p:nvSpPr>
          <p:spPr>
            <a:xfrm>
              <a:off x="546475" y="2601950"/>
              <a:ext cx="33450" cy="33725"/>
            </a:xfrm>
            <a:custGeom>
              <a:avLst/>
              <a:gdLst/>
              <a:ahLst/>
              <a:cxnLst/>
              <a:rect l="l" t="t" r="r" b="b"/>
              <a:pathLst>
                <a:path w="1338" h="1349" fill="none" extrusionOk="0">
                  <a:moveTo>
                    <a:pt x="1" y="0"/>
                  </a:moveTo>
                  <a:lnTo>
                    <a:pt x="1337" y="1349"/>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
            <p:cNvSpPr/>
            <p:nvPr/>
          </p:nvSpPr>
          <p:spPr>
            <a:xfrm>
              <a:off x="546475" y="2556400"/>
              <a:ext cx="78700" cy="45575"/>
            </a:xfrm>
            <a:custGeom>
              <a:avLst/>
              <a:gdLst/>
              <a:ahLst/>
              <a:cxnLst/>
              <a:rect l="l" t="t" r="r" b="b"/>
              <a:pathLst>
                <a:path w="3148" h="1823" fill="none" extrusionOk="0">
                  <a:moveTo>
                    <a:pt x="3147" y="1822"/>
                  </a:moveTo>
                  <a:lnTo>
                    <a:pt x="1"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
            <p:cNvSpPr/>
            <p:nvPr/>
          </p:nvSpPr>
          <p:spPr>
            <a:xfrm>
              <a:off x="585800" y="2579175"/>
              <a:ext cx="12150" cy="45850"/>
            </a:xfrm>
            <a:custGeom>
              <a:avLst/>
              <a:gdLst/>
              <a:ahLst/>
              <a:cxnLst/>
              <a:rect l="l" t="t" r="r" b="b"/>
              <a:pathLst>
                <a:path w="486" h="1834" fill="none" extrusionOk="0">
                  <a:moveTo>
                    <a:pt x="1" y="0"/>
                  </a:moveTo>
                  <a:lnTo>
                    <a:pt x="486" y="1834"/>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
            <p:cNvSpPr/>
            <p:nvPr/>
          </p:nvSpPr>
          <p:spPr>
            <a:xfrm>
              <a:off x="585800" y="2567050"/>
              <a:ext cx="45875" cy="12150"/>
            </a:xfrm>
            <a:custGeom>
              <a:avLst/>
              <a:gdLst/>
              <a:ahLst/>
              <a:cxnLst/>
              <a:rect l="l" t="t" r="r" b="b"/>
              <a:pathLst>
                <a:path w="1835" h="486" fill="none" extrusionOk="0">
                  <a:moveTo>
                    <a:pt x="1" y="485"/>
                  </a:moveTo>
                  <a:lnTo>
                    <a:pt x="1834"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
            <p:cNvSpPr/>
            <p:nvPr/>
          </p:nvSpPr>
          <p:spPr>
            <a:xfrm>
              <a:off x="546475" y="2511150"/>
              <a:ext cx="78700" cy="45275"/>
            </a:xfrm>
            <a:custGeom>
              <a:avLst/>
              <a:gdLst/>
              <a:ahLst/>
              <a:cxnLst/>
              <a:rect l="l" t="t" r="r" b="b"/>
              <a:pathLst>
                <a:path w="3148" h="1811" fill="none" extrusionOk="0">
                  <a:moveTo>
                    <a:pt x="3147" y="1"/>
                  </a:moveTo>
                  <a:lnTo>
                    <a:pt x="1" y="181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
            <p:cNvSpPr/>
            <p:nvPr/>
          </p:nvSpPr>
          <p:spPr>
            <a:xfrm>
              <a:off x="585800" y="2533925"/>
              <a:ext cx="45875" cy="12150"/>
            </a:xfrm>
            <a:custGeom>
              <a:avLst/>
              <a:gdLst/>
              <a:ahLst/>
              <a:cxnLst/>
              <a:rect l="l" t="t" r="r" b="b"/>
              <a:pathLst>
                <a:path w="1835" h="486" fill="none" extrusionOk="0">
                  <a:moveTo>
                    <a:pt x="1" y="1"/>
                  </a:moveTo>
                  <a:lnTo>
                    <a:pt x="1834" y="486"/>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
            <p:cNvSpPr/>
            <p:nvPr/>
          </p:nvSpPr>
          <p:spPr>
            <a:xfrm>
              <a:off x="585800" y="2487800"/>
              <a:ext cx="12150" cy="46150"/>
            </a:xfrm>
            <a:custGeom>
              <a:avLst/>
              <a:gdLst/>
              <a:ahLst/>
              <a:cxnLst/>
              <a:rect l="l" t="t" r="r" b="b"/>
              <a:pathLst>
                <a:path w="486" h="1846" fill="none" extrusionOk="0">
                  <a:moveTo>
                    <a:pt x="1" y="1846"/>
                  </a:moveTo>
                  <a:lnTo>
                    <a:pt x="486"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4" name="Google Shape;404;p4"/>
          <p:cNvSpPr/>
          <p:nvPr/>
        </p:nvSpPr>
        <p:spPr>
          <a:xfrm rot="10800000" flipH="1">
            <a:off x="1238350" y="6370067"/>
            <a:ext cx="309600" cy="412800"/>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5" name="Google Shape;405;p4"/>
          <p:cNvGrpSpPr/>
          <p:nvPr/>
        </p:nvGrpSpPr>
        <p:grpSpPr>
          <a:xfrm>
            <a:off x="8866927" y="203411"/>
            <a:ext cx="152173" cy="202867"/>
            <a:chOff x="810321" y="2832391"/>
            <a:chExt cx="266457" cy="266416"/>
          </a:xfrm>
        </p:grpSpPr>
        <p:sp>
          <p:nvSpPr>
            <p:cNvPr id="406" name="Google Shape;406;p4"/>
            <p:cNvSpPr/>
            <p:nvPr/>
          </p:nvSpPr>
          <p:spPr>
            <a:xfrm>
              <a:off x="943549" y="2832391"/>
              <a:ext cx="41" cy="133229"/>
            </a:xfrm>
            <a:custGeom>
              <a:avLst/>
              <a:gdLst/>
              <a:ahLst/>
              <a:cxnLst/>
              <a:rect l="l" t="t" r="r" b="b"/>
              <a:pathLst>
                <a:path w="1" h="3230" fill="none" extrusionOk="0">
                  <a:moveTo>
                    <a:pt x="0" y="0"/>
                  </a:moveTo>
                  <a:lnTo>
                    <a:pt x="0" y="323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
            <p:cNvSpPr/>
            <p:nvPr/>
          </p:nvSpPr>
          <p:spPr>
            <a:xfrm>
              <a:off x="904983" y="2834329"/>
              <a:ext cx="38608" cy="38608"/>
            </a:xfrm>
            <a:custGeom>
              <a:avLst/>
              <a:gdLst/>
              <a:ahLst/>
              <a:cxnLst/>
              <a:rect l="l" t="t" r="r" b="b"/>
              <a:pathLst>
                <a:path w="936" h="936" fill="none" extrusionOk="0">
                  <a:moveTo>
                    <a:pt x="935" y="935"/>
                  </a:moveTo>
                  <a:lnTo>
                    <a:pt x="1"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
            <p:cNvSpPr/>
            <p:nvPr/>
          </p:nvSpPr>
          <p:spPr>
            <a:xfrm>
              <a:off x="943549" y="2834329"/>
              <a:ext cx="38566" cy="38608"/>
            </a:xfrm>
            <a:custGeom>
              <a:avLst/>
              <a:gdLst/>
              <a:ahLst/>
              <a:cxnLst/>
              <a:rect l="l" t="t" r="r" b="b"/>
              <a:pathLst>
                <a:path w="935" h="936" fill="none" extrusionOk="0">
                  <a:moveTo>
                    <a:pt x="0" y="935"/>
                  </a:moveTo>
                  <a:lnTo>
                    <a:pt x="935"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
            <p:cNvSpPr/>
            <p:nvPr/>
          </p:nvSpPr>
          <p:spPr>
            <a:xfrm>
              <a:off x="827892" y="2898757"/>
              <a:ext cx="115699" cy="66862"/>
            </a:xfrm>
            <a:custGeom>
              <a:avLst/>
              <a:gdLst/>
              <a:ahLst/>
              <a:cxnLst/>
              <a:rect l="l" t="t" r="r" b="b"/>
              <a:pathLst>
                <a:path w="2805" h="1621" fill="none" extrusionOk="0">
                  <a:moveTo>
                    <a:pt x="1" y="0"/>
                  </a:moveTo>
                  <a:lnTo>
                    <a:pt x="2804" y="162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
            <p:cNvSpPr/>
            <p:nvPr/>
          </p:nvSpPr>
          <p:spPr>
            <a:xfrm>
              <a:off x="810321" y="2919216"/>
              <a:ext cx="52756" cy="14189"/>
            </a:xfrm>
            <a:custGeom>
              <a:avLst/>
              <a:gdLst/>
              <a:ahLst/>
              <a:cxnLst/>
              <a:rect l="l" t="t" r="r" b="b"/>
              <a:pathLst>
                <a:path w="1279" h="344" fill="none" extrusionOk="0">
                  <a:moveTo>
                    <a:pt x="1278" y="1"/>
                  </a:moveTo>
                  <a:lnTo>
                    <a:pt x="1" y="344"/>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
            <p:cNvSpPr/>
            <p:nvPr/>
          </p:nvSpPr>
          <p:spPr>
            <a:xfrm>
              <a:off x="848887" y="2866048"/>
              <a:ext cx="14189" cy="53209"/>
            </a:xfrm>
            <a:custGeom>
              <a:avLst/>
              <a:gdLst/>
              <a:ahLst/>
              <a:cxnLst/>
              <a:rect l="l" t="t" r="r" b="b"/>
              <a:pathLst>
                <a:path w="344" h="1290" fill="none" extrusionOk="0">
                  <a:moveTo>
                    <a:pt x="343" y="129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
            <p:cNvSpPr/>
            <p:nvPr/>
          </p:nvSpPr>
          <p:spPr>
            <a:xfrm>
              <a:off x="827892" y="2965577"/>
              <a:ext cx="115699" cy="66903"/>
            </a:xfrm>
            <a:custGeom>
              <a:avLst/>
              <a:gdLst/>
              <a:ahLst/>
              <a:cxnLst/>
              <a:rect l="l" t="t" r="r" b="b"/>
              <a:pathLst>
                <a:path w="2805" h="1622" fill="none" extrusionOk="0">
                  <a:moveTo>
                    <a:pt x="1" y="1621"/>
                  </a:moveTo>
                  <a:lnTo>
                    <a:pt x="2804"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
            <p:cNvSpPr/>
            <p:nvPr/>
          </p:nvSpPr>
          <p:spPr>
            <a:xfrm>
              <a:off x="848887" y="3011939"/>
              <a:ext cx="14189" cy="52714"/>
            </a:xfrm>
            <a:custGeom>
              <a:avLst/>
              <a:gdLst/>
              <a:ahLst/>
              <a:cxnLst/>
              <a:rect l="l" t="t" r="r" b="b"/>
              <a:pathLst>
                <a:path w="344" h="1278" fill="none" extrusionOk="0">
                  <a:moveTo>
                    <a:pt x="343" y="0"/>
                  </a:moveTo>
                  <a:lnTo>
                    <a:pt x="0" y="1278"/>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
            <p:cNvSpPr/>
            <p:nvPr/>
          </p:nvSpPr>
          <p:spPr>
            <a:xfrm>
              <a:off x="810321" y="2997791"/>
              <a:ext cx="52756" cy="14189"/>
            </a:xfrm>
            <a:custGeom>
              <a:avLst/>
              <a:gdLst/>
              <a:ahLst/>
              <a:cxnLst/>
              <a:rect l="l" t="t" r="r" b="b"/>
              <a:pathLst>
                <a:path w="1279" h="344" fill="none" extrusionOk="0">
                  <a:moveTo>
                    <a:pt x="1278" y="343"/>
                  </a:moveTo>
                  <a:lnTo>
                    <a:pt x="1"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
            <p:cNvSpPr/>
            <p:nvPr/>
          </p:nvSpPr>
          <p:spPr>
            <a:xfrm>
              <a:off x="943549" y="2965577"/>
              <a:ext cx="41" cy="133229"/>
            </a:xfrm>
            <a:custGeom>
              <a:avLst/>
              <a:gdLst/>
              <a:ahLst/>
              <a:cxnLst/>
              <a:rect l="l" t="t" r="r" b="b"/>
              <a:pathLst>
                <a:path w="1" h="3230" fill="none" extrusionOk="0">
                  <a:moveTo>
                    <a:pt x="0" y="3230"/>
                  </a:moveTo>
                  <a:lnTo>
                    <a:pt x="0"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
            <p:cNvSpPr/>
            <p:nvPr/>
          </p:nvSpPr>
          <p:spPr>
            <a:xfrm>
              <a:off x="943549" y="3058301"/>
              <a:ext cx="38566" cy="38566"/>
            </a:xfrm>
            <a:custGeom>
              <a:avLst/>
              <a:gdLst/>
              <a:ahLst/>
              <a:cxnLst/>
              <a:rect l="l" t="t" r="r" b="b"/>
              <a:pathLst>
                <a:path w="935" h="935" fill="none" extrusionOk="0">
                  <a:moveTo>
                    <a:pt x="0" y="0"/>
                  </a:moveTo>
                  <a:lnTo>
                    <a:pt x="935" y="935"/>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
            <p:cNvSpPr/>
            <p:nvPr/>
          </p:nvSpPr>
          <p:spPr>
            <a:xfrm>
              <a:off x="904983" y="3058301"/>
              <a:ext cx="38608" cy="38566"/>
            </a:xfrm>
            <a:custGeom>
              <a:avLst/>
              <a:gdLst/>
              <a:ahLst/>
              <a:cxnLst/>
              <a:rect l="l" t="t" r="r" b="b"/>
              <a:pathLst>
                <a:path w="936" h="935" fill="none" extrusionOk="0">
                  <a:moveTo>
                    <a:pt x="935" y="0"/>
                  </a:moveTo>
                  <a:lnTo>
                    <a:pt x="1" y="935"/>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
            <p:cNvSpPr/>
            <p:nvPr/>
          </p:nvSpPr>
          <p:spPr>
            <a:xfrm>
              <a:off x="943549" y="2965577"/>
              <a:ext cx="115658" cy="66903"/>
            </a:xfrm>
            <a:custGeom>
              <a:avLst/>
              <a:gdLst/>
              <a:ahLst/>
              <a:cxnLst/>
              <a:rect l="l" t="t" r="r" b="b"/>
              <a:pathLst>
                <a:path w="2804" h="1622" fill="none" extrusionOk="0">
                  <a:moveTo>
                    <a:pt x="2804" y="1621"/>
                  </a:moveTo>
                  <a:lnTo>
                    <a:pt x="0" y="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
            <p:cNvSpPr/>
            <p:nvPr/>
          </p:nvSpPr>
          <p:spPr>
            <a:xfrm>
              <a:off x="1024063" y="2997791"/>
              <a:ext cx="52714" cy="14189"/>
            </a:xfrm>
            <a:custGeom>
              <a:avLst/>
              <a:gdLst/>
              <a:ahLst/>
              <a:cxnLst/>
              <a:rect l="l" t="t" r="r" b="b"/>
              <a:pathLst>
                <a:path w="1278" h="344" fill="none" extrusionOk="0">
                  <a:moveTo>
                    <a:pt x="0" y="343"/>
                  </a:moveTo>
                  <a:lnTo>
                    <a:pt x="1278"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
            <p:cNvSpPr/>
            <p:nvPr/>
          </p:nvSpPr>
          <p:spPr>
            <a:xfrm>
              <a:off x="1024063" y="3011939"/>
              <a:ext cx="14189" cy="52714"/>
            </a:xfrm>
            <a:custGeom>
              <a:avLst/>
              <a:gdLst/>
              <a:ahLst/>
              <a:cxnLst/>
              <a:rect l="l" t="t" r="r" b="b"/>
              <a:pathLst>
                <a:path w="344" h="1278" fill="none" extrusionOk="0">
                  <a:moveTo>
                    <a:pt x="0" y="0"/>
                  </a:moveTo>
                  <a:lnTo>
                    <a:pt x="343" y="1278"/>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
            <p:cNvSpPr/>
            <p:nvPr/>
          </p:nvSpPr>
          <p:spPr>
            <a:xfrm>
              <a:off x="943549" y="2898757"/>
              <a:ext cx="115658" cy="66862"/>
            </a:xfrm>
            <a:custGeom>
              <a:avLst/>
              <a:gdLst/>
              <a:ahLst/>
              <a:cxnLst/>
              <a:rect l="l" t="t" r="r" b="b"/>
              <a:pathLst>
                <a:path w="2804" h="1621" fill="none" extrusionOk="0">
                  <a:moveTo>
                    <a:pt x="2804" y="0"/>
                  </a:moveTo>
                  <a:lnTo>
                    <a:pt x="0" y="1621"/>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
            <p:cNvSpPr/>
            <p:nvPr/>
          </p:nvSpPr>
          <p:spPr>
            <a:xfrm>
              <a:off x="1024063" y="2866048"/>
              <a:ext cx="14189" cy="53209"/>
            </a:xfrm>
            <a:custGeom>
              <a:avLst/>
              <a:gdLst/>
              <a:ahLst/>
              <a:cxnLst/>
              <a:rect l="l" t="t" r="r" b="b"/>
              <a:pathLst>
                <a:path w="344" h="1290" fill="none" extrusionOk="0">
                  <a:moveTo>
                    <a:pt x="0" y="1290"/>
                  </a:moveTo>
                  <a:lnTo>
                    <a:pt x="343" y="0"/>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
            <p:cNvSpPr/>
            <p:nvPr/>
          </p:nvSpPr>
          <p:spPr>
            <a:xfrm>
              <a:off x="1024063" y="2919216"/>
              <a:ext cx="52714" cy="14189"/>
            </a:xfrm>
            <a:custGeom>
              <a:avLst/>
              <a:gdLst/>
              <a:ahLst/>
              <a:cxnLst/>
              <a:rect l="l" t="t" r="r" b="b"/>
              <a:pathLst>
                <a:path w="1278" h="344" fill="none" extrusionOk="0">
                  <a:moveTo>
                    <a:pt x="0" y="1"/>
                  </a:moveTo>
                  <a:lnTo>
                    <a:pt x="1278" y="344"/>
                  </a:lnTo>
                </a:path>
              </a:pathLst>
            </a:custGeom>
            <a:noFill/>
            <a:ln w="952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4" name="Google Shape;424;p4"/>
          <p:cNvSpPr/>
          <p:nvPr/>
        </p:nvSpPr>
        <p:spPr>
          <a:xfrm rot="10800000" flipH="1">
            <a:off x="7061401" y="1"/>
            <a:ext cx="1642075" cy="337767"/>
          </a:xfrm>
          <a:custGeom>
            <a:avLst/>
            <a:gdLst/>
            <a:ahLst/>
            <a:cxnLst/>
            <a:rect l="l" t="t" r="r" b="b"/>
            <a:pathLst>
              <a:path w="65683" h="10133" extrusionOk="0">
                <a:moveTo>
                  <a:pt x="0" y="0"/>
                </a:moveTo>
                <a:lnTo>
                  <a:pt x="54952" y="221"/>
                </a:lnTo>
                <a:lnTo>
                  <a:pt x="65683" y="10133"/>
                </a:lnTo>
              </a:path>
            </a:pathLst>
          </a:custGeom>
          <a:noFill/>
          <a:ln w="9525" cap="flat" cmpd="sng">
            <a:solidFill>
              <a:schemeClr val="lt2"/>
            </a:solidFill>
            <a:prstDash val="dash"/>
            <a:round/>
            <a:headEnd type="none" w="med" len="med"/>
            <a:tailEnd type="none" w="med" len="med"/>
          </a:ln>
        </p:spPr>
      </p:sp>
      <p:sp>
        <p:nvSpPr>
          <p:cNvPr id="425" name="Google Shape;425;p4"/>
          <p:cNvSpPr/>
          <p:nvPr/>
        </p:nvSpPr>
        <p:spPr>
          <a:xfrm rot="10800000" flipH="1">
            <a:off x="8616863" y="203400"/>
            <a:ext cx="309600" cy="412800"/>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
          <p:cNvSpPr/>
          <p:nvPr/>
        </p:nvSpPr>
        <p:spPr>
          <a:xfrm rot="10800000" flipH="1">
            <a:off x="7265132" y="249474"/>
            <a:ext cx="653191" cy="27292"/>
          </a:xfrm>
          <a:custGeom>
            <a:avLst/>
            <a:gdLst/>
            <a:ahLst/>
            <a:cxnLst/>
            <a:rect l="l" t="t" r="r" b="b"/>
            <a:pathLst>
              <a:path w="12605" h="395" extrusionOk="0">
                <a:moveTo>
                  <a:pt x="260" y="0"/>
                </a:moveTo>
                <a:cubicBezTo>
                  <a:pt x="0" y="0"/>
                  <a:pt x="0" y="394"/>
                  <a:pt x="260" y="394"/>
                </a:cubicBezTo>
                <a:cubicBezTo>
                  <a:pt x="268" y="394"/>
                  <a:pt x="277" y="394"/>
                  <a:pt x="285" y="393"/>
                </a:cubicBezTo>
                <a:lnTo>
                  <a:pt x="12320" y="393"/>
                </a:lnTo>
                <a:cubicBezTo>
                  <a:pt x="12329" y="394"/>
                  <a:pt x="12337" y="394"/>
                  <a:pt x="12346" y="394"/>
                </a:cubicBezTo>
                <a:cubicBezTo>
                  <a:pt x="12605" y="394"/>
                  <a:pt x="12605" y="0"/>
                  <a:pt x="12346" y="0"/>
                </a:cubicBezTo>
                <a:cubicBezTo>
                  <a:pt x="12337" y="0"/>
                  <a:pt x="12329" y="1"/>
                  <a:pt x="12320" y="1"/>
                </a:cubicBezTo>
                <a:lnTo>
                  <a:pt x="285" y="1"/>
                </a:lnTo>
                <a:cubicBezTo>
                  <a:pt x="277" y="1"/>
                  <a:pt x="268" y="0"/>
                  <a:pt x="260"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6061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35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1178"/>
        <p:cNvGrpSpPr/>
        <p:nvPr/>
      </p:nvGrpSpPr>
      <p:grpSpPr>
        <a:xfrm>
          <a:off x="0" y="0"/>
          <a:ext cx="0" cy="0"/>
          <a:chOff x="0" y="0"/>
          <a:chExt cx="0" cy="0"/>
        </a:xfrm>
      </p:grpSpPr>
      <p:sp>
        <p:nvSpPr>
          <p:cNvPr id="1179" name="Google Shape;1179;p14"/>
          <p:cNvSpPr txBox="1">
            <a:spLocks noGrp="1"/>
          </p:cNvSpPr>
          <p:nvPr>
            <p:ph type="title"/>
          </p:nvPr>
        </p:nvSpPr>
        <p:spPr>
          <a:xfrm>
            <a:off x="713225" y="4457551"/>
            <a:ext cx="3864900" cy="883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4800"/>
              <a:buNone/>
              <a:defRPr sz="1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180" name="Google Shape;1180;p14"/>
          <p:cNvSpPr txBox="1">
            <a:spLocks noGrp="1"/>
          </p:cNvSpPr>
          <p:nvPr>
            <p:ph type="subTitle" idx="1"/>
          </p:nvPr>
        </p:nvSpPr>
        <p:spPr>
          <a:xfrm>
            <a:off x="713225" y="1885667"/>
            <a:ext cx="3864900" cy="2572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2400"/>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1181" name="Google Shape;1181;p14"/>
          <p:cNvSpPr/>
          <p:nvPr/>
        </p:nvSpPr>
        <p:spPr>
          <a:xfrm rot="-906735" flipH="1">
            <a:off x="5516384" y="2241213"/>
            <a:ext cx="2859490" cy="3809177"/>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4"/>
          <p:cNvSpPr/>
          <p:nvPr/>
        </p:nvSpPr>
        <p:spPr>
          <a:xfrm rot="-3600004" flipH="1">
            <a:off x="4696342" y="1733831"/>
            <a:ext cx="4257609" cy="3193207"/>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4"/>
          <p:cNvSpPr/>
          <p:nvPr/>
        </p:nvSpPr>
        <p:spPr>
          <a:xfrm rot="900059">
            <a:off x="4903490" y="1511951"/>
            <a:ext cx="2307641" cy="3076855"/>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4"/>
          <p:cNvSpPr/>
          <p:nvPr/>
        </p:nvSpPr>
        <p:spPr>
          <a:xfrm rot="-907145" flipH="1">
            <a:off x="4917482" y="2028793"/>
            <a:ext cx="2826020" cy="3764552"/>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4"/>
          <p:cNvSpPr/>
          <p:nvPr/>
        </p:nvSpPr>
        <p:spPr>
          <a:xfrm rot="5400000">
            <a:off x="4783223" y="-52970"/>
            <a:ext cx="24252" cy="482807"/>
          </a:xfrm>
          <a:custGeom>
            <a:avLst/>
            <a:gdLst/>
            <a:ahLst/>
            <a:cxnLst/>
            <a:rect l="l" t="t" r="r" b="b"/>
            <a:pathLst>
              <a:path w="351" h="9317" extrusionOk="0">
                <a:moveTo>
                  <a:pt x="176" y="1"/>
                </a:moveTo>
                <a:cubicBezTo>
                  <a:pt x="88" y="1"/>
                  <a:pt x="1" y="60"/>
                  <a:pt x="1" y="179"/>
                </a:cubicBezTo>
                <a:lnTo>
                  <a:pt x="1" y="9135"/>
                </a:lnTo>
                <a:cubicBezTo>
                  <a:pt x="1" y="9233"/>
                  <a:pt x="85" y="9317"/>
                  <a:pt x="183" y="9317"/>
                </a:cubicBezTo>
                <a:cubicBezTo>
                  <a:pt x="281" y="9317"/>
                  <a:pt x="350" y="9233"/>
                  <a:pt x="350" y="9149"/>
                </a:cubicBezTo>
                <a:lnTo>
                  <a:pt x="350" y="179"/>
                </a:lnTo>
                <a:cubicBezTo>
                  <a:pt x="350" y="60"/>
                  <a:pt x="263" y="1"/>
                  <a:pt x="176"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4"/>
          <p:cNvSpPr/>
          <p:nvPr/>
        </p:nvSpPr>
        <p:spPr>
          <a:xfrm rot="5400000">
            <a:off x="4783223" y="6428165"/>
            <a:ext cx="24252" cy="482807"/>
          </a:xfrm>
          <a:custGeom>
            <a:avLst/>
            <a:gdLst/>
            <a:ahLst/>
            <a:cxnLst/>
            <a:rect l="l" t="t" r="r" b="b"/>
            <a:pathLst>
              <a:path w="351" h="9317" extrusionOk="0">
                <a:moveTo>
                  <a:pt x="175" y="1"/>
                </a:moveTo>
                <a:cubicBezTo>
                  <a:pt x="88" y="1"/>
                  <a:pt x="0" y="60"/>
                  <a:pt x="0" y="179"/>
                </a:cubicBezTo>
                <a:lnTo>
                  <a:pt x="0" y="9135"/>
                </a:lnTo>
                <a:cubicBezTo>
                  <a:pt x="0" y="9233"/>
                  <a:pt x="70" y="9317"/>
                  <a:pt x="168" y="9317"/>
                </a:cubicBezTo>
                <a:cubicBezTo>
                  <a:pt x="266" y="9317"/>
                  <a:pt x="336" y="9233"/>
                  <a:pt x="350" y="9149"/>
                </a:cubicBezTo>
                <a:lnTo>
                  <a:pt x="350" y="179"/>
                </a:lnTo>
                <a:cubicBezTo>
                  <a:pt x="350" y="60"/>
                  <a:pt x="263" y="1"/>
                  <a:pt x="175"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4"/>
          <p:cNvSpPr/>
          <p:nvPr/>
        </p:nvSpPr>
        <p:spPr>
          <a:xfrm rot="5400000">
            <a:off x="4336530" y="6428165"/>
            <a:ext cx="24252" cy="482807"/>
          </a:xfrm>
          <a:custGeom>
            <a:avLst/>
            <a:gdLst/>
            <a:ahLst/>
            <a:cxnLst/>
            <a:rect l="l" t="t" r="r" b="b"/>
            <a:pathLst>
              <a:path w="351" h="9317" extrusionOk="0">
                <a:moveTo>
                  <a:pt x="175" y="1"/>
                </a:moveTo>
                <a:cubicBezTo>
                  <a:pt x="88" y="1"/>
                  <a:pt x="0" y="60"/>
                  <a:pt x="0" y="179"/>
                </a:cubicBezTo>
                <a:lnTo>
                  <a:pt x="0" y="9135"/>
                </a:lnTo>
                <a:cubicBezTo>
                  <a:pt x="0" y="9233"/>
                  <a:pt x="70" y="9317"/>
                  <a:pt x="168" y="9317"/>
                </a:cubicBezTo>
                <a:cubicBezTo>
                  <a:pt x="266" y="9317"/>
                  <a:pt x="336" y="9233"/>
                  <a:pt x="350" y="9149"/>
                </a:cubicBezTo>
                <a:lnTo>
                  <a:pt x="350" y="179"/>
                </a:lnTo>
                <a:cubicBezTo>
                  <a:pt x="350" y="60"/>
                  <a:pt x="263" y="1"/>
                  <a:pt x="175"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4"/>
          <p:cNvSpPr/>
          <p:nvPr/>
        </p:nvSpPr>
        <p:spPr>
          <a:xfrm rot="5400000">
            <a:off x="4336530" y="-52970"/>
            <a:ext cx="24252" cy="482807"/>
          </a:xfrm>
          <a:custGeom>
            <a:avLst/>
            <a:gdLst/>
            <a:ahLst/>
            <a:cxnLst/>
            <a:rect l="l" t="t" r="r" b="b"/>
            <a:pathLst>
              <a:path w="351" h="9317" extrusionOk="0">
                <a:moveTo>
                  <a:pt x="176" y="1"/>
                </a:moveTo>
                <a:cubicBezTo>
                  <a:pt x="88" y="1"/>
                  <a:pt x="1" y="60"/>
                  <a:pt x="1" y="179"/>
                </a:cubicBezTo>
                <a:lnTo>
                  <a:pt x="1" y="9135"/>
                </a:lnTo>
                <a:cubicBezTo>
                  <a:pt x="1" y="9233"/>
                  <a:pt x="85" y="9317"/>
                  <a:pt x="183" y="9317"/>
                </a:cubicBezTo>
                <a:cubicBezTo>
                  <a:pt x="281" y="9317"/>
                  <a:pt x="350" y="9233"/>
                  <a:pt x="350" y="9149"/>
                </a:cubicBezTo>
                <a:lnTo>
                  <a:pt x="350" y="179"/>
                </a:lnTo>
                <a:cubicBezTo>
                  <a:pt x="350" y="60"/>
                  <a:pt x="263" y="1"/>
                  <a:pt x="176"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9" name="Google Shape;1189;p14"/>
          <p:cNvGrpSpPr/>
          <p:nvPr/>
        </p:nvGrpSpPr>
        <p:grpSpPr>
          <a:xfrm>
            <a:off x="7904431" y="599332"/>
            <a:ext cx="887486" cy="769195"/>
            <a:chOff x="7811019" y="1134049"/>
            <a:chExt cx="887486" cy="576896"/>
          </a:xfrm>
        </p:grpSpPr>
        <p:sp>
          <p:nvSpPr>
            <p:cNvPr id="1190" name="Google Shape;1190;p14"/>
            <p:cNvSpPr/>
            <p:nvPr/>
          </p:nvSpPr>
          <p:spPr>
            <a:xfrm>
              <a:off x="8438121" y="1607363"/>
              <a:ext cx="67381" cy="52530"/>
            </a:xfrm>
            <a:custGeom>
              <a:avLst/>
              <a:gdLst/>
              <a:ahLst/>
              <a:cxnLst/>
              <a:rect l="l" t="t" r="r" b="b"/>
              <a:pathLst>
                <a:path w="1275" h="994" extrusionOk="0">
                  <a:moveTo>
                    <a:pt x="644" y="0"/>
                  </a:moveTo>
                  <a:cubicBezTo>
                    <a:pt x="1" y="0"/>
                    <a:pt x="1" y="994"/>
                    <a:pt x="644" y="994"/>
                  </a:cubicBezTo>
                  <a:cubicBezTo>
                    <a:pt x="1274" y="994"/>
                    <a:pt x="1274" y="0"/>
                    <a:pt x="64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4"/>
            <p:cNvSpPr/>
            <p:nvPr/>
          </p:nvSpPr>
          <p:spPr>
            <a:xfrm>
              <a:off x="7953763" y="1502352"/>
              <a:ext cx="68068" cy="52530"/>
            </a:xfrm>
            <a:custGeom>
              <a:avLst/>
              <a:gdLst/>
              <a:ahLst/>
              <a:cxnLst/>
              <a:rect l="l" t="t" r="r" b="b"/>
              <a:pathLst>
                <a:path w="1288" h="994" extrusionOk="0">
                  <a:moveTo>
                    <a:pt x="644" y="0"/>
                  </a:moveTo>
                  <a:cubicBezTo>
                    <a:pt x="0" y="0"/>
                    <a:pt x="0" y="994"/>
                    <a:pt x="644" y="994"/>
                  </a:cubicBezTo>
                  <a:cubicBezTo>
                    <a:pt x="1274" y="994"/>
                    <a:pt x="1288" y="0"/>
                    <a:pt x="64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4"/>
            <p:cNvSpPr/>
            <p:nvPr/>
          </p:nvSpPr>
          <p:spPr>
            <a:xfrm>
              <a:off x="8262875" y="1245719"/>
              <a:ext cx="68068" cy="52583"/>
            </a:xfrm>
            <a:custGeom>
              <a:avLst/>
              <a:gdLst/>
              <a:ahLst/>
              <a:cxnLst/>
              <a:rect l="l" t="t" r="r" b="b"/>
              <a:pathLst>
                <a:path w="1288" h="995" extrusionOk="0">
                  <a:moveTo>
                    <a:pt x="644" y="1"/>
                  </a:moveTo>
                  <a:cubicBezTo>
                    <a:pt x="0" y="1"/>
                    <a:pt x="0" y="994"/>
                    <a:pt x="644" y="994"/>
                  </a:cubicBezTo>
                  <a:cubicBezTo>
                    <a:pt x="1288" y="994"/>
                    <a:pt x="1288" y="1"/>
                    <a:pt x="644"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4"/>
            <p:cNvSpPr/>
            <p:nvPr/>
          </p:nvSpPr>
          <p:spPr>
            <a:xfrm>
              <a:off x="8262875" y="1537814"/>
              <a:ext cx="68068" cy="52583"/>
            </a:xfrm>
            <a:custGeom>
              <a:avLst/>
              <a:gdLst/>
              <a:ahLst/>
              <a:cxnLst/>
              <a:rect l="l" t="t" r="r" b="b"/>
              <a:pathLst>
                <a:path w="1288" h="995" extrusionOk="0">
                  <a:moveTo>
                    <a:pt x="644" y="1"/>
                  </a:moveTo>
                  <a:cubicBezTo>
                    <a:pt x="0" y="1"/>
                    <a:pt x="0" y="995"/>
                    <a:pt x="644" y="995"/>
                  </a:cubicBezTo>
                  <a:cubicBezTo>
                    <a:pt x="1288" y="995"/>
                    <a:pt x="1288"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4"/>
            <p:cNvSpPr/>
            <p:nvPr/>
          </p:nvSpPr>
          <p:spPr>
            <a:xfrm>
              <a:off x="7811019" y="1358128"/>
              <a:ext cx="38526" cy="31867"/>
            </a:xfrm>
            <a:custGeom>
              <a:avLst/>
              <a:gdLst/>
              <a:ahLst/>
              <a:cxnLst/>
              <a:rect l="l" t="t" r="r" b="b"/>
              <a:pathLst>
                <a:path w="729" h="603" extrusionOk="0">
                  <a:moveTo>
                    <a:pt x="364" y="1"/>
                  </a:moveTo>
                  <a:cubicBezTo>
                    <a:pt x="0" y="29"/>
                    <a:pt x="0" y="574"/>
                    <a:pt x="364" y="602"/>
                  </a:cubicBezTo>
                  <a:cubicBezTo>
                    <a:pt x="728" y="574"/>
                    <a:pt x="728" y="29"/>
                    <a:pt x="364"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4"/>
            <p:cNvSpPr/>
            <p:nvPr/>
          </p:nvSpPr>
          <p:spPr>
            <a:xfrm>
              <a:off x="8461057" y="1384764"/>
              <a:ext cx="39266" cy="31867"/>
            </a:xfrm>
            <a:custGeom>
              <a:avLst/>
              <a:gdLst/>
              <a:ahLst/>
              <a:cxnLst/>
              <a:rect l="l" t="t" r="r" b="b"/>
              <a:pathLst>
                <a:path w="743" h="603" extrusionOk="0">
                  <a:moveTo>
                    <a:pt x="364" y="0"/>
                  </a:moveTo>
                  <a:cubicBezTo>
                    <a:pt x="1" y="28"/>
                    <a:pt x="1" y="560"/>
                    <a:pt x="364" y="602"/>
                  </a:cubicBezTo>
                  <a:cubicBezTo>
                    <a:pt x="742" y="560"/>
                    <a:pt x="742" y="28"/>
                    <a:pt x="36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4"/>
            <p:cNvSpPr/>
            <p:nvPr/>
          </p:nvSpPr>
          <p:spPr>
            <a:xfrm>
              <a:off x="8018080" y="1200639"/>
              <a:ext cx="38526" cy="31814"/>
            </a:xfrm>
            <a:custGeom>
              <a:avLst/>
              <a:gdLst/>
              <a:ahLst/>
              <a:cxnLst/>
              <a:rect l="l" t="t" r="r" b="b"/>
              <a:pathLst>
                <a:path w="729" h="602" extrusionOk="0">
                  <a:moveTo>
                    <a:pt x="364" y="0"/>
                  </a:moveTo>
                  <a:cubicBezTo>
                    <a:pt x="1" y="28"/>
                    <a:pt x="1" y="574"/>
                    <a:pt x="364" y="602"/>
                  </a:cubicBezTo>
                  <a:cubicBezTo>
                    <a:pt x="728" y="574"/>
                    <a:pt x="728" y="28"/>
                    <a:pt x="364"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4"/>
            <p:cNvSpPr/>
            <p:nvPr/>
          </p:nvSpPr>
          <p:spPr>
            <a:xfrm>
              <a:off x="8140107" y="1679078"/>
              <a:ext cx="39266" cy="31867"/>
            </a:xfrm>
            <a:custGeom>
              <a:avLst/>
              <a:gdLst/>
              <a:ahLst/>
              <a:cxnLst/>
              <a:rect l="l" t="t" r="r" b="b"/>
              <a:pathLst>
                <a:path w="743" h="603" extrusionOk="0">
                  <a:moveTo>
                    <a:pt x="378" y="1"/>
                  </a:moveTo>
                  <a:cubicBezTo>
                    <a:pt x="0" y="29"/>
                    <a:pt x="0" y="574"/>
                    <a:pt x="378" y="602"/>
                  </a:cubicBezTo>
                  <a:cubicBezTo>
                    <a:pt x="742" y="574"/>
                    <a:pt x="742" y="29"/>
                    <a:pt x="378"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4"/>
            <p:cNvSpPr/>
            <p:nvPr/>
          </p:nvSpPr>
          <p:spPr>
            <a:xfrm>
              <a:off x="8659240" y="1551132"/>
              <a:ext cx="39266" cy="31127"/>
            </a:xfrm>
            <a:custGeom>
              <a:avLst/>
              <a:gdLst/>
              <a:ahLst/>
              <a:cxnLst/>
              <a:rect l="l" t="t" r="r" b="b"/>
              <a:pathLst>
                <a:path w="743" h="589" extrusionOk="0">
                  <a:moveTo>
                    <a:pt x="365" y="1"/>
                  </a:moveTo>
                  <a:cubicBezTo>
                    <a:pt x="1" y="29"/>
                    <a:pt x="1" y="561"/>
                    <a:pt x="365" y="589"/>
                  </a:cubicBezTo>
                  <a:cubicBezTo>
                    <a:pt x="742" y="561"/>
                    <a:pt x="742" y="29"/>
                    <a:pt x="365"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4"/>
            <p:cNvSpPr/>
            <p:nvPr/>
          </p:nvSpPr>
          <p:spPr>
            <a:xfrm>
              <a:off x="8630437" y="1294551"/>
              <a:ext cx="38473" cy="31074"/>
            </a:xfrm>
            <a:custGeom>
              <a:avLst/>
              <a:gdLst/>
              <a:ahLst/>
              <a:cxnLst/>
              <a:rect l="l" t="t" r="r" b="b"/>
              <a:pathLst>
                <a:path w="728" h="588" extrusionOk="0">
                  <a:moveTo>
                    <a:pt x="364" y="0"/>
                  </a:moveTo>
                  <a:cubicBezTo>
                    <a:pt x="0" y="28"/>
                    <a:pt x="0" y="560"/>
                    <a:pt x="364" y="588"/>
                  </a:cubicBezTo>
                  <a:cubicBezTo>
                    <a:pt x="728" y="560"/>
                    <a:pt x="728" y="28"/>
                    <a:pt x="364"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4"/>
            <p:cNvSpPr/>
            <p:nvPr/>
          </p:nvSpPr>
          <p:spPr>
            <a:xfrm>
              <a:off x="8339030" y="1134049"/>
              <a:ext cx="34827" cy="31127"/>
            </a:xfrm>
            <a:custGeom>
              <a:avLst/>
              <a:gdLst/>
              <a:ahLst/>
              <a:cxnLst/>
              <a:rect l="l" t="t" r="r" b="b"/>
              <a:pathLst>
                <a:path w="659" h="589" extrusionOk="0">
                  <a:moveTo>
                    <a:pt x="309" y="1"/>
                  </a:moveTo>
                  <a:cubicBezTo>
                    <a:pt x="267" y="1"/>
                    <a:pt x="225" y="1"/>
                    <a:pt x="183" y="29"/>
                  </a:cubicBezTo>
                  <a:cubicBezTo>
                    <a:pt x="155" y="29"/>
                    <a:pt x="113" y="57"/>
                    <a:pt x="99" y="85"/>
                  </a:cubicBezTo>
                  <a:cubicBezTo>
                    <a:pt x="71" y="113"/>
                    <a:pt x="43" y="141"/>
                    <a:pt x="29" y="183"/>
                  </a:cubicBezTo>
                  <a:cubicBezTo>
                    <a:pt x="15" y="211"/>
                    <a:pt x="1" y="253"/>
                    <a:pt x="15" y="294"/>
                  </a:cubicBezTo>
                  <a:lnTo>
                    <a:pt x="15" y="378"/>
                  </a:lnTo>
                  <a:cubicBezTo>
                    <a:pt x="29" y="420"/>
                    <a:pt x="57" y="462"/>
                    <a:pt x="99" y="504"/>
                  </a:cubicBezTo>
                  <a:lnTo>
                    <a:pt x="155" y="546"/>
                  </a:lnTo>
                  <a:cubicBezTo>
                    <a:pt x="197" y="574"/>
                    <a:pt x="253" y="588"/>
                    <a:pt x="309" y="588"/>
                  </a:cubicBezTo>
                  <a:lnTo>
                    <a:pt x="364" y="588"/>
                  </a:lnTo>
                  <a:cubicBezTo>
                    <a:pt x="392" y="588"/>
                    <a:pt x="434" y="588"/>
                    <a:pt x="476" y="574"/>
                  </a:cubicBezTo>
                  <a:cubicBezTo>
                    <a:pt x="546" y="532"/>
                    <a:pt x="602" y="476"/>
                    <a:pt x="630" y="406"/>
                  </a:cubicBezTo>
                  <a:cubicBezTo>
                    <a:pt x="644" y="378"/>
                    <a:pt x="658" y="336"/>
                    <a:pt x="658" y="294"/>
                  </a:cubicBezTo>
                  <a:lnTo>
                    <a:pt x="644" y="211"/>
                  </a:lnTo>
                  <a:cubicBezTo>
                    <a:pt x="630" y="169"/>
                    <a:pt x="602" y="127"/>
                    <a:pt x="574" y="85"/>
                  </a:cubicBezTo>
                  <a:lnTo>
                    <a:pt x="504" y="43"/>
                  </a:lnTo>
                  <a:cubicBezTo>
                    <a:pt x="462" y="15"/>
                    <a:pt x="406" y="1"/>
                    <a:pt x="364"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1" name="Google Shape;1201;p14"/>
          <p:cNvGrpSpPr/>
          <p:nvPr/>
        </p:nvGrpSpPr>
        <p:grpSpPr>
          <a:xfrm>
            <a:off x="7882612" y="5340765"/>
            <a:ext cx="931139" cy="849103"/>
            <a:chOff x="7906411" y="3766023"/>
            <a:chExt cx="931139" cy="636827"/>
          </a:xfrm>
        </p:grpSpPr>
        <p:sp>
          <p:nvSpPr>
            <p:cNvPr id="1202" name="Google Shape;1202;p14"/>
            <p:cNvSpPr/>
            <p:nvPr/>
          </p:nvSpPr>
          <p:spPr>
            <a:xfrm>
              <a:off x="8140847" y="4174279"/>
              <a:ext cx="67328" cy="52530"/>
            </a:xfrm>
            <a:custGeom>
              <a:avLst/>
              <a:gdLst/>
              <a:ahLst/>
              <a:cxnLst/>
              <a:rect l="l" t="t" r="r" b="b"/>
              <a:pathLst>
                <a:path w="1274" h="994" extrusionOk="0">
                  <a:moveTo>
                    <a:pt x="630" y="0"/>
                  </a:moveTo>
                  <a:cubicBezTo>
                    <a:pt x="0" y="0"/>
                    <a:pt x="0" y="994"/>
                    <a:pt x="630" y="994"/>
                  </a:cubicBezTo>
                  <a:cubicBezTo>
                    <a:pt x="1274" y="994"/>
                    <a:pt x="1274" y="0"/>
                    <a:pt x="630" y="0"/>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4"/>
            <p:cNvSpPr/>
            <p:nvPr/>
          </p:nvSpPr>
          <p:spPr>
            <a:xfrm>
              <a:off x="8408578" y="3998980"/>
              <a:ext cx="68068" cy="52583"/>
            </a:xfrm>
            <a:custGeom>
              <a:avLst/>
              <a:gdLst/>
              <a:ahLst/>
              <a:cxnLst/>
              <a:rect l="l" t="t" r="r" b="b"/>
              <a:pathLst>
                <a:path w="1288" h="995" extrusionOk="0">
                  <a:moveTo>
                    <a:pt x="644" y="1"/>
                  </a:moveTo>
                  <a:cubicBezTo>
                    <a:pt x="0" y="1"/>
                    <a:pt x="0" y="994"/>
                    <a:pt x="644" y="994"/>
                  </a:cubicBezTo>
                  <a:cubicBezTo>
                    <a:pt x="1287" y="994"/>
                    <a:pt x="1287"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4"/>
            <p:cNvSpPr/>
            <p:nvPr/>
          </p:nvSpPr>
          <p:spPr>
            <a:xfrm>
              <a:off x="8729528" y="3766023"/>
              <a:ext cx="68068" cy="52583"/>
            </a:xfrm>
            <a:custGeom>
              <a:avLst/>
              <a:gdLst/>
              <a:ahLst/>
              <a:cxnLst/>
              <a:rect l="l" t="t" r="r" b="b"/>
              <a:pathLst>
                <a:path w="1288" h="995" extrusionOk="0">
                  <a:moveTo>
                    <a:pt x="644" y="1"/>
                  </a:moveTo>
                  <a:cubicBezTo>
                    <a:pt x="0" y="1"/>
                    <a:pt x="0" y="994"/>
                    <a:pt x="644" y="994"/>
                  </a:cubicBezTo>
                  <a:cubicBezTo>
                    <a:pt x="1274" y="994"/>
                    <a:pt x="1287"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4"/>
            <p:cNvSpPr/>
            <p:nvPr/>
          </p:nvSpPr>
          <p:spPr>
            <a:xfrm>
              <a:off x="8418144" y="4214920"/>
              <a:ext cx="67381" cy="52583"/>
            </a:xfrm>
            <a:custGeom>
              <a:avLst/>
              <a:gdLst/>
              <a:ahLst/>
              <a:cxnLst/>
              <a:rect l="l" t="t" r="r" b="b"/>
              <a:pathLst>
                <a:path w="1275" h="995" extrusionOk="0">
                  <a:moveTo>
                    <a:pt x="645" y="1"/>
                  </a:moveTo>
                  <a:cubicBezTo>
                    <a:pt x="1" y="1"/>
                    <a:pt x="1" y="994"/>
                    <a:pt x="645" y="994"/>
                  </a:cubicBezTo>
                  <a:cubicBezTo>
                    <a:pt x="1274" y="994"/>
                    <a:pt x="1274" y="1"/>
                    <a:pt x="645"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4"/>
            <p:cNvSpPr/>
            <p:nvPr/>
          </p:nvSpPr>
          <p:spPr>
            <a:xfrm>
              <a:off x="8573466" y="4023396"/>
              <a:ext cx="41485" cy="31127"/>
            </a:xfrm>
            <a:custGeom>
              <a:avLst/>
              <a:gdLst/>
              <a:ahLst/>
              <a:cxnLst/>
              <a:rect l="l" t="t" r="r" b="b"/>
              <a:pathLst>
                <a:path w="785" h="589" extrusionOk="0">
                  <a:moveTo>
                    <a:pt x="406" y="0"/>
                  </a:moveTo>
                  <a:cubicBezTo>
                    <a:pt x="401" y="0"/>
                    <a:pt x="397" y="0"/>
                    <a:pt x="392" y="1"/>
                  </a:cubicBezTo>
                  <a:cubicBezTo>
                    <a:pt x="1" y="1"/>
                    <a:pt x="1" y="588"/>
                    <a:pt x="392" y="588"/>
                  </a:cubicBezTo>
                  <a:cubicBezTo>
                    <a:pt x="780" y="588"/>
                    <a:pt x="784" y="0"/>
                    <a:pt x="406"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4"/>
            <p:cNvSpPr/>
            <p:nvPr/>
          </p:nvSpPr>
          <p:spPr>
            <a:xfrm>
              <a:off x="8559408" y="3770462"/>
              <a:ext cx="42225" cy="31127"/>
            </a:xfrm>
            <a:custGeom>
              <a:avLst/>
              <a:gdLst/>
              <a:ahLst/>
              <a:cxnLst/>
              <a:rect l="l" t="t" r="r" b="b"/>
              <a:pathLst>
                <a:path w="799" h="589" extrusionOk="0">
                  <a:moveTo>
                    <a:pt x="406" y="1"/>
                  </a:moveTo>
                  <a:cubicBezTo>
                    <a:pt x="1" y="1"/>
                    <a:pt x="1" y="589"/>
                    <a:pt x="406" y="589"/>
                  </a:cubicBezTo>
                  <a:cubicBezTo>
                    <a:pt x="798" y="589"/>
                    <a:pt x="798" y="1"/>
                    <a:pt x="406"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4"/>
            <p:cNvSpPr/>
            <p:nvPr/>
          </p:nvSpPr>
          <p:spPr>
            <a:xfrm>
              <a:off x="8798284" y="3937623"/>
              <a:ext cx="39266" cy="31127"/>
            </a:xfrm>
            <a:custGeom>
              <a:avLst/>
              <a:gdLst/>
              <a:ahLst/>
              <a:cxnLst/>
              <a:rect l="l" t="t" r="r" b="b"/>
              <a:pathLst>
                <a:path w="743" h="589" extrusionOk="0">
                  <a:moveTo>
                    <a:pt x="364" y="0"/>
                  </a:moveTo>
                  <a:cubicBezTo>
                    <a:pt x="0" y="28"/>
                    <a:pt x="0" y="560"/>
                    <a:pt x="364" y="588"/>
                  </a:cubicBezTo>
                  <a:cubicBezTo>
                    <a:pt x="742" y="560"/>
                    <a:pt x="742" y="28"/>
                    <a:pt x="36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4"/>
            <p:cNvSpPr/>
            <p:nvPr/>
          </p:nvSpPr>
          <p:spPr>
            <a:xfrm>
              <a:off x="8174142" y="4357665"/>
              <a:ext cx="39213" cy="31127"/>
            </a:xfrm>
            <a:custGeom>
              <a:avLst/>
              <a:gdLst/>
              <a:ahLst/>
              <a:cxnLst/>
              <a:rect l="l" t="t" r="r" b="b"/>
              <a:pathLst>
                <a:path w="742" h="589" extrusionOk="0">
                  <a:moveTo>
                    <a:pt x="378" y="1"/>
                  </a:moveTo>
                  <a:cubicBezTo>
                    <a:pt x="0" y="29"/>
                    <a:pt x="0" y="560"/>
                    <a:pt x="378" y="588"/>
                  </a:cubicBezTo>
                  <a:cubicBezTo>
                    <a:pt x="742" y="560"/>
                    <a:pt x="742" y="29"/>
                    <a:pt x="378"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4"/>
            <p:cNvSpPr/>
            <p:nvPr/>
          </p:nvSpPr>
          <p:spPr>
            <a:xfrm>
              <a:off x="7960422" y="4166881"/>
              <a:ext cx="39213" cy="31814"/>
            </a:xfrm>
            <a:custGeom>
              <a:avLst/>
              <a:gdLst/>
              <a:ahLst/>
              <a:cxnLst/>
              <a:rect l="l" t="t" r="r" b="b"/>
              <a:pathLst>
                <a:path w="742" h="602" extrusionOk="0">
                  <a:moveTo>
                    <a:pt x="364" y="0"/>
                  </a:moveTo>
                  <a:cubicBezTo>
                    <a:pt x="0" y="28"/>
                    <a:pt x="0" y="574"/>
                    <a:pt x="364" y="602"/>
                  </a:cubicBezTo>
                  <a:cubicBezTo>
                    <a:pt x="742" y="574"/>
                    <a:pt x="742" y="28"/>
                    <a:pt x="364" y="0"/>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4"/>
            <p:cNvSpPr/>
            <p:nvPr/>
          </p:nvSpPr>
          <p:spPr>
            <a:xfrm>
              <a:off x="7906411" y="4370983"/>
              <a:ext cx="42225" cy="31867"/>
            </a:xfrm>
            <a:custGeom>
              <a:avLst/>
              <a:gdLst/>
              <a:ahLst/>
              <a:cxnLst/>
              <a:rect l="l" t="t" r="r" b="b"/>
              <a:pathLst>
                <a:path w="799" h="603" extrusionOk="0">
                  <a:moveTo>
                    <a:pt x="392" y="0"/>
                  </a:moveTo>
                  <a:cubicBezTo>
                    <a:pt x="1" y="0"/>
                    <a:pt x="1" y="602"/>
                    <a:pt x="392" y="602"/>
                  </a:cubicBezTo>
                  <a:cubicBezTo>
                    <a:pt x="798" y="602"/>
                    <a:pt x="798" y="0"/>
                    <a:pt x="392" y="0"/>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14"/>
          <p:cNvGrpSpPr/>
          <p:nvPr/>
        </p:nvGrpSpPr>
        <p:grpSpPr>
          <a:xfrm rot="603685">
            <a:off x="4242537" y="4614728"/>
            <a:ext cx="1105621" cy="1123117"/>
            <a:chOff x="306300" y="3598175"/>
            <a:chExt cx="1105645" cy="842356"/>
          </a:xfrm>
        </p:grpSpPr>
        <p:sp>
          <p:nvSpPr>
            <p:cNvPr id="1213" name="Google Shape;1213;p14"/>
            <p:cNvSpPr/>
            <p:nvPr/>
          </p:nvSpPr>
          <p:spPr>
            <a:xfrm>
              <a:off x="439426" y="3754185"/>
              <a:ext cx="68120" cy="52583"/>
            </a:xfrm>
            <a:custGeom>
              <a:avLst/>
              <a:gdLst/>
              <a:ahLst/>
              <a:cxnLst/>
              <a:rect l="l" t="t" r="r" b="b"/>
              <a:pathLst>
                <a:path w="1289" h="995" extrusionOk="0">
                  <a:moveTo>
                    <a:pt x="644" y="1"/>
                  </a:moveTo>
                  <a:cubicBezTo>
                    <a:pt x="1" y="1"/>
                    <a:pt x="1" y="995"/>
                    <a:pt x="644" y="995"/>
                  </a:cubicBezTo>
                  <a:cubicBezTo>
                    <a:pt x="1288" y="995"/>
                    <a:pt x="1288" y="1"/>
                    <a:pt x="644"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4"/>
            <p:cNvSpPr/>
            <p:nvPr/>
          </p:nvSpPr>
          <p:spPr>
            <a:xfrm>
              <a:off x="859467" y="4045593"/>
              <a:ext cx="68120" cy="52530"/>
            </a:xfrm>
            <a:custGeom>
              <a:avLst/>
              <a:gdLst/>
              <a:ahLst/>
              <a:cxnLst/>
              <a:rect l="l" t="t" r="r" b="b"/>
              <a:pathLst>
                <a:path w="1289" h="994" extrusionOk="0">
                  <a:moveTo>
                    <a:pt x="645" y="0"/>
                  </a:moveTo>
                  <a:cubicBezTo>
                    <a:pt x="1" y="0"/>
                    <a:pt x="1" y="994"/>
                    <a:pt x="645" y="994"/>
                  </a:cubicBezTo>
                  <a:cubicBezTo>
                    <a:pt x="1288" y="994"/>
                    <a:pt x="1288" y="0"/>
                    <a:pt x="645"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4"/>
            <p:cNvSpPr/>
            <p:nvPr/>
          </p:nvSpPr>
          <p:spPr>
            <a:xfrm>
              <a:off x="1343877" y="4191297"/>
              <a:ext cx="68068" cy="52530"/>
            </a:xfrm>
            <a:custGeom>
              <a:avLst/>
              <a:gdLst/>
              <a:ahLst/>
              <a:cxnLst/>
              <a:rect l="l" t="t" r="r" b="b"/>
              <a:pathLst>
                <a:path w="1288" h="994" extrusionOk="0">
                  <a:moveTo>
                    <a:pt x="644" y="0"/>
                  </a:moveTo>
                  <a:cubicBezTo>
                    <a:pt x="1" y="0"/>
                    <a:pt x="1" y="994"/>
                    <a:pt x="644" y="994"/>
                  </a:cubicBezTo>
                  <a:cubicBezTo>
                    <a:pt x="1288" y="994"/>
                    <a:pt x="1288" y="0"/>
                    <a:pt x="644" y="0"/>
                  </a:cubicBezTo>
                  <a:close/>
                </a:path>
              </a:pathLst>
            </a:cu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4"/>
            <p:cNvSpPr/>
            <p:nvPr/>
          </p:nvSpPr>
          <p:spPr>
            <a:xfrm>
              <a:off x="847682" y="4249695"/>
              <a:ext cx="68068" cy="52583"/>
            </a:xfrm>
            <a:custGeom>
              <a:avLst/>
              <a:gdLst/>
              <a:ahLst/>
              <a:cxnLst/>
              <a:rect l="l" t="t" r="r" b="b"/>
              <a:pathLst>
                <a:path w="1288" h="995" extrusionOk="0">
                  <a:moveTo>
                    <a:pt x="644" y="1"/>
                  </a:moveTo>
                  <a:cubicBezTo>
                    <a:pt x="0" y="1"/>
                    <a:pt x="0" y="994"/>
                    <a:pt x="644" y="994"/>
                  </a:cubicBezTo>
                  <a:cubicBezTo>
                    <a:pt x="1287" y="994"/>
                    <a:pt x="1287"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4"/>
            <p:cNvSpPr/>
            <p:nvPr/>
          </p:nvSpPr>
          <p:spPr>
            <a:xfrm>
              <a:off x="515634" y="4057431"/>
              <a:ext cx="67328" cy="52530"/>
            </a:xfrm>
            <a:custGeom>
              <a:avLst/>
              <a:gdLst/>
              <a:ahLst/>
              <a:cxnLst/>
              <a:rect l="l" t="t" r="r" b="b"/>
              <a:pathLst>
                <a:path w="1274" h="994" extrusionOk="0">
                  <a:moveTo>
                    <a:pt x="630" y="0"/>
                  </a:moveTo>
                  <a:cubicBezTo>
                    <a:pt x="0" y="0"/>
                    <a:pt x="0" y="994"/>
                    <a:pt x="630" y="994"/>
                  </a:cubicBezTo>
                  <a:cubicBezTo>
                    <a:pt x="1273" y="994"/>
                    <a:pt x="1273" y="0"/>
                    <a:pt x="630"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4"/>
            <p:cNvSpPr/>
            <p:nvPr/>
          </p:nvSpPr>
          <p:spPr>
            <a:xfrm>
              <a:off x="662764" y="3898409"/>
              <a:ext cx="41485" cy="31867"/>
            </a:xfrm>
            <a:custGeom>
              <a:avLst/>
              <a:gdLst/>
              <a:ahLst/>
              <a:cxnLst/>
              <a:rect l="l" t="t" r="r" b="b"/>
              <a:pathLst>
                <a:path w="785" h="603" extrusionOk="0">
                  <a:moveTo>
                    <a:pt x="393" y="1"/>
                  </a:moveTo>
                  <a:cubicBezTo>
                    <a:pt x="1" y="1"/>
                    <a:pt x="1" y="602"/>
                    <a:pt x="393" y="602"/>
                  </a:cubicBezTo>
                  <a:cubicBezTo>
                    <a:pt x="784" y="602"/>
                    <a:pt x="784" y="1"/>
                    <a:pt x="393"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4"/>
            <p:cNvSpPr/>
            <p:nvPr/>
          </p:nvSpPr>
          <p:spPr>
            <a:xfrm>
              <a:off x="653886" y="4306613"/>
              <a:ext cx="41485" cy="31867"/>
            </a:xfrm>
            <a:custGeom>
              <a:avLst/>
              <a:gdLst/>
              <a:ahLst/>
              <a:cxnLst/>
              <a:rect l="l" t="t" r="r" b="b"/>
              <a:pathLst>
                <a:path w="785" h="603" extrusionOk="0">
                  <a:moveTo>
                    <a:pt x="393" y="1"/>
                  </a:moveTo>
                  <a:cubicBezTo>
                    <a:pt x="1" y="1"/>
                    <a:pt x="1" y="603"/>
                    <a:pt x="393" y="603"/>
                  </a:cubicBezTo>
                  <a:cubicBezTo>
                    <a:pt x="784" y="603"/>
                    <a:pt x="784" y="1"/>
                    <a:pt x="393"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4"/>
            <p:cNvSpPr/>
            <p:nvPr/>
          </p:nvSpPr>
          <p:spPr>
            <a:xfrm>
              <a:off x="1231468" y="4408717"/>
              <a:ext cx="41485" cy="31814"/>
            </a:xfrm>
            <a:custGeom>
              <a:avLst/>
              <a:gdLst/>
              <a:ahLst/>
              <a:cxnLst/>
              <a:rect l="l" t="t" r="r" b="b"/>
              <a:pathLst>
                <a:path w="785" h="602" extrusionOk="0">
                  <a:moveTo>
                    <a:pt x="392" y="0"/>
                  </a:moveTo>
                  <a:cubicBezTo>
                    <a:pt x="1" y="0"/>
                    <a:pt x="1" y="602"/>
                    <a:pt x="392" y="602"/>
                  </a:cubicBezTo>
                  <a:cubicBezTo>
                    <a:pt x="784" y="602"/>
                    <a:pt x="784" y="0"/>
                    <a:pt x="392"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4"/>
            <p:cNvSpPr/>
            <p:nvPr/>
          </p:nvSpPr>
          <p:spPr>
            <a:xfrm>
              <a:off x="306300" y="3884351"/>
              <a:ext cx="42225" cy="31127"/>
            </a:xfrm>
            <a:custGeom>
              <a:avLst/>
              <a:gdLst/>
              <a:ahLst/>
              <a:cxnLst/>
              <a:rect l="l" t="t" r="r" b="b"/>
              <a:pathLst>
                <a:path w="799" h="589" extrusionOk="0">
                  <a:moveTo>
                    <a:pt x="420" y="1"/>
                  </a:moveTo>
                  <a:cubicBezTo>
                    <a:pt x="416" y="1"/>
                    <a:pt x="411" y="1"/>
                    <a:pt x="407" y="1"/>
                  </a:cubicBezTo>
                  <a:cubicBezTo>
                    <a:pt x="1" y="1"/>
                    <a:pt x="1" y="589"/>
                    <a:pt x="407" y="589"/>
                  </a:cubicBezTo>
                  <a:cubicBezTo>
                    <a:pt x="794" y="589"/>
                    <a:pt x="799" y="1"/>
                    <a:pt x="420"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4"/>
            <p:cNvSpPr/>
            <p:nvPr/>
          </p:nvSpPr>
          <p:spPr>
            <a:xfrm>
              <a:off x="488998" y="3598175"/>
              <a:ext cx="39213" cy="31867"/>
            </a:xfrm>
            <a:custGeom>
              <a:avLst/>
              <a:gdLst/>
              <a:ahLst/>
              <a:cxnLst/>
              <a:rect l="l" t="t" r="r" b="b"/>
              <a:pathLst>
                <a:path w="742" h="603" extrusionOk="0">
                  <a:moveTo>
                    <a:pt x="364" y="0"/>
                  </a:moveTo>
                  <a:cubicBezTo>
                    <a:pt x="0" y="28"/>
                    <a:pt x="0" y="574"/>
                    <a:pt x="364" y="602"/>
                  </a:cubicBezTo>
                  <a:cubicBezTo>
                    <a:pt x="742" y="574"/>
                    <a:pt x="742" y="28"/>
                    <a:pt x="364"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4"/>
            <p:cNvSpPr/>
            <p:nvPr/>
          </p:nvSpPr>
          <p:spPr>
            <a:xfrm>
              <a:off x="316658" y="3770462"/>
              <a:ext cx="41485" cy="31127"/>
            </a:xfrm>
            <a:custGeom>
              <a:avLst/>
              <a:gdLst/>
              <a:ahLst/>
              <a:cxnLst/>
              <a:rect l="l" t="t" r="r" b="b"/>
              <a:pathLst>
                <a:path w="785" h="589" extrusionOk="0">
                  <a:moveTo>
                    <a:pt x="393" y="1"/>
                  </a:moveTo>
                  <a:cubicBezTo>
                    <a:pt x="1" y="1"/>
                    <a:pt x="1" y="589"/>
                    <a:pt x="393" y="589"/>
                  </a:cubicBezTo>
                  <a:cubicBezTo>
                    <a:pt x="785" y="589"/>
                    <a:pt x="785" y="1"/>
                    <a:pt x="393"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4" name="Google Shape;1224;p14"/>
          <p:cNvSpPr/>
          <p:nvPr/>
        </p:nvSpPr>
        <p:spPr>
          <a:xfrm rot="5400000">
            <a:off x="-3345650" y="3345650"/>
            <a:ext cx="6862000" cy="17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2943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矩形 2">
            <a:extLst>
              <a:ext uri="{FF2B5EF4-FFF2-40B4-BE49-F238E27FC236}">
                <a16:creationId xmlns="" xmlns:a16="http://schemas.microsoft.com/office/drawing/2014/main" id="{FE312BC2-9FD9-4155-BD6F-2A89BBD6A609}"/>
              </a:ext>
            </a:extLst>
          </p:cNvPr>
          <p:cNvSpPr/>
          <p:nvPr userDrawn="1"/>
        </p:nvSpPr>
        <p:spPr>
          <a:xfrm>
            <a:off x="899593" y="549569"/>
            <a:ext cx="2088232" cy="1151772"/>
          </a:xfrm>
          <a:prstGeom prst="rect">
            <a:avLst/>
          </a:prstGeom>
          <a:solidFill>
            <a:srgbClr val="E5F3FE"/>
          </a:solidFill>
          <a:ln>
            <a:solidFill>
              <a:srgbClr val="E5F3FE"/>
            </a:solidFill>
          </a:ln>
        </p:spPr>
        <p:style>
          <a:lnRef idx="2">
            <a:schemeClr val="accent1">
              <a:shade val="50000"/>
            </a:schemeClr>
          </a:lnRef>
          <a:fillRef idx="1">
            <a:schemeClr val="accent1"/>
          </a:fillRef>
          <a:effectRef idx="0">
            <a:schemeClr val="accent1"/>
          </a:effectRef>
          <a:fontRef idx="minor">
            <a:schemeClr val="lt1"/>
          </a:fontRef>
        </p:style>
        <p:txBody>
          <a:bodyPr lIns="121707" tIns="60853" rIns="121707" bIns="60853" rtlCol="0" anchor="ctr"/>
          <a:lstStyle/>
          <a:p>
            <a:pPr algn="ctr"/>
            <a:endParaRPr lang="zh-CN" altLang="en-US"/>
          </a:p>
        </p:txBody>
      </p:sp>
      <p:sp>
        <p:nvSpPr>
          <p:cNvPr id="4" name="矩形 3">
            <a:extLst>
              <a:ext uri="{FF2B5EF4-FFF2-40B4-BE49-F238E27FC236}">
                <a16:creationId xmlns="" xmlns:a16="http://schemas.microsoft.com/office/drawing/2014/main" id="{5B08C38A-797C-4317-852B-F4C09C399E55}"/>
              </a:ext>
            </a:extLst>
          </p:cNvPr>
          <p:cNvSpPr/>
          <p:nvPr userDrawn="1"/>
        </p:nvSpPr>
        <p:spPr>
          <a:xfrm>
            <a:off x="683568" y="933493"/>
            <a:ext cx="2088232" cy="1151772"/>
          </a:xfrm>
          <a:prstGeom prst="rect">
            <a:avLst/>
          </a:prstGeom>
          <a:solidFill>
            <a:srgbClr val="E5F3FE"/>
          </a:solidFill>
          <a:ln>
            <a:solidFill>
              <a:srgbClr val="E5F3FE"/>
            </a:solidFill>
          </a:ln>
        </p:spPr>
        <p:style>
          <a:lnRef idx="2">
            <a:schemeClr val="accent1">
              <a:shade val="50000"/>
            </a:schemeClr>
          </a:lnRef>
          <a:fillRef idx="1">
            <a:schemeClr val="accent1"/>
          </a:fillRef>
          <a:effectRef idx="0">
            <a:schemeClr val="accent1"/>
          </a:effectRef>
          <a:fontRef idx="minor">
            <a:schemeClr val="lt1"/>
          </a:fontRef>
        </p:style>
        <p:txBody>
          <a:bodyPr lIns="121707" tIns="60853" rIns="121707" bIns="60853" rtlCol="0" anchor="ctr"/>
          <a:lstStyle/>
          <a:p>
            <a:pPr algn="ctr"/>
            <a:endParaRPr lang="zh-CN" altLang="en-US"/>
          </a:p>
        </p:txBody>
      </p:sp>
    </p:spTree>
    <p:extLst>
      <p:ext uri="{BB962C8B-B14F-4D97-AF65-F5344CB8AC3E}">
        <p14:creationId xmlns:p14="http://schemas.microsoft.com/office/powerpoint/2010/main" val="4106411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228C97-73F4-4CE3-8C07-0EBDCE098E8A}"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2258319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28C97-73F4-4CE3-8C07-0EBDCE098E8A}"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318878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228C97-73F4-4CE3-8C07-0EBDCE098E8A}"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23640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228C97-73F4-4CE3-8C07-0EBDCE098E8A}"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2186368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228C97-73F4-4CE3-8C07-0EBDCE098E8A}"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1592274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228C97-73F4-4CE3-8C07-0EBDCE098E8A}"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1070831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228C97-73F4-4CE3-8C07-0EBDCE098E8A}"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436270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228C97-73F4-4CE3-8C07-0EBDCE098E8A}"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1DA35B-CDAA-4FCB-B989-FA06202AD930}" type="slidenum">
              <a:rPr lang="en-US" smtClean="0"/>
              <a:t>‹#›</a:t>
            </a:fld>
            <a:endParaRPr lang="en-US"/>
          </a:p>
        </p:txBody>
      </p:sp>
    </p:spTree>
    <p:extLst>
      <p:ext uri="{BB962C8B-B14F-4D97-AF65-F5344CB8AC3E}">
        <p14:creationId xmlns:p14="http://schemas.microsoft.com/office/powerpoint/2010/main" val="354329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28C97-73F4-4CE3-8C07-0EBDCE098E8A}" type="datetimeFigureOut">
              <a:rPr lang="en-US" smtClean="0"/>
              <a:t>2/19/2024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1DA35B-CDAA-4FCB-B989-FA06202AD930}" type="slidenum">
              <a:rPr lang="en-US" smtClean="0"/>
              <a:t>‹#›</a:t>
            </a:fld>
            <a:endParaRPr lang="en-US"/>
          </a:p>
        </p:txBody>
      </p:sp>
    </p:spTree>
    <p:extLst>
      <p:ext uri="{BB962C8B-B14F-4D97-AF65-F5344CB8AC3E}">
        <p14:creationId xmlns:p14="http://schemas.microsoft.com/office/powerpoint/2010/main" val="876509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35.png"/><Relationship Id="rId3" Type="http://schemas.microsoft.com/office/2007/relationships/hdphoto" Target="../media/hdphoto5.wdp"/><Relationship Id="rId7" Type="http://schemas.openxmlformats.org/officeDocument/2006/relationships/image" Target="../media/image32.png"/><Relationship Id="rId12" Type="http://schemas.microsoft.com/office/2007/relationships/hdphoto" Target="../media/hdphoto9.wdp"/><Relationship Id="rId2"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34.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30.png"/><Relationship Id="rId9" Type="http://schemas.openxmlformats.org/officeDocument/2006/relationships/image" Target="../media/image33.png"/><Relationship Id="rId14" Type="http://schemas.microsoft.com/office/2007/relationships/hdphoto" Target="../media/hdphoto10.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0.png"/><Relationship Id="rId5" Type="http://schemas.openxmlformats.org/officeDocument/2006/relationships/image" Target="../media/image33.svg"/><Relationship Id="rId10" Type="http://schemas.openxmlformats.org/officeDocument/2006/relationships/image" Target="../media/image8.sv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1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13" Type="http://schemas.openxmlformats.org/officeDocument/2006/relationships/image" Target="../media/image48.svg"/><Relationship Id="rId2" Type="http://schemas.openxmlformats.org/officeDocument/2006/relationships/image" Target="../media/image53.png"/><Relationship Id="rId1" Type="http://schemas.openxmlformats.org/officeDocument/2006/relationships/slideLayout" Target="../slideLayouts/slideLayout7.xml"/><Relationship Id="rId1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jpeg"/><Relationship Id="rId7" Type="http://schemas.openxmlformats.org/officeDocument/2006/relationships/image" Target="../media/image61.jpe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60.png"/><Relationship Id="rId5" Type="http://schemas.microsoft.com/office/2007/relationships/hdphoto" Target="../media/hdphoto11.wdp"/><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5.xml"/><Relationship Id="rId5" Type="http://schemas.openxmlformats.org/officeDocument/2006/relationships/image" Target="../media/image70.png"/><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microsoft.com/office/2007/relationships/hdphoto" Target="../media/hdphoto12.wdp"/></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pn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microsoft.com/office/2007/relationships/hdphoto" Target="../media/hdphoto2.wdp"/><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5.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236;p32"/>
          <p:cNvSpPr txBox="1">
            <a:spLocks noGrp="1"/>
          </p:cNvSpPr>
          <p:nvPr>
            <p:ph type="title"/>
          </p:nvPr>
        </p:nvSpPr>
        <p:spPr>
          <a:xfrm>
            <a:off x="-118600" y="983341"/>
            <a:ext cx="9381199" cy="2496459"/>
          </a:xfrm>
          <a:prstGeom prst="rect">
            <a:avLst/>
          </a:prstGeom>
        </p:spPr>
        <p:txBody>
          <a:bodyPr spcFirstLastPara="1" wrap="square" lIns="91425" tIns="91425" rIns="91425" bIns="91425" anchor="t" anchorCtr="0">
            <a:noAutofit/>
          </a:bodyPr>
          <a:lstStyle/>
          <a:p>
            <a:pPr lvl="0"/>
            <a:r>
              <a:rPr lang="en-US" sz="3300" dirty="0">
                <a:solidFill>
                  <a:schemeClr val="tx1"/>
                </a:solidFill>
                <a:latin typeface="Times New Roman" pitchFamily="18" charset="0"/>
                <a:cs typeface="Times New Roman" pitchFamily="18" charset="0"/>
              </a:rPr>
              <a:t>MỘT SỐ VẬT LIỆU, NGUYÊN LIỆU, NHIÊN LIỆU, L</a:t>
            </a:r>
            <a:r>
              <a:rPr lang="vi-VN" sz="3300" dirty="0">
                <a:solidFill>
                  <a:schemeClr val="tx1"/>
                </a:solidFill>
                <a:latin typeface="Times New Roman" pitchFamily="18" charset="0"/>
                <a:cs typeface="Times New Roman" pitchFamily="18" charset="0"/>
              </a:rPr>
              <a:t>ƯƠ</a:t>
            </a:r>
            <a:r>
              <a:rPr lang="en-US" sz="3300" dirty="0">
                <a:solidFill>
                  <a:schemeClr val="tx1"/>
                </a:solidFill>
                <a:latin typeface="Times New Roman" pitchFamily="18" charset="0"/>
                <a:cs typeface="Times New Roman" pitchFamily="18" charset="0"/>
              </a:rPr>
              <a:t>NG THỰC - THỰC PHẨM THÔNG DỤNG</a:t>
            </a:r>
            <a:endParaRPr sz="3300" dirty="0">
              <a:solidFill>
                <a:schemeClr val="tx1"/>
              </a:solidFill>
              <a:latin typeface="Times New Roman" pitchFamily="18" charset="0"/>
              <a:cs typeface="Times New Roman" pitchFamily="18" charset="0"/>
            </a:endParaRPr>
          </a:p>
        </p:txBody>
      </p:sp>
      <p:sp>
        <p:nvSpPr>
          <p:cNvPr id="5" name="Rectangle 4"/>
          <p:cNvSpPr/>
          <p:nvPr/>
        </p:nvSpPr>
        <p:spPr>
          <a:xfrm>
            <a:off x="2307836" y="172240"/>
            <a:ext cx="4264715"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dirty="0">
                <a:solidFill>
                  <a:schemeClr val="tx1"/>
                </a:solidFill>
                <a:latin typeface="Times New Roman" pitchFamily="18" charset="0"/>
                <a:cs typeface="Times New Roman" pitchFamily="18" charset="0"/>
              </a:rPr>
              <a:t>CH</a:t>
            </a:r>
            <a:r>
              <a:rPr lang="vi-VN" sz="2800" dirty="0">
                <a:solidFill>
                  <a:schemeClr val="tx1"/>
                </a:solidFill>
                <a:latin typeface="Times New Roman" pitchFamily="18" charset="0"/>
                <a:cs typeface="Times New Roman" pitchFamily="18" charset="0"/>
              </a:rPr>
              <a:t>ƯƠ</a:t>
            </a:r>
            <a:r>
              <a:rPr lang="en-US" sz="2800" dirty="0">
                <a:solidFill>
                  <a:schemeClr val="tx1"/>
                </a:solidFill>
                <a:latin typeface="Times New Roman" pitchFamily="18" charset="0"/>
                <a:cs typeface="Times New Roman" pitchFamily="18" charset="0"/>
              </a:rPr>
              <a:t>NG III</a:t>
            </a:r>
          </a:p>
        </p:txBody>
      </p:sp>
    </p:spTree>
    <p:extLst>
      <p:ext uri="{BB962C8B-B14F-4D97-AF65-F5344CB8AC3E}">
        <p14:creationId xmlns:p14="http://schemas.microsoft.com/office/powerpoint/2010/main" val="116985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19761" y="272633"/>
            <a:ext cx="1637887" cy="523220"/>
          </a:xfrm>
          <a:prstGeom prst="rect">
            <a:avLst/>
          </a:prstGeom>
          <a:noFill/>
        </p:spPr>
        <p:txBody>
          <a:bodyPr wrap="square" rtlCol="0">
            <a:spAutoFit/>
          </a:bodyPr>
          <a:lstStyle/>
          <a:p>
            <a:pPr algn="ctr"/>
            <a:r>
              <a:rPr lang="en-US" sz="2800" dirty="0" err="1">
                <a:solidFill>
                  <a:schemeClr val="tx1"/>
                </a:solidFill>
                <a:latin typeface="#9Slide03 AllRoundGothic" panose="020B0703020202020104" pitchFamily="34" charset="0"/>
              </a:rPr>
              <a:t>Vật</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liệu</a:t>
            </a:r>
            <a:endParaRPr lang="en-US" sz="2800" dirty="0">
              <a:solidFill>
                <a:schemeClr val="tx1"/>
              </a:solidFill>
              <a:latin typeface="#9Slide03 AllRoundGothic" panose="020B0703020202020104" pitchFamily="34" charset="0"/>
            </a:endParaRPr>
          </a:p>
        </p:txBody>
      </p:sp>
      <p:grpSp>
        <p:nvGrpSpPr>
          <p:cNvPr id="24" name="Group 23"/>
          <p:cNvGrpSpPr/>
          <p:nvPr/>
        </p:nvGrpSpPr>
        <p:grpSpPr>
          <a:xfrm>
            <a:off x="1" y="909302"/>
            <a:ext cx="2698277" cy="60959"/>
            <a:chOff x="0" y="861691"/>
            <a:chExt cx="2698277" cy="45719"/>
          </a:xfrm>
        </p:grpSpPr>
        <p:cxnSp>
          <p:nvCxnSpPr>
            <p:cNvPr id="4" name="直接连接符 15">
              <a:extLst>
                <a:ext uri="{FF2B5EF4-FFF2-40B4-BE49-F238E27FC236}">
                  <a16:creationId xmlns:a16="http://schemas.microsoft.com/office/drawing/2014/main" xmlns="" id="{F22AACA2-8D4F-4D0B-B897-00B64505935B}"/>
                </a:ext>
              </a:extLst>
            </p:cNvPr>
            <p:cNvCxnSpPr>
              <a:cxnSpLocks/>
              <a:stCxn id="23" idx="2"/>
            </p:cNvCxnSpPr>
            <p:nvPr/>
          </p:nvCxnSpPr>
          <p:spPr>
            <a:xfrm flipH="1">
              <a:off x="0" y="884551"/>
              <a:ext cx="2652558" cy="7265"/>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23" name="Oval 22"/>
            <p:cNvSpPr/>
            <p:nvPr/>
          </p:nvSpPr>
          <p:spPr>
            <a:xfrm>
              <a:off x="2652558" y="861691"/>
              <a:ext cx="45719"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ounded Rectangle 24"/>
          <p:cNvSpPr/>
          <p:nvPr/>
        </p:nvSpPr>
        <p:spPr>
          <a:xfrm>
            <a:off x="42818" y="385805"/>
            <a:ext cx="576943" cy="50270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a:latin typeface="#9Slide07 SVNBrandon Printed Sh" panose="02000000000000000000" pitchFamily="2" charset="0"/>
              </a:rPr>
              <a:t>I.</a:t>
            </a:r>
          </a:p>
        </p:txBody>
      </p:sp>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1660636" y="1078858"/>
            <a:ext cx="6106510" cy="1484111"/>
          </a:xfrm>
          <a:prstGeom prst="rect">
            <a:avLst/>
          </a:prstGeom>
          <a:ln>
            <a:solidFill>
              <a:schemeClr val="bg1">
                <a:lumMod val="50000"/>
              </a:schemeClr>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285750" indent="-285750" algn="just">
              <a:buFont typeface="Arial" panose="020B0604020202020204" pitchFamily="34" charset="0"/>
              <a:buChar char="•"/>
            </a:pPr>
            <a:r>
              <a:rPr lang="en-US" sz="1600" dirty="0" err="1">
                <a:latin typeface="Times New Roman" pitchFamily="18" charset="0"/>
                <a:cs typeface="Times New Roman" pitchFamily="18" charset="0"/>
              </a:rPr>
              <a:t>Em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hãy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một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số</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dụ</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về</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một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vật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dụng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thể</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bằng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vật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liệu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nhau</a:t>
            </a:r>
            <a:r>
              <a:rPr lang="en-US" sz="1600" dirty="0">
                <a:latin typeface="Times New Roman" pitchFamily="18" charset="0"/>
                <a:cs typeface="Times New Roman" pitchFamily="18" charset="0"/>
              </a:rPr>
              <a:t>.</a:t>
            </a:r>
          </a:p>
          <a:p>
            <a:pPr marL="285750" indent="-285750" algn="just">
              <a:buFont typeface="Arial" panose="020B0604020202020204" pitchFamily="34" charset="0"/>
              <a:buChar char="•"/>
            </a:pPr>
            <a:r>
              <a:rPr lang="en-US" sz="1600" dirty="0" err="1">
                <a:latin typeface="Times New Roman" pitchFamily="18" charset="0"/>
                <a:cs typeface="Times New Roman" pitchFamily="18" charset="0"/>
              </a:rPr>
              <a:t>Em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hãy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một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số</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dụ</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về</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việc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dụng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một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vật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liệu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a:t>
            </a:r>
            <a:r>
              <a:rPr lang="en-US" sz="1600" dirty="0">
                <a:latin typeface="Times New Roman" pitchFamily="18" charset="0"/>
                <a:cs typeface="Times New Roman" pitchFamily="18" charset="0"/>
              </a:rPr>
              <a:t> đ</a:t>
            </a:r>
            <a:r>
              <a:rPr lang="vi-VN" sz="1600" dirty="0">
                <a:latin typeface="Times New Roman" pitchFamily="18" charset="0"/>
                <a:cs typeface="Times New Roman" pitchFamily="18" charset="0"/>
              </a:rPr>
              <a:t>ượ</a:t>
            </a:r>
            <a:r>
              <a:rPr lang="en-US" sz="1600" dirty="0">
                <a:latin typeface="Times New Roman" pitchFamily="18" charset="0"/>
                <a:cs typeface="Times New Roman" pitchFamily="18" charset="0"/>
              </a:rPr>
              <a:t>c </a:t>
            </a:r>
            <a:r>
              <a:rPr lang="en-US" sz="1600" dirty="0" err="1">
                <a:latin typeface="Times New Roman" pitchFamily="18" charset="0"/>
                <a:cs typeface="Times New Roman" pitchFamily="18" charset="0"/>
              </a:rPr>
              <a:t>nhiều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vật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dụng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nhau</a:t>
            </a:r>
            <a:r>
              <a:rPr lang="en-US" sz="1600" dirty="0">
                <a:latin typeface="Times New Roman" pitchFamily="18" charset="0"/>
                <a:cs typeface="Times New Roman" pitchFamily="18" charset="0"/>
              </a:rPr>
              <a:t>.</a:t>
            </a:r>
          </a:p>
        </p:txBody>
      </p:sp>
      <p:cxnSp>
        <p:nvCxnSpPr>
          <p:cNvPr id="18" name="Straight Connector 17"/>
          <p:cNvCxnSpPr/>
          <p:nvPr/>
        </p:nvCxnSpPr>
        <p:spPr>
          <a:xfrm>
            <a:off x="4572001" y="2802100"/>
            <a:ext cx="1" cy="4503683"/>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352751" y="3132400"/>
            <a:ext cx="8623084" cy="4345"/>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55114" y="2557883"/>
            <a:ext cx="3594889" cy="461665"/>
          </a:xfrm>
          <a:prstGeom prst="rect">
            <a:avLst/>
          </a:prstGeom>
          <a:noFill/>
        </p:spPr>
        <p:txBody>
          <a:bodyPr wrap="square" rtlCol="0">
            <a:spAutoFit/>
          </a:bodyPr>
          <a:lstStyle/>
          <a:p>
            <a:pPr algn="ctr">
              <a:lnSpc>
                <a:spcPct val="150000"/>
              </a:lnSpc>
            </a:pPr>
            <a:r>
              <a:rPr lang="en-US" sz="1600" dirty="0" err="1">
                <a:solidFill>
                  <a:srgbClr val="002060"/>
                </a:solidFill>
                <a:latin typeface="Times New Roman" pitchFamily="18" charset="0"/>
                <a:cs typeface="Times New Roman" pitchFamily="18" charset="0"/>
              </a:rPr>
              <a:t>Vật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dụng</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làm</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bằng</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nhiều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vật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liệu</a:t>
            </a:r>
            <a:endParaRPr lang="en-US" sz="1600" dirty="0">
              <a:solidFill>
                <a:srgbClr val="002060"/>
              </a:solidFill>
              <a:latin typeface="Times New Roman" pitchFamily="18" charset="0"/>
              <a:cs typeface="Times New Roman" pitchFamily="18" charset="0"/>
            </a:endParaRPr>
          </a:p>
        </p:txBody>
      </p:sp>
      <p:sp>
        <p:nvSpPr>
          <p:cNvPr id="22" name="TextBox 21"/>
          <p:cNvSpPr txBox="1"/>
          <p:nvPr/>
        </p:nvSpPr>
        <p:spPr>
          <a:xfrm>
            <a:off x="4854475" y="2557883"/>
            <a:ext cx="3594889" cy="461665"/>
          </a:xfrm>
          <a:prstGeom prst="rect">
            <a:avLst/>
          </a:prstGeom>
          <a:noFill/>
        </p:spPr>
        <p:txBody>
          <a:bodyPr wrap="square" rtlCol="0">
            <a:spAutoFit/>
          </a:bodyPr>
          <a:lstStyle/>
          <a:p>
            <a:pPr algn="ctr">
              <a:lnSpc>
                <a:spcPct val="150000"/>
              </a:lnSpc>
            </a:pPr>
            <a:r>
              <a:rPr lang="en-US" sz="1600" dirty="0" err="1">
                <a:solidFill>
                  <a:srgbClr val="002060"/>
                </a:solidFill>
                <a:latin typeface="Times New Roman" pitchFamily="18" charset="0"/>
                <a:cs typeface="Times New Roman" pitchFamily="18" charset="0"/>
              </a:rPr>
              <a:t>Vật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liệu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làm</a:t>
            </a:r>
            <a:r>
              <a:rPr lang="en-US" sz="1600" dirty="0">
                <a:solidFill>
                  <a:srgbClr val="002060"/>
                </a:solidFill>
                <a:latin typeface="Times New Roman" pitchFamily="18" charset="0"/>
                <a:cs typeface="Times New Roman" pitchFamily="18" charset="0"/>
              </a:rPr>
              <a:t> đ</a:t>
            </a:r>
            <a:r>
              <a:rPr lang="vi-VN" sz="1600" dirty="0">
                <a:solidFill>
                  <a:srgbClr val="002060"/>
                </a:solidFill>
                <a:latin typeface="Times New Roman" pitchFamily="18" charset="0"/>
                <a:cs typeface="Times New Roman" pitchFamily="18" charset="0"/>
              </a:rPr>
              <a:t>ượ</a:t>
            </a:r>
            <a:r>
              <a:rPr lang="en-US" sz="1600" dirty="0">
                <a:solidFill>
                  <a:srgbClr val="002060"/>
                </a:solidFill>
                <a:latin typeface="Times New Roman" pitchFamily="18" charset="0"/>
                <a:cs typeface="Times New Roman" pitchFamily="18" charset="0"/>
              </a:rPr>
              <a:t>c </a:t>
            </a:r>
            <a:r>
              <a:rPr lang="en-US" sz="1600" dirty="0" err="1">
                <a:solidFill>
                  <a:srgbClr val="002060"/>
                </a:solidFill>
                <a:latin typeface="Times New Roman" pitchFamily="18" charset="0"/>
                <a:cs typeface="Times New Roman" pitchFamily="18" charset="0"/>
              </a:rPr>
              <a:t>nhiều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vật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dụng</a:t>
            </a:r>
            <a:endParaRPr lang="en-US" sz="1600" dirty="0">
              <a:solidFill>
                <a:srgbClr val="002060"/>
              </a:solidFill>
              <a:latin typeface="Times New Roman" pitchFamily="18" charset="0"/>
              <a:cs typeface="Times New Roman" pitchFamily="18" charset="0"/>
            </a:endParaRPr>
          </a:p>
        </p:txBody>
      </p:sp>
      <p:pic>
        <p:nvPicPr>
          <p:cNvPr id="6150" name="Picture 6" descr="Bộ bát đĩa lá xanh 15 sản phầm gồm 4 bát cơm 4 đĩa 1 tô 4 thìa 4 muối 1  muôi .món quà ý nghĩa cho bữa cơm người Việt. | Shopee Việt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705"/>
          <a:stretch/>
        </p:blipFill>
        <p:spPr bwMode="auto">
          <a:xfrm>
            <a:off x="230116" y="3244639"/>
            <a:ext cx="1615431" cy="1775597"/>
          </a:xfrm>
          <a:prstGeom prst="rect">
            <a:avLst/>
          </a:prstGeom>
          <a:noFill/>
          <a:extLst>
            <a:ext uri="{909E8E84-426E-40DD-AFC4-6F175D3DCCD1}">
              <a14:hiddenFill xmlns:a14="http://schemas.microsoft.com/office/drawing/2010/main">
                <a:solidFill>
                  <a:srgbClr val="FFFFFF"/>
                </a:solidFill>
              </a14:hiddenFill>
            </a:ext>
          </a:extLst>
        </p:spPr>
      </p:pic>
      <p:sp>
        <p:nvSpPr>
          <p:cNvPr id="26" name="Rounded Rectangle 25"/>
          <p:cNvSpPr/>
          <p:nvPr/>
        </p:nvSpPr>
        <p:spPr>
          <a:xfrm>
            <a:off x="1928630" y="3414759"/>
            <a:ext cx="2521372" cy="1049665"/>
          </a:xfrm>
          <a:prstGeom prst="roundRect">
            <a:avLst/>
          </a:prstGeom>
          <a:solidFill>
            <a:schemeClr val="accent3">
              <a:lumMod val="20000"/>
              <a:lumOff val="80000"/>
            </a:schemeClr>
          </a:solidFill>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600" dirty="0" err="1">
                <a:solidFill>
                  <a:schemeClr val="tx1"/>
                </a:solidFill>
                <a:latin typeface="Times New Roman" pitchFamily="18" charset="0"/>
                <a:cs typeface="Times New Roman" pitchFamily="18" charset="0"/>
              </a:rPr>
              <a:t>Bát</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đĩa</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có</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thể</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làm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từ</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sứ</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thủy</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tinh</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nhựa</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inox</a:t>
            </a:r>
            <a:r>
              <a:rPr lang="en-US" sz="1600" dirty="0">
                <a:solidFill>
                  <a:schemeClr val="tx1"/>
                </a:solidFill>
                <a:latin typeface="Times New Roman" pitchFamily="18" charset="0"/>
                <a:cs typeface="Times New Roman" pitchFamily="18" charset="0"/>
              </a:rPr>
              <a:t>, . . </a:t>
            </a:r>
          </a:p>
        </p:txBody>
      </p:sp>
      <p:pic>
        <p:nvPicPr>
          <p:cNvPr id="6152" name="Picture 8" descr="Nồi Đất Đẹp Từ Thương Hiệu NOVICOOK ⋆ Nồi Đất Việ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35" t="13410" b="20987"/>
          <a:stretch/>
        </p:blipFill>
        <p:spPr bwMode="auto">
          <a:xfrm>
            <a:off x="2811537" y="4742439"/>
            <a:ext cx="1615431" cy="1749768"/>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p:cNvSpPr/>
          <p:nvPr/>
        </p:nvSpPr>
        <p:spPr>
          <a:xfrm>
            <a:off x="168166" y="5370289"/>
            <a:ext cx="2521372" cy="1049665"/>
          </a:xfrm>
          <a:prstGeom prst="roundRect">
            <a:avLst/>
          </a:prstGeom>
          <a:solidFill>
            <a:schemeClr val="accent3">
              <a:lumMod val="20000"/>
              <a:lumOff val="80000"/>
            </a:schemeClr>
          </a:solidFill>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600" dirty="0" err="1">
                <a:solidFill>
                  <a:schemeClr val="tx1"/>
                </a:solidFill>
                <a:latin typeface="Times New Roman" pitchFamily="18" charset="0"/>
                <a:cs typeface="Times New Roman" pitchFamily="18" charset="0"/>
              </a:rPr>
              <a:t>Nồi</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có</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thể</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làm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bằng</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đất</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nhôm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inox</a:t>
            </a:r>
            <a:r>
              <a:rPr lang="en-US" sz="1600" dirty="0">
                <a:solidFill>
                  <a:schemeClr val="tx1"/>
                </a:solidFill>
                <a:latin typeface="Times New Roman" pitchFamily="18" charset="0"/>
                <a:cs typeface="Times New Roman" pitchFamily="18" charset="0"/>
              </a:rPr>
              <a:t>, . . .</a:t>
            </a:r>
          </a:p>
        </p:txBody>
      </p:sp>
      <p:pic>
        <p:nvPicPr>
          <p:cNvPr id="6154" name="Picture 10" descr="Bao nhiêu tiền 1m tấm nhựa PVC | PVC Hoàng G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0354" y="3244639"/>
            <a:ext cx="1353987" cy="1775597"/>
          </a:xfrm>
          <a:prstGeom prst="rect">
            <a:avLst/>
          </a:prstGeom>
          <a:noFill/>
          <a:extLst>
            <a:ext uri="{909E8E84-426E-40DD-AFC4-6F175D3DCCD1}">
              <a14:hiddenFill xmlns:a14="http://schemas.microsoft.com/office/drawing/2010/main">
                <a:solidFill>
                  <a:srgbClr val="FFFFFF"/>
                </a:solidFill>
              </a14:hiddenFill>
            </a:ext>
          </a:extLst>
        </p:spPr>
      </p:pic>
      <p:sp>
        <p:nvSpPr>
          <p:cNvPr id="28" name="Rounded Rectangle 27"/>
          <p:cNvSpPr/>
          <p:nvPr/>
        </p:nvSpPr>
        <p:spPr>
          <a:xfrm>
            <a:off x="4854474" y="3414758"/>
            <a:ext cx="2521372" cy="1049665"/>
          </a:xfrm>
          <a:prstGeom prst="roundRect">
            <a:avLst/>
          </a:prstGeom>
          <a:solidFill>
            <a:schemeClr val="accent3">
              <a:lumMod val="20000"/>
              <a:lumOff val="80000"/>
            </a:schemeClr>
          </a:solidFill>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600" dirty="0" err="1">
                <a:solidFill>
                  <a:schemeClr val="tx1"/>
                </a:solidFill>
                <a:latin typeface="Times New Roman" pitchFamily="18" charset="0"/>
                <a:cs typeface="Times New Roman" pitchFamily="18" charset="0"/>
              </a:rPr>
              <a:t>Nhựa</a:t>
            </a:r>
            <a:r>
              <a:rPr lang="en-US" sz="1600" dirty="0">
                <a:solidFill>
                  <a:schemeClr val="tx1"/>
                </a:solidFill>
                <a:latin typeface="Times New Roman" pitchFamily="18" charset="0"/>
                <a:cs typeface="Times New Roman" pitchFamily="18" charset="0"/>
              </a:rPr>
              <a:t> đ</a:t>
            </a:r>
            <a:r>
              <a:rPr lang="vi-VN" sz="1600" dirty="0">
                <a:solidFill>
                  <a:schemeClr val="tx1"/>
                </a:solidFill>
                <a:latin typeface="Times New Roman" pitchFamily="18" charset="0"/>
                <a:cs typeface="Times New Roman" pitchFamily="18" charset="0"/>
              </a:rPr>
              <a:t>ượ</a:t>
            </a:r>
            <a:r>
              <a:rPr lang="en-US" sz="1600" dirty="0">
                <a:solidFill>
                  <a:schemeClr val="tx1"/>
                </a:solidFill>
                <a:latin typeface="Times New Roman" pitchFamily="18" charset="0"/>
                <a:cs typeface="Times New Roman" pitchFamily="18" charset="0"/>
              </a:rPr>
              <a:t>c </a:t>
            </a:r>
            <a:r>
              <a:rPr lang="en-US" sz="1600" dirty="0" err="1">
                <a:solidFill>
                  <a:schemeClr val="tx1"/>
                </a:solidFill>
                <a:latin typeface="Times New Roman" pitchFamily="18" charset="0"/>
                <a:cs typeface="Times New Roman" pitchFamily="18" charset="0"/>
              </a:rPr>
              <a:t>dùng</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làm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xô</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chậu</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bình</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đựng</a:t>
            </a:r>
            <a:r>
              <a:rPr lang="en-US" sz="1600" dirty="0">
                <a:solidFill>
                  <a:schemeClr val="tx1"/>
                </a:solidFill>
                <a:latin typeface="Times New Roman" pitchFamily="18" charset="0"/>
                <a:cs typeface="Times New Roman" pitchFamily="18" charset="0"/>
              </a:rPr>
              <a:t> n</a:t>
            </a:r>
            <a:r>
              <a:rPr lang="vi-VN" sz="1600" dirty="0">
                <a:solidFill>
                  <a:schemeClr val="tx1"/>
                </a:solidFill>
                <a:latin typeface="Times New Roman" pitchFamily="18" charset="0"/>
                <a:cs typeface="Times New Roman" pitchFamily="18" charset="0"/>
              </a:rPr>
              <a:t>ước</a:t>
            </a:r>
            <a:r>
              <a:rPr lang="en-US" sz="1600" dirty="0">
                <a:solidFill>
                  <a:schemeClr val="tx1"/>
                </a:solidFill>
                <a:latin typeface="Times New Roman" pitchFamily="18" charset="0"/>
                <a:cs typeface="Times New Roman" pitchFamily="18" charset="0"/>
              </a:rPr>
              <a:t>, . . </a:t>
            </a:r>
          </a:p>
        </p:txBody>
      </p:sp>
      <p:pic>
        <p:nvPicPr>
          <p:cNvPr id="6156" name="Picture 12" descr="Bản Tin Tổng Hợp Ngày 09/06/2021: Sắc Xanh Trở Lại Với Nhóm Kim Loại Cơ Bản  Sau Thời Gian Giảm Điều Chỉnh | Đầu tư hàng hóa Gia Cát Lợi"/>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34885"/>
          <a:stretch/>
        </p:blipFill>
        <p:spPr bwMode="auto">
          <a:xfrm>
            <a:off x="4621028" y="4742436"/>
            <a:ext cx="1543859" cy="1749771"/>
          </a:xfrm>
          <a:prstGeom prst="rect">
            <a:avLst/>
          </a:prstGeom>
          <a:noFill/>
          <a:extLst>
            <a:ext uri="{909E8E84-426E-40DD-AFC4-6F175D3DCCD1}">
              <a14:hiddenFill xmlns:a14="http://schemas.microsoft.com/office/drawing/2010/main">
                <a:solidFill>
                  <a:srgbClr val="FFFFFF"/>
                </a:solidFill>
              </a14:hiddenFill>
            </a:ext>
          </a:extLst>
        </p:spPr>
      </p:pic>
      <p:sp>
        <p:nvSpPr>
          <p:cNvPr id="30" name="Rounded Rectangle 29"/>
          <p:cNvSpPr/>
          <p:nvPr/>
        </p:nvSpPr>
        <p:spPr>
          <a:xfrm>
            <a:off x="6269878" y="5277262"/>
            <a:ext cx="2521372" cy="1049665"/>
          </a:xfrm>
          <a:prstGeom prst="roundRect">
            <a:avLst/>
          </a:prstGeom>
          <a:solidFill>
            <a:schemeClr val="accent3">
              <a:lumMod val="20000"/>
              <a:lumOff val="80000"/>
            </a:schemeClr>
          </a:solidFill>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600" dirty="0">
                <a:solidFill>
                  <a:schemeClr val="tx1"/>
                </a:solidFill>
                <a:latin typeface="Times New Roman" pitchFamily="18" charset="0"/>
                <a:cs typeface="Times New Roman" pitchFamily="18" charset="0"/>
              </a:rPr>
              <a:t>Kim </a:t>
            </a:r>
            <a:r>
              <a:rPr lang="en-US" sz="1600" dirty="0" err="1">
                <a:solidFill>
                  <a:schemeClr val="tx1"/>
                </a:solidFill>
                <a:latin typeface="Times New Roman" pitchFamily="18" charset="0"/>
                <a:cs typeface="Times New Roman" pitchFamily="18" charset="0"/>
              </a:rPr>
              <a:t>loại</a:t>
            </a:r>
            <a:r>
              <a:rPr lang="en-US" sz="1600" dirty="0">
                <a:solidFill>
                  <a:schemeClr val="tx1"/>
                </a:solidFill>
                <a:latin typeface="Times New Roman" pitchFamily="18" charset="0"/>
                <a:cs typeface="Times New Roman" pitchFamily="18" charset="0"/>
              </a:rPr>
              <a:t> đ</a:t>
            </a:r>
            <a:r>
              <a:rPr lang="vi-VN" sz="1600" dirty="0">
                <a:solidFill>
                  <a:schemeClr val="tx1"/>
                </a:solidFill>
                <a:latin typeface="Times New Roman" pitchFamily="18" charset="0"/>
                <a:cs typeface="Times New Roman" pitchFamily="18" charset="0"/>
              </a:rPr>
              <a:t>ượ</a:t>
            </a:r>
            <a:r>
              <a:rPr lang="en-US" sz="1600" dirty="0">
                <a:solidFill>
                  <a:schemeClr val="tx1"/>
                </a:solidFill>
                <a:latin typeface="Times New Roman" pitchFamily="18" charset="0"/>
                <a:cs typeface="Times New Roman" pitchFamily="18" charset="0"/>
              </a:rPr>
              <a:t>c </a:t>
            </a:r>
            <a:r>
              <a:rPr lang="en-US" sz="1600" dirty="0" err="1">
                <a:solidFill>
                  <a:schemeClr val="tx1"/>
                </a:solidFill>
                <a:latin typeface="Times New Roman" pitchFamily="18" charset="0"/>
                <a:cs typeface="Times New Roman" pitchFamily="18" charset="0"/>
              </a:rPr>
              <a:t>dùng</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làm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dây</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điện</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khung</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cửa</a:t>
            </a:r>
            <a:r>
              <a:rPr lang="en-US" sz="1600" dirty="0">
                <a:solidFill>
                  <a:schemeClr val="tx1"/>
                </a:solidFill>
                <a:latin typeface="Times New Roman" pitchFamily="18" charset="0"/>
                <a:cs typeface="Times New Roman" pitchFamily="18" charset="0"/>
              </a:rPr>
              <a:t>, . .</a:t>
            </a:r>
          </a:p>
        </p:txBody>
      </p:sp>
    </p:spTree>
    <p:extLst>
      <p:ext uri="{BB962C8B-B14F-4D97-AF65-F5344CB8AC3E}">
        <p14:creationId xmlns:p14="http://schemas.microsoft.com/office/powerpoint/2010/main" val="191346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150"/>
                                        </p:tgtEl>
                                        <p:attrNameLst>
                                          <p:attrName>style.visibility</p:attrName>
                                        </p:attrNameLst>
                                      </p:cBhvr>
                                      <p:to>
                                        <p:strVal val="visible"/>
                                      </p:to>
                                    </p:set>
                                    <p:animEffect transition="in" filter="wipe(down)">
                                      <p:cBhvr>
                                        <p:cTn id="21" dur="500"/>
                                        <p:tgtEl>
                                          <p:spTgt spid="615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down)">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6152"/>
                                        </p:tgtEl>
                                        <p:attrNameLst>
                                          <p:attrName>style.visibility</p:attrName>
                                        </p:attrNameLst>
                                      </p:cBhvr>
                                      <p:to>
                                        <p:strVal val="visible"/>
                                      </p:to>
                                    </p:set>
                                    <p:animEffect transition="in" filter="wipe(down)">
                                      <p:cBhvr>
                                        <p:cTn id="29" dur="500"/>
                                        <p:tgtEl>
                                          <p:spTgt spid="615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par>
                                <p:cTn id="38" presetID="22" presetClass="entr" presetSubtype="4" fill="hold" nodeType="withEffect">
                                  <p:stCondLst>
                                    <p:cond delay="0"/>
                                  </p:stCondLst>
                                  <p:childTnLst>
                                    <p:set>
                                      <p:cBhvr>
                                        <p:cTn id="39" dur="1" fill="hold">
                                          <p:stCondLst>
                                            <p:cond delay="0"/>
                                          </p:stCondLst>
                                        </p:cTn>
                                        <p:tgtEl>
                                          <p:spTgt spid="6154"/>
                                        </p:tgtEl>
                                        <p:attrNameLst>
                                          <p:attrName>style.visibility</p:attrName>
                                        </p:attrNameLst>
                                      </p:cBhvr>
                                      <p:to>
                                        <p:strVal val="visible"/>
                                      </p:to>
                                    </p:set>
                                    <p:animEffect transition="in" filter="wipe(down)">
                                      <p:cBhvr>
                                        <p:cTn id="40" dur="500"/>
                                        <p:tgtEl>
                                          <p:spTgt spid="615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6156"/>
                                        </p:tgtEl>
                                        <p:attrNameLst>
                                          <p:attrName>style.visibility</p:attrName>
                                        </p:attrNameLst>
                                      </p:cBhvr>
                                      <p:to>
                                        <p:strVal val="visible"/>
                                      </p:to>
                                    </p:set>
                                    <p:animEffect transition="in" filter="wipe(down)">
                                      <p:cBhvr>
                                        <p:cTn id="45" dur="500"/>
                                        <p:tgtEl>
                                          <p:spTgt spid="6156"/>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down)">
                                      <p:cBhvr>
                                        <p:cTn id="4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P spid="26" grpId="0" animBg="1"/>
      <p:bldP spid="27" grpId="0" animBg="1"/>
      <p:bldP spid="28" grpId="0" animBg="1"/>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8860" y="1295400"/>
            <a:ext cx="84582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4000" b="1" dirty="0" smtClean="0">
                <a:latin typeface="Times New Roman" pitchFamily="18" charset="0"/>
                <a:cs typeface="Times New Roman" pitchFamily="18" charset="0"/>
              </a:rPr>
              <a:t>II. </a:t>
            </a:r>
            <a:r>
              <a:rPr lang="en-US" sz="4000" b="1" dirty="0" err="1" smtClean="0">
                <a:latin typeface="Times New Roman" pitchFamily="18" charset="0"/>
                <a:cs typeface="Times New Roman" pitchFamily="18" charset="0"/>
              </a:rPr>
              <a:t>Tính</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chất</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và</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ứng</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dụng</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của</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vật</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liệu</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490131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Rounded Rectangle 12"/>
          <p:cNvSpPr/>
          <p:nvPr/>
        </p:nvSpPr>
        <p:spPr>
          <a:xfrm>
            <a:off x="1037979" y="5486401"/>
            <a:ext cx="7702611" cy="1004047"/>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800" dirty="0" err="1">
                <a:solidFill>
                  <a:schemeClr val="tx1"/>
                </a:solidFill>
                <a:latin typeface="Times New Roman" pitchFamily="18" charset="0"/>
                <a:cs typeface="Times New Roman" pitchFamily="18" charset="0"/>
              </a:rPr>
              <a:t>Mỗi</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loại</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liệu</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có</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các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tính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chất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khác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nhau</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Cần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dựa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vào</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các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tính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chất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này</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để</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lựa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chọn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liệu</a:t>
            </a:r>
            <a:endParaRPr lang="en-US" sz="1800" dirty="0">
              <a:solidFill>
                <a:schemeClr val="tx1"/>
              </a:solidFill>
              <a:latin typeface="Times New Roman" pitchFamily="18" charset="0"/>
              <a:cs typeface="Times New Roman" pitchFamily="18" charset="0"/>
            </a:endParaRPr>
          </a:p>
        </p:txBody>
      </p:sp>
      <p:pic>
        <p:nvPicPr>
          <p:cNvPr id="14" name="Picture 16" descr="Hình ảnh Cây Bút Chì Mẫu Biểu Tượng Của Trường Trừu Tượng Phẳng Văn Bản  Viết, Biểu Tượng Màu, Biểu Tượng Mẫu, Biểu Tượng Trừu Tượng Vector và PNG  với nền tron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9219" b="81563" l="10000" r="90000"/>
                    </a14:imgEffect>
                  </a14:imgLayer>
                </a14:imgProps>
              </a:ext>
              <a:ext uri="{28A0092B-C50C-407E-A947-70E740481C1C}">
                <a14:useLocalDpi xmlns:a14="http://schemas.microsoft.com/office/drawing/2010/main" val="0"/>
              </a:ext>
            </a:extLst>
          </a:blip>
          <a:srcRect l="19484" t="21120" r="20289" b="20448"/>
          <a:stretch/>
        </p:blipFill>
        <p:spPr bwMode="auto">
          <a:xfrm flipH="1">
            <a:off x="183665" y="5306663"/>
            <a:ext cx="755969" cy="118378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Phân Biệt Dây 3 Pha 2-3-4 Ruột Đồng Cách Điện PVC | Cơ Điện Trần Phú"/>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091" y="2053866"/>
            <a:ext cx="3154190" cy="222072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2448850" y="3509731"/>
            <a:ext cx="2029611" cy="1200329"/>
            <a:chOff x="1273949" y="772510"/>
            <a:chExt cx="2029611" cy="900247"/>
          </a:xfrm>
        </p:grpSpPr>
        <p:sp>
          <p:nvSpPr>
            <p:cNvPr id="6" name="Line Callout 2 (Accent Bar) 5"/>
            <p:cNvSpPr/>
            <p:nvPr/>
          </p:nvSpPr>
          <p:spPr>
            <a:xfrm>
              <a:off x="1399507" y="916699"/>
              <a:ext cx="1634754" cy="507829"/>
            </a:xfrm>
            <a:prstGeom prst="accentCallout2">
              <a:avLst>
                <a:gd name="adj1" fmla="val 58763"/>
                <a:gd name="adj2" fmla="val -6261"/>
                <a:gd name="adj3" fmla="val 60431"/>
                <a:gd name="adj4" fmla="val -18739"/>
                <a:gd name="adj5" fmla="val -6879"/>
                <a:gd name="adj6" fmla="val -3834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73949" y="772510"/>
              <a:ext cx="2029611" cy="900247"/>
            </a:xfrm>
            <a:prstGeom prst="rect">
              <a:avLst/>
            </a:prstGeom>
            <a:noFill/>
          </p:spPr>
          <p:txBody>
            <a:bodyPr wrap="square" rtlCol="0">
              <a:spAutoFit/>
            </a:bodyPr>
            <a:lstStyle/>
            <a:p>
              <a:pPr algn="just"/>
              <a:r>
                <a:rPr lang="en-US" dirty="0" err="1">
                  <a:solidFill>
                    <a:srgbClr val="002060"/>
                  </a:solidFill>
                  <a:latin typeface="Times New Roman" pitchFamily="18" charset="0"/>
                  <a:cs typeface="Times New Roman" pitchFamily="18" charset="0"/>
                </a:rPr>
                <a:t>Lõi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dây</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dẫn</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điện</a:t>
              </a:r>
              <a:r>
                <a:rPr lang="en-US" dirty="0">
                  <a:solidFill>
                    <a:srgbClr val="002060"/>
                  </a:solidFill>
                  <a:latin typeface="Times New Roman" pitchFamily="18" charset="0"/>
                  <a:cs typeface="Times New Roman" pitchFamily="18" charset="0"/>
                </a:rPr>
                <a:t> đ</a:t>
              </a:r>
              <a:r>
                <a:rPr lang="vi-VN" dirty="0">
                  <a:solidFill>
                    <a:srgbClr val="002060"/>
                  </a:solidFill>
                  <a:latin typeface="Times New Roman" pitchFamily="18" charset="0"/>
                  <a:cs typeface="Times New Roman" pitchFamily="18" charset="0"/>
                </a:rPr>
                <a:t>ượ</a:t>
              </a:r>
              <a:r>
                <a:rPr lang="en-US" dirty="0">
                  <a:solidFill>
                    <a:srgbClr val="002060"/>
                  </a:solidFill>
                  <a:latin typeface="Times New Roman" pitchFamily="18" charset="0"/>
                  <a:cs typeface="Times New Roman" pitchFamily="18" charset="0"/>
                </a:rPr>
                <a:t>c </a:t>
              </a:r>
              <a:r>
                <a:rPr lang="en-US" dirty="0" err="1">
                  <a:solidFill>
                    <a:srgbClr val="002060"/>
                  </a:solidFill>
                  <a:latin typeface="Times New Roman" pitchFamily="18" charset="0"/>
                  <a:cs typeface="Times New Roman" pitchFamily="18" charset="0"/>
                </a:rPr>
                <a:t>làm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bằng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kim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loại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vì</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kim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loại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có</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tính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chất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dẫn</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điện</a:t>
              </a:r>
              <a:endParaRPr lang="en-US" dirty="0">
                <a:solidFill>
                  <a:srgbClr val="002060"/>
                </a:solidFill>
                <a:latin typeface="Times New Roman" pitchFamily="18" charset="0"/>
                <a:cs typeface="Times New Roman" pitchFamily="18" charset="0"/>
              </a:endParaRPr>
            </a:p>
          </p:txBody>
        </p:sp>
      </p:grpSp>
      <p:grpSp>
        <p:nvGrpSpPr>
          <p:cNvPr id="26" name="Group 25"/>
          <p:cNvGrpSpPr/>
          <p:nvPr/>
        </p:nvGrpSpPr>
        <p:grpSpPr>
          <a:xfrm rot="10800000">
            <a:off x="307975" y="1238604"/>
            <a:ext cx="2336800" cy="923330"/>
            <a:chOff x="-6878" y="1170972"/>
            <a:chExt cx="2336800" cy="692498"/>
          </a:xfrm>
        </p:grpSpPr>
        <p:sp>
          <p:nvSpPr>
            <p:cNvPr id="27" name="Line Callout 2 (Accent Bar) 26"/>
            <p:cNvSpPr/>
            <p:nvPr/>
          </p:nvSpPr>
          <p:spPr>
            <a:xfrm>
              <a:off x="108447" y="1331777"/>
              <a:ext cx="1634754" cy="507829"/>
            </a:xfrm>
            <a:prstGeom prst="accentCallout2">
              <a:avLst>
                <a:gd name="adj1" fmla="val 58763"/>
                <a:gd name="adj2" fmla="val -6261"/>
                <a:gd name="adj3" fmla="val 60431"/>
                <a:gd name="adj4" fmla="val -18739"/>
                <a:gd name="adj5" fmla="val -30094"/>
                <a:gd name="adj6" fmla="val -3437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rot="10800000">
              <a:off x="-6878" y="1170972"/>
              <a:ext cx="2336800" cy="692498"/>
            </a:xfrm>
            <a:prstGeom prst="rect">
              <a:avLst/>
            </a:prstGeom>
            <a:noFill/>
          </p:spPr>
          <p:txBody>
            <a:bodyPr wrap="square" rtlCol="0">
              <a:spAutoFit/>
            </a:bodyPr>
            <a:lstStyle/>
            <a:p>
              <a:pPr algn="just"/>
              <a:r>
                <a:rPr lang="en-US" dirty="0" err="1">
                  <a:solidFill>
                    <a:srgbClr val="002060"/>
                  </a:solidFill>
                  <a:latin typeface="Times New Roman" pitchFamily="18" charset="0"/>
                  <a:cs typeface="Times New Roman" pitchFamily="18" charset="0"/>
                </a:rPr>
                <a:t>Vỏ</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dây</a:t>
              </a:r>
              <a:r>
                <a:rPr lang="en-US" dirty="0">
                  <a:solidFill>
                    <a:srgbClr val="002060"/>
                  </a:solidFill>
                  <a:latin typeface="Times New Roman" pitchFamily="18" charset="0"/>
                  <a:cs typeface="Times New Roman" pitchFamily="18" charset="0"/>
                </a:rPr>
                <a:t> đ</a:t>
              </a:r>
              <a:r>
                <a:rPr lang="vi-VN" dirty="0">
                  <a:solidFill>
                    <a:srgbClr val="002060"/>
                  </a:solidFill>
                  <a:latin typeface="Times New Roman" pitchFamily="18" charset="0"/>
                  <a:cs typeface="Times New Roman" pitchFamily="18" charset="0"/>
                </a:rPr>
                <a:t>ượ</a:t>
              </a:r>
              <a:r>
                <a:rPr lang="en-US" dirty="0">
                  <a:solidFill>
                    <a:srgbClr val="002060"/>
                  </a:solidFill>
                  <a:latin typeface="Times New Roman" pitchFamily="18" charset="0"/>
                  <a:cs typeface="Times New Roman" pitchFamily="18" charset="0"/>
                </a:rPr>
                <a:t>c </a:t>
              </a:r>
              <a:r>
                <a:rPr lang="en-US" dirty="0" err="1">
                  <a:solidFill>
                    <a:srgbClr val="002060"/>
                  </a:solidFill>
                  <a:latin typeface="Times New Roman" pitchFamily="18" charset="0"/>
                  <a:cs typeface="Times New Roman" pitchFamily="18" charset="0"/>
                </a:rPr>
                <a:t>bọc</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nhựa</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cách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điện</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để</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tránh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bị</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điện</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giật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khi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tiếp</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xúc</a:t>
              </a:r>
              <a:endParaRPr lang="en-US" dirty="0">
                <a:solidFill>
                  <a:srgbClr val="002060"/>
                </a:solidFill>
                <a:latin typeface="Times New Roman" pitchFamily="18" charset="0"/>
                <a:cs typeface="Times New Roman" pitchFamily="18" charset="0"/>
              </a:endParaRPr>
            </a:p>
          </p:txBody>
        </p:sp>
      </p:grpSp>
      <p:cxnSp>
        <p:nvCxnSpPr>
          <p:cNvPr id="29" name="Straight Connector 28"/>
          <p:cNvCxnSpPr/>
          <p:nvPr/>
        </p:nvCxnSpPr>
        <p:spPr>
          <a:xfrm>
            <a:off x="4562248" y="1238603"/>
            <a:ext cx="9752" cy="3569540"/>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pic>
        <p:nvPicPr>
          <p:cNvPr id="10244" name="Picture 4" descr="Đánh giá] Tính năng nổi bật của Nồi nhôm chống dính đáy từ 20 cm Sunhouse  SHG2020MCA - Chính hãng trên Điện Máy Xanh"/>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7583" t="16363" r="14968" b="24677"/>
          <a:stretch/>
        </p:blipFill>
        <p:spPr bwMode="auto">
          <a:xfrm>
            <a:off x="5248128" y="1764406"/>
            <a:ext cx="2988134" cy="2612033"/>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p:cNvGrpSpPr/>
          <p:nvPr/>
        </p:nvGrpSpPr>
        <p:grpSpPr>
          <a:xfrm>
            <a:off x="5460254" y="4418625"/>
            <a:ext cx="2776008" cy="923330"/>
            <a:chOff x="5460254" y="3313968"/>
            <a:chExt cx="2776008" cy="692497"/>
          </a:xfrm>
        </p:grpSpPr>
        <p:sp>
          <p:nvSpPr>
            <p:cNvPr id="16" name="Line Callout 1 (Accent Bar) 15"/>
            <p:cNvSpPr/>
            <p:nvPr/>
          </p:nvSpPr>
          <p:spPr>
            <a:xfrm rot="5400000">
              <a:off x="6596881" y="3010651"/>
              <a:ext cx="281354" cy="941754"/>
            </a:xfrm>
            <a:prstGeom prst="accentCallout1">
              <a:avLst>
                <a:gd name="adj1" fmla="val 48211"/>
                <a:gd name="adj2" fmla="val -12500"/>
                <a:gd name="adj3" fmla="val 48185"/>
                <a:gd name="adj4" fmla="val -6749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460254" y="3313968"/>
              <a:ext cx="2776008" cy="692497"/>
            </a:xfrm>
            <a:prstGeom prst="rect">
              <a:avLst/>
            </a:prstGeom>
            <a:noFill/>
          </p:spPr>
          <p:txBody>
            <a:bodyPr wrap="square" rtlCol="0">
              <a:spAutoFit/>
            </a:bodyPr>
            <a:lstStyle/>
            <a:p>
              <a:pPr algn="ctr"/>
              <a:r>
                <a:rPr lang="en-US" dirty="0" err="1">
                  <a:solidFill>
                    <a:srgbClr val="002060"/>
                  </a:solidFill>
                  <a:latin typeface="Times New Roman" pitchFamily="18" charset="0"/>
                  <a:cs typeface="Times New Roman" pitchFamily="18" charset="0"/>
                </a:rPr>
                <a:t>Nồi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nấu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bằng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kim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loại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vì</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kim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loại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có</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tính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chất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dẫn</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nhiệt</a:t>
              </a:r>
              <a:endParaRPr lang="en-US" dirty="0">
                <a:solidFill>
                  <a:srgbClr val="002060"/>
                </a:solidFill>
                <a:latin typeface="Times New Roman" pitchFamily="18" charset="0"/>
                <a:cs typeface="Times New Roman" pitchFamily="18" charset="0"/>
              </a:endParaRPr>
            </a:p>
          </p:txBody>
        </p:sp>
      </p:grpSp>
      <p:cxnSp>
        <p:nvCxnSpPr>
          <p:cNvPr id="30" name="Straight Connector 29"/>
          <p:cNvCxnSpPr/>
          <p:nvPr/>
        </p:nvCxnSpPr>
        <p:spPr>
          <a:xfrm>
            <a:off x="5931855" y="1749572"/>
            <a:ext cx="162068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10244" idx="0"/>
          </p:cNvCxnSpPr>
          <p:nvPr/>
        </p:nvCxnSpPr>
        <p:spPr>
          <a:xfrm flipH="1">
            <a:off x="5560349" y="1764406"/>
            <a:ext cx="1181846" cy="8445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0244" idx="0"/>
          </p:cNvCxnSpPr>
          <p:nvPr/>
        </p:nvCxnSpPr>
        <p:spPr>
          <a:xfrm>
            <a:off x="6742196" y="1764406"/>
            <a:ext cx="1205753" cy="7937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10244" idx="0"/>
          </p:cNvCxnSpPr>
          <p:nvPr/>
        </p:nvCxnSpPr>
        <p:spPr>
          <a:xfrm>
            <a:off x="6742195" y="1764406"/>
            <a:ext cx="0" cy="4261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5042041" y="1085731"/>
            <a:ext cx="3391035" cy="923330"/>
          </a:xfrm>
          <a:prstGeom prst="rect">
            <a:avLst/>
          </a:prstGeom>
          <a:noFill/>
        </p:spPr>
        <p:txBody>
          <a:bodyPr wrap="square" rtlCol="0">
            <a:spAutoFit/>
          </a:bodyPr>
          <a:lstStyle/>
          <a:p>
            <a:pPr algn="ctr"/>
            <a:r>
              <a:rPr lang="en-US" dirty="0">
                <a:solidFill>
                  <a:srgbClr val="002060"/>
                </a:solidFill>
                <a:latin typeface="Times New Roman" pitchFamily="18" charset="0"/>
                <a:cs typeface="Times New Roman" pitchFamily="18" charset="0"/>
              </a:rPr>
              <a:t>Quai </a:t>
            </a:r>
            <a:r>
              <a:rPr lang="en-US" dirty="0" err="1">
                <a:solidFill>
                  <a:srgbClr val="002060"/>
                </a:solidFill>
                <a:latin typeface="Times New Roman" pitchFamily="18" charset="0"/>
                <a:cs typeface="Times New Roman" pitchFamily="18" charset="0"/>
              </a:rPr>
              <a:t>nồi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làm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bằng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gỗ</a:t>
            </a:r>
            <a:r>
              <a:rPr lang="en-US" dirty="0">
                <a:solidFill>
                  <a:srgbClr val="002060"/>
                </a:solidFill>
                <a:latin typeface="Times New Roman" pitchFamily="18" charset="0"/>
                <a:cs typeface="Times New Roman" pitchFamily="18" charset="0"/>
              </a:rPr>
              <a:t> hay </a:t>
            </a:r>
            <a:r>
              <a:rPr lang="en-US" dirty="0" err="1">
                <a:solidFill>
                  <a:srgbClr val="002060"/>
                </a:solidFill>
                <a:latin typeface="Times New Roman" pitchFamily="18" charset="0"/>
                <a:cs typeface="Times New Roman" pitchFamily="18" charset="0"/>
              </a:rPr>
              <a:t>nhựa</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vật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liệu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dẫn</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nhiệt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kém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để</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tránh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bị</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bỏng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khi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cầm</a:t>
            </a:r>
            <a:endParaRPr lang="en-US"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6197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ircle(in)">
                                      <p:cBhvr>
                                        <p:cTn id="12" dur="20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circle(in)">
                                      <p:cBhvr>
                                        <p:cTn id="17" dur="20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circle(in)">
                                      <p:cBhvr>
                                        <p:cTn id="22" dur="2000"/>
                                        <p:tgtEl>
                                          <p:spTgt spid="37"/>
                                        </p:tgtEl>
                                      </p:cBhvr>
                                    </p:animEffect>
                                  </p:childTnLst>
                                </p:cTn>
                              </p:par>
                              <p:par>
                                <p:cTn id="23" presetID="6" presetClass="entr" presetSubtype="16"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circle(in)">
                                      <p:cBhvr>
                                        <p:cTn id="25" dur="2000"/>
                                        <p:tgtEl>
                                          <p:spTgt spid="39"/>
                                        </p:tgtEl>
                                      </p:cBhvr>
                                    </p:animEffect>
                                  </p:childTnLst>
                                </p:cTn>
                              </p:par>
                              <p:par>
                                <p:cTn id="26" presetID="6" presetClass="entr" presetSubtype="16"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circle(in)">
                                      <p:cBhvr>
                                        <p:cTn id="31" dur="2000"/>
                                        <p:tgtEl>
                                          <p:spTgt spid="45"/>
                                        </p:tgtEl>
                                      </p:cBhvr>
                                    </p:animEffect>
                                  </p:childTnLst>
                                </p:cTn>
                              </p:par>
                              <p:par>
                                <p:cTn id="32" presetID="6" presetClass="entr" presetSubtype="16"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circle(in)">
                                      <p:cBhvr>
                                        <p:cTn id="34" dur="20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Pentagon 12"/>
          <p:cNvSpPr/>
          <p:nvPr/>
        </p:nvSpPr>
        <p:spPr>
          <a:xfrm>
            <a:off x="0" y="1085731"/>
            <a:ext cx="4679576" cy="523443"/>
          </a:xfrm>
          <a:prstGeom prst="homePlate">
            <a:avLst/>
          </a:prstGeom>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en-US" sz="1800" dirty="0" err="1">
                <a:latin typeface="Times New Roman" pitchFamily="18" charset="0"/>
                <a:cs typeface="Times New Roman" pitchFamily="18" charset="0"/>
              </a:rPr>
              <a:t>Tìm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hiểu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khả</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năng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dẫn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điện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của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vật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liệu</a:t>
            </a:r>
            <a:endParaRPr lang="en-US" sz="1800" dirty="0">
              <a:latin typeface="Times New Roman" pitchFamily="18" charset="0"/>
              <a:cs typeface="Times New Roman" pitchFamily="18" charset="0"/>
            </a:endParaRPr>
          </a:p>
        </p:txBody>
      </p:sp>
      <p:pic>
        <p:nvPicPr>
          <p:cNvPr id="14" name="Picture 4" descr="Hình ảnh Phòng Thí Nghiệm Thiết Kế Biểu Tượng Minh Họa, Phòng Thí Nghiệm.,  Biểu Tượng Của Phòng Thí Nghiệm., Thiết Kế Phòng Thí Nghiệm Vector và PNG  với nền trong suốt"/>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6833" b="93750" l="10000" r="90000"/>
                    </a14:imgEffect>
                  </a14:imgLayer>
                </a14:imgProps>
              </a:ext>
              <a:ext uri="{28A0092B-C50C-407E-A947-70E740481C1C}">
                <a14:useLocalDpi xmlns:a14="http://schemas.microsoft.com/office/drawing/2010/main" val="0"/>
              </a:ext>
            </a:extLst>
          </a:blip>
          <a:srcRect l="25529" t="26299" r="22378"/>
          <a:stretch/>
        </p:blipFill>
        <p:spPr bwMode="auto">
          <a:xfrm>
            <a:off x="26350" y="1717128"/>
            <a:ext cx="434025" cy="818741"/>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619760" y="1825082"/>
            <a:ext cx="3952241" cy="4498503"/>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endParaRPr lang="en-US" dirty="0">
              <a:solidFill>
                <a:schemeClr val="tx1"/>
              </a:solidFill>
              <a:latin typeface="#9Slide03 Arima Madurai Black" panose="00000A00000000000000" pitchFamily="2" charset="0"/>
              <a:cs typeface="#9Slide03 Arima Madurai Black" panose="00000A00000000000000" pitchFamily="2" charset="0"/>
            </a:endParaRPr>
          </a:p>
          <a:p>
            <a:pPr marL="285750" indent="-285750" algn="just">
              <a:buFont typeface="Arial" panose="020B0604020202020204" pitchFamily="34" charset="0"/>
              <a:buChar char="•"/>
            </a:pPr>
            <a:r>
              <a:rPr lang="en-US" dirty="0" err="1">
                <a:solidFill>
                  <a:schemeClr val="tx1"/>
                </a:solidFill>
                <a:latin typeface="Times New Roman" pitchFamily="18" charset="0"/>
                <a:cs typeface="Times New Roman" pitchFamily="18" charset="0"/>
              </a:rPr>
              <a:t>Chuẩn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bị</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bộ</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dụng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cụ</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xác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định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khả</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năng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dẫn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điện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của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vật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liệu</a:t>
            </a:r>
            <a:endParaRPr lang="en-US" dirty="0">
              <a:solidFill>
                <a:schemeClr val="tx1"/>
              </a:solidFill>
              <a:latin typeface="Times New Roman" pitchFamily="18" charset="0"/>
              <a:cs typeface="Times New Roman" pitchFamily="18" charset="0"/>
            </a:endParaRPr>
          </a:p>
          <a:p>
            <a:pPr marL="285750" indent="-285750" algn="just">
              <a:buFont typeface="Arial" panose="020B0604020202020204" pitchFamily="34" charset="0"/>
              <a:buChar char="•"/>
            </a:pPr>
            <a:r>
              <a:rPr lang="en-US" dirty="0" err="1">
                <a:solidFill>
                  <a:schemeClr val="tx1"/>
                </a:solidFill>
                <a:latin typeface="Times New Roman" pitchFamily="18" charset="0"/>
                <a:cs typeface="Times New Roman" pitchFamily="18" charset="0"/>
              </a:rPr>
              <a:t>Kiểm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tra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dụng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cụ</a:t>
            </a:r>
            <a:r>
              <a:rPr lang="en-US"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dirty="0" err="1">
                <a:solidFill>
                  <a:schemeClr val="tx1"/>
                </a:solidFill>
                <a:latin typeface="Times New Roman" pitchFamily="18" charset="0"/>
                <a:cs typeface="Times New Roman" pitchFamily="18" charset="0"/>
              </a:rPr>
              <a:t>Tiến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hành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thí</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nghiệm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với</a:t>
            </a:r>
            <a:r>
              <a:rPr lang="en-US" dirty="0">
                <a:solidFill>
                  <a:schemeClr val="tx1"/>
                </a:solidFill>
                <a:latin typeface="Times New Roman" pitchFamily="18" charset="0"/>
                <a:cs typeface="Times New Roman" pitchFamily="18" charset="0"/>
              </a:rPr>
              <a:t>:</a:t>
            </a:r>
          </a:p>
          <a:p>
            <a:pPr algn="just"/>
            <a:r>
              <a:rPr lang="en-US" dirty="0">
                <a:solidFill>
                  <a:schemeClr val="tx1"/>
                </a:solidFill>
                <a:latin typeface="Times New Roman" pitchFamily="18" charset="0"/>
                <a:cs typeface="Times New Roman" pitchFamily="18" charset="0"/>
              </a:rPr>
              <a:t>         + </a:t>
            </a:r>
            <a:r>
              <a:rPr lang="en-US" dirty="0" err="1">
                <a:solidFill>
                  <a:schemeClr val="tx1"/>
                </a:solidFill>
                <a:latin typeface="Times New Roman" pitchFamily="18" charset="0"/>
                <a:cs typeface="Times New Roman" pitchFamily="18" charset="0"/>
              </a:rPr>
              <a:t>Dây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đồng</a:t>
            </a:r>
            <a:endParaRPr lang="en-US" dirty="0">
              <a:solidFill>
                <a:schemeClr val="tx1"/>
              </a:solidFill>
              <a:latin typeface="Times New Roman" pitchFamily="18" charset="0"/>
              <a:cs typeface="Times New Roman" pitchFamily="18" charset="0"/>
            </a:endParaRPr>
          </a:p>
          <a:p>
            <a:pPr algn="just"/>
            <a:r>
              <a:rPr lang="en-US" dirty="0">
                <a:solidFill>
                  <a:schemeClr val="tx1"/>
                </a:solidFill>
                <a:latin typeface="Times New Roman" pitchFamily="18" charset="0"/>
                <a:cs typeface="Times New Roman" pitchFamily="18" charset="0"/>
              </a:rPr>
              <a:t>         + Cao </a:t>
            </a:r>
            <a:r>
              <a:rPr lang="en-US" dirty="0" err="1">
                <a:solidFill>
                  <a:schemeClr val="tx1"/>
                </a:solidFill>
                <a:latin typeface="Times New Roman" pitchFamily="18" charset="0"/>
                <a:cs typeface="Times New Roman" pitchFamily="18" charset="0"/>
              </a:rPr>
              <a:t>su</a:t>
            </a:r>
            <a:endParaRPr lang="en-US" dirty="0">
              <a:solidFill>
                <a:schemeClr val="tx1"/>
              </a:solidFill>
              <a:latin typeface="Times New Roman" pitchFamily="18" charset="0"/>
              <a:cs typeface="Times New Roman" pitchFamily="18" charset="0"/>
            </a:endParaRPr>
          </a:p>
          <a:p>
            <a:pPr algn="just"/>
            <a:r>
              <a:rPr lang="en-US" dirty="0">
                <a:solidFill>
                  <a:schemeClr val="tx1"/>
                </a:solidFill>
                <a:latin typeface="Times New Roman" pitchFamily="18" charset="0"/>
                <a:cs typeface="Times New Roman" pitchFamily="18" charset="0"/>
              </a:rPr>
              <a:t>         + </a:t>
            </a:r>
            <a:r>
              <a:rPr lang="en-US" dirty="0" err="1">
                <a:solidFill>
                  <a:schemeClr val="tx1"/>
                </a:solidFill>
                <a:latin typeface="Times New Roman" pitchFamily="18" charset="0"/>
                <a:cs typeface="Times New Roman" pitchFamily="18" charset="0"/>
              </a:rPr>
              <a:t>Thủy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tinh</a:t>
            </a:r>
            <a:endParaRPr lang="en-US" dirty="0">
              <a:solidFill>
                <a:schemeClr val="tx1"/>
              </a:solidFill>
              <a:latin typeface="Times New Roman" pitchFamily="18" charset="0"/>
              <a:cs typeface="Times New Roman" pitchFamily="18" charset="0"/>
            </a:endParaRPr>
          </a:p>
          <a:p>
            <a:pPr algn="just"/>
            <a:r>
              <a:rPr lang="en-US" dirty="0">
                <a:solidFill>
                  <a:schemeClr val="tx1"/>
                </a:solidFill>
                <a:latin typeface="Times New Roman" pitchFamily="18" charset="0"/>
                <a:cs typeface="Times New Roman" pitchFamily="18" charset="0"/>
              </a:rPr>
              <a:t>         + </a:t>
            </a:r>
            <a:r>
              <a:rPr lang="en-US" dirty="0" err="1">
                <a:solidFill>
                  <a:schemeClr val="tx1"/>
                </a:solidFill>
                <a:latin typeface="Times New Roman" pitchFamily="18" charset="0"/>
                <a:cs typeface="Times New Roman" pitchFamily="18" charset="0"/>
              </a:rPr>
              <a:t>Sứ</a:t>
            </a:r>
            <a:endParaRPr lang="en-US" dirty="0">
              <a:solidFill>
                <a:schemeClr val="tx1"/>
              </a:solidFill>
              <a:latin typeface="Times New Roman" pitchFamily="18" charset="0"/>
              <a:cs typeface="Times New Roman" pitchFamily="18" charset="0"/>
            </a:endParaRPr>
          </a:p>
          <a:p>
            <a:pPr algn="just"/>
            <a:r>
              <a:rPr lang="en-US" dirty="0">
                <a:solidFill>
                  <a:schemeClr val="tx1"/>
                </a:solidFill>
                <a:latin typeface="Times New Roman" pitchFamily="18" charset="0"/>
                <a:cs typeface="Times New Roman" pitchFamily="18" charset="0"/>
              </a:rPr>
              <a:t>         + </a:t>
            </a:r>
            <a:r>
              <a:rPr lang="en-US" dirty="0" err="1">
                <a:solidFill>
                  <a:schemeClr val="tx1"/>
                </a:solidFill>
                <a:latin typeface="Times New Roman" pitchFamily="18" charset="0"/>
                <a:cs typeface="Times New Roman" pitchFamily="18" charset="0"/>
              </a:rPr>
              <a:t>Gốm</a:t>
            </a:r>
            <a:endParaRPr lang="en-US" dirty="0">
              <a:solidFill>
                <a:schemeClr val="tx1"/>
              </a:solidFill>
              <a:latin typeface="Times New Roman" pitchFamily="18" charset="0"/>
              <a:cs typeface="Times New Roman" pitchFamily="18" charset="0"/>
            </a:endParaRPr>
          </a:p>
          <a:p>
            <a:pPr algn="just"/>
            <a:r>
              <a:rPr lang="en-US" dirty="0">
                <a:solidFill>
                  <a:schemeClr val="tx1"/>
                </a:solidFill>
                <a:latin typeface="Times New Roman" pitchFamily="18" charset="0"/>
                <a:cs typeface="Times New Roman" pitchFamily="18" charset="0"/>
              </a:rPr>
              <a:t>         + </a:t>
            </a:r>
            <a:r>
              <a:rPr lang="en-US" dirty="0" err="1">
                <a:solidFill>
                  <a:schemeClr val="tx1"/>
                </a:solidFill>
                <a:latin typeface="Times New Roman" pitchFamily="18" charset="0"/>
                <a:cs typeface="Times New Roman" pitchFamily="18" charset="0"/>
              </a:rPr>
              <a:t>Nhựa</a:t>
            </a:r>
            <a:endParaRPr lang="en-US" dirty="0">
              <a:solidFill>
                <a:schemeClr val="tx1"/>
              </a:solidFill>
              <a:latin typeface="Times New Roman" pitchFamily="18" charset="0"/>
              <a:cs typeface="Times New Roman" pitchFamily="18" charset="0"/>
            </a:endParaRPr>
          </a:p>
          <a:p>
            <a:pPr marL="285750" indent="-285750" algn="just">
              <a:buFont typeface="Arial" panose="020B0604020202020204" pitchFamily="34" charset="0"/>
              <a:buChar char="•"/>
            </a:pPr>
            <a:r>
              <a:rPr lang="en-US" dirty="0" err="1">
                <a:solidFill>
                  <a:schemeClr val="tx1"/>
                </a:solidFill>
                <a:latin typeface="Times New Roman" pitchFamily="18" charset="0"/>
                <a:cs typeface="Times New Roman" pitchFamily="18" charset="0"/>
              </a:rPr>
              <a:t>Trình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bày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kết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quả</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hiện</a:t>
            </a:r>
            <a:r>
              <a:rPr lang="en-US" dirty="0">
                <a:solidFill>
                  <a:schemeClr val="tx1"/>
                </a:solidFill>
                <a:latin typeface="Times New Roman" pitchFamily="18" charset="0"/>
                <a:cs typeface="Times New Roman" pitchFamily="18" charset="0"/>
              </a:rPr>
              <a:t> t</a:t>
            </a:r>
            <a:r>
              <a:rPr lang="vi-VN" dirty="0">
                <a:solidFill>
                  <a:schemeClr val="tx1"/>
                </a:solidFill>
                <a:latin typeface="Times New Roman" pitchFamily="18" charset="0"/>
                <a:cs typeface="Times New Roman" pitchFamily="18" charset="0"/>
              </a:rPr>
              <a:t>ượng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theo</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mẫu</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bảng</a:t>
            </a:r>
            <a:r>
              <a:rPr lang="en-US" dirty="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SGK.</a:t>
            </a:r>
            <a:endParaRPr lang="en-US" dirty="0">
              <a:solidFill>
                <a:schemeClr val="tx1"/>
              </a:solidFill>
              <a:latin typeface="Times New Roman" pitchFamily="18" charset="0"/>
              <a:cs typeface="Times New Roman" pitchFamily="18" charset="0"/>
            </a:endParaRPr>
          </a:p>
        </p:txBody>
      </p:sp>
      <p:grpSp>
        <p:nvGrpSpPr>
          <p:cNvPr id="5" name="Group 4"/>
          <p:cNvGrpSpPr/>
          <p:nvPr/>
        </p:nvGrpSpPr>
        <p:grpSpPr>
          <a:xfrm>
            <a:off x="5079209" y="1825082"/>
            <a:ext cx="3894103" cy="3870791"/>
            <a:chOff x="4782612" y="1122652"/>
            <a:chExt cx="2971800" cy="2381250"/>
          </a:xfrm>
        </p:grpSpPr>
        <p:pic>
          <p:nvPicPr>
            <p:cNvPr id="11266" name="Picture 2" descr="Bài 20. Chất dẫn điện và chất cách điện - Dòng điện trong kim loại - Hoc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2612" y="1122652"/>
              <a:ext cx="2971800" cy="23812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268512" y="2516428"/>
              <a:ext cx="870509" cy="936345"/>
            </a:xfrm>
            <a:prstGeom prst="round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rgbClr val="002060"/>
                  </a:solidFill>
                  <a:latin typeface="#9Slide03 Arima Madurai Black" panose="00000A00000000000000" pitchFamily="2" charset="0"/>
                  <a:cs typeface="#9Slide03 Arima Madurai Black" panose="00000A00000000000000" pitchFamily="2" charset="0"/>
                </a:rPr>
                <a:t>Vật</a:t>
              </a:r>
              <a:r>
                <a:rPr lang="en-US" sz="1800" dirty="0">
                  <a:solidFill>
                    <a:srgbClr val="002060"/>
                  </a:solidFill>
                  <a:latin typeface="#9Slide03 Arima Madurai Black" panose="00000A00000000000000" pitchFamily="2" charset="0"/>
                  <a:cs typeface="#9Slide03 Arima Madurai Black" panose="00000A00000000000000" pitchFamily="2" charset="0"/>
                </a:rPr>
                <a:t> </a:t>
              </a:r>
              <a:r>
                <a:rPr lang="en-US" sz="1800" dirty="0" err="1">
                  <a:solidFill>
                    <a:srgbClr val="002060"/>
                  </a:solidFill>
                  <a:latin typeface="#9Slide03 Arima Madurai Black" panose="00000A00000000000000" pitchFamily="2" charset="0"/>
                  <a:cs typeface="#9Slide03 Arima Madurai Black" panose="00000A00000000000000" pitchFamily="2" charset="0"/>
                </a:rPr>
                <a:t>liệu</a:t>
              </a:r>
              <a:endParaRPr lang="en-US" sz="1800" dirty="0">
                <a:solidFill>
                  <a:srgbClr val="002060"/>
                </a:solidFill>
                <a:latin typeface="#9Slide03 Arima Madurai Black" panose="00000A00000000000000" pitchFamily="2" charset="0"/>
                <a:cs typeface="#9Slide03 Arima Madurai Black" panose="00000A00000000000000" pitchFamily="2" charset="0"/>
              </a:endParaRPr>
            </a:p>
          </p:txBody>
        </p:sp>
      </p:grpSp>
    </p:spTree>
    <p:extLst>
      <p:ext uri="{BB962C8B-B14F-4D97-AF65-F5344CB8AC3E}">
        <p14:creationId xmlns:p14="http://schemas.microsoft.com/office/powerpoint/2010/main" val="138968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4" name="Table 13"/>
          <p:cNvGraphicFramePr>
            <a:graphicFrameLocks noGrp="1"/>
          </p:cNvGraphicFramePr>
          <p:nvPr>
            <p:extLst>
              <p:ext uri="{D42A27DB-BD31-4B8C-83A1-F6EECF244321}">
                <p14:modId xmlns:p14="http://schemas.microsoft.com/office/powerpoint/2010/main" val="3138135155"/>
              </p:ext>
            </p:extLst>
          </p:nvPr>
        </p:nvGraphicFramePr>
        <p:xfrm>
          <a:off x="374759" y="1371600"/>
          <a:ext cx="8805546" cy="5242560"/>
        </p:xfrm>
        <a:graphic>
          <a:graphicData uri="http://schemas.openxmlformats.org/drawingml/2006/table">
            <a:tbl>
              <a:tblPr firstRow="1" bandRow="1"/>
              <a:tblGrid>
                <a:gridCol w="600331">
                  <a:extLst>
                    <a:ext uri="{9D8B030D-6E8A-4147-A177-3AD203B41FA5}">
                      <a16:colId xmlns:a16="http://schemas.microsoft.com/office/drawing/2014/main" xmlns="" val="20000"/>
                    </a:ext>
                  </a:extLst>
                </a:gridCol>
                <a:gridCol w="1649199">
                  <a:extLst>
                    <a:ext uri="{9D8B030D-6E8A-4147-A177-3AD203B41FA5}">
                      <a16:colId xmlns:a16="http://schemas.microsoft.com/office/drawing/2014/main" xmlns="" val="20001"/>
                    </a:ext>
                  </a:extLst>
                </a:gridCol>
                <a:gridCol w="3165821">
                  <a:extLst>
                    <a:ext uri="{9D8B030D-6E8A-4147-A177-3AD203B41FA5}">
                      <a16:colId xmlns:a16="http://schemas.microsoft.com/office/drawing/2014/main" xmlns="" val="20002"/>
                    </a:ext>
                  </a:extLst>
                </a:gridCol>
                <a:gridCol w="3390195">
                  <a:extLst>
                    <a:ext uri="{9D8B030D-6E8A-4147-A177-3AD203B41FA5}">
                      <a16:colId xmlns:a16="http://schemas.microsoft.com/office/drawing/2014/main" xmlns="" val="20003"/>
                    </a:ext>
                  </a:extLst>
                </a:gridCol>
              </a:tblGrid>
              <a:tr h="1219200">
                <a:tc>
                  <a:txBody>
                    <a:bodyPr/>
                    <a:lstStyle/>
                    <a:p>
                      <a:pPr algn="ctr">
                        <a:lnSpc>
                          <a:spcPct val="150000"/>
                        </a:lnSpc>
                      </a:pPr>
                      <a:r>
                        <a:rPr lang="en-US" sz="2400" dirty="0">
                          <a:solidFill>
                            <a:srgbClr val="002060"/>
                          </a:solidFill>
                          <a:latin typeface="Times New Roman" pitchFamily="18" charset="0"/>
                          <a:cs typeface="Times New Roman" pitchFamily="18" charset="0"/>
                        </a:rPr>
                        <a:t>STT</a:t>
                      </a: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Vật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liệu</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Bóng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đèn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sáng</a:t>
                      </a:r>
                      <a:r>
                        <a:rPr lang="en-US" sz="2400" dirty="0">
                          <a:solidFill>
                            <a:srgbClr val="002060"/>
                          </a:solidFill>
                          <a:latin typeface="Times New Roman" pitchFamily="18" charset="0"/>
                          <a:cs typeface="Times New Roman" pitchFamily="18" charset="0"/>
                        </a:rPr>
                        <a:t> hay</a:t>
                      </a:r>
                      <a:r>
                        <a:rPr lang="en-US" sz="2400" baseline="0" dirty="0">
                          <a:solidFill>
                            <a:srgbClr val="002060"/>
                          </a:solidFill>
                          <a:latin typeface="Times New Roman" pitchFamily="18" charset="0"/>
                          <a:cs typeface="Times New Roman" pitchFamily="18" charset="0"/>
                        </a:rPr>
                        <a:t> </a:t>
                      </a:r>
                      <a:r>
                        <a:rPr lang="en-US" sz="2400" baseline="0" dirty="0" err="1">
                          <a:solidFill>
                            <a:srgbClr val="002060"/>
                          </a:solidFill>
                          <a:latin typeface="Times New Roman" pitchFamily="18" charset="0"/>
                          <a:cs typeface="Times New Roman" pitchFamily="18" charset="0"/>
                        </a:rPr>
                        <a:t>không</a:t>
                      </a:r>
                      <a:r>
                        <a:rPr lang="en-US" sz="2400" baseline="0" dirty="0">
                          <a:solidFill>
                            <a:srgbClr val="002060"/>
                          </a:solidFill>
                          <a:latin typeface="Times New Roman" pitchFamily="18" charset="0"/>
                          <a:cs typeface="Times New Roman" pitchFamily="18" charset="0"/>
                        </a:rPr>
                        <a:t> </a:t>
                      </a:r>
                      <a:r>
                        <a:rPr lang="en-US" sz="2400" baseline="0" dirty="0" err="1">
                          <a:solidFill>
                            <a:srgbClr val="002060"/>
                          </a:solidFill>
                          <a:latin typeface="Times New Roman" pitchFamily="18" charset="0"/>
                          <a:cs typeface="Times New Roman" pitchFamily="18" charset="0"/>
                        </a:rPr>
                        <a:t>sáng</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Vật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liệu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dẫn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điện</a:t>
                      </a:r>
                      <a:r>
                        <a:rPr lang="en-US" sz="2400" dirty="0">
                          <a:solidFill>
                            <a:srgbClr val="002060"/>
                          </a:solidFill>
                          <a:latin typeface="Times New Roman" pitchFamily="18" charset="0"/>
                          <a:cs typeface="Times New Roman" pitchFamily="18" charset="0"/>
                        </a:rPr>
                        <a:t> hay </a:t>
                      </a:r>
                      <a:r>
                        <a:rPr lang="en-US" sz="2400" dirty="0" err="1">
                          <a:solidFill>
                            <a:srgbClr val="002060"/>
                          </a:solidFill>
                          <a:latin typeface="Times New Roman" pitchFamily="18" charset="0"/>
                          <a:cs typeface="Times New Roman" pitchFamily="18" charset="0"/>
                        </a:rPr>
                        <a:t>không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dẫn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điện</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670560">
                <a:tc>
                  <a:txBody>
                    <a:bodyPr/>
                    <a:lstStyle/>
                    <a:p>
                      <a:pPr algn="ctr">
                        <a:lnSpc>
                          <a:spcPct val="150000"/>
                        </a:lnSpc>
                      </a:pPr>
                      <a:r>
                        <a:rPr lang="en-US" sz="2400" dirty="0">
                          <a:solidFill>
                            <a:srgbClr val="002060"/>
                          </a:solidFill>
                          <a:latin typeface="Times New Roman" pitchFamily="18" charset="0"/>
                          <a:cs typeface="Times New Roman" pitchFamily="18" charset="0"/>
                        </a:rPr>
                        <a:t>1</a:t>
                      </a: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Dây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đồng</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670560">
                <a:tc>
                  <a:txBody>
                    <a:bodyPr/>
                    <a:lstStyle/>
                    <a:p>
                      <a:pPr algn="ctr">
                        <a:lnSpc>
                          <a:spcPct val="150000"/>
                        </a:lnSpc>
                      </a:pPr>
                      <a:r>
                        <a:rPr lang="en-US" sz="2400" dirty="0">
                          <a:solidFill>
                            <a:srgbClr val="002060"/>
                          </a:solidFill>
                          <a:latin typeface="Times New Roman" pitchFamily="18" charset="0"/>
                          <a:cs typeface="Times New Roman" pitchFamily="18" charset="0"/>
                        </a:rPr>
                        <a:t>2</a:t>
                      </a: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a:solidFill>
                            <a:srgbClr val="002060"/>
                          </a:solidFill>
                          <a:latin typeface="Times New Roman" pitchFamily="18" charset="0"/>
                          <a:cs typeface="Times New Roman" pitchFamily="18" charset="0"/>
                        </a:rPr>
                        <a:t>Cao </a:t>
                      </a:r>
                      <a:r>
                        <a:rPr lang="en-US" sz="2400" dirty="0" err="1">
                          <a:solidFill>
                            <a:srgbClr val="002060"/>
                          </a:solidFill>
                          <a:latin typeface="Times New Roman" pitchFamily="18" charset="0"/>
                          <a:cs typeface="Times New Roman" pitchFamily="18" charset="0"/>
                        </a:rPr>
                        <a:t>su</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670560">
                <a:tc>
                  <a:txBody>
                    <a:bodyPr/>
                    <a:lstStyle/>
                    <a:p>
                      <a:pPr algn="ctr">
                        <a:lnSpc>
                          <a:spcPct val="150000"/>
                        </a:lnSpc>
                      </a:pPr>
                      <a:r>
                        <a:rPr lang="en-US" sz="2400" dirty="0">
                          <a:solidFill>
                            <a:srgbClr val="002060"/>
                          </a:solidFill>
                          <a:latin typeface="Times New Roman" pitchFamily="18" charset="0"/>
                          <a:cs typeface="Times New Roman" pitchFamily="18" charset="0"/>
                        </a:rPr>
                        <a:t>3</a:t>
                      </a: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Thủy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tinh</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670560">
                <a:tc>
                  <a:txBody>
                    <a:bodyPr/>
                    <a:lstStyle/>
                    <a:p>
                      <a:pPr algn="ctr">
                        <a:lnSpc>
                          <a:spcPct val="150000"/>
                        </a:lnSpc>
                      </a:pPr>
                      <a:r>
                        <a:rPr lang="en-US" sz="2400" dirty="0">
                          <a:solidFill>
                            <a:srgbClr val="002060"/>
                          </a:solidFill>
                          <a:latin typeface="Times New Roman" pitchFamily="18" charset="0"/>
                          <a:cs typeface="Times New Roman" pitchFamily="18" charset="0"/>
                        </a:rPr>
                        <a:t>4</a:t>
                      </a: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Sứ</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670560">
                <a:tc>
                  <a:txBody>
                    <a:bodyPr/>
                    <a:lstStyle/>
                    <a:p>
                      <a:pPr algn="ctr">
                        <a:lnSpc>
                          <a:spcPct val="150000"/>
                        </a:lnSpc>
                      </a:pPr>
                      <a:r>
                        <a:rPr lang="en-US" sz="2400" dirty="0">
                          <a:solidFill>
                            <a:srgbClr val="002060"/>
                          </a:solidFill>
                          <a:latin typeface="Times New Roman" pitchFamily="18" charset="0"/>
                          <a:cs typeface="Times New Roman" pitchFamily="18" charset="0"/>
                        </a:rPr>
                        <a:t>5</a:t>
                      </a: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Gốm</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670560">
                <a:tc>
                  <a:txBody>
                    <a:bodyPr/>
                    <a:lstStyle/>
                    <a:p>
                      <a:pPr algn="ctr">
                        <a:lnSpc>
                          <a:spcPct val="150000"/>
                        </a:lnSpc>
                      </a:pPr>
                      <a:r>
                        <a:rPr lang="en-US" sz="2400" dirty="0">
                          <a:solidFill>
                            <a:srgbClr val="002060"/>
                          </a:solidFill>
                          <a:latin typeface="Times New Roman" pitchFamily="18" charset="0"/>
                          <a:cs typeface="Times New Roman" pitchFamily="18" charset="0"/>
                        </a:rPr>
                        <a:t>6</a:t>
                      </a: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2400" dirty="0" err="1">
                          <a:solidFill>
                            <a:srgbClr val="002060"/>
                          </a:solidFill>
                          <a:latin typeface="Times New Roman" pitchFamily="18" charset="0"/>
                          <a:cs typeface="Times New Roman" pitchFamily="18" charset="0"/>
                        </a:rPr>
                        <a:t>Nhựa</a:t>
                      </a: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bl>
          </a:graphicData>
        </a:graphic>
      </p:graphicFrame>
      <p:sp>
        <p:nvSpPr>
          <p:cNvPr id="3" name="TextBox 2"/>
          <p:cNvSpPr txBox="1"/>
          <p:nvPr/>
        </p:nvSpPr>
        <p:spPr>
          <a:xfrm>
            <a:off x="2835204" y="2865027"/>
            <a:ext cx="2104221" cy="338554"/>
          </a:xfrm>
          <a:prstGeom prst="rect">
            <a:avLst/>
          </a:prstGeom>
          <a:noFill/>
        </p:spPr>
        <p:txBody>
          <a:bodyPr wrap="square" rtlCol="0">
            <a:spAutoFit/>
          </a:bodyPr>
          <a:lstStyle/>
          <a:p>
            <a:pPr algn="ctr"/>
            <a:r>
              <a:rPr lang="en-US" sz="1600" dirty="0" err="1">
                <a:solidFill>
                  <a:srgbClr val="C00000"/>
                </a:solidFill>
                <a:latin typeface="#9Slide03 Arima Madurai" panose="00000500000000000000" pitchFamily="2" charset="0"/>
                <a:cs typeface="#9Slide03 Arima Madurai" panose="00000500000000000000" pitchFamily="2" charset="0"/>
              </a:rPr>
              <a:t>Sáng</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16" name="TextBox 15"/>
          <p:cNvSpPr txBox="1"/>
          <p:nvPr/>
        </p:nvSpPr>
        <p:spPr>
          <a:xfrm>
            <a:off x="2835206" y="3359858"/>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sáng</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17" name="TextBox 16"/>
          <p:cNvSpPr txBox="1"/>
          <p:nvPr/>
        </p:nvSpPr>
        <p:spPr>
          <a:xfrm>
            <a:off x="2971799" y="4061790"/>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sáng</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26" name="TextBox 25"/>
          <p:cNvSpPr txBox="1"/>
          <p:nvPr/>
        </p:nvSpPr>
        <p:spPr>
          <a:xfrm>
            <a:off x="2857634" y="4800600"/>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sáng</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27" name="TextBox 26"/>
          <p:cNvSpPr txBox="1"/>
          <p:nvPr/>
        </p:nvSpPr>
        <p:spPr>
          <a:xfrm>
            <a:off x="3124200" y="5394715"/>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sáng</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28" name="TextBox 27"/>
          <p:cNvSpPr txBox="1"/>
          <p:nvPr/>
        </p:nvSpPr>
        <p:spPr>
          <a:xfrm>
            <a:off x="2991677" y="6117030"/>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sáng</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29" name="TextBox 28"/>
          <p:cNvSpPr txBox="1"/>
          <p:nvPr/>
        </p:nvSpPr>
        <p:spPr>
          <a:xfrm>
            <a:off x="6237572" y="2790361"/>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điện</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0" name="TextBox 29"/>
          <p:cNvSpPr txBox="1"/>
          <p:nvPr/>
        </p:nvSpPr>
        <p:spPr>
          <a:xfrm>
            <a:off x="6237580" y="3359858"/>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điện</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1" name="TextBox 30"/>
          <p:cNvSpPr txBox="1"/>
          <p:nvPr/>
        </p:nvSpPr>
        <p:spPr>
          <a:xfrm>
            <a:off x="6276448" y="4061790"/>
            <a:ext cx="2104221"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điện</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2" name="TextBox 31"/>
          <p:cNvSpPr txBox="1"/>
          <p:nvPr/>
        </p:nvSpPr>
        <p:spPr>
          <a:xfrm>
            <a:off x="6553199" y="4708033"/>
            <a:ext cx="22013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điện</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3" name="TextBox 32"/>
          <p:cNvSpPr txBox="1"/>
          <p:nvPr/>
        </p:nvSpPr>
        <p:spPr>
          <a:xfrm>
            <a:off x="6401816" y="5411280"/>
            <a:ext cx="22013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điện</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4" name="TextBox 33"/>
          <p:cNvSpPr txBox="1"/>
          <p:nvPr/>
        </p:nvSpPr>
        <p:spPr>
          <a:xfrm>
            <a:off x="6240893" y="6083970"/>
            <a:ext cx="22013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điện</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5" name="TextBox 34"/>
          <p:cNvSpPr txBox="1"/>
          <p:nvPr/>
        </p:nvSpPr>
        <p:spPr>
          <a:xfrm>
            <a:off x="1600200" y="609600"/>
            <a:ext cx="6310631"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Kết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quả</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thí</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nghiệm</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khả</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năng</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dẫn</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điện</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của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vật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liệu</a:t>
            </a:r>
            <a:endParaRPr lang="en-US" sz="1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5740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Vertical)">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arn(inVertical)">
                                      <p:cBhvr>
                                        <p:cTn id="39" dur="500"/>
                                        <p:tgtEl>
                                          <p:spTgt spid="27"/>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arn(inVertical)">
                                      <p:cBhvr>
                                        <p:cTn id="47" dur="500"/>
                                        <p:tgtEl>
                                          <p:spTgt spid="28"/>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barn(inVertical)">
                                      <p:cBhvr>
                                        <p:cTn id="5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26" grpId="0"/>
      <p:bldP spid="27" grpId="0"/>
      <p:bldP spid="28" grpId="0"/>
      <p:bldP spid="29" grpId="0"/>
      <p:bldP spid="30" grpId="0"/>
      <p:bldP spid="31" grpId="0"/>
      <p:bldP spid="32" grpId="0"/>
      <p:bldP spid="33" grpId="0"/>
      <p:bldP spid="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Pentagon 12"/>
          <p:cNvSpPr/>
          <p:nvPr/>
        </p:nvSpPr>
        <p:spPr>
          <a:xfrm>
            <a:off x="0" y="1085731"/>
            <a:ext cx="4679576" cy="523443"/>
          </a:xfrm>
          <a:prstGeom prst="homePlate">
            <a:avLst/>
          </a:prstGeom>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en-US" sz="1800" dirty="0" err="1">
                <a:latin typeface="Times New Roman" pitchFamily="18" charset="0"/>
                <a:cs typeface="Times New Roman" pitchFamily="18" charset="0"/>
              </a:rPr>
              <a:t>Tìm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hiểu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khả</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năng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dẫn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nhiệt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của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vật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liệu</a:t>
            </a:r>
            <a:endParaRPr lang="en-US" sz="1800" dirty="0">
              <a:latin typeface="Times New Roman" pitchFamily="18" charset="0"/>
              <a:cs typeface="Times New Roman" pitchFamily="18" charset="0"/>
            </a:endParaRPr>
          </a:p>
        </p:txBody>
      </p:sp>
      <p:pic>
        <p:nvPicPr>
          <p:cNvPr id="14" name="Picture 4" descr="Hình ảnh Phòng Thí Nghiệm Thiết Kế Biểu Tượng Minh Họa, Phòng Thí Nghiệm.,  Biểu Tượng Của Phòng Thí Nghiệm., Thiết Kế Phòng Thí Nghiệm Vector và PNG  với nền trong suốt"/>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6833" b="93750" l="10000" r="90000"/>
                    </a14:imgEffect>
                  </a14:imgLayer>
                </a14:imgProps>
              </a:ext>
              <a:ext uri="{28A0092B-C50C-407E-A947-70E740481C1C}">
                <a14:useLocalDpi xmlns:a14="http://schemas.microsoft.com/office/drawing/2010/main" val="0"/>
              </a:ext>
            </a:extLst>
          </a:blip>
          <a:srcRect l="25529" t="26299" r="22378"/>
          <a:stretch/>
        </p:blipFill>
        <p:spPr bwMode="auto">
          <a:xfrm>
            <a:off x="48148" y="1885012"/>
            <a:ext cx="434025" cy="818741"/>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557225" y="1962145"/>
            <a:ext cx="3327769" cy="3087296"/>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marL="285750" indent="-285750" algn="just">
              <a:buFont typeface="Arial" panose="020B0604020202020204" pitchFamily="34" charset="0"/>
              <a:buChar char="•"/>
            </a:pPr>
            <a:r>
              <a:rPr lang="en-US" sz="1600" dirty="0" err="1">
                <a:solidFill>
                  <a:schemeClr val="tx1"/>
                </a:solidFill>
                <a:latin typeface="Times New Roman" pitchFamily="18" charset="0"/>
                <a:cs typeface="Times New Roman" pitchFamily="18" charset="0"/>
              </a:rPr>
              <a:t>Chuẩn</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bị</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dụng</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cụ</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thí</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nghiệm</a:t>
            </a:r>
            <a:endParaRPr lang="en-US" sz="1600" dirty="0">
              <a:solidFill>
                <a:schemeClr val="tx1"/>
              </a:solidFill>
              <a:latin typeface="Times New Roman" pitchFamily="18" charset="0"/>
              <a:cs typeface="Times New Roman" pitchFamily="18" charset="0"/>
            </a:endParaRPr>
          </a:p>
          <a:p>
            <a:pPr marL="285750" indent="-285750" algn="just">
              <a:buFont typeface="Arial" panose="020B0604020202020204" pitchFamily="34" charset="0"/>
              <a:buChar char="•"/>
            </a:pPr>
            <a:r>
              <a:rPr lang="en-US" sz="1600" dirty="0" err="1">
                <a:solidFill>
                  <a:schemeClr val="tx1"/>
                </a:solidFill>
                <a:latin typeface="Times New Roman" pitchFamily="18" charset="0"/>
                <a:cs typeface="Times New Roman" pitchFamily="18" charset="0"/>
              </a:rPr>
              <a:t>Tiến</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hành</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thí</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nghiệm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với</a:t>
            </a:r>
            <a:r>
              <a:rPr lang="en-US" sz="1600" dirty="0">
                <a:solidFill>
                  <a:schemeClr val="tx1"/>
                </a:solidFill>
                <a:latin typeface="Times New Roman" pitchFamily="18" charset="0"/>
                <a:cs typeface="Times New Roman" pitchFamily="18" charset="0"/>
              </a:rPr>
              <a:t>:</a:t>
            </a:r>
          </a:p>
          <a:p>
            <a:pPr algn="just"/>
            <a:r>
              <a:rPr lang="en-US" sz="1600" dirty="0">
                <a:solidFill>
                  <a:schemeClr val="tx1"/>
                </a:solidFill>
                <a:latin typeface="Times New Roman" pitchFamily="18" charset="0"/>
                <a:cs typeface="Times New Roman" pitchFamily="18" charset="0"/>
              </a:rPr>
              <a:t>          + </a:t>
            </a:r>
            <a:r>
              <a:rPr lang="en-US" sz="1600" dirty="0" err="1">
                <a:solidFill>
                  <a:schemeClr val="tx1"/>
                </a:solidFill>
                <a:latin typeface="Times New Roman" pitchFamily="18" charset="0"/>
                <a:cs typeface="Times New Roman" pitchFamily="18" charset="0"/>
              </a:rPr>
              <a:t>Thìa</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kim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loại</a:t>
            </a:r>
            <a:endParaRPr lang="en-US" sz="1600" dirty="0">
              <a:solidFill>
                <a:schemeClr val="tx1"/>
              </a:solidFill>
              <a:latin typeface="Times New Roman" pitchFamily="18" charset="0"/>
              <a:cs typeface="Times New Roman" pitchFamily="18" charset="0"/>
            </a:endParaRPr>
          </a:p>
          <a:p>
            <a:pPr algn="just"/>
            <a:r>
              <a:rPr lang="en-US" sz="1600" dirty="0">
                <a:solidFill>
                  <a:schemeClr val="tx1"/>
                </a:solidFill>
                <a:latin typeface="Times New Roman" pitchFamily="18" charset="0"/>
                <a:cs typeface="Times New Roman" pitchFamily="18" charset="0"/>
              </a:rPr>
              <a:t>          + </a:t>
            </a:r>
            <a:r>
              <a:rPr lang="en-US" sz="1600" dirty="0" err="1">
                <a:solidFill>
                  <a:schemeClr val="tx1"/>
                </a:solidFill>
                <a:latin typeface="Times New Roman" pitchFamily="18" charset="0"/>
                <a:cs typeface="Times New Roman" pitchFamily="18" charset="0"/>
              </a:rPr>
              <a:t>Thìa</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gỗ</a:t>
            </a:r>
            <a:endParaRPr lang="en-US" sz="1600" dirty="0">
              <a:solidFill>
                <a:schemeClr val="tx1"/>
              </a:solidFill>
              <a:latin typeface="Times New Roman" pitchFamily="18" charset="0"/>
              <a:cs typeface="Times New Roman" pitchFamily="18" charset="0"/>
            </a:endParaRPr>
          </a:p>
          <a:p>
            <a:pPr algn="just"/>
            <a:r>
              <a:rPr lang="en-US" sz="1600" dirty="0">
                <a:solidFill>
                  <a:schemeClr val="tx1"/>
                </a:solidFill>
                <a:latin typeface="Times New Roman" pitchFamily="18" charset="0"/>
                <a:cs typeface="Times New Roman" pitchFamily="18" charset="0"/>
              </a:rPr>
              <a:t>          + </a:t>
            </a:r>
            <a:r>
              <a:rPr lang="en-US" sz="1600" dirty="0" err="1">
                <a:solidFill>
                  <a:schemeClr val="tx1"/>
                </a:solidFill>
                <a:latin typeface="Times New Roman" pitchFamily="18" charset="0"/>
                <a:cs typeface="Times New Roman" pitchFamily="18" charset="0"/>
              </a:rPr>
              <a:t>Thìa</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sứ</a:t>
            </a:r>
            <a:endParaRPr lang="en-US" sz="1600" dirty="0">
              <a:solidFill>
                <a:schemeClr val="tx1"/>
              </a:solidFill>
              <a:latin typeface="Times New Roman" pitchFamily="18" charset="0"/>
              <a:cs typeface="Times New Roman" pitchFamily="18" charset="0"/>
            </a:endParaRPr>
          </a:p>
          <a:p>
            <a:pPr algn="just"/>
            <a:r>
              <a:rPr lang="en-US" sz="1600" dirty="0">
                <a:solidFill>
                  <a:schemeClr val="tx1"/>
                </a:solidFill>
                <a:latin typeface="Times New Roman" pitchFamily="18" charset="0"/>
                <a:cs typeface="Times New Roman" pitchFamily="18" charset="0"/>
              </a:rPr>
              <a:t>          + </a:t>
            </a:r>
            <a:r>
              <a:rPr lang="en-US" sz="1600" dirty="0" err="1">
                <a:solidFill>
                  <a:schemeClr val="tx1"/>
                </a:solidFill>
                <a:latin typeface="Times New Roman" pitchFamily="18" charset="0"/>
                <a:cs typeface="Times New Roman" pitchFamily="18" charset="0"/>
              </a:rPr>
              <a:t>Thìa</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nhựa</a:t>
            </a:r>
            <a:r>
              <a:rPr lang="en-US" sz="16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1600" dirty="0" err="1">
                <a:solidFill>
                  <a:schemeClr val="tx1"/>
                </a:solidFill>
                <a:latin typeface="Times New Roman" pitchFamily="18" charset="0"/>
                <a:cs typeface="Times New Roman" pitchFamily="18" charset="0"/>
              </a:rPr>
              <a:t>Trình</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bày</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kết</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quả</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thí</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nghiệm</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theo</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mẫu</a:t>
            </a:r>
            <a:r>
              <a:rPr lang="en-US" sz="1600" dirty="0">
                <a:solidFill>
                  <a:schemeClr val="tx1"/>
                </a:solidFill>
                <a:latin typeface="Times New Roman" pitchFamily="18" charset="0"/>
                <a:cs typeface="Times New Roman" pitchFamily="18" charset="0"/>
              </a:rPr>
              <a:t> </a:t>
            </a:r>
            <a:r>
              <a:rPr lang="en-US" sz="1600" dirty="0" err="1">
                <a:solidFill>
                  <a:schemeClr val="tx1"/>
                </a:solidFill>
                <a:latin typeface="Times New Roman" pitchFamily="18" charset="0"/>
                <a:cs typeface="Times New Roman" pitchFamily="18" charset="0"/>
              </a:rPr>
              <a:t>trang</a:t>
            </a:r>
            <a:r>
              <a:rPr lang="en-US" sz="1600" dirty="0">
                <a:solidFill>
                  <a:schemeClr val="tx1"/>
                </a:solidFill>
                <a:latin typeface="Times New Roman" pitchFamily="18" charset="0"/>
                <a:cs typeface="Times New Roman" pitchFamily="18" charset="0"/>
              </a:rPr>
              <a:t> 51 SGK.</a:t>
            </a:r>
          </a:p>
        </p:txBody>
      </p:sp>
      <p:pic>
        <p:nvPicPr>
          <p:cNvPr id="16386" name="Picture 2" descr="Dụng Cụ Thí Nghiệm Hóa Học Cốc Cốc Vuốt Gió Minh Họa Hình ảnh | Định dạng hình  ảnh PNG 401542734| vn.lovepik.com"/>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1356" t="28099" r="19541" b="14492"/>
          <a:stretch/>
        </p:blipFill>
        <p:spPr bwMode="auto">
          <a:xfrm>
            <a:off x="4929746" y="4494882"/>
            <a:ext cx="1335778" cy="1479631"/>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4490440" y="5974512"/>
            <a:ext cx="2214390"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Cốc</a:t>
            </a:r>
            <a:r>
              <a:rPr lang="en-US" sz="1600" dirty="0">
                <a:solidFill>
                  <a:srgbClr val="002060"/>
                </a:solidFill>
                <a:latin typeface="Times New Roman" pitchFamily="18" charset="0"/>
                <a:cs typeface="Times New Roman" pitchFamily="18" charset="0"/>
              </a:rPr>
              <a:t> n</a:t>
            </a:r>
            <a:r>
              <a:rPr lang="vi-VN" sz="1600" dirty="0">
                <a:solidFill>
                  <a:srgbClr val="002060"/>
                </a:solidFill>
                <a:latin typeface="Times New Roman" pitchFamily="18" charset="0"/>
                <a:cs typeface="Times New Roman" pitchFamily="18" charset="0"/>
              </a:rPr>
              <a:t>ước</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nóng</a:t>
            </a:r>
            <a:endParaRPr lang="en-US" sz="1600" dirty="0">
              <a:solidFill>
                <a:srgbClr val="002060"/>
              </a:solidFill>
              <a:latin typeface="Times New Roman" pitchFamily="18" charset="0"/>
              <a:cs typeface="Times New Roman" pitchFamily="18" charset="0"/>
            </a:endParaRPr>
          </a:p>
        </p:txBody>
      </p:sp>
      <p:sp>
        <p:nvSpPr>
          <p:cNvPr id="28" name="TextBox 27"/>
          <p:cNvSpPr txBox="1"/>
          <p:nvPr/>
        </p:nvSpPr>
        <p:spPr>
          <a:xfrm>
            <a:off x="6955881" y="5988090"/>
            <a:ext cx="2214390"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Cốc</a:t>
            </a:r>
            <a:r>
              <a:rPr lang="en-US" sz="1600" dirty="0">
                <a:solidFill>
                  <a:srgbClr val="002060"/>
                </a:solidFill>
                <a:latin typeface="Times New Roman" pitchFamily="18" charset="0"/>
                <a:cs typeface="Times New Roman" pitchFamily="18" charset="0"/>
              </a:rPr>
              <a:t> n</a:t>
            </a:r>
            <a:r>
              <a:rPr lang="vi-VN" sz="1600" dirty="0">
                <a:solidFill>
                  <a:srgbClr val="002060"/>
                </a:solidFill>
                <a:latin typeface="Times New Roman" pitchFamily="18" charset="0"/>
                <a:cs typeface="Times New Roman" pitchFamily="18" charset="0"/>
              </a:rPr>
              <a:t>ước</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lạnh</a:t>
            </a:r>
            <a:endParaRPr lang="en-US" sz="1600" dirty="0">
              <a:solidFill>
                <a:srgbClr val="002060"/>
              </a:solidFill>
              <a:latin typeface="Times New Roman" pitchFamily="18" charset="0"/>
              <a:cs typeface="Times New Roman" pitchFamily="18" charset="0"/>
            </a:endParaRPr>
          </a:p>
        </p:txBody>
      </p:sp>
      <p:pic>
        <p:nvPicPr>
          <p:cNvPr id="17412" name="Picture 4" descr="Download Soup Spoon Image HQ PNG Image | FreePNGImg"/>
          <p:cNvPicPr>
            <a:picLocks noChangeAspect="1" noChangeArrowheads="1"/>
          </p:cNvPicPr>
          <p:nvPr/>
        </p:nvPicPr>
        <p:blipFill rotWithShape="1">
          <a:blip r:embed="rId6">
            <a:extLst>
              <a:ext uri="{28A0092B-C50C-407E-A947-70E740481C1C}">
                <a14:useLocalDpi xmlns:a14="http://schemas.microsoft.com/office/drawing/2010/main" val="0"/>
              </a:ext>
            </a:extLst>
          </a:blip>
          <a:srcRect l="35777" t="4293" r="35035" b="4333"/>
          <a:stretch/>
        </p:blipFill>
        <p:spPr bwMode="auto">
          <a:xfrm rot="10800000">
            <a:off x="4835915" y="1820740"/>
            <a:ext cx="601530" cy="2510761"/>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4557231" y="1431656"/>
            <a:ext cx="1158901"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Thìa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inox</a:t>
            </a:r>
            <a:endParaRPr lang="en-US" sz="1600" dirty="0">
              <a:solidFill>
                <a:srgbClr val="002060"/>
              </a:solidFill>
              <a:latin typeface="Times New Roman" pitchFamily="18" charset="0"/>
              <a:cs typeface="Times New Roman" pitchFamily="18" charset="0"/>
            </a:endParaRPr>
          </a:p>
        </p:txBody>
      </p:sp>
      <p:pic>
        <p:nvPicPr>
          <p:cNvPr id="31" name="Picture 4" descr="Một Cái Thìa Gỗ Hình ảnh | Định dạng hình ảnh PNG 400891916| vn.lovepik.com"/>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983" b="95181" l="10000" r="90000"/>
                    </a14:imgEffect>
                  </a14:imgLayer>
                </a14:imgProps>
              </a:ext>
              <a:ext uri="{28A0092B-C50C-407E-A947-70E740481C1C}">
                <a14:useLocalDpi xmlns:a14="http://schemas.microsoft.com/office/drawing/2010/main" val="0"/>
              </a:ext>
            </a:extLst>
          </a:blip>
          <a:srcRect l="40997" t="11227" r="40986" b="4217"/>
          <a:stretch/>
        </p:blipFill>
        <p:spPr bwMode="auto">
          <a:xfrm rot="10800000">
            <a:off x="5909635" y="1845111"/>
            <a:ext cx="711778" cy="2543352"/>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5587549" y="1429370"/>
            <a:ext cx="1158901"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Thìa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gỗ</a:t>
            </a:r>
            <a:endParaRPr lang="en-US" sz="1600" dirty="0">
              <a:solidFill>
                <a:srgbClr val="002060"/>
              </a:solidFill>
              <a:latin typeface="Times New Roman" pitchFamily="18" charset="0"/>
              <a:cs typeface="Times New Roman" pitchFamily="18" charset="0"/>
            </a:endParaRPr>
          </a:p>
        </p:txBody>
      </p:sp>
      <p:pic>
        <p:nvPicPr>
          <p:cNvPr id="33" name="Picture 6" descr="Hình ảnh Muỗng Nhỏ Màu Trắng Sản Phẩm Mô Phỏng Mịn, Muỗng Clipart, Muỗng  Nhỏ Màu Trắng, Sản Phẩm miễn phí tải tập tin PNG PSDComment và Vecto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4917" b="95250" l="1500" r="94000">
                        <a14:foregroundMark x1="16583" y1="14917" x2="39250" y2="35500"/>
                        <a14:foregroundMark x1="24917" y1="18083" x2="46417" y2="43833"/>
                        <a14:foregroundMark x1="53333" y1="60333" x2="70333" y2="77750"/>
                      </a14:backgroundRemoval>
                    </a14:imgEffect>
                  </a14:imgLayer>
                </a14:imgProps>
              </a:ext>
              <a:ext uri="{28A0092B-C50C-407E-A947-70E740481C1C}">
                <a14:useLocalDpi xmlns:a14="http://schemas.microsoft.com/office/drawing/2010/main" val="0"/>
              </a:ext>
            </a:extLst>
          </a:blip>
          <a:srcRect l="2523" t="-1" b="-4055"/>
          <a:stretch/>
        </p:blipFill>
        <p:spPr bwMode="auto">
          <a:xfrm rot="2712360">
            <a:off x="6414226" y="2476047"/>
            <a:ext cx="1982365" cy="1587111"/>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6769373" y="1429370"/>
            <a:ext cx="1158901"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Thìa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sứ</a:t>
            </a:r>
            <a:endParaRPr lang="en-US" sz="1600" dirty="0">
              <a:solidFill>
                <a:srgbClr val="002060"/>
              </a:solidFill>
              <a:latin typeface="Times New Roman" pitchFamily="18" charset="0"/>
              <a:cs typeface="Times New Roman" pitchFamily="18" charset="0"/>
            </a:endParaRPr>
          </a:p>
        </p:txBody>
      </p:sp>
      <p:pic>
        <p:nvPicPr>
          <p:cNvPr id="35" name="Picture 8" descr="Hình ảnh Muỗng Thìa Xanh Thìa Nhân Tạo Thìa Nhựa, Nhựa, Bộ đồ ăn Nhân Tạo,  Mô miễn phí tải tập tin PNG PSDComment và Vecto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9202378">
            <a:off x="7536101" y="2057513"/>
            <a:ext cx="1863165" cy="2484220"/>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7882728" y="1429370"/>
            <a:ext cx="1158901"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Thìa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nhựa</a:t>
            </a:r>
            <a:endParaRPr lang="en-US" sz="1600" dirty="0">
              <a:solidFill>
                <a:srgbClr val="002060"/>
              </a:solidFill>
              <a:latin typeface="Times New Roman" pitchFamily="18" charset="0"/>
              <a:cs typeface="Times New Roman" pitchFamily="18" charset="0"/>
            </a:endParaRPr>
          </a:p>
        </p:txBody>
      </p:sp>
      <p:pic>
        <p:nvPicPr>
          <p:cNvPr id="17414" name="Picture 6" descr="Cốc Hóa học trong phòng Thí nghiệm Khoa học nghệ thuật Clip - Khoa học png  tải về - Miễn phí trong suốt Màu Xanh Tải về."/>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8667" l="20444" r="77222">
                        <a14:foregroundMark x1="72778" y1="7333" x2="71444" y2="48500"/>
                        <a14:foregroundMark x1="62444" y1="30833" x2="71111" y2="29667"/>
                        <a14:foregroundMark x1="62111" y1="45333" x2="70222" y2="45333"/>
                        <a14:backgroundMark x1="26444" y1="7000" x2="72778" y2="6667"/>
                        <a14:backgroundMark x1="27333" y1="7000" x2="29667" y2="12667"/>
                        <a14:backgroundMark x1="30444" y1="12333" x2="29444" y2="52000"/>
                        <a14:backgroundMark x1="30222" y1="51667" x2="70222" y2="52000"/>
                        <a14:backgroundMark x1="70444" y1="48500" x2="70444" y2="52000"/>
                        <a14:backgroundMark x1="70889" y1="46667" x2="59778" y2="46000"/>
                        <a14:backgroundMark x1="59778" y1="42500" x2="60222" y2="46667"/>
                        <a14:backgroundMark x1="60222" y1="42500" x2="71111" y2="42500"/>
                        <a14:backgroundMark x1="71444" y1="32833" x2="60222" y2="31500"/>
                        <a14:backgroundMark x1="60222" y1="27833" x2="59556" y2="32167"/>
                        <a14:backgroundMark x1="60444" y1="27500" x2="70667" y2="27500"/>
                      </a14:backgroundRemoval>
                    </a14:imgEffect>
                  </a14:imgLayer>
                </a14:imgProps>
              </a:ext>
              <a:ext uri="{28A0092B-C50C-407E-A947-70E740481C1C}">
                <a14:useLocalDpi xmlns:a14="http://schemas.microsoft.com/office/drawing/2010/main" val="0"/>
              </a:ext>
            </a:extLst>
          </a:blip>
          <a:srcRect/>
          <a:stretch>
            <a:fillRect/>
          </a:stretch>
        </p:blipFill>
        <p:spPr bwMode="auto">
          <a:xfrm>
            <a:off x="7144137" y="4494881"/>
            <a:ext cx="1684989" cy="147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24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Pentagon 12"/>
          <p:cNvSpPr/>
          <p:nvPr/>
        </p:nvSpPr>
        <p:spPr>
          <a:xfrm>
            <a:off x="228600" y="457200"/>
            <a:ext cx="4679576" cy="523443"/>
          </a:xfrm>
          <a:prstGeom prst="homePlate">
            <a:avLst/>
          </a:prstGeom>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en-US" sz="1800" dirty="0" err="1">
                <a:latin typeface="Times New Roman" pitchFamily="18" charset="0"/>
                <a:cs typeface="Times New Roman" pitchFamily="18" charset="0"/>
              </a:rPr>
              <a:t>Tìm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hiểu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khả</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năng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dẫn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nhiệt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của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vật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liệu</a:t>
            </a:r>
            <a:endParaRPr lang="en-US" sz="1800" dirty="0">
              <a:latin typeface="Times New Roman" pitchFamily="18" charset="0"/>
              <a:cs typeface="Times New Roman" pitchFamily="18" charset="0"/>
            </a:endParaRPr>
          </a:p>
        </p:txBody>
      </p:sp>
      <p:graphicFrame>
        <p:nvGraphicFramePr>
          <p:cNvPr id="29" name="Table 28"/>
          <p:cNvGraphicFramePr>
            <a:graphicFrameLocks noGrp="1"/>
          </p:cNvGraphicFramePr>
          <p:nvPr>
            <p:extLst>
              <p:ext uri="{D42A27DB-BD31-4B8C-83A1-F6EECF244321}">
                <p14:modId xmlns:p14="http://schemas.microsoft.com/office/powerpoint/2010/main" val="2686221246"/>
              </p:ext>
            </p:extLst>
          </p:nvPr>
        </p:nvGraphicFramePr>
        <p:xfrm>
          <a:off x="267729" y="1676400"/>
          <a:ext cx="8823172" cy="4742102"/>
        </p:xfrm>
        <a:graphic>
          <a:graphicData uri="http://schemas.openxmlformats.org/drawingml/2006/table">
            <a:tbl>
              <a:tblPr firstRow="1" bandRow="1"/>
              <a:tblGrid>
                <a:gridCol w="1180490">
                  <a:extLst>
                    <a:ext uri="{9D8B030D-6E8A-4147-A177-3AD203B41FA5}">
                      <a16:colId xmlns:a16="http://schemas.microsoft.com/office/drawing/2014/main" xmlns="" val="20000"/>
                    </a:ext>
                  </a:extLst>
                </a:gridCol>
                <a:gridCol w="3059665">
                  <a:extLst>
                    <a:ext uri="{9D8B030D-6E8A-4147-A177-3AD203B41FA5}">
                      <a16:colId xmlns:a16="http://schemas.microsoft.com/office/drawing/2014/main" xmlns="" val="20001"/>
                    </a:ext>
                  </a:extLst>
                </a:gridCol>
                <a:gridCol w="2610998">
                  <a:extLst>
                    <a:ext uri="{9D8B030D-6E8A-4147-A177-3AD203B41FA5}">
                      <a16:colId xmlns:a16="http://schemas.microsoft.com/office/drawing/2014/main" xmlns="" val="20002"/>
                    </a:ext>
                  </a:extLst>
                </a:gridCol>
                <a:gridCol w="1972019">
                  <a:extLst>
                    <a:ext uri="{9D8B030D-6E8A-4147-A177-3AD203B41FA5}">
                      <a16:colId xmlns:a16="http://schemas.microsoft.com/office/drawing/2014/main" xmlns="" val="20003"/>
                    </a:ext>
                  </a:extLst>
                </a:gridCol>
              </a:tblGrid>
              <a:tr h="673271">
                <a:tc rowSpan="2">
                  <a:txBody>
                    <a:bodyPr/>
                    <a:lstStyle/>
                    <a:p>
                      <a:pPr algn="ctr">
                        <a:lnSpc>
                          <a:spcPct val="150000"/>
                        </a:lnSpc>
                      </a:pPr>
                      <a:endParaRPr lang="en-US" sz="2100" dirty="0">
                        <a:solidFill>
                          <a:srgbClr val="002060"/>
                        </a:solidFill>
                        <a:latin typeface="Times New Roman" pitchFamily="18" charset="0"/>
                        <a:cs typeface="Times New Roman" pitchFamily="18" charset="0"/>
                      </a:endParaRPr>
                    </a:p>
                    <a:p>
                      <a:pPr algn="ctr">
                        <a:lnSpc>
                          <a:spcPct val="150000"/>
                        </a:lnSpc>
                      </a:pPr>
                      <a:r>
                        <a:rPr lang="en-US" sz="2100" dirty="0" err="1">
                          <a:solidFill>
                            <a:srgbClr val="002060"/>
                          </a:solidFill>
                          <a:latin typeface="Times New Roman" pitchFamily="18" charset="0"/>
                          <a:cs typeface="Times New Roman" pitchFamily="18" charset="0"/>
                        </a:rPr>
                        <a:t>Vật</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liệu</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gridSpan="2">
                  <a:txBody>
                    <a:bodyPr/>
                    <a:lstStyle/>
                    <a:p>
                      <a:pPr algn="ctr">
                        <a:lnSpc>
                          <a:spcPct val="150000"/>
                        </a:lnSpc>
                      </a:pPr>
                      <a:r>
                        <a:rPr lang="en-US" sz="2100" dirty="0" err="1">
                          <a:solidFill>
                            <a:srgbClr val="002060"/>
                          </a:solidFill>
                          <a:latin typeface="Times New Roman" pitchFamily="18" charset="0"/>
                          <a:cs typeface="Times New Roman" pitchFamily="18" charset="0"/>
                        </a:rPr>
                        <a:t>Chiếc</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thìa</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nóng</a:t>
                      </a:r>
                      <a:r>
                        <a:rPr lang="en-US" sz="2100" dirty="0">
                          <a:solidFill>
                            <a:srgbClr val="002060"/>
                          </a:solidFill>
                          <a:latin typeface="Times New Roman" pitchFamily="18" charset="0"/>
                          <a:cs typeface="Times New Roman" pitchFamily="18" charset="0"/>
                        </a:rPr>
                        <a:t> h</a:t>
                      </a:r>
                      <a:r>
                        <a:rPr lang="vi-VN" sz="2100" dirty="0">
                          <a:solidFill>
                            <a:srgbClr val="002060"/>
                          </a:solidFill>
                          <a:latin typeface="Times New Roman" pitchFamily="18" charset="0"/>
                          <a:cs typeface="Times New Roman" pitchFamily="18" charset="0"/>
                        </a:rPr>
                        <a:t>ơ</a:t>
                      </a:r>
                      <a:r>
                        <a:rPr lang="en-US" sz="2100" dirty="0">
                          <a:solidFill>
                            <a:srgbClr val="002060"/>
                          </a:solidFill>
                          <a:latin typeface="Times New Roman" pitchFamily="18" charset="0"/>
                          <a:cs typeface="Times New Roman" pitchFamily="18" charset="0"/>
                        </a:rPr>
                        <a:t>n/ </a:t>
                      </a:r>
                      <a:r>
                        <a:rPr lang="en-US" sz="2100" dirty="0" err="1">
                          <a:solidFill>
                            <a:srgbClr val="002060"/>
                          </a:solidFill>
                          <a:latin typeface="Times New Roman" pitchFamily="18" charset="0"/>
                          <a:cs typeface="Times New Roman" pitchFamily="18" charset="0"/>
                        </a:rPr>
                        <a:t>lạnh</a:t>
                      </a:r>
                      <a:r>
                        <a:rPr lang="en-US" sz="2100" dirty="0">
                          <a:solidFill>
                            <a:srgbClr val="002060"/>
                          </a:solidFill>
                          <a:latin typeface="Times New Roman" pitchFamily="18" charset="0"/>
                          <a:cs typeface="Times New Roman" pitchFamily="18" charset="0"/>
                        </a:rPr>
                        <a:t> h</a:t>
                      </a:r>
                      <a:r>
                        <a:rPr lang="vi-VN" sz="2100" dirty="0">
                          <a:solidFill>
                            <a:srgbClr val="002060"/>
                          </a:solidFill>
                          <a:latin typeface="Times New Roman" pitchFamily="18" charset="0"/>
                          <a:cs typeface="Times New Roman" pitchFamily="18" charset="0"/>
                        </a:rPr>
                        <a:t>ơ</a:t>
                      </a:r>
                      <a:r>
                        <a:rPr lang="en-US" sz="2100" dirty="0">
                          <a:solidFill>
                            <a:srgbClr val="002060"/>
                          </a:solidFill>
                          <a:latin typeface="Times New Roman" pitchFamily="18" charset="0"/>
                          <a:cs typeface="Times New Roman" pitchFamily="18" charset="0"/>
                        </a:rPr>
                        <a:t>n/ </a:t>
                      </a:r>
                      <a:r>
                        <a:rPr lang="en-US" sz="2100" dirty="0" err="1">
                          <a:solidFill>
                            <a:srgbClr val="002060"/>
                          </a:solidFill>
                          <a:latin typeface="Times New Roman" pitchFamily="18" charset="0"/>
                          <a:cs typeface="Times New Roman" pitchFamily="18" charset="0"/>
                        </a:rPr>
                        <a:t>không</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nhận</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thấy</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sự</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thay</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đổi</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hMerge="1">
                  <a:txBody>
                    <a:bodyPr/>
                    <a:lstStyle/>
                    <a:p>
                      <a:pPr>
                        <a:lnSpc>
                          <a:spcPct val="150000"/>
                        </a:lnSpc>
                      </a:pPr>
                      <a:endParaRPr lang="en-US" dirty="0">
                        <a:solidFill>
                          <a:srgbClr val="002060"/>
                        </a:solidFill>
                        <a:latin typeface="#9Slide03 Arima Madurai Black" panose="00000A00000000000000" pitchFamily="2" charset="0"/>
                        <a:cs typeface="#9Slide03 Arima Madurai Black" panose="00000A00000000000000" pitchFamily="2"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rowSpan="2">
                  <a:txBody>
                    <a:bodyPr/>
                    <a:lstStyle/>
                    <a:p>
                      <a:pPr algn="ctr">
                        <a:lnSpc>
                          <a:spcPct val="150000"/>
                        </a:lnSpc>
                      </a:pPr>
                      <a:r>
                        <a:rPr lang="en-US" sz="2100" dirty="0" err="1">
                          <a:solidFill>
                            <a:srgbClr val="002060"/>
                          </a:solidFill>
                          <a:latin typeface="Times New Roman" pitchFamily="18" charset="0"/>
                          <a:cs typeface="Times New Roman" pitchFamily="18" charset="0"/>
                        </a:rPr>
                        <a:t>Vật</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liệu</a:t>
                      </a:r>
                      <a:r>
                        <a:rPr lang="en-US" sz="2100" baseline="0" dirty="0">
                          <a:solidFill>
                            <a:srgbClr val="002060"/>
                          </a:solidFill>
                          <a:latin typeface="Times New Roman" pitchFamily="18" charset="0"/>
                          <a:cs typeface="Times New Roman" pitchFamily="18" charset="0"/>
                        </a:rPr>
                        <a:t> </a:t>
                      </a:r>
                      <a:r>
                        <a:rPr lang="en-US" sz="2100" baseline="0" dirty="0" err="1">
                          <a:solidFill>
                            <a:srgbClr val="002060"/>
                          </a:solidFill>
                          <a:latin typeface="Times New Roman" pitchFamily="18" charset="0"/>
                          <a:cs typeface="Times New Roman" pitchFamily="18" charset="0"/>
                        </a:rPr>
                        <a:t>dẫn</a:t>
                      </a:r>
                      <a:r>
                        <a:rPr lang="en-US" sz="2100" baseline="0" dirty="0">
                          <a:solidFill>
                            <a:srgbClr val="002060"/>
                          </a:solidFill>
                          <a:latin typeface="Times New Roman" pitchFamily="18" charset="0"/>
                          <a:cs typeface="Times New Roman" pitchFamily="18" charset="0"/>
                        </a:rPr>
                        <a:t> </a:t>
                      </a:r>
                      <a:r>
                        <a:rPr lang="en-US" sz="2100" baseline="0" dirty="0" err="1">
                          <a:solidFill>
                            <a:srgbClr val="002060"/>
                          </a:solidFill>
                          <a:latin typeface="Times New Roman" pitchFamily="18" charset="0"/>
                          <a:cs typeface="Times New Roman" pitchFamily="18" charset="0"/>
                        </a:rPr>
                        <a:t>nhiệt</a:t>
                      </a:r>
                      <a:r>
                        <a:rPr lang="en-US" sz="2100" baseline="0" dirty="0">
                          <a:solidFill>
                            <a:srgbClr val="002060"/>
                          </a:solidFill>
                          <a:latin typeface="Times New Roman" pitchFamily="18" charset="0"/>
                          <a:cs typeface="Times New Roman" pitchFamily="18" charset="0"/>
                        </a:rPr>
                        <a:t> </a:t>
                      </a:r>
                      <a:r>
                        <a:rPr lang="en-US" sz="2100" baseline="0" dirty="0" err="1">
                          <a:solidFill>
                            <a:srgbClr val="002060"/>
                          </a:solidFill>
                          <a:latin typeface="Times New Roman" pitchFamily="18" charset="0"/>
                          <a:cs typeface="Times New Roman" pitchFamily="18" charset="0"/>
                        </a:rPr>
                        <a:t>tốt</a:t>
                      </a:r>
                      <a:r>
                        <a:rPr lang="en-US" sz="2100" baseline="0" dirty="0">
                          <a:solidFill>
                            <a:srgbClr val="002060"/>
                          </a:solidFill>
                          <a:latin typeface="Times New Roman" pitchFamily="18" charset="0"/>
                          <a:cs typeface="Times New Roman" pitchFamily="18" charset="0"/>
                        </a:rPr>
                        <a:t> hay </a:t>
                      </a:r>
                      <a:r>
                        <a:rPr lang="en-US" sz="2100" baseline="0" dirty="0" err="1">
                          <a:solidFill>
                            <a:srgbClr val="002060"/>
                          </a:solidFill>
                          <a:latin typeface="Times New Roman" pitchFamily="18" charset="0"/>
                          <a:cs typeface="Times New Roman" pitchFamily="18" charset="0"/>
                        </a:rPr>
                        <a:t>không</a:t>
                      </a:r>
                      <a:r>
                        <a:rPr lang="en-US" sz="2100" baseline="0" dirty="0">
                          <a:solidFill>
                            <a:srgbClr val="002060"/>
                          </a:solidFill>
                          <a:latin typeface="Times New Roman" pitchFamily="18" charset="0"/>
                          <a:cs typeface="Times New Roman" pitchFamily="18" charset="0"/>
                        </a:rPr>
                        <a:t>?</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0000"/>
                  </a:ext>
                </a:extLst>
              </a:tr>
              <a:tr h="673271">
                <a:tc vMerge="1">
                  <a:txBody>
                    <a:bodyPr/>
                    <a:lstStyle/>
                    <a:p>
                      <a:pPr>
                        <a:lnSpc>
                          <a:spcPct val="150000"/>
                        </a:lnSpc>
                      </a:pPr>
                      <a:endParaRPr lang="en-US" dirty="0">
                        <a:latin typeface="#9Slide03 Arima Madurai Black" panose="00000A00000000000000" pitchFamily="2" charset="0"/>
                        <a:cs typeface="#9Slide03 Arima Madurai Black" panose="00000A00000000000000" pitchFamily="2"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a:lnSpc>
                          <a:spcPct val="150000"/>
                        </a:lnSpc>
                      </a:pPr>
                      <a:r>
                        <a:rPr lang="en-US" sz="2100" dirty="0" err="1">
                          <a:solidFill>
                            <a:srgbClr val="002060"/>
                          </a:solidFill>
                          <a:latin typeface="Times New Roman" pitchFamily="18" charset="0"/>
                          <a:cs typeface="Times New Roman" pitchFamily="18" charset="0"/>
                        </a:rPr>
                        <a:t>Khi</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nhúng</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vào</a:t>
                      </a:r>
                      <a:r>
                        <a:rPr lang="en-US" sz="2100" dirty="0">
                          <a:solidFill>
                            <a:srgbClr val="002060"/>
                          </a:solidFill>
                          <a:latin typeface="Times New Roman" pitchFamily="18" charset="0"/>
                          <a:cs typeface="Times New Roman" pitchFamily="18" charset="0"/>
                        </a:rPr>
                        <a:t> n</a:t>
                      </a:r>
                      <a:r>
                        <a:rPr lang="vi-VN" sz="2100" dirty="0">
                          <a:solidFill>
                            <a:srgbClr val="002060"/>
                          </a:solidFill>
                          <a:latin typeface="Times New Roman" pitchFamily="18" charset="0"/>
                          <a:cs typeface="Times New Roman" pitchFamily="18" charset="0"/>
                        </a:rPr>
                        <a:t>ước</a:t>
                      </a:r>
                      <a:r>
                        <a:rPr lang="en-US" sz="2100" baseline="0" dirty="0">
                          <a:solidFill>
                            <a:srgbClr val="002060"/>
                          </a:solidFill>
                          <a:latin typeface="Times New Roman" pitchFamily="18" charset="0"/>
                          <a:cs typeface="Times New Roman" pitchFamily="18" charset="0"/>
                        </a:rPr>
                        <a:t> </a:t>
                      </a:r>
                      <a:r>
                        <a:rPr lang="en-US" sz="2100" baseline="0" dirty="0" err="1">
                          <a:solidFill>
                            <a:srgbClr val="002060"/>
                          </a:solidFill>
                          <a:latin typeface="Times New Roman" pitchFamily="18" charset="0"/>
                          <a:cs typeface="Times New Roman" pitchFamily="18" charset="0"/>
                        </a:rPr>
                        <a:t>nóng</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a:lnSpc>
                          <a:spcPct val="150000"/>
                        </a:lnSpc>
                      </a:pPr>
                      <a:r>
                        <a:rPr lang="en-US" sz="2100" dirty="0" err="1">
                          <a:solidFill>
                            <a:srgbClr val="002060"/>
                          </a:solidFill>
                          <a:latin typeface="Times New Roman" pitchFamily="18" charset="0"/>
                          <a:cs typeface="Times New Roman" pitchFamily="18" charset="0"/>
                        </a:rPr>
                        <a:t>Khi</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nhúng</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vào</a:t>
                      </a:r>
                      <a:r>
                        <a:rPr lang="en-US" sz="2100" dirty="0">
                          <a:solidFill>
                            <a:srgbClr val="002060"/>
                          </a:solidFill>
                          <a:latin typeface="Times New Roman" pitchFamily="18" charset="0"/>
                          <a:cs typeface="Times New Roman" pitchFamily="18" charset="0"/>
                        </a:rPr>
                        <a:t> n</a:t>
                      </a:r>
                      <a:r>
                        <a:rPr lang="vi-VN" sz="2100" dirty="0">
                          <a:solidFill>
                            <a:srgbClr val="002060"/>
                          </a:solidFill>
                          <a:latin typeface="Times New Roman" pitchFamily="18" charset="0"/>
                          <a:cs typeface="Times New Roman" pitchFamily="18" charset="0"/>
                        </a:rPr>
                        <a:t>ước</a:t>
                      </a:r>
                      <a:r>
                        <a:rPr lang="en-US" sz="2100" dirty="0">
                          <a:solidFill>
                            <a:srgbClr val="002060"/>
                          </a:solidFill>
                          <a:latin typeface="Times New Roman" pitchFamily="18" charset="0"/>
                          <a:cs typeface="Times New Roman" pitchFamily="18" charset="0"/>
                        </a:rPr>
                        <a:t> </a:t>
                      </a:r>
                      <a:r>
                        <a:rPr lang="en-US" sz="2100" dirty="0" err="1">
                          <a:solidFill>
                            <a:srgbClr val="002060"/>
                          </a:solidFill>
                          <a:latin typeface="Times New Roman" pitchFamily="18" charset="0"/>
                          <a:cs typeface="Times New Roman" pitchFamily="18" charset="0"/>
                        </a:rPr>
                        <a:t>đá</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vMerge="1">
                  <a:txBody>
                    <a:bodyPr/>
                    <a:lstStyle/>
                    <a:p>
                      <a:pPr>
                        <a:lnSpc>
                          <a:spcPct val="150000"/>
                        </a:lnSpc>
                      </a:pPr>
                      <a:endParaRPr lang="en-US" dirty="0">
                        <a:latin typeface="#9Slide03 Arima Madurai Black" panose="00000A00000000000000" pitchFamily="2" charset="0"/>
                        <a:cs typeface="#9Slide03 Arima Madurai Black" panose="00000A00000000000000" pitchFamily="2"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0001"/>
                  </a:ext>
                </a:extLst>
              </a:tr>
              <a:tr h="673271">
                <a:tc>
                  <a:txBody>
                    <a:bodyPr/>
                    <a:lstStyle/>
                    <a:p>
                      <a:pPr algn="ctr">
                        <a:lnSpc>
                          <a:spcPct val="150000"/>
                        </a:lnSpc>
                      </a:pPr>
                      <a:r>
                        <a:rPr lang="en-US" sz="2100" dirty="0">
                          <a:solidFill>
                            <a:srgbClr val="002060"/>
                          </a:solidFill>
                          <a:latin typeface="Times New Roman" pitchFamily="18" charset="0"/>
                          <a:cs typeface="Times New Roman" pitchFamily="18" charset="0"/>
                        </a:rPr>
                        <a:t>Kim </a:t>
                      </a:r>
                      <a:r>
                        <a:rPr lang="en-US" sz="2100" dirty="0" err="1">
                          <a:solidFill>
                            <a:srgbClr val="002060"/>
                          </a:solidFill>
                          <a:latin typeface="Times New Roman" pitchFamily="18" charset="0"/>
                          <a:cs typeface="Times New Roman" pitchFamily="18" charset="0"/>
                        </a:rPr>
                        <a:t>loại</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0002"/>
                  </a:ext>
                </a:extLst>
              </a:tr>
              <a:tr h="673271">
                <a:tc>
                  <a:txBody>
                    <a:bodyPr/>
                    <a:lstStyle/>
                    <a:p>
                      <a:pPr algn="ctr">
                        <a:lnSpc>
                          <a:spcPct val="150000"/>
                        </a:lnSpc>
                      </a:pPr>
                      <a:r>
                        <a:rPr lang="en-US" sz="2100" dirty="0" err="1">
                          <a:solidFill>
                            <a:srgbClr val="002060"/>
                          </a:solidFill>
                          <a:latin typeface="Times New Roman" pitchFamily="18" charset="0"/>
                          <a:cs typeface="Times New Roman" pitchFamily="18" charset="0"/>
                        </a:rPr>
                        <a:t>Sứ</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0003"/>
                  </a:ext>
                </a:extLst>
              </a:tr>
              <a:tr h="673271">
                <a:tc>
                  <a:txBody>
                    <a:bodyPr/>
                    <a:lstStyle/>
                    <a:p>
                      <a:pPr algn="ctr">
                        <a:lnSpc>
                          <a:spcPct val="150000"/>
                        </a:lnSpc>
                      </a:pPr>
                      <a:r>
                        <a:rPr lang="en-US" sz="2100" dirty="0" err="1">
                          <a:solidFill>
                            <a:srgbClr val="002060"/>
                          </a:solidFill>
                          <a:latin typeface="Times New Roman" pitchFamily="18" charset="0"/>
                          <a:cs typeface="Times New Roman" pitchFamily="18" charset="0"/>
                        </a:rPr>
                        <a:t>Nhựa</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0004"/>
                  </a:ext>
                </a:extLst>
              </a:tr>
              <a:tr h="673271">
                <a:tc>
                  <a:txBody>
                    <a:bodyPr/>
                    <a:lstStyle/>
                    <a:p>
                      <a:pPr algn="ctr">
                        <a:lnSpc>
                          <a:spcPct val="150000"/>
                        </a:lnSpc>
                      </a:pPr>
                      <a:r>
                        <a:rPr lang="en-US" sz="2100" dirty="0" err="1">
                          <a:solidFill>
                            <a:srgbClr val="002060"/>
                          </a:solidFill>
                          <a:latin typeface="Times New Roman" pitchFamily="18" charset="0"/>
                          <a:cs typeface="Times New Roman" pitchFamily="18" charset="0"/>
                        </a:rPr>
                        <a:t>Gỗ</a:t>
                      </a:r>
                      <a:endParaRPr lang="en-US" sz="21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solidFill>
                          <a:srgbClr val="002060"/>
                        </a:solidFill>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nSpc>
                          <a:spcPct val="150000"/>
                        </a:lnSpc>
                      </a:pPr>
                      <a:endParaRPr lang="en-US" sz="2400" dirty="0">
                        <a:latin typeface="Times New Roman" pitchFamily="18" charset="0"/>
                        <a:cs typeface="Times New Roman" pitchFamily="18" charset="0"/>
                      </a:endParaRPr>
                    </a:p>
                  </a:txBody>
                  <a:tcPr marT="60960" marB="6096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37" name="TextBox 36"/>
          <p:cNvSpPr txBox="1"/>
          <p:nvPr/>
        </p:nvSpPr>
        <p:spPr>
          <a:xfrm>
            <a:off x="6951644" y="4417045"/>
            <a:ext cx="1972019"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nhiệt</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tốt</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8" name="TextBox 37"/>
          <p:cNvSpPr txBox="1"/>
          <p:nvPr/>
        </p:nvSpPr>
        <p:spPr>
          <a:xfrm>
            <a:off x="6951644" y="5089285"/>
            <a:ext cx="1972019"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nhiệt</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tốt</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39" name="TextBox 38"/>
          <p:cNvSpPr txBox="1"/>
          <p:nvPr/>
        </p:nvSpPr>
        <p:spPr>
          <a:xfrm>
            <a:off x="6951644" y="5764608"/>
            <a:ext cx="1972019"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nhiệt</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tốt</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0" name="TextBox 39"/>
          <p:cNvSpPr txBox="1"/>
          <p:nvPr/>
        </p:nvSpPr>
        <p:spPr>
          <a:xfrm>
            <a:off x="6951644" y="3742945"/>
            <a:ext cx="1972019"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Dẫn</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nhiệt</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tốt</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1" name="TextBox 40"/>
          <p:cNvSpPr txBox="1"/>
          <p:nvPr/>
        </p:nvSpPr>
        <p:spPr>
          <a:xfrm>
            <a:off x="4572001" y="3772218"/>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Lạnh</a:t>
            </a:r>
            <a:r>
              <a:rPr lang="en-US" sz="1600" dirty="0">
                <a:solidFill>
                  <a:srgbClr val="C00000"/>
                </a:solidFill>
                <a:latin typeface="#9Slide03 Arima Madurai" panose="00000500000000000000" pitchFamily="2" charset="0"/>
                <a:cs typeface="#9Slide03 Arima Madurai" panose="00000500000000000000" pitchFamily="2" charset="0"/>
              </a:rPr>
              <a:t> h</a:t>
            </a:r>
            <a:r>
              <a:rPr lang="vi-VN" sz="1600" dirty="0">
                <a:solidFill>
                  <a:srgbClr val="C00000"/>
                </a:solidFill>
                <a:latin typeface="#9Slide03 Arima Madurai" panose="00000500000000000000" pitchFamily="2" charset="0"/>
                <a:cs typeface="#9Slide03 Arima Madurai" panose="00000500000000000000" pitchFamily="2" charset="0"/>
              </a:rPr>
              <a:t>ơ</a:t>
            </a:r>
            <a:r>
              <a:rPr lang="en-US" sz="1600" dirty="0">
                <a:solidFill>
                  <a:srgbClr val="C00000"/>
                </a:solidFill>
                <a:latin typeface="#9Slide03 Arima Madurai" panose="00000500000000000000" pitchFamily="2" charset="0"/>
                <a:cs typeface="#9Slide03 Arima Madurai" panose="00000500000000000000" pitchFamily="2" charset="0"/>
              </a:rPr>
              <a:t>n</a:t>
            </a:r>
          </a:p>
        </p:txBody>
      </p:sp>
      <p:sp>
        <p:nvSpPr>
          <p:cNvPr id="42" name="TextBox 41"/>
          <p:cNvSpPr txBox="1"/>
          <p:nvPr/>
        </p:nvSpPr>
        <p:spPr>
          <a:xfrm>
            <a:off x="4526310" y="4437562"/>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thay</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đổi</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3" name="TextBox 42"/>
          <p:cNvSpPr txBox="1"/>
          <p:nvPr/>
        </p:nvSpPr>
        <p:spPr>
          <a:xfrm>
            <a:off x="4572001" y="5089285"/>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thay</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đổi</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4" name="TextBox 43"/>
          <p:cNvSpPr txBox="1"/>
          <p:nvPr/>
        </p:nvSpPr>
        <p:spPr>
          <a:xfrm>
            <a:off x="4572001" y="5742426"/>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thay</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đổi</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5" name="TextBox 44"/>
          <p:cNvSpPr txBox="1"/>
          <p:nvPr/>
        </p:nvSpPr>
        <p:spPr>
          <a:xfrm>
            <a:off x="1645385" y="4437561"/>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thay</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đổi</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6" name="TextBox 45"/>
          <p:cNvSpPr txBox="1"/>
          <p:nvPr/>
        </p:nvSpPr>
        <p:spPr>
          <a:xfrm>
            <a:off x="1668230" y="5053114"/>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thay</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đổi</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7" name="TextBox 46"/>
          <p:cNvSpPr txBox="1"/>
          <p:nvPr/>
        </p:nvSpPr>
        <p:spPr>
          <a:xfrm>
            <a:off x="1668230" y="5764608"/>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Không</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thay</a:t>
            </a:r>
            <a:r>
              <a:rPr lang="en-US" sz="1600" dirty="0">
                <a:solidFill>
                  <a:srgbClr val="C00000"/>
                </a:solidFill>
                <a:latin typeface="#9Slide03 Arima Madurai" panose="00000500000000000000" pitchFamily="2" charset="0"/>
                <a:cs typeface="#9Slide03 Arima Madurai" panose="00000500000000000000" pitchFamily="2" charset="0"/>
              </a:rPr>
              <a:t> </a:t>
            </a:r>
            <a:r>
              <a:rPr lang="en-US" sz="1600" dirty="0" err="1">
                <a:solidFill>
                  <a:srgbClr val="C00000"/>
                </a:solidFill>
                <a:latin typeface="#9Slide03 Arima Madurai" panose="00000500000000000000" pitchFamily="2" charset="0"/>
                <a:cs typeface="#9Slide03 Arima Madurai" panose="00000500000000000000" pitchFamily="2" charset="0"/>
              </a:rPr>
              <a:t>đổi</a:t>
            </a:r>
            <a:endParaRPr lang="en-US" sz="1600" dirty="0">
              <a:solidFill>
                <a:srgbClr val="C00000"/>
              </a:solidFill>
              <a:latin typeface="#9Slide03 Arima Madurai" panose="00000500000000000000" pitchFamily="2" charset="0"/>
              <a:cs typeface="#9Slide03 Arima Madurai" panose="00000500000000000000" pitchFamily="2" charset="0"/>
            </a:endParaRPr>
          </a:p>
        </p:txBody>
      </p:sp>
      <p:sp>
        <p:nvSpPr>
          <p:cNvPr id="48" name="TextBox 47"/>
          <p:cNvSpPr txBox="1"/>
          <p:nvPr/>
        </p:nvSpPr>
        <p:spPr>
          <a:xfrm>
            <a:off x="1645384" y="3729504"/>
            <a:ext cx="2379643" cy="461665"/>
          </a:xfrm>
          <a:prstGeom prst="rect">
            <a:avLst/>
          </a:prstGeom>
          <a:noFill/>
        </p:spPr>
        <p:txBody>
          <a:bodyPr wrap="square" rtlCol="0">
            <a:spAutoFit/>
          </a:bodyPr>
          <a:lstStyle/>
          <a:p>
            <a:pPr algn="ctr">
              <a:lnSpc>
                <a:spcPct val="150000"/>
              </a:lnSpc>
            </a:pPr>
            <a:r>
              <a:rPr lang="en-US" sz="1600" dirty="0" err="1">
                <a:solidFill>
                  <a:srgbClr val="C00000"/>
                </a:solidFill>
                <a:latin typeface="#9Slide03 Arima Madurai" panose="00000500000000000000" pitchFamily="2" charset="0"/>
                <a:cs typeface="#9Slide03 Arima Madurai" panose="00000500000000000000" pitchFamily="2" charset="0"/>
              </a:rPr>
              <a:t>Nóng</a:t>
            </a:r>
            <a:r>
              <a:rPr lang="en-US" sz="1600" dirty="0">
                <a:solidFill>
                  <a:srgbClr val="C00000"/>
                </a:solidFill>
                <a:latin typeface="#9Slide03 Arima Madurai" panose="00000500000000000000" pitchFamily="2" charset="0"/>
                <a:cs typeface="#9Slide03 Arima Madurai" panose="00000500000000000000" pitchFamily="2" charset="0"/>
              </a:rPr>
              <a:t> h</a:t>
            </a:r>
            <a:r>
              <a:rPr lang="vi-VN" sz="1600" dirty="0">
                <a:solidFill>
                  <a:srgbClr val="C00000"/>
                </a:solidFill>
                <a:latin typeface="#9Slide03 Arima Madurai" panose="00000500000000000000" pitchFamily="2" charset="0"/>
                <a:cs typeface="#9Slide03 Arima Madurai" panose="00000500000000000000" pitchFamily="2" charset="0"/>
              </a:rPr>
              <a:t>ơ</a:t>
            </a:r>
            <a:r>
              <a:rPr lang="en-US" sz="1600" dirty="0">
                <a:solidFill>
                  <a:srgbClr val="C00000"/>
                </a:solidFill>
                <a:latin typeface="#9Slide03 Arima Madurai" panose="00000500000000000000" pitchFamily="2" charset="0"/>
                <a:cs typeface="#9Slide03 Arima Madurai" panose="00000500000000000000" pitchFamily="2" charset="0"/>
              </a:rPr>
              <a:t>n</a:t>
            </a:r>
          </a:p>
        </p:txBody>
      </p:sp>
      <p:sp>
        <p:nvSpPr>
          <p:cNvPr id="49" name="TextBox 48"/>
          <p:cNvSpPr txBox="1"/>
          <p:nvPr/>
        </p:nvSpPr>
        <p:spPr>
          <a:xfrm>
            <a:off x="1524000" y="1189071"/>
            <a:ext cx="6310631" cy="338554"/>
          </a:xfrm>
          <a:prstGeom prst="rect">
            <a:avLst/>
          </a:prstGeom>
          <a:noFill/>
        </p:spPr>
        <p:txBody>
          <a:bodyPr wrap="square" rtlCol="0">
            <a:spAutoFit/>
          </a:bodyPr>
          <a:lstStyle/>
          <a:p>
            <a:pPr algn="ctr"/>
            <a:r>
              <a:rPr lang="en-US" sz="1600" dirty="0" err="1">
                <a:solidFill>
                  <a:srgbClr val="002060"/>
                </a:solidFill>
                <a:latin typeface="Times New Roman" pitchFamily="18" charset="0"/>
                <a:cs typeface="Times New Roman" pitchFamily="18" charset="0"/>
              </a:rPr>
              <a:t>Kết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quả</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thí</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nghiệm</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khả</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năng</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dẫn</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nhiệt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của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vật</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liệu</a:t>
            </a:r>
            <a:endParaRPr lang="en-US" sz="1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71465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barn(inVertical)">
                                      <p:cBhvr>
                                        <p:cTn id="10" dur="500"/>
                                        <p:tgtEl>
                                          <p:spTgt spid="4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barn(inVertical)">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barn(inVertical)">
                                      <p:cBhvr>
                                        <p:cTn id="18" dur="500"/>
                                        <p:tgtEl>
                                          <p:spTgt spid="4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arn(inVertical)">
                                      <p:cBhvr>
                                        <p:cTn id="21" dur="500"/>
                                        <p:tgtEl>
                                          <p:spTgt spid="3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barn(inVertical)">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barn(inVertical)">
                                      <p:cBhvr>
                                        <p:cTn id="29" dur="500"/>
                                        <p:tgtEl>
                                          <p:spTgt spid="46"/>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barn(inVertical)">
                                      <p:cBhvr>
                                        <p:cTn id="32" dur="500"/>
                                        <p:tgtEl>
                                          <p:spTgt spid="43"/>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barn(inVertical)">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barn(inVertical)">
                                      <p:cBhvr>
                                        <p:cTn id="40" dur="500"/>
                                        <p:tgtEl>
                                          <p:spTgt spid="39"/>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barn(inVertical)">
                                      <p:cBhvr>
                                        <p:cTn id="43" dur="500"/>
                                        <p:tgtEl>
                                          <p:spTgt spid="44"/>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barn(inVertical)">
                                      <p:cBhvr>
                                        <p:cTn id="4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2" grpId="0"/>
      <p:bldP spid="43" grpId="0"/>
      <p:bldP spid="44" grpId="0"/>
      <p:bldP spid="45" grpId="0"/>
      <p:bldP spid="46" grpId="0"/>
      <p:bldP spid="47" grpId="0"/>
      <p:bldP spid="4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9086" y="797027"/>
            <a:ext cx="6289561" cy="1422539"/>
            <a:chOff x="0" y="0"/>
            <a:chExt cx="67456540" cy="11442717"/>
          </a:xfrm>
        </p:grpSpPr>
        <p:sp>
          <p:nvSpPr>
            <p:cNvPr id="3" name="Freeform 3"/>
            <p:cNvSpPr/>
            <p:nvPr/>
          </p:nvSpPr>
          <p:spPr>
            <a:xfrm>
              <a:off x="72390" y="72390"/>
              <a:ext cx="67311757" cy="11297937"/>
            </a:xfrm>
            <a:custGeom>
              <a:avLst/>
              <a:gdLst/>
              <a:ahLst/>
              <a:cxnLst/>
              <a:rect l="l" t="t" r="r" b="b"/>
              <a:pathLst>
                <a:path w="67311757" h="11297937">
                  <a:moveTo>
                    <a:pt x="0" y="0"/>
                  </a:moveTo>
                  <a:lnTo>
                    <a:pt x="67311757" y="0"/>
                  </a:lnTo>
                  <a:lnTo>
                    <a:pt x="67311757" y="11297937"/>
                  </a:lnTo>
                  <a:lnTo>
                    <a:pt x="0" y="11297937"/>
                  </a:lnTo>
                  <a:lnTo>
                    <a:pt x="0" y="0"/>
                  </a:lnTo>
                  <a:close/>
                </a:path>
              </a:pathLst>
            </a:custGeom>
            <a:solidFill>
              <a:srgbClr val="428EF1"/>
            </a:solidFill>
          </p:spPr>
        </p:sp>
        <p:sp>
          <p:nvSpPr>
            <p:cNvPr id="4" name="Freeform 4"/>
            <p:cNvSpPr/>
            <p:nvPr/>
          </p:nvSpPr>
          <p:spPr>
            <a:xfrm>
              <a:off x="0" y="0"/>
              <a:ext cx="67456540" cy="11442717"/>
            </a:xfrm>
            <a:custGeom>
              <a:avLst/>
              <a:gdLst/>
              <a:ahLst/>
              <a:cxnLst/>
              <a:rect l="l" t="t" r="r" b="b"/>
              <a:pathLst>
                <a:path w="67456540" h="11442717">
                  <a:moveTo>
                    <a:pt x="67311761" y="11297938"/>
                  </a:moveTo>
                  <a:lnTo>
                    <a:pt x="67456540" y="11297938"/>
                  </a:lnTo>
                  <a:lnTo>
                    <a:pt x="67456540" y="11442717"/>
                  </a:lnTo>
                  <a:lnTo>
                    <a:pt x="67311761" y="11442717"/>
                  </a:lnTo>
                  <a:lnTo>
                    <a:pt x="67311761" y="11297938"/>
                  </a:lnTo>
                  <a:close/>
                  <a:moveTo>
                    <a:pt x="0" y="144780"/>
                  </a:moveTo>
                  <a:lnTo>
                    <a:pt x="144780" y="144780"/>
                  </a:lnTo>
                  <a:lnTo>
                    <a:pt x="144780" y="11297938"/>
                  </a:lnTo>
                  <a:lnTo>
                    <a:pt x="0" y="11297938"/>
                  </a:lnTo>
                  <a:lnTo>
                    <a:pt x="0" y="144780"/>
                  </a:lnTo>
                  <a:close/>
                  <a:moveTo>
                    <a:pt x="0" y="11297938"/>
                  </a:moveTo>
                  <a:lnTo>
                    <a:pt x="144780" y="11297938"/>
                  </a:lnTo>
                  <a:lnTo>
                    <a:pt x="144780" y="11442717"/>
                  </a:lnTo>
                  <a:lnTo>
                    <a:pt x="0" y="11442717"/>
                  </a:lnTo>
                  <a:lnTo>
                    <a:pt x="0" y="11297938"/>
                  </a:lnTo>
                  <a:close/>
                  <a:moveTo>
                    <a:pt x="67311761" y="144780"/>
                  </a:moveTo>
                  <a:lnTo>
                    <a:pt x="67456540" y="144780"/>
                  </a:lnTo>
                  <a:lnTo>
                    <a:pt x="67456540" y="11297938"/>
                  </a:lnTo>
                  <a:lnTo>
                    <a:pt x="67311761" y="11297938"/>
                  </a:lnTo>
                  <a:lnTo>
                    <a:pt x="67311761" y="144780"/>
                  </a:lnTo>
                  <a:close/>
                  <a:moveTo>
                    <a:pt x="144780" y="11297938"/>
                  </a:moveTo>
                  <a:lnTo>
                    <a:pt x="67311761" y="11297938"/>
                  </a:lnTo>
                  <a:lnTo>
                    <a:pt x="67311761" y="11442717"/>
                  </a:lnTo>
                  <a:lnTo>
                    <a:pt x="144780" y="11442717"/>
                  </a:lnTo>
                  <a:lnTo>
                    <a:pt x="144780" y="11297938"/>
                  </a:lnTo>
                  <a:close/>
                  <a:moveTo>
                    <a:pt x="67311761" y="0"/>
                  </a:moveTo>
                  <a:lnTo>
                    <a:pt x="67456540" y="0"/>
                  </a:lnTo>
                  <a:lnTo>
                    <a:pt x="67456540" y="144780"/>
                  </a:lnTo>
                  <a:lnTo>
                    <a:pt x="67311761" y="144780"/>
                  </a:lnTo>
                  <a:lnTo>
                    <a:pt x="67311761" y="0"/>
                  </a:lnTo>
                  <a:close/>
                  <a:moveTo>
                    <a:pt x="0" y="0"/>
                  </a:moveTo>
                  <a:lnTo>
                    <a:pt x="144780" y="0"/>
                  </a:lnTo>
                  <a:lnTo>
                    <a:pt x="144780" y="144780"/>
                  </a:lnTo>
                  <a:lnTo>
                    <a:pt x="0" y="144780"/>
                  </a:lnTo>
                  <a:lnTo>
                    <a:pt x="0" y="0"/>
                  </a:lnTo>
                  <a:close/>
                  <a:moveTo>
                    <a:pt x="144780" y="0"/>
                  </a:moveTo>
                  <a:lnTo>
                    <a:pt x="67311761" y="0"/>
                  </a:lnTo>
                  <a:lnTo>
                    <a:pt x="67311761" y="144780"/>
                  </a:lnTo>
                  <a:lnTo>
                    <a:pt x="144780" y="144780"/>
                  </a:lnTo>
                  <a:lnTo>
                    <a:pt x="144780" y="0"/>
                  </a:lnTo>
                  <a:close/>
                </a:path>
              </a:pathLst>
            </a:custGeom>
            <a:solidFill>
              <a:srgbClr val="000000"/>
            </a:solidFill>
          </p:spPr>
        </p:sp>
      </p:grpSp>
      <p:sp>
        <p:nvSpPr>
          <p:cNvPr id="5" name="TextBox 5"/>
          <p:cNvSpPr txBox="1"/>
          <p:nvPr/>
        </p:nvSpPr>
        <p:spPr>
          <a:xfrm>
            <a:off x="1634195" y="1254592"/>
            <a:ext cx="5879342" cy="1025922"/>
          </a:xfrm>
          <a:prstGeom prst="rect">
            <a:avLst/>
          </a:prstGeom>
        </p:spPr>
        <p:txBody>
          <a:bodyPr lIns="0" tIns="0" rIns="0" bIns="0" rtlCol="0" anchor="t">
            <a:spAutoFit/>
          </a:bodyPr>
          <a:lstStyle/>
          <a:p>
            <a:pPr algn="ctr">
              <a:lnSpc>
                <a:spcPts val="4032"/>
              </a:lnSpc>
            </a:pPr>
            <a:r>
              <a:rPr lang="en-US" sz="3400" dirty="0" err="1" smtClean="0">
                <a:solidFill>
                  <a:srgbClr val="FFFF00"/>
                </a:solidFill>
                <a:latin typeface="Times New Roman" pitchFamily="18" charset="0"/>
                <a:cs typeface="Times New Roman" pitchFamily="18" charset="0"/>
              </a:rPr>
              <a:t>Trình</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bày</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tính</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chất</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và</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ứng</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dụng</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của</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một</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số</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vật</a:t>
            </a:r>
            <a:r>
              <a:rPr lang="en-US" sz="3400" dirty="0" smtClean="0">
                <a:solidFill>
                  <a:srgbClr val="FFFF00"/>
                </a:solidFill>
                <a:latin typeface="Times New Roman" pitchFamily="18" charset="0"/>
                <a:cs typeface="Times New Roman" pitchFamily="18" charset="0"/>
              </a:rPr>
              <a:t> </a:t>
            </a:r>
            <a:r>
              <a:rPr lang="en-US" sz="3400" dirty="0" err="1" smtClean="0">
                <a:solidFill>
                  <a:srgbClr val="FFFF00"/>
                </a:solidFill>
                <a:latin typeface="Times New Roman" pitchFamily="18" charset="0"/>
                <a:cs typeface="Times New Roman" pitchFamily="18" charset="0"/>
              </a:rPr>
              <a:t>liệu</a:t>
            </a:r>
            <a:r>
              <a:rPr lang="en-US" sz="3400" dirty="0" smtClean="0">
                <a:solidFill>
                  <a:srgbClr val="FFFF00"/>
                </a:solidFill>
                <a:latin typeface="Times New Roman" pitchFamily="18" charset="0"/>
                <a:cs typeface="Times New Roman" pitchFamily="18" charset="0"/>
              </a:rPr>
              <a:t>:</a:t>
            </a:r>
            <a:endParaRPr lang="en-US" sz="3400" dirty="0">
              <a:solidFill>
                <a:srgbClr val="FFFF00"/>
              </a:solidFill>
              <a:latin typeface="Times New Roman" pitchFamily="18" charset="0"/>
              <a:cs typeface="Times New Roman" pitchFamily="18" charset="0"/>
            </a:endParaRP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62936" y="1217011"/>
            <a:ext cx="244802" cy="326402"/>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7389151" y="981543"/>
            <a:ext cx="651528" cy="868703"/>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041613" y="636090"/>
            <a:ext cx="325764" cy="434352"/>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81986" y="5436036"/>
            <a:ext cx="651528" cy="868703"/>
          </a:xfrm>
          <a:prstGeom prst="rect">
            <a:avLst/>
          </a:prstGeom>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507250" y="5272835"/>
            <a:ext cx="244802" cy="326402"/>
          </a:xfrm>
          <a:prstGeom prst="rect">
            <a:avLst/>
          </a:prstGeom>
        </p:spPr>
      </p:pic>
      <p:pic>
        <p:nvPicPr>
          <p:cNvPr id="12"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1929797">
            <a:off x="1120922" y="805155"/>
            <a:ext cx="616329" cy="1295055"/>
          </a:xfrm>
          <a:prstGeom prst="rect">
            <a:avLst/>
          </a:prstGeom>
        </p:spPr>
      </p:pic>
      <p:pic>
        <p:nvPicPr>
          <p:cNvPr id="13" name="Picture 1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1987759">
            <a:off x="8022445" y="5499786"/>
            <a:ext cx="616329" cy="1295055"/>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61963" y="349065"/>
            <a:ext cx="565803" cy="754403"/>
          </a:xfrm>
          <a:prstGeom prst="rect">
            <a:avLst/>
          </a:prstGeom>
        </p:spPr>
      </p:pic>
      <p:sp>
        <p:nvSpPr>
          <p:cNvPr id="11" name="TextBox 10"/>
          <p:cNvSpPr txBox="1"/>
          <p:nvPr/>
        </p:nvSpPr>
        <p:spPr>
          <a:xfrm>
            <a:off x="303866" y="2917106"/>
            <a:ext cx="1447800"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err="1" smtClean="0">
                <a:solidFill>
                  <a:srgbClr val="FF0000"/>
                </a:solidFill>
                <a:latin typeface="Times New Roman" pitchFamily="18" charset="0"/>
                <a:cs typeface="Times New Roman" pitchFamily="18" charset="0"/>
              </a:rPr>
              <a:t>Nhóm</a:t>
            </a:r>
            <a:r>
              <a:rPr lang="en-US" sz="2800" b="1" dirty="0" smtClean="0">
                <a:solidFill>
                  <a:srgbClr val="FF0000"/>
                </a:solidFill>
                <a:latin typeface="Times New Roman" pitchFamily="18" charset="0"/>
                <a:cs typeface="Times New Roman" pitchFamily="18" charset="0"/>
              </a:rPr>
              <a:t> 1</a:t>
            </a:r>
          </a:p>
          <a:p>
            <a:r>
              <a:rPr lang="en-US" sz="3200" dirty="0">
                <a:latin typeface="Times New Roman" pitchFamily="18" charset="0"/>
                <a:cs typeface="Times New Roman" pitchFamily="18" charset="0"/>
              </a:rPr>
              <a:t> </a:t>
            </a:r>
          </a:p>
          <a:p>
            <a:pPr marL="285750" indent="-285750">
              <a:buFontTx/>
              <a:buChar char="-"/>
            </a:pPr>
            <a:r>
              <a:rPr lang="en-US" sz="2000" b="1" dirty="0" err="1" smtClean="0">
                <a:latin typeface="Times New Roman" pitchFamily="18" charset="0"/>
                <a:cs typeface="Times New Roman" pitchFamily="18" charset="0"/>
              </a:rPr>
              <a:t>Nhựa</a:t>
            </a:r>
            <a:endParaRPr lang="en-US" sz="2000" b="1" dirty="0" smtClean="0">
              <a:latin typeface="Times New Roman" pitchFamily="18" charset="0"/>
              <a:cs typeface="Times New Roman" pitchFamily="18" charset="0"/>
            </a:endParaRPr>
          </a:p>
          <a:p>
            <a:pPr marL="285750" indent="-285750">
              <a:buFontTx/>
              <a:buChar char="-"/>
            </a:pPr>
            <a:r>
              <a:rPr lang="en-US" sz="2000" b="1" dirty="0" smtClean="0">
                <a:latin typeface="Times New Roman" pitchFamily="18" charset="0"/>
                <a:cs typeface="Times New Roman" pitchFamily="18" charset="0"/>
              </a:rPr>
              <a:t>Kim </a:t>
            </a:r>
            <a:r>
              <a:rPr lang="en-US" sz="2000" b="1" dirty="0" err="1" smtClean="0">
                <a:latin typeface="Times New Roman" pitchFamily="18" charset="0"/>
                <a:cs typeface="Times New Roman" pitchFamily="18" charset="0"/>
              </a:rPr>
              <a:t>loại</a:t>
            </a:r>
            <a:endParaRPr lang="en-US" sz="2000" b="1" dirty="0">
              <a:latin typeface="Times New Roman" pitchFamily="18" charset="0"/>
              <a:cs typeface="Times New Roman" pitchFamily="18" charset="0"/>
            </a:endParaRPr>
          </a:p>
        </p:txBody>
      </p:sp>
      <p:sp>
        <p:nvSpPr>
          <p:cNvPr id="40" name="TextBox 39"/>
          <p:cNvSpPr txBox="1"/>
          <p:nvPr/>
        </p:nvSpPr>
        <p:spPr>
          <a:xfrm>
            <a:off x="2034660" y="2943046"/>
            <a:ext cx="1447800"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err="1" smtClean="0">
                <a:solidFill>
                  <a:srgbClr val="FF0000"/>
                </a:solidFill>
                <a:latin typeface="Times New Roman" pitchFamily="18" charset="0"/>
                <a:cs typeface="Times New Roman" pitchFamily="18" charset="0"/>
              </a:rPr>
              <a:t>Nhóm</a:t>
            </a:r>
            <a:r>
              <a:rPr lang="en-US" sz="2800" b="1" dirty="0" smtClean="0">
                <a:solidFill>
                  <a:srgbClr val="FF0000"/>
                </a:solidFill>
                <a:latin typeface="Times New Roman" pitchFamily="18" charset="0"/>
                <a:cs typeface="Times New Roman" pitchFamily="18" charset="0"/>
              </a:rPr>
              <a:t> 2</a:t>
            </a:r>
          </a:p>
          <a:p>
            <a:r>
              <a:rPr lang="en-US" sz="3200" dirty="0">
                <a:latin typeface="Times New Roman" pitchFamily="18" charset="0"/>
                <a:cs typeface="Times New Roman" pitchFamily="18" charset="0"/>
              </a:rPr>
              <a:t> </a:t>
            </a:r>
          </a:p>
          <a:p>
            <a:pPr marL="285750" indent="-285750">
              <a:buFontTx/>
              <a:buChar char="-"/>
            </a:pPr>
            <a:r>
              <a:rPr lang="en-US" sz="2000" b="1" dirty="0" smtClean="0">
                <a:latin typeface="Times New Roman" pitchFamily="18" charset="0"/>
                <a:cs typeface="Times New Roman" pitchFamily="18" charset="0"/>
              </a:rPr>
              <a:t>Kim </a:t>
            </a:r>
            <a:r>
              <a:rPr lang="en-US" sz="2000" b="1" dirty="0" err="1" smtClean="0">
                <a:latin typeface="Times New Roman" pitchFamily="18" charset="0"/>
                <a:cs typeface="Times New Roman" pitchFamily="18" charset="0"/>
              </a:rPr>
              <a:t>loại</a:t>
            </a:r>
            <a:endParaRPr lang="en-US" sz="2000" b="1" dirty="0" smtClean="0">
              <a:latin typeface="Times New Roman" pitchFamily="18" charset="0"/>
              <a:cs typeface="Times New Roman" pitchFamily="18" charset="0"/>
            </a:endParaRPr>
          </a:p>
          <a:p>
            <a:pPr marL="285750" indent="-285750">
              <a:buFontTx/>
              <a:buChar char="-"/>
            </a:pPr>
            <a:r>
              <a:rPr lang="en-US" sz="2000" b="1" dirty="0" smtClean="0">
                <a:latin typeface="Times New Roman" pitchFamily="18" charset="0"/>
                <a:cs typeface="Times New Roman" pitchFamily="18" charset="0"/>
              </a:rPr>
              <a:t>Cao </a:t>
            </a:r>
            <a:r>
              <a:rPr lang="en-US" sz="2000" b="1" dirty="0" err="1" smtClean="0">
                <a:latin typeface="Times New Roman" pitchFamily="18" charset="0"/>
                <a:cs typeface="Times New Roman" pitchFamily="18" charset="0"/>
              </a:rPr>
              <a:t>su</a:t>
            </a:r>
            <a:endParaRPr lang="en-US" sz="2000" b="1" dirty="0">
              <a:latin typeface="Times New Roman" pitchFamily="18" charset="0"/>
              <a:cs typeface="Times New Roman" pitchFamily="18" charset="0"/>
            </a:endParaRPr>
          </a:p>
        </p:txBody>
      </p:sp>
      <p:sp>
        <p:nvSpPr>
          <p:cNvPr id="43" name="TextBox 42"/>
          <p:cNvSpPr txBox="1"/>
          <p:nvPr/>
        </p:nvSpPr>
        <p:spPr>
          <a:xfrm>
            <a:off x="3849966" y="2963863"/>
            <a:ext cx="1447800"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err="1" smtClean="0">
                <a:solidFill>
                  <a:srgbClr val="FF0000"/>
                </a:solidFill>
                <a:latin typeface="Times New Roman" pitchFamily="18" charset="0"/>
                <a:cs typeface="Times New Roman" pitchFamily="18" charset="0"/>
              </a:rPr>
              <a:t>Nhóm</a:t>
            </a:r>
            <a:r>
              <a:rPr lang="en-US" sz="2800" b="1" dirty="0" smtClean="0">
                <a:solidFill>
                  <a:srgbClr val="FF0000"/>
                </a:solidFill>
                <a:latin typeface="Times New Roman" pitchFamily="18" charset="0"/>
                <a:cs typeface="Times New Roman" pitchFamily="18" charset="0"/>
              </a:rPr>
              <a:t> 3</a:t>
            </a:r>
          </a:p>
          <a:p>
            <a:r>
              <a:rPr lang="en-US" sz="3200" dirty="0">
                <a:latin typeface="Times New Roman" pitchFamily="18" charset="0"/>
                <a:cs typeface="Times New Roman" pitchFamily="18" charset="0"/>
              </a:rPr>
              <a:t> </a:t>
            </a:r>
          </a:p>
          <a:p>
            <a:pPr marL="285750" indent="-285750">
              <a:buFontTx/>
              <a:buChar char="-"/>
            </a:pPr>
            <a:r>
              <a:rPr lang="en-US" sz="2000" b="1" dirty="0" smtClean="0">
                <a:latin typeface="Times New Roman" pitchFamily="18" charset="0"/>
                <a:cs typeface="Times New Roman" pitchFamily="18" charset="0"/>
              </a:rPr>
              <a:t>Cao </a:t>
            </a:r>
            <a:r>
              <a:rPr lang="en-US" sz="2000" b="1" dirty="0" err="1" smtClean="0">
                <a:latin typeface="Times New Roman" pitchFamily="18" charset="0"/>
                <a:cs typeface="Times New Roman" pitchFamily="18" charset="0"/>
              </a:rPr>
              <a:t>su</a:t>
            </a:r>
            <a:endParaRPr lang="en-US" sz="2000" b="1" dirty="0" smtClean="0">
              <a:latin typeface="Times New Roman" pitchFamily="18" charset="0"/>
              <a:cs typeface="Times New Roman" pitchFamily="18" charset="0"/>
            </a:endParaRPr>
          </a:p>
          <a:p>
            <a:pPr marL="285750" indent="-285750">
              <a:buFontTx/>
              <a:buChar char="-"/>
            </a:pPr>
            <a:r>
              <a:rPr lang="en-US" sz="2000" b="1" dirty="0" err="1" smtClean="0">
                <a:latin typeface="Times New Roman" pitchFamily="18" charset="0"/>
                <a:cs typeface="Times New Roman" pitchFamily="18" charset="0"/>
              </a:rPr>
              <a:t>Thủy</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tinh</a:t>
            </a:r>
            <a:endParaRPr lang="en-US" sz="2000" b="1" dirty="0">
              <a:latin typeface="Times New Roman" pitchFamily="18" charset="0"/>
              <a:cs typeface="Times New Roman" pitchFamily="18" charset="0"/>
            </a:endParaRPr>
          </a:p>
        </p:txBody>
      </p:sp>
      <p:sp>
        <p:nvSpPr>
          <p:cNvPr id="44" name="TextBox 43"/>
          <p:cNvSpPr txBox="1"/>
          <p:nvPr/>
        </p:nvSpPr>
        <p:spPr>
          <a:xfrm>
            <a:off x="5638800" y="2963863"/>
            <a:ext cx="1447800"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err="1" smtClean="0">
                <a:solidFill>
                  <a:srgbClr val="FF0000"/>
                </a:solidFill>
                <a:latin typeface="Times New Roman" pitchFamily="18" charset="0"/>
                <a:cs typeface="Times New Roman" pitchFamily="18" charset="0"/>
              </a:rPr>
              <a:t>Nhóm</a:t>
            </a:r>
            <a:r>
              <a:rPr lang="en-US" sz="2800" b="1" dirty="0" smtClean="0">
                <a:solidFill>
                  <a:srgbClr val="FF0000"/>
                </a:solidFill>
                <a:latin typeface="Times New Roman" pitchFamily="18" charset="0"/>
                <a:cs typeface="Times New Roman" pitchFamily="18" charset="0"/>
              </a:rPr>
              <a:t> 4</a:t>
            </a:r>
          </a:p>
          <a:p>
            <a:r>
              <a:rPr lang="en-US" sz="3200" dirty="0">
                <a:latin typeface="Times New Roman" pitchFamily="18" charset="0"/>
                <a:cs typeface="Times New Roman" pitchFamily="18" charset="0"/>
              </a:rPr>
              <a:t> </a:t>
            </a:r>
          </a:p>
          <a:p>
            <a:pPr marL="285750" indent="-285750">
              <a:buFontTx/>
              <a:buChar char="-"/>
            </a:pPr>
            <a:r>
              <a:rPr lang="en-US" sz="2000" b="1" dirty="0" err="1" smtClean="0">
                <a:latin typeface="Times New Roman" pitchFamily="18" charset="0"/>
                <a:cs typeface="Times New Roman" pitchFamily="18" charset="0"/>
              </a:rPr>
              <a:t>Thủy</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tinh</a:t>
            </a:r>
            <a:endParaRPr lang="en-US" sz="2000" b="1" dirty="0" smtClean="0">
              <a:latin typeface="Times New Roman" pitchFamily="18" charset="0"/>
              <a:cs typeface="Times New Roman" pitchFamily="18" charset="0"/>
            </a:endParaRPr>
          </a:p>
          <a:p>
            <a:pPr marL="285750" indent="-285750">
              <a:buFontTx/>
              <a:buChar char="-"/>
            </a:pPr>
            <a:r>
              <a:rPr lang="en-US" sz="2000" b="1" dirty="0" err="1" smtClean="0">
                <a:latin typeface="Times New Roman" pitchFamily="18" charset="0"/>
                <a:cs typeface="Times New Roman" pitchFamily="18" charset="0"/>
              </a:rPr>
              <a:t>Gốm</a:t>
            </a:r>
            <a:endParaRPr lang="en-US" sz="2000" b="1" dirty="0">
              <a:latin typeface="Times New Roman" pitchFamily="18" charset="0"/>
              <a:cs typeface="Times New Roman" pitchFamily="18" charset="0"/>
            </a:endParaRPr>
          </a:p>
        </p:txBody>
      </p:sp>
      <p:sp>
        <p:nvSpPr>
          <p:cNvPr id="45" name="TextBox 44"/>
          <p:cNvSpPr txBox="1"/>
          <p:nvPr/>
        </p:nvSpPr>
        <p:spPr>
          <a:xfrm>
            <a:off x="7507052" y="2970348"/>
            <a:ext cx="1447800"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err="1" smtClean="0">
                <a:solidFill>
                  <a:srgbClr val="FF0000"/>
                </a:solidFill>
                <a:latin typeface="Times New Roman" pitchFamily="18" charset="0"/>
                <a:cs typeface="Times New Roman" pitchFamily="18" charset="0"/>
              </a:rPr>
              <a:t>Nhóm</a:t>
            </a:r>
            <a:r>
              <a:rPr lang="en-US" sz="2800" b="1" dirty="0" smtClean="0">
                <a:solidFill>
                  <a:srgbClr val="FF0000"/>
                </a:solidFill>
                <a:latin typeface="Times New Roman" pitchFamily="18" charset="0"/>
                <a:cs typeface="Times New Roman" pitchFamily="18" charset="0"/>
              </a:rPr>
              <a:t> 5</a:t>
            </a:r>
          </a:p>
          <a:p>
            <a:r>
              <a:rPr lang="en-US" sz="3200" dirty="0">
                <a:latin typeface="Times New Roman" pitchFamily="18" charset="0"/>
                <a:cs typeface="Times New Roman" pitchFamily="18" charset="0"/>
              </a:rPr>
              <a:t> </a:t>
            </a:r>
          </a:p>
          <a:p>
            <a:pPr marL="285750" indent="-285750">
              <a:buFontTx/>
              <a:buChar char="-"/>
            </a:pPr>
            <a:r>
              <a:rPr lang="en-US" sz="2000" b="1" dirty="0" err="1" smtClean="0">
                <a:latin typeface="Times New Roman" pitchFamily="18" charset="0"/>
                <a:cs typeface="Times New Roman" pitchFamily="18" charset="0"/>
              </a:rPr>
              <a:t>Gốm</a:t>
            </a:r>
            <a:endParaRPr lang="en-US" sz="2000" b="1" dirty="0" smtClean="0">
              <a:latin typeface="Times New Roman" pitchFamily="18" charset="0"/>
              <a:cs typeface="Times New Roman" pitchFamily="18" charset="0"/>
            </a:endParaRPr>
          </a:p>
          <a:p>
            <a:pPr marL="285750" indent="-285750">
              <a:buFontTx/>
              <a:buChar char="-"/>
            </a:pPr>
            <a:r>
              <a:rPr lang="en-US" sz="2000" b="1" dirty="0" err="1" smtClean="0">
                <a:latin typeface="Times New Roman" pitchFamily="18" charset="0"/>
                <a:cs typeface="Times New Roman" pitchFamily="18" charset="0"/>
              </a:rPr>
              <a:t>Gỗ</a:t>
            </a:r>
            <a:endParaRPr lang="en-US" sz="2000" b="1" dirty="0">
              <a:latin typeface="Times New Roman" pitchFamily="18" charset="0"/>
              <a:cs typeface="Times New Roman" pitchFamily="18" charset="0"/>
            </a:endParaRPr>
          </a:p>
        </p:txBody>
      </p:sp>
      <p:sp>
        <p:nvSpPr>
          <p:cNvPr id="25" name="TextBox 24"/>
          <p:cNvSpPr txBox="1"/>
          <p:nvPr/>
        </p:nvSpPr>
        <p:spPr>
          <a:xfrm>
            <a:off x="3751026" y="5658408"/>
            <a:ext cx="1546740"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3600" b="1" dirty="0" smtClean="0">
                <a:latin typeface="Times New Roman" pitchFamily="18" charset="0"/>
                <a:cs typeface="Times New Roman" pitchFamily="18" charset="0"/>
              </a:rPr>
              <a:t>5: 00</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3645981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Rounded Rectangle 27"/>
          <p:cNvSpPr/>
          <p:nvPr/>
        </p:nvSpPr>
        <p:spPr>
          <a:xfrm>
            <a:off x="-16565" y="559650"/>
            <a:ext cx="8491583" cy="990571"/>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dirty="0" err="1">
                <a:solidFill>
                  <a:schemeClr val="tx1"/>
                </a:solidFill>
                <a:latin typeface="#9Slide03 Arima Madurai" panose="00000500000000000000" pitchFamily="2" charset="0"/>
                <a:cs typeface="#9Slide03 Arima Madurai" panose="00000500000000000000" pitchFamily="2" charset="0"/>
              </a:rPr>
              <a:t>Ngoài</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tính</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dẫn</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điện</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và</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dẫn</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nhiệt</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các</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vật</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liệu</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còn</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có</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các</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tính</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chất</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khác</a:t>
            </a:r>
            <a:r>
              <a:rPr lang="en-US" sz="2800" dirty="0">
                <a:solidFill>
                  <a:schemeClr val="tx1"/>
                </a:solidFill>
                <a:latin typeface="#9Slide03 Arima Madurai" panose="00000500000000000000" pitchFamily="2" charset="0"/>
                <a:cs typeface="#9Slide03 Arima Madurai" panose="00000500000000000000" pitchFamily="2" charset="0"/>
              </a:rPr>
              <a:t> </a:t>
            </a:r>
            <a:r>
              <a:rPr lang="en-US" sz="2800" dirty="0" err="1">
                <a:solidFill>
                  <a:schemeClr val="tx1"/>
                </a:solidFill>
                <a:latin typeface="#9Slide03 Arima Madurai" panose="00000500000000000000" pitchFamily="2" charset="0"/>
                <a:cs typeface="#9Slide03 Arima Madurai" panose="00000500000000000000" pitchFamily="2" charset="0"/>
              </a:rPr>
              <a:t>nh</a:t>
            </a:r>
            <a:r>
              <a:rPr lang="vi-VN" sz="2800" dirty="0">
                <a:solidFill>
                  <a:schemeClr val="tx1"/>
                </a:solidFill>
                <a:latin typeface="#9Slide03 Arima Madurai" panose="00000500000000000000" pitchFamily="2" charset="0"/>
                <a:cs typeface="#9Slide03 Arima Madurai" panose="00000500000000000000" pitchFamily="2" charset="0"/>
              </a:rPr>
              <a:t>ư</a:t>
            </a:r>
            <a:r>
              <a:rPr lang="en-US" sz="2800" dirty="0">
                <a:solidFill>
                  <a:schemeClr val="tx1"/>
                </a:solidFill>
                <a:latin typeface="#9Slide03 Arima Madurai" panose="00000500000000000000" pitchFamily="2" charset="0"/>
                <a:cs typeface="#9Slide03 Arima Madurai" panose="00000500000000000000" pitchFamily="2" charset="0"/>
              </a:rPr>
              <a:t>: </a:t>
            </a:r>
          </a:p>
        </p:txBody>
      </p:sp>
      <p:pic>
        <p:nvPicPr>
          <p:cNvPr id="3" name="Picture 2"/>
          <p:cNvPicPr>
            <a:picLocks noChangeAspect="1"/>
          </p:cNvPicPr>
          <p:nvPr/>
        </p:nvPicPr>
        <p:blipFill>
          <a:blip r:embed="rId2"/>
          <a:stretch>
            <a:fillRect/>
          </a:stretch>
        </p:blipFill>
        <p:spPr>
          <a:xfrm>
            <a:off x="2009326" y="1752600"/>
            <a:ext cx="4439799" cy="4577887"/>
          </a:xfrm>
          <a:prstGeom prst="rect">
            <a:avLst/>
          </a:prstGeom>
        </p:spPr>
      </p:pic>
    </p:spTree>
    <p:extLst>
      <p:ext uri="{BB962C8B-B14F-4D97-AF65-F5344CB8AC3E}">
        <p14:creationId xmlns:p14="http://schemas.microsoft.com/office/powerpoint/2010/main" val="312509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22" presetClass="entr" presetSubtype="4" fill="hold"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990600" y="694715"/>
            <a:ext cx="688368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400" dirty="0" err="1">
                <a:solidFill>
                  <a:srgbClr val="002060"/>
                </a:solidFill>
                <a:latin typeface="Times New Roman" pitchFamily="18" charset="0"/>
                <a:cs typeface="Times New Roman" pitchFamily="18" charset="0"/>
              </a:rPr>
              <a:t>Để</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làm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chiếc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ấm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điện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đun</a:t>
            </a:r>
            <a:r>
              <a:rPr lang="en-US" sz="2400" dirty="0">
                <a:solidFill>
                  <a:srgbClr val="002060"/>
                </a:solidFill>
                <a:latin typeface="Times New Roman" pitchFamily="18" charset="0"/>
                <a:cs typeface="Times New Roman" pitchFamily="18" charset="0"/>
              </a:rPr>
              <a:t> n</a:t>
            </a:r>
            <a:r>
              <a:rPr lang="vi-VN" sz="2400" dirty="0">
                <a:solidFill>
                  <a:srgbClr val="002060"/>
                </a:solidFill>
                <a:latin typeface="Times New Roman" pitchFamily="18" charset="0"/>
                <a:cs typeface="Times New Roman" pitchFamily="18" charset="0"/>
              </a:rPr>
              <a:t>ước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ng</a:t>
            </a:r>
            <a:r>
              <a:rPr lang="vi-VN" sz="2400" dirty="0">
                <a:solidFill>
                  <a:srgbClr val="002060"/>
                </a:solidFill>
                <a:latin typeface="Times New Roman" pitchFamily="18" charset="0"/>
                <a:cs typeface="Times New Roman" pitchFamily="18" charset="0"/>
              </a:rPr>
              <a:t>ười</a:t>
            </a:r>
            <a:r>
              <a:rPr lang="en-US" sz="2400" dirty="0">
                <a:solidFill>
                  <a:srgbClr val="002060"/>
                </a:solidFill>
                <a:latin typeface="Times New Roman" pitchFamily="18" charset="0"/>
                <a:cs typeface="Times New Roman" pitchFamily="18" charset="0"/>
              </a:rPr>
              <a:t> ta </a:t>
            </a:r>
            <a:r>
              <a:rPr lang="en-US" sz="2400" dirty="0" err="1">
                <a:solidFill>
                  <a:srgbClr val="002060"/>
                </a:solidFill>
                <a:latin typeface="Times New Roman" pitchFamily="18" charset="0"/>
                <a:cs typeface="Times New Roman" pitchFamily="18" charset="0"/>
              </a:rPr>
              <a:t>đã</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sử</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dụng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vật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liệu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gì</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Giải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thích</a:t>
            </a:r>
            <a:r>
              <a:rPr lang="en-US" sz="2400" dirty="0">
                <a:solidFill>
                  <a:srgbClr val="002060"/>
                </a:solidFill>
                <a:latin typeface="Times New Roman" pitchFamily="18" charset="0"/>
                <a:cs typeface="Times New Roman" pitchFamily="18" charset="0"/>
              </a:rPr>
              <a:t>.</a:t>
            </a:r>
          </a:p>
        </p:txBody>
      </p:sp>
      <p:pic>
        <p:nvPicPr>
          <p:cNvPr id="18436" name="Picture 4" descr="Ấm điện đun nước Sanyo KTL-9NC - Hàng chính hã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556" b="9931"/>
          <a:stretch/>
        </p:blipFill>
        <p:spPr bwMode="auto">
          <a:xfrm>
            <a:off x="2971800" y="1699558"/>
            <a:ext cx="1577601" cy="1693563"/>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Ấm đun nước siêu tốc cắm điện Bosch của Đức bán tại Hải Phò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9416" y="1850535"/>
            <a:ext cx="1168794" cy="1558392"/>
          </a:xfrm>
          <a:prstGeom prst="rect">
            <a:avLst/>
          </a:prstGeom>
          <a:noFill/>
          <a:extLst>
            <a:ext uri="{909E8E84-426E-40DD-AFC4-6F175D3DCCD1}">
              <a14:hiddenFill xmlns:a14="http://schemas.microsoft.com/office/drawing/2010/main">
                <a:solidFill>
                  <a:srgbClr val="FFFFFF"/>
                </a:solidFill>
              </a14:hiddenFill>
            </a:ext>
          </a:extLst>
        </p:spPr>
      </p:pic>
      <p:sp>
        <p:nvSpPr>
          <p:cNvPr id="50" name="Rounded Rectangle 49"/>
          <p:cNvSpPr/>
          <p:nvPr/>
        </p:nvSpPr>
        <p:spPr>
          <a:xfrm>
            <a:off x="685800" y="3733800"/>
            <a:ext cx="8255916" cy="3017995"/>
          </a:xfrm>
          <a:prstGeom prst="roundRect">
            <a:avLst/>
          </a:prstGeom>
          <a:solidFill>
            <a:srgbClr val="FDF1F1"/>
          </a:solidFill>
          <a:ln>
            <a:solidFill>
              <a:schemeClr val="accent6">
                <a:lumMod val="60000"/>
                <a:lumOff val="40000"/>
              </a:schemeClr>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dirty="0" err="1">
                <a:solidFill>
                  <a:schemeClr val="tx1"/>
                </a:solidFill>
                <a:latin typeface="Times New Roman" pitchFamily="18" charset="0"/>
                <a:cs typeface="Times New Roman" pitchFamily="18" charset="0"/>
              </a:rPr>
              <a:t>Chiếc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ấm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đun</a:t>
            </a:r>
            <a:r>
              <a:rPr lang="en-US" sz="2400" dirty="0">
                <a:solidFill>
                  <a:schemeClr val="tx1"/>
                </a:solidFill>
                <a:latin typeface="Times New Roman" pitchFamily="18" charset="0"/>
                <a:cs typeface="Times New Roman" pitchFamily="18" charset="0"/>
              </a:rPr>
              <a:t> n</a:t>
            </a:r>
            <a:r>
              <a:rPr lang="vi-VN" sz="2400" dirty="0">
                <a:solidFill>
                  <a:schemeClr val="tx1"/>
                </a:solidFill>
                <a:latin typeface="Times New Roman" pitchFamily="18" charset="0"/>
                <a:cs typeface="Times New Roman" pitchFamily="18" charset="0"/>
              </a:rPr>
              <a:t>ước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a:t>
            </a:r>
          </a:p>
          <a:p>
            <a:pPr algn="just"/>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Thân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làm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inox</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bền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chắc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chịu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nhiệt</a:t>
            </a:r>
            <a:r>
              <a:rPr lang="en-US" sz="2400" dirty="0">
                <a:solidFill>
                  <a:schemeClr val="tx1"/>
                </a:solidFill>
                <a:latin typeface="Times New Roman" pitchFamily="18" charset="0"/>
                <a:cs typeface="Times New Roman" pitchFamily="18" charset="0"/>
              </a:rPr>
              <a:t>).</a:t>
            </a:r>
          </a:p>
          <a:p>
            <a:pPr algn="just"/>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Nắp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tay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cầm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nhựa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điện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nhiệt</a:t>
            </a:r>
            <a:r>
              <a:rPr lang="en-US" sz="2400" dirty="0">
                <a:solidFill>
                  <a:schemeClr val="tx1"/>
                </a:solidFill>
                <a:latin typeface="Times New Roman" pitchFamily="18" charset="0"/>
                <a:cs typeface="Times New Roman" pitchFamily="18" charset="0"/>
              </a:rPr>
              <a:t>).</a:t>
            </a:r>
          </a:p>
          <a:p>
            <a:pPr algn="just"/>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Thanh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cấp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nhiệt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thép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dẫn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điện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dẫn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nhiệt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giúp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làm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nóng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sôi</a:t>
            </a:r>
            <a:r>
              <a:rPr lang="en-US" sz="2400" dirty="0">
                <a:solidFill>
                  <a:schemeClr val="tx1"/>
                </a:solidFill>
                <a:latin typeface="Times New Roman" pitchFamily="18" charset="0"/>
                <a:cs typeface="Times New Roman" pitchFamily="18" charset="0"/>
              </a:rPr>
              <a:t> n</a:t>
            </a:r>
            <a:r>
              <a:rPr lang="vi-VN" sz="2400" dirty="0">
                <a:solidFill>
                  <a:schemeClr val="tx1"/>
                </a:solidFill>
                <a:latin typeface="Times New Roman" pitchFamily="18" charset="0"/>
                <a:cs typeface="Times New Roman" pitchFamily="18" charset="0"/>
              </a:rPr>
              <a:t>ước</a:t>
            </a:r>
            <a:r>
              <a:rPr lang="en-US" sz="2400" dirty="0">
                <a:solidFill>
                  <a:schemeClr val="tx1"/>
                </a:solidFill>
                <a:latin typeface="Times New Roman" pitchFamily="18" charset="0"/>
                <a:cs typeface="Times New Roman" pitchFamily="18" charset="0"/>
              </a:rPr>
              <a:t>.</a:t>
            </a:r>
          </a:p>
          <a:p>
            <a:pPr algn="just"/>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Dây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điện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lõi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dẫn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điện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vỏ</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bọc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nhựa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điện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nhiệt</a:t>
            </a:r>
            <a:r>
              <a:rPr lang="en-US" sz="2400"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428946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barn(inVertical)">
                                      <p:cBhvr>
                                        <p:cTn id="7" dur="500"/>
                                        <p:tgtEl>
                                          <p:spTgt spid="18436"/>
                                        </p:tgtEl>
                                      </p:cBhvr>
                                    </p:animEffect>
                                  </p:childTnLst>
                                </p:cTn>
                              </p:par>
                              <p:par>
                                <p:cTn id="8" presetID="16" presetClass="entr" presetSubtype="21" fill="hold" nodeType="withEffect">
                                  <p:stCondLst>
                                    <p:cond delay="0"/>
                                  </p:stCondLst>
                                  <p:childTnLst>
                                    <p:set>
                                      <p:cBhvr>
                                        <p:cTn id="9" dur="1" fill="hold">
                                          <p:stCondLst>
                                            <p:cond delay="0"/>
                                          </p:stCondLst>
                                        </p:cTn>
                                        <p:tgtEl>
                                          <p:spTgt spid="18440"/>
                                        </p:tgtEl>
                                        <p:attrNameLst>
                                          <p:attrName>style.visibility</p:attrName>
                                        </p:attrNameLst>
                                      </p:cBhvr>
                                      <p:to>
                                        <p:strVal val="visible"/>
                                      </p:to>
                                    </p:set>
                                    <p:animEffect transition="in" filter="barn(inVertical)">
                                      <p:cBhvr>
                                        <p:cTn id="10" dur="500"/>
                                        <p:tgtEl>
                                          <p:spTgt spid="1844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 calcmode="lin" valueType="num">
                                      <p:cBhvr additive="base">
                                        <p:cTn id="15" dur="500" fill="hold"/>
                                        <p:tgtEl>
                                          <p:spTgt spid="50"/>
                                        </p:tgtEl>
                                        <p:attrNameLst>
                                          <p:attrName>ppt_x</p:attrName>
                                        </p:attrNameLst>
                                      </p:cBhvr>
                                      <p:tavLst>
                                        <p:tav tm="0">
                                          <p:val>
                                            <p:strVal val="#ppt_x"/>
                                          </p:val>
                                        </p:tav>
                                        <p:tav tm="100000">
                                          <p:val>
                                            <p:strVal val="#ppt_x"/>
                                          </p:val>
                                        </p:tav>
                                      </p:tavLst>
                                    </p:anim>
                                    <p:anim calcmode="lin" valueType="num">
                                      <p:cBhvr additive="base">
                                        <p:cTn id="16"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Quy Trình Làm Gốm | 5 Bước Làm Gốm Bạn Cần Biết - Gốm Nghệ Thuậ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940" y="1114868"/>
            <a:ext cx="2123994" cy="2598029"/>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2" descr="Đi đổ xăng cứ nắm mẹo này, vừa tiết kiệm vừa tránh gian lậ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092215"/>
            <a:ext cx="1998874" cy="2598715"/>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4" descr="Phân biệt cát bê tông và cát xây - Vật liệu xây dựng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5175" y="3719008"/>
            <a:ext cx="2038880" cy="2711157"/>
          </a:xfrm>
          <a:prstGeom prst="ellipse">
            <a:avLst/>
          </a:prstGeom>
          <a:noFill/>
          <a:extLst>
            <a:ext uri="{909E8E84-426E-40DD-AFC4-6F175D3DCCD1}">
              <a14:hiddenFill xmlns:a14="http://schemas.microsoft.com/office/drawing/2010/main">
                <a:solidFill>
                  <a:srgbClr val="FFFFFF"/>
                </a:solidFill>
              </a14:hiddenFill>
            </a:ext>
          </a:extLst>
        </p:spPr>
      </p:pic>
      <p:pic>
        <p:nvPicPr>
          <p:cNvPr id="7" name="Picture 6" descr="Hãy tả hình ảnh bác nông dân đang gặt lúa - Văn lớp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4057" y="3712898"/>
            <a:ext cx="2063753" cy="2717267"/>
          </a:xfrm>
          <a:prstGeom prst="ellipse">
            <a:avLst/>
          </a:prstGeom>
          <a:noFill/>
          <a:extLst>
            <a:ext uri="{909E8E84-426E-40DD-AFC4-6F175D3DCCD1}">
              <a14:hiddenFill xmlns:a14="http://schemas.microsoft.com/office/drawing/2010/main">
                <a:solidFill>
                  <a:srgbClr val="FFFFFF"/>
                </a:solidFill>
              </a14:hiddenFill>
            </a:ext>
          </a:extLst>
        </p:spPr>
      </p:pic>
      <p:sp>
        <p:nvSpPr>
          <p:cNvPr id="8" name="Google Shape;2239;p32"/>
          <p:cNvSpPr txBox="1">
            <a:spLocks/>
          </p:cNvSpPr>
          <p:nvPr/>
        </p:nvSpPr>
        <p:spPr>
          <a:xfrm>
            <a:off x="240332" y="1475301"/>
            <a:ext cx="2285710" cy="144851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2800" dirty="0">
                <a:solidFill>
                  <a:schemeClr val="tx1"/>
                </a:solidFill>
                <a:latin typeface="Times New Roman" pitchFamily="18" charset="0"/>
                <a:cs typeface="Times New Roman" pitchFamily="18" charset="0"/>
              </a:rPr>
              <a:t>MỘT SỐ </a:t>
            </a:r>
            <a:endParaRPr lang="en-US" sz="2800" dirty="0" smtClean="0">
              <a:solidFill>
                <a:schemeClr val="tx1"/>
              </a:solidFill>
              <a:latin typeface="Times New Roman" pitchFamily="18" charset="0"/>
              <a:cs typeface="Times New Roman" pitchFamily="18" charset="0"/>
            </a:endParaRPr>
          </a:p>
          <a:p>
            <a:pPr algn="ctr">
              <a:spcAft>
                <a:spcPts val="1600"/>
              </a:spcAft>
            </a:pPr>
            <a:r>
              <a:rPr lang="en-US" sz="2800" dirty="0" smtClean="0">
                <a:solidFill>
                  <a:schemeClr val="tx1"/>
                </a:solidFill>
                <a:latin typeface="Times New Roman" pitchFamily="18" charset="0"/>
                <a:cs typeface="Times New Roman" pitchFamily="18" charset="0"/>
              </a:rPr>
              <a:t>VẬT </a:t>
            </a:r>
            <a:r>
              <a:rPr lang="en-US" sz="2800" dirty="0">
                <a:solidFill>
                  <a:schemeClr val="tx1"/>
                </a:solidFill>
                <a:latin typeface="Times New Roman" pitchFamily="18" charset="0"/>
                <a:cs typeface="Times New Roman" pitchFamily="18" charset="0"/>
              </a:rPr>
              <a:t>LIỆU</a:t>
            </a:r>
          </a:p>
        </p:txBody>
      </p:sp>
      <p:sp>
        <p:nvSpPr>
          <p:cNvPr id="9" name="Line Callout 2 (Border and Accent Bar) 8"/>
          <p:cNvSpPr/>
          <p:nvPr/>
        </p:nvSpPr>
        <p:spPr>
          <a:xfrm rot="10800000">
            <a:off x="394405" y="764616"/>
            <a:ext cx="1917700" cy="708361"/>
          </a:xfrm>
          <a:prstGeom prst="accentBorderCallout2">
            <a:avLst>
              <a:gd name="adj1" fmla="val 50027"/>
              <a:gd name="adj2" fmla="val -7008"/>
              <a:gd name="adj3" fmla="val 49840"/>
              <a:gd name="adj4" fmla="val -23952"/>
              <a:gd name="adj5" fmla="val 7318"/>
              <a:gd name="adj6" fmla="val -29448"/>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10" name="Google Shape;2237;p32"/>
          <p:cNvSpPr txBox="1">
            <a:spLocks/>
          </p:cNvSpPr>
          <p:nvPr/>
        </p:nvSpPr>
        <p:spPr>
          <a:xfrm>
            <a:off x="366832" y="871271"/>
            <a:ext cx="1891800" cy="632400"/>
          </a:xfrm>
          <a:prstGeom prst="rect">
            <a:avLst/>
          </a:prstGeom>
        </p:spPr>
        <p:txBody>
          <a:bodyPr spcFirstLastPara="1" wrap="square" lIns="91425" tIns="91425" rIns="91425" bIns="91425" anchor="ctr" anchorCtr="0">
            <a:noAutofit/>
          </a:bodyPr>
          <a:lstStyle>
            <a:lvl1pPr algn="ctr" defTabSz="1217066" rtl="0" eaLnBrk="1" latinLnBrk="0" hangingPunct="1">
              <a:spcBef>
                <a:spcPct val="0"/>
              </a:spcBef>
              <a:buNone/>
              <a:defRPr sz="5900" kern="1200">
                <a:solidFill>
                  <a:schemeClr val="tx1"/>
                </a:solidFill>
                <a:latin typeface="+mj-lt"/>
                <a:ea typeface="+mj-ea"/>
                <a:cs typeface="+mj-cs"/>
              </a:defRPr>
            </a:lvl1pPr>
          </a:lstStyle>
          <a:p>
            <a:r>
              <a:rPr lang="en-US" sz="4800" dirty="0" smtClean="0">
                <a:solidFill>
                  <a:schemeClr val="accent3"/>
                </a:solidFill>
              </a:rPr>
              <a:t>BÀI </a:t>
            </a:r>
            <a:r>
              <a:rPr lang="en-US" sz="4800" dirty="0" smtClean="0">
                <a:solidFill>
                  <a:schemeClr val="accent3"/>
                </a:solidFill>
              </a:rPr>
              <a:t>12</a:t>
            </a:r>
            <a:endParaRPr lang="en-US" sz="4800" dirty="0">
              <a:solidFill>
                <a:schemeClr val="accent3"/>
              </a:solidFill>
            </a:endParaRPr>
          </a:p>
        </p:txBody>
      </p:sp>
      <p:sp>
        <p:nvSpPr>
          <p:cNvPr id="11" name="Line Callout 2 (Border and Accent Bar) 10"/>
          <p:cNvSpPr/>
          <p:nvPr/>
        </p:nvSpPr>
        <p:spPr>
          <a:xfrm rot="10800000">
            <a:off x="381593" y="3426274"/>
            <a:ext cx="1917700" cy="708361"/>
          </a:xfrm>
          <a:prstGeom prst="accentBorderCallout2">
            <a:avLst>
              <a:gd name="adj1" fmla="val 50027"/>
              <a:gd name="adj2" fmla="val -7008"/>
              <a:gd name="adj3" fmla="val 49840"/>
              <a:gd name="adj4" fmla="val -23952"/>
              <a:gd name="adj5" fmla="val 7318"/>
              <a:gd name="adj6" fmla="val -29448"/>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Google Shape;2243;p32"/>
          <p:cNvSpPr txBox="1">
            <a:spLocks/>
          </p:cNvSpPr>
          <p:nvPr/>
        </p:nvSpPr>
        <p:spPr>
          <a:xfrm>
            <a:off x="413675" y="3487660"/>
            <a:ext cx="1891800" cy="632400"/>
          </a:xfrm>
          <a:prstGeom prst="rect">
            <a:avLst/>
          </a:prstGeom>
        </p:spPr>
        <p:txBody>
          <a:bodyPr spcFirstLastPara="1" wrap="square" lIns="91425" tIns="91425" rIns="91425" bIns="91425" anchor="ctr" anchorCtr="0">
            <a:noAutofit/>
          </a:bodyPr>
          <a:lstStyle>
            <a:lvl1pPr algn="ctr" defTabSz="1217066" rtl="0" eaLnBrk="1" latinLnBrk="0" hangingPunct="1">
              <a:spcBef>
                <a:spcPct val="0"/>
              </a:spcBef>
              <a:buNone/>
              <a:defRPr sz="5900" kern="1200">
                <a:solidFill>
                  <a:schemeClr val="tx1"/>
                </a:solidFill>
                <a:latin typeface="+mj-lt"/>
                <a:ea typeface="+mj-ea"/>
                <a:cs typeface="+mj-cs"/>
              </a:defRPr>
            </a:lvl1pPr>
          </a:lstStyle>
          <a:p>
            <a:r>
              <a:rPr lang="en-US" sz="4800" dirty="0" smtClean="0">
                <a:solidFill>
                  <a:schemeClr val="accent6"/>
                </a:solidFill>
              </a:rPr>
              <a:t>BÀI </a:t>
            </a:r>
            <a:r>
              <a:rPr lang="en-US" sz="4800" dirty="0" smtClean="0">
                <a:solidFill>
                  <a:schemeClr val="accent6"/>
                </a:solidFill>
              </a:rPr>
              <a:t>14</a:t>
            </a:r>
            <a:endParaRPr lang="en-US" sz="4800" dirty="0">
              <a:solidFill>
                <a:schemeClr val="accent6"/>
              </a:solidFill>
            </a:endParaRPr>
          </a:p>
        </p:txBody>
      </p:sp>
      <p:sp>
        <p:nvSpPr>
          <p:cNvPr id="13" name="Line Callout 2 (Border and Accent Bar) 12"/>
          <p:cNvSpPr/>
          <p:nvPr/>
        </p:nvSpPr>
        <p:spPr>
          <a:xfrm>
            <a:off x="6990783" y="764616"/>
            <a:ext cx="1917700" cy="708361"/>
          </a:xfrm>
          <a:prstGeom prst="accentBorderCallout2">
            <a:avLst>
              <a:gd name="adj1" fmla="val 50027"/>
              <a:gd name="adj2" fmla="val -7008"/>
              <a:gd name="adj3" fmla="val 49840"/>
              <a:gd name="adj4" fmla="val -23952"/>
              <a:gd name="adj5" fmla="val 112500"/>
              <a:gd name="adj6" fmla="val -3607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4" name="Google Shape;2240;p32"/>
          <p:cNvSpPr txBox="1">
            <a:spLocks/>
          </p:cNvSpPr>
          <p:nvPr/>
        </p:nvSpPr>
        <p:spPr>
          <a:xfrm>
            <a:off x="7016683" y="847947"/>
            <a:ext cx="1891800" cy="632400"/>
          </a:xfrm>
          <a:prstGeom prst="rect">
            <a:avLst/>
          </a:prstGeom>
        </p:spPr>
        <p:txBody>
          <a:bodyPr spcFirstLastPara="1" wrap="square" lIns="91425" tIns="91425" rIns="91425" bIns="91425" anchor="ctr" anchorCtr="0">
            <a:noAutofit/>
          </a:bodyPr>
          <a:lstStyle>
            <a:lvl1pPr algn="ctr" defTabSz="1217066" rtl="0" eaLnBrk="1" latinLnBrk="0" hangingPunct="1">
              <a:spcBef>
                <a:spcPct val="0"/>
              </a:spcBef>
              <a:buNone/>
              <a:defRPr sz="5900" kern="1200">
                <a:solidFill>
                  <a:schemeClr val="tx1"/>
                </a:solidFill>
                <a:latin typeface="+mj-lt"/>
                <a:ea typeface="+mj-ea"/>
                <a:cs typeface="+mj-cs"/>
              </a:defRPr>
            </a:lvl1pPr>
          </a:lstStyle>
          <a:p>
            <a:r>
              <a:rPr lang="en-US" sz="4400" dirty="0" smtClean="0">
                <a:solidFill>
                  <a:schemeClr val="accent2"/>
                </a:solidFill>
              </a:rPr>
              <a:t>BÀI </a:t>
            </a:r>
            <a:r>
              <a:rPr lang="en-US" sz="4400" dirty="0" smtClean="0">
                <a:solidFill>
                  <a:schemeClr val="accent2"/>
                </a:solidFill>
              </a:rPr>
              <a:t>13</a:t>
            </a:r>
            <a:endParaRPr lang="en-US" sz="4400" dirty="0">
              <a:solidFill>
                <a:schemeClr val="accent2"/>
              </a:solidFill>
            </a:endParaRPr>
          </a:p>
        </p:txBody>
      </p:sp>
      <p:sp>
        <p:nvSpPr>
          <p:cNvPr id="15" name="Line Callout 2 (Border and Accent Bar) 14"/>
          <p:cNvSpPr/>
          <p:nvPr/>
        </p:nvSpPr>
        <p:spPr>
          <a:xfrm>
            <a:off x="7016683" y="3336748"/>
            <a:ext cx="1917700" cy="708361"/>
          </a:xfrm>
          <a:prstGeom prst="accentBorderCallout2">
            <a:avLst>
              <a:gd name="adj1" fmla="val 50027"/>
              <a:gd name="adj2" fmla="val -7008"/>
              <a:gd name="adj3" fmla="val 49840"/>
              <a:gd name="adj4" fmla="val -23952"/>
              <a:gd name="adj5" fmla="val 112500"/>
              <a:gd name="adj6" fmla="val -36071"/>
            </a:avLst>
          </a:prstGeom>
          <a:ln>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6" name="Google Shape;2246;p32"/>
          <p:cNvSpPr txBox="1">
            <a:spLocks/>
          </p:cNvSpPr>
          <p:nvPr/>
        </p:nvSpPr>
        <p:spPr>
          <a:xfrm>
            <a:off x="6975903" y="3426271"/>
            <a:ext cx="1891800" cy="632400"/>
          </a:xfrm>
          <a:prstGeom prst="rect">
            <a:avLst/>
          </a:prstGeom>
        </p:spPr>
        <p:txBody>
          <a:bodyPr spcFirstLastPara="1" wrap="square" lIns="91425" tIns="91425" rIns="91425" bIns="91425" anchor="ctr" anchorCtr="0">
            <a:noAutofit/>
          </a:bodyPr>
          <a:lstStyle>
            <a:lvl1pPr algn="ctr" defTabSz="1217066" rtl="0" eaLnBrk="1" latinLnBrk="0" hangingPunct="1">
              <a:spcBef>
                <a:spcPct val="0"/>
              </a:spcBef>
              <a:buNone/>
              <a:defRPr sz="5900" kern="1200">
                <a:solidFill>
                  <a:schemeClr val="tx1"/>
                </a:solidFill>
                <a:latin typeface="+mj-lt"/>
                <a:ea typeface="+mj-ea"/>
                <a:cs typeface="+mj-cs"/>
              </a:defRPr>
            </a:lvl1pPr>
          </a:lstStyle>
          <a:p>
            <a:r>
              <a:rPr lang="en-US" sz="4800" dirty="0" smtClean="0">
                <a:solidFill>
                  <a:schemeClr val="accent5">
                    <a:lumMod val="75000"/>
                  </a:schemeClr>
                </a:solidFill>
              </a:rPr>
              <a:t>BÀI </a:t>
            </a:r>
            <a:r>
              <a:rPr lang="en-US" sz="4800" dirty="0" smtClean="0">
                <a:solidFill>
                  <a:schemeClr val="accent5">
                    <a:lumMod val="75000"/>
                  </a:schemeClr>
                </a:solidFill>
              </a:rPr>
              <a:t>15</a:t>
            </a:r>
            <a:endParaRPr lang="en-US" sz="4800" dirty="0">
              <a:solidFill>
                <a:schemeClr val="accent5">
                  <a:lumMod val="75000"/>
                </a:schemeClr>
              </a:solidFill>
            </a:endParaRPr>
          </a:p>
        </p:txBody>
      </p:sp>
      <p:sp>
        <p:nvSpPr>
          <p:cNvPr id="17" name="Google Shape;2239;p32"/>
          <p:cNvSpPr txBox="1">
            <a:spLocks/>
          </p:cNvSpPr>
          <p:nvPr/>
        </p:nvSpPr>
        <p:spPr>
          <a:xfrm>
            <a:off x="6695994" y="1475301"/>
            <a:ext cx="2494202" cy="144851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2800" dirty="0">
                <a:solidFill>
                  <a:schemeClr val="tx1"/>
                </a:solidFill>
                <a:latin typeface="Times New Roman" pitchFamily="18" charset="0"/>
                <a:cs typeface="Times New Roman" pitchFamily="18" charset="0"/>
              </a:rPr>
              <a:t>MỘT SỐ </a:t>
            </a:r>
            <a:endParaRPr lang="en-US" sz="2800" dirty="0" smtClean="0">
              <a:solidFill>
                <a:schemeClr val="tx1"/>
              </a:solidFill>
              <a:latin typeface="Times New Roman" pitchFamily="18" charset="0"/>
              <a:cs typeface="Times New Roman" pitchFamily="18" charset="0"/>
            </a:endParaRPr>
          </a:p>
          <a:p>
            <a:pPr algn="ctr">
              <a:spcAft>
                <a:spcPts val="1600"/>
              </a:spcAft>
            </a:pPr>
            <a:r>
              <a:rPr lang="en-US" sz="2800" dirty="0" smtClean="0">
                <a:solidFill>
                  <a:schemeClr val="tx1"/>
                </a:solidFill>
                <a:latin typeface="Times New Roman" pitchFamily="18" charset="0"/>
                <a:cs typeface="Times New Roman" pitchFamily="18" charset="0"/>
              </a:rPr>
              <a:t>NGUYÊN </a:t>
            </a:r>
            <a:r>
              <a:rPr lang="en-US" sz="2800" dirty="0">
                <a:solidFill>
                  <a:schemeClr val="tx1"/>
                </a:solidFill>
                <a:latin typeface="Times New Roman" pitchFamily="18" charset="0"/>
                <a:cs typeface="Times New Roman" pitchFamily="18" charset="0"/>
              </a:rPr>
              <a:t>LIỆU</a:t>
            </a:r>
          </a:p>
        </p:txBody>
      </p:sp>
      <p:sp>
        <p:nvSpPr>
          <p:cNvPr id="18" name="Google Shape;2239;p32"/>
          <p:cNvSpPr txBox="1">
            <a:spLocks/>
          </p:cNvSpPr>
          <p:nvPr/>
        </p:nvSpPr>
        <p:spPr>
          <a:xfrm>
            <a:off x="240332" y="4134635"/>
            <a:ext cx="2285710" cy="144851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2800" dirty="0">
                <a:solidFill>
                  <a:schemeClr val="tx1"/>
                </a:solidFill>
                <a:latin typeface="Times New Roman" pitchFamily="18" charset="0"/>
                <a:cs typeface="Times New Roman" pitchFamily="18" charset="0"/>
              </a:rPr>
              <a:t>MỘT </a:t>
            </a:r>
            <a:r>
              <a:rPr lang="en-US" sz="2800" dirty="0" smtClean="0">
                <a:solidFill>
                  <a:schemeClr val="tx1"/>
                </a:solidFill>
                <a:latin typeface="Times New Roman" pitchFamily="18" charset="0"/>
                <a:cs typeface="Times New Roman" pitchFamily="18" charset="0"/>
              </a:rPr>
              <a:t>SỐ</a:t>
            </a:r>
          </a:p>
          <a:p>
            <a:pPr algn="ctr">
              <a:spcAft>
                <a:spcPts val="1600"/>
              </a:spcAft>
            </a:pPr>
            <a:r>
              <a:rPr lang="en-US" sz="2800" dirty="0" smtClean="0">
                <a:solidFill>
                  <a:schemeClr val="tx1"/>
                </a:solidFill>
                <a:latin typeface="Times New Roman" pitchFamily="18" charset="0"/>
                <a:cs typeface="Times New Roman" pitchFamily="18" charset="0"/>
              </a:rPr>
              <a:t> </a:t>
            </a:r>
            <a:r>
              <a:rPr lang="en-US" sz="2800" dirty="0">
                <a:solidFill>
                  <a:schemeClr val="tx1"/>
                </a:solidFill>
                <a:latin typeface="Times New Roman" pitchFamily="18" charset="0"/>
                <a:cs typeface="Times New Roman" pitchFamily="18" charset="0"/>
              </a:rPr>
              <a:t>NHIÊN LIỆU</a:t>
            </a:r>
          </a:p>
        </p:txBody>
      </p:sp>
      <p:sp>
        <p:nvSpPr>
          <p:cNvPr id="19" name="Google Shape;2239;p32"/>
          <p:cNvSpPr txBox="1">
            <a:spLocks/>
          </p:cNvSpPr>
          <p:nvPr/>
        </p:nvSpPr>
        <p:spPr>
          <a:xfrm>
            <a:off x="6649799" y="4058673"/>
            <a:ext cx="2494202" cy="144851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2800" dirty="0">
                <a:solidFill>
                  <a:schemeClr val="tx1"/>
                </a:solidFill>
                <a:latin typeface="Times New Roman" pitchFamily="18" charset="0"/>
                <a:cs typeface="Times New Roman" pitchFamily="18" charset="0"/>
              </a:rPr>
              <a:t>MỘT SỐ </a:t>
            </a:r>
            <a:endParaRPr lang="en-US" sz="2800" dirty="0" smtClean="0">
              <a:solidFill>
                <a:schemeClr val="tx1"/>
              </a:solidFill>
              <a:latin typeface="Times New Roman" pitchFamily="18" charset="0"/>
              <a:cs typeface="Times New Roman" pitchFamily="18" charset="0"/>
            </a:endParaRPr>
          </a:p>
          <a:p>
            <a:pPr algn="ctr">
              <a:spcAft>
                <a:spcPts val="1600"/>
              </a:spcAft>
            </a:pPr>
            <a:r>
              <a:rPr lang="en-US" sz="2800" dirty="0" smtClean="0">
                <a:solidFill>
                  <a:schemeClr val="tx1"/>
                </a:solidFill>
                <a:latin typeface="Times New Roman" pitchFamily="18" charset="0"/>
                <a:cs typeface="Times New Roman" pitchFamily="18" charset="0"/>
              </a:rPr>
              <a:t>L</a:t>
            </a:r>
            <a:r>
              <a:rPr lang="vi-VN" sz="2800" dirty="0">
                <a:solidFill>
                  <a:schemeClr val="tx1"/>
                </a:solidFill>
                <a:latin typeface="Times New Roman" pitchFamily="18" charset="0"/>
                <a:cs typeface="Times New Roman" pitchFamily="18" charset="0"/>
              </a:rPr>
              <a:t>ƯƠ</a:t>
            </a:r>
            <a:r>
              <a:rPr lang="en-US" sz="2800" dirty="0">
                <a:solidFill>
                  <a:schemeClr val="tx1"/>
                </a:solidFill>
                <a:latin typeface="Times New Roman" pitchFamily="18" charset="0"/>
                <a:cs typeface="Times New Roman" pitchFamily="18" charset="0"/>
              </a:rPr>
              <a:t>NG THỰC - THỰC PHẨM</a:t>
            </a:r>
          </a:p>
        </p:txBody>
      </p:sp>
      <p:sp>
        <p:nvSpPr>
          <p:cNvPr id="20" name="Rectangle 19"/>
          <p:cNvSpPr/>
          <p:nvPr/>
        </p:nvSpPr>
        <p:spPr>
          <a:xfrm>
            <a:off x="3116305" y="3342113"/>
            <a:ext cx="2926019" cy="523220"/>
          </a:xfrm>
          <a:prstGeom prst="rect">
            <a:avLst/>
          </a:prstGeom>
          <a:solidFill>
            <a:schemeClr val="lt1"/>
          </a:solidFill>
          <a:ln w="28575">
            <a:solidFill>
              <a:schemeClr val="bg2">
                <a:alpha val="97000"/>
              </a:schemeClr>
            </a:solidFill>
            <a:prstDash val="dash"/>
          </a:ln>
        </p:spPr>
        <p:txBody>
          <a:bodyPr wrap="square">
            <a:spAutoFit/>
          </a:bodyPr>
          <a:lstStyle/>
          <a:p>
            <a:pPr algn="ctr"/>
            <a:r>
              <a:rPr lang="en-US" sz="2800" dirty="0">
                <a:solidFill>
                  <a:schemeClr val="tx1"/>
                </a:solidFill>
                <a:latin typeface="#9Slide07 SVNNexa Rust Slab Bla" panose="020B0606040200020203" pitchFamily="34" charset="0"/>
              </a:rPr>
              <a:t>CH</a:t>
            </a:r>
            <a:r>
              <a:rPr lang="vi-VN" sz="2800" dirty="0">
                <a:solidFill>
                  <a:schemeClr val="tx1"/>
                </a:solidFill>
                <a:latin typeface="#9Slide07 SVNNexa Rust Slab Bla" panose="020B0606040200020203" pitchFamily="34" charset="0"/>
              </a:rPr>
              <a:t>ƯƠ</a:t>
            </a:r>
            <a:r>
              <a:rPr lang="en-US" sz="2800" dirty="0">
                <a:solidFill>
                  <a:schemeClr val="tx1"/>
                </a:solidFill>
                <a:latin typeface="#9Slide07 SVNNexa Rust Slab Bla" panose="020B0606040200020203" pitchFamily="34" charset="0"/>
              </a:rPr>
              <a:t>NG III</a:t>
            </a:r>
          </a:p>
        </p:txBody>
      </p:sp>
    </p:spTree>
    <p:extLst>
      <p:ext uri="{BB962C8B-B14F-4D97-AF65-F5344CB8AC3E}">
        <p14:creationId xmlns:p14="http://schemas.microsoft.com/office/powerpoint/2010/main" val="1128460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arn(inVertical)">
                                      <p:cBhvr>
                                        <p:cTn id="38" dur="500"/>
                                        <p:tgtEl>
                                          <p:spTgt spid="12"/>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par>
                                <p:cTn id="42" presetID="16" presetClass="entr" presetSubtype="21" fill="hold"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barn(inVertical)">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00"/>
                                        <p:tgtEl>
                                          <p:spTgt spid="16"/>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par>
                                <p:cTn id="53" presetID="22" presetClass="entr" presetSubtype="4" fill="hold"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down)">
                                      <p:cBhvr>
                                        <p:cTn id="55" dur="500"/>
                                        <p:tgtEl>
                                          <p:spTgt spid="7"/>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down)">
                                      <p:cBhvr>
                                        <p:cTn id="5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p:bldP spid="11" grpId="0" animBg="1"/>
      <p:bldP spid="12" grpId="0"/>
      <p:bldP spid="13" grpId="0" animBg="1"/>
      <p:bldP spid="14" grpId="0"/>
      <p:bldP spid="15" grpId="0" animBg="1"/>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Rectangle 33"/>
          <p:cNvSpPr/>
          <p:nvPr/>
        </p:nvSpPr>
        <p:spPr>
          <a:xfrm>
            <a:off x="460374" y="1176633"/>
            <a:ext cx="7921625" cy="875100"/>
          </a:xfrm>
          <a:prstGeom prst="rect">
            <a:avLst/>
          </a:prstGeom>
          <a:ln>
            <a:solidFill>
              <a:schemeClr val="bg1">
                <a:lumMod val="50000"/>
              </a:schemeClr>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16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6" name="TextBox 5"/>
          <p:cNvSpPr txBox="1"/>
          <p:nvPr/>
        </p:nvSpPr>
        <p:spPr>
          <a:xfrm>
            <a:off x="1921187" y="1272033"/>
            <a:ext cx="5422812" cy="707886"/>
          </a:xfrm>
          <a:prstGeom prst="rect">
            <a:avLst/>
          </a:prstGeom>
          <a:noFill/>
        </p:spPr>
        <p:txBody>
          <a:bodyPr wrap="square" rtlCol="0">
            <a:spAutoFit/>
          </a:bodyPr>
          <a:lstStyle/>
          <a:p>
            <a:pPr algn="just"/>
            <a:r>
              <a:rPr lang="en-US" sz="2000" dirty="0" err="1">
                <a:solidFill>
                  <a:srgbClr val="002060"/>
                </a:solidFill>
                <a:latin typeface="Times New Roman" pitchFamily="18" charset="0"/>
                <a:cs typeface="Times New Roman" pitchFamily="18" charset="0"/>
              </a:rPr>
              <a:t>Quan</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sát</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các</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đồ</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vật</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trong</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hình</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bên</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rồi</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ghi</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nhận</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xét</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vào</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bảng</a:t>
            </a:r>
            <a:r>
              <a:rPr lang="en-US" sz="2000" dirty="0">
                <a:solidFill>
                  <a:srgbClr val="002060"/>
                </a:solidFill>
                <a:latin typeface="Times New Roman" pitchFamily="18" charset="0"/>
                <a:cs typeface="Times New Roman" pitchFamily="18" charset="0"/>
              </a:rPr>
              <a:t> SGK </a:t>
            </a:r>
            <a:r>
              <a:rPr lang="en-US" sz="2000" dirty="0" err="1">
                <a:solidFill>
                  <a:srgbClr val="002060"/>
                </a:solidFill>
                <a:latin typeface="Times New Roman" pitchFamily="18" charset="0"/>
                <a:cs typeface="Times New Roman" pitchFamily="18" charset="0"/>
              </a:rPr>
              <a:t>trang</a:t>
            </a:r>
            <a:r>
              <a:rPr lang="en-US" sz="2000" dirty="0">
                <a:solidFill>
                  <a:srgbClr val="002060"/>
                </a:solidFill>
                <a:latin typeface="Times New Roman" pitchFamily="18" charset="0"/>
                <a:cs typeface="Times New Roman" pitchFamily="18" charset="0"/>
              </a:rPr>
              <a:t> 52.</a:t>
            </a:r>
          </a:p>
        </p:txBody>
      </p:sp>
      <p:pic>
        <p:nvPicPr>
          <p:cNvPr id="20482" name="Picture 2" descr="Ấm Tử Sa Thủy Bình - ATS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53" y="2208999"/>
            <a:ext cx="2176309" cy="2176309"/>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Đồ chơi xếp hình Lego có tốt không? Mua hàng chính hãng ở đâ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462" y="2286772"/>
            <a:ext cx="2485939" cy="2098536"/>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10 dụng cụ thí nghiệm hóa học thông dụng (Phần 1) – Dụng cụ thí nghiệm  Nguyên Việt Triều"/>
          <p:cNvPicPr>
            <a:picLocks noChangeAspect="1" noChangeArrowheads="1"/>
          </p:cNvPicPr>
          <p:nvPr/>
        </p:nvPicPr>
        <p:blipFill rotWithShape="1">
          <a:blip r:embed="rId4">
            <a:extLst>
              <a:ext uri="{28A0092B-C50C-407E-A947-70E740481C1C}">
                <a14:useLocalDpi xmlns:a14="http://schemas.microsoft.com/office/drawing/2010/main" val="0"/>
              </a:ext>
            </a:extLst>
          </a:blip>
          <a:srcRect l="10435" r="7979"/>
          <a:stretch/>
        </p:blipFill>
        <p:spPr bwMode="auto">
          <a:xfrm>
            <a:off x="5486400" y="2147132"/>
            <a:ext cx="2434728" cy="2238176"/>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Bàn gỗ mầm non hình chữ nhật - Bàn ghế gỗ thông cho bé - Bangtot.vn"/>
          <p:cNvPicPr>
            <a:picLocks noChangeAspect="1" noChangeArrowheads="1"/>
          </p:cNvPicPr>
          <p:nvPr/>
        </p:nvPicPr>
        <p:blipFill rotWithShape="1">
          <a:blip r:embed="rId5">
            <a:extLst>
              <a:ext uri="{28A0092B-C50C-407E-A947-70E740481C1C}">
                <a14:useLocalDpi xmlns:a14="http://schemas.microsoft.com/office/drawing/2010/main" val="0"/>
              </a:ext>
            </a:extLst>
          </a:blip>
          <a:srcRect l="17806" t="18223" r="12796" b="10990"/>
          <a:stretch/>
        </p:blipFill>
        <p:spPr bwMode="auto">
          <a:xfrm>
            <a:off x="797317" y="4385309"/>
            <a:ext cx="2229979" cy="2357015"/>
          </a:xfrm>
          <a:prstGeom prst="rect">
            <a:avLst/>
          </a:prstGeom>
          <a:noFill/>
          <a:extLst>
            <a:ext uri="{909E8E84-426E-40DD-AFC4-6F175D3DCCD1}">
              <a14:hiddenFill xmlns:a14="http://schemas.microsoft.com/office/drawing/2010/main">
                <a:solidFill>
                  <a:srgbClr val="FFFFFF"/>
                </a:solidFill>
              </a14:hiddenFill>
            </a:ext>
          </a:extLst>
        </p:spPr>
      </p:pic>
      <p:pic>
        <p:nvPicPr>
          <p:cNvPr id="20490" name="Picture 10" descr="Nồi inox cao cấp vung kính của Đức ELo Kallisto 20cm"/>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0783" b="10153"/>
          <a:stretch/>
        </p:blipFill>
        <p:spPr bwMode="auto">
          <a:xfrm>
            <a:off x="3197634" y="4385309"/>
            <a:ext cx="2118429" cy="2357015"/>
          </a:xfrm>
          <a:prstGeom prst="rect">
            <a:avLst/>
          </a:prstGeom>
          <a:noFill/>
          <a:extLst>
            <a:ext uri="{909E8E84-426E-40DD-AFC4-6F175D3DCCD1}">
              <a14:hiddenFill xmlns:a14="http://schemas.microsoft.com/office/drawing/2010/main">
                <a:solidFill>
                  <a:srgbClr val="FFFFFF"/>
                </a:solidFill>
              </a14:hiddenFill>
            </a:ext>
          </a:extLst>
        </p:spPr>
      </p:pic>
      <p:pic>
        <p:nvPicPr>
          <p:cNvPr id="20492" name="Picture 12" descr="Văn phòng phẩm Hải Phòng, Giấy in A4 Hải Phòng, Thiết bị văn phòng Hải  Phòng, Đổ mực máy in Hải Phòng, Cho thuê máy Photo Hải Phò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9567" y="4393235"/>
            <a:ext cx="2442041" cy="2231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3746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8860" y="1295400"/>
            <a:ext cx="8458200"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4000" b="1" dirty="0" smtClean="0">
                <a:latin typeface="Times New Roman" pitchFamily="18" charset="0"/>
                <a:cs typeface="Times New Roman" pitchFamily="18" charset="0"/>
              </a:rPr>
              <a:t>III. Thu </a:t>
            </a:r>
            <a:r>
              <a:rPr lang="en-US" sz="4000" b="1" dirty="0" err="1" smtClean="0">
                <a:latin typeface="Times New Roman" pitchFamily="18" charset="0"/>
                <a:cs typeface="Times New Roman" pitchFamily="18" charset="0"/>
              </a:rPr>
              <a:t>gom</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rác</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thải</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và</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tái</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sử</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dụng</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đồ</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dùng</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trong</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gia</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đình</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31349169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460376" y="317292"/>
            <a:ext cx="8389769" cy="446276"/>
          </a:xfrm>
          <a:prstGeom prst="rect">
            <a:avLst/>
          </a:prstGeom>
          <a:noFill/>
        </p:spPr>
        <p:txBody>
          <a:bodyPr wrap="square" rtlCol="0">
            <a:spAutoFit/>
          </a:bodyPr>
          <a:lstStyle/>
          <a:p>
            <a:pPr algn="ctr"/>
            <a:r>
              <a:rPr lang="en-US" sz="2300" dirty="0">
                <a:solidFill>
                  <a:schemeClr val="tx1"/>
                </a:solidFill>
                <a:latin typeface="Times New Roman" pitchFamily="18" charset="0"/>
                <a:cs typeface="Times New Roman" pitchFamily="18" charset="0"/>
              </a:rPr>
              <a:t>Thu </a:t>
            </a:r>
            <a:r>
              <a:rPr lang="en-US" sz="2300" dirty="0" err="1">
                <a:solidFill>
                  <a:schemeClr val="tx1"/>
                </a:solidFill>
                <a:latin typeface="Times New Roman" pitchFamily="18" charset="0"/>
                <a:cs typeface="Times New Roman" pitchFamily="18" charset="0"/>
              </a:rPr>
              <a:t>gom</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rác</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thải</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và</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tái</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sử</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dụng</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đồ</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dùng</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trong</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gia</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đình</a:t>
            </a:r>
            <a:endParaRPr lang="en-US" sz="2300" dirty="0">
              <a:solidFill>
                <a:schemeClr val="tx1"/>
              </a:solidFill>
              <a:latin typeface="Times New Roman" pitchFamily="18" charset="0"/>
              <a:cs typeface="Times New Roman" pitchFamily="18" charset="0"/>
            </a:endParaRPr>
          </a:p>
        </p:txBody>
      </p:sp>
      <p:grpSp>
        <p:nvGrpSpPr>
          <p:cNvPr id="20" name="Group 19"/>
          <p:cNvGrpSpPr/>
          <p:nvPr/>
        </p:nvGrpSpPr>
        <p:grpSpPr>
          <a:xfrm>
            <a:off x="1" y="280150"/>
            <a:ext cx="5716131" cy="60959"/>
            <a:chOff x="0" y="895908"/>
            <a:chExt cx="2739712" cy="45719"/>
          </a:xfrm>
        </p:grpSpPr>
        <p:cxnSp>
          <p:nvCxnSpPr>
            <p:cNvPr id="21" name="直接连接符 15">
              <a:extLst>
                <a:ext uri="{FF2B5EF4-FFF2-40B4-BE49-F238E27FC236}">
                  <a16:creationId xmlns="" xmlns:a16="http://schemas.microsoft.com/office/drawing/2014/main" id="{F22AACA2-8D4F-4D0B-B897-00B64505935B}"/>
                </a:ext>
              </a:extLst>
            </p:cNvPr>
            <p:cNvCxnSpPr>
              <a:cxnSpLocks/>
            </p:cNvCxnSpPr>
            <p:nvPr/>
          </p:nvCxnSpPr>
          <p:spPr>
            <a:xfrm flipH="1">
              <a:off x="0" y="927100"/>
              <a:ext cx="2717799" cy="14527"/>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22" name="Oval 21"/>
            <p:cNvSpPr/>
            <p:nvPr/>
          </p:nvSpPr>
          <p:spPr>
            <a:xfrm>
              <a:off x="2717799" y="895908"/>
              <a:ext cx="21913"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1" y="888510"/>
            <a:ext cx="5687285" cy="81751"/>
            <a:chOff x="0" y="846097"/>
            <a:chExt cx="5687285" cy="61313"/>
          </a:xfrm>
        </p:grpSpPr>
        <p:grpSp>
          <p:nvGrpSpPr>
            <p:cNvPr id="18" name="Group 17"/>
            <p:cNvGrpSpPr/>
            <p:nvPr/>
          </p:nvGrpSpPr>
          <p:grpSpPr>
            <a:xfrm>
              <a:off x="0" y="846097"/>
              <a:ext cx="5687285" cy="45719"/>
              <a:chOff x="0" y="895908"/>
              <a:chExt cx="2725886" cy="45719"/>
            </a:xfrm>
          </p:grpSpPr>
          <p:cxnSp>
            <p:nvCxnSpPr>
              <p:cNvPr id="4" name="直接连接符 15">
                <a:extLst>
                  <a:ext uri="{FF2B5EF4-FFF2-40B4-BE49-F238E27FC236}">
                    <a16:creationId xmlns="" xmlns:a16="http://schemas.microsoft.com/office/drawing/2014/main" id="{F22AACA2-8D4F-4D0B-B897-00B64505935B}"/>
                  </a:ext>
                </a:extLst>
              </p:cNvPr>
              <p:cNvCxnSpPr>
                <a:cxnSpLocks/>
              </p:cNvCxnSpPr>
              <p:nvPr/>
            </p:nvCxnSpPr>
            <p:spPr>
              <a:xfrm flipH="1">
                <a:off x="0" y="927100"/>
                <a:ext cx="2717799" cy="14527"/>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9" name="Oval 8"/>
              <p:cNvSpPr/>
              <p:nvPr/>
            </p:nvSpPr>
            <p:spPr>
              <a:xfrm flipH="1">
                <a:off x="2703973" y="895908"/>
                <a:ext cx="21913"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Oval 22"/>
            <p:cNvSpPr/>
            <p:nvPr/>
          </p:nvSpPr>
          <p:spPr>
            <a:xfrm>
              <a:off x="2652558" y="861691"/>
              <a:ext cx="45719"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ounded Rectangle 24"/>
          <p:cNvSpPr/>
          <p:nvPr/>
        </p:nvSpPr>
        <p:spPr>
          <a:xfrm>
            <a:off x="26895" y="385805"/>
            <a:ext cx="685800" cy="50270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i="1" dirty="0">
                <a:latin typeface="Times New Roman" pitchFamily="18" charset="0"/>
                <a:cs typeface="Times New Roman" pitchFamily="18" charset="0"/>
              </a:rPr>
              <a:t>III</a:t>
            </a:r>
          </a:p>
        </p:txBody>
      </p:sp>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Rounded Rectangle 12"/>
          <p:cNvSpPr/>
          <p:nvPr/>
        </p:nvSpPr>
        <p:spPr>
          <a:xfrm>
            <a:off x="877634" y="1216810"/>
            <a:ext cx="7972510" cy="1526391"/>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err="1">
                <a:solidFill>
                  <a:schemeClr val="tx1"/>
                </a:solidFill>
                <a:latin typeface="Times New Roman" pitchFamily="18" charset="0"/>
                <a:cs typeface="Times New Roman" pitchFamily="18" charset="0"/>
              </a:rPr>
              <a:t>Rất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nhiều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đồ</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dùng</a:t>
            </a:r>
            <a:r>
              <a:rPr lang="en-US" sz="2400" b="1" dirty="0" smtClean="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cũ</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hoặc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bị</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hỏng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có</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thể</a:t>
            </a:r>
            <a:r>
              <a:rPr lang="en-US" sz="2400" b="1" dirty="0">
                <a:solidFill>
                  <a:schemeClr val="tx1"/>
                </a:solidFill>
                <a:latin typeface="Times New Roman" pitchFamily="18" charset="0"/>
                <a:cs typeface="Times New Roman" pitchFamily="18" charset="0"/>
              </a:rPr>
              <a:t> đ</a:t>
            </a:r>
            <a:r>
              <a:rPr lang="vi-VN" sz="2400" b="1" dirty="0">
                <a:solidFill>
                  <a:schemeClr val="tx1"/>
                </a:solidFill>
                <a:latin typeface="Times New Roman" pitchFamily="18" charset="0"/>
                <a:cs typeface="Times New Roman" pitchFamily="18" charset="0"/>
              </a:rPr>
              <a:t>ượ</a:t>
            </a:r>
            <a:r>
              <a:rPr lang="en-US" sz="2400" b="1" dirty="0">
                <a:solidFill>
                  <a:schemeClr val="tx1"/>
                </a:solidFill>
                <a:latin typeface="Times New Roman" pitchFamily="18" charset="0"/>
                <a:cs typeface="Times New Roman" pitchFamily="18" charset="0"/>
              </a:rPr>
              <a:t>c </a:t>
            </a:r>
            <a:r>
              <a:rPr lang="en-US" sz="2400" b="1" dirty="0" err="1">
                <a:solidFill>
                  <a:schemeClr val="tx1"/>
                </a:solidFill>
                <a:latin typeface="Times New Roman" pitchFamily="18" charset="0"/>
                <a:cs typeface="Times New Roman" pitchFamily="18" charset="0"/>
              </a:rPr>
              <a:t>sử</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dụng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lại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với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mục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đích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khác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hoặc</a:t>
            </a:r>
            <a:r>
              <a:rPr lang="en-US" sz="2400" b="1" dirty="0">
                <a:solidFill>
                  <a:schemeClr val="tx1"/>
                </a:solidFill>
                <a:latin typeface="Times New Roman" pitchFamily="18" charset="0"/>
                <a:cs typeface="Times New Roman" pitchFamily="18" charset="0"/>
              </a:rPr>
              <a:t> đ</a:t>
            </a:r>
            <a:r>
              <a:rPr lang="vi-VN" sz="2400" b="1" dirty="0">
                <a:solidFill>
                  <a:schemeClr val="tx1"/>
                </a:solidFill>
                <a:latin typeface="Times New Roman" pitchFamily="18" charset="0"/>
                <a:cs typeface="Times New Roman" pitchFamily="18" charset="0"/>
              </a:rPr>
              <a:t>ượ</a:t>
            </a:r>
            <a:r>
              <a:rPr lang="en-US" sz="2400" b="1" dirty="0">
                <a:solidFill>
                  <a:schemeClr val="tx1"/>
                </a:solidFill>
                <a:latin typeface="Times New Roman" pitchFamily="18" charset="0"/>
                <a:cs typeface="Times New Roman" pitchFamily="18" charset="0"/>
              </a:rPr>
              <a:t>c </a:t>
            </a:r>
            <a:r>
              <a:rPr lang="en-US" sz="2400" b="1" dirty="0" err="1">
                <a:solidFill>
                  <a:schemeClr val="tx1"/>
                </a:solidFill>
                <a:latin typeface="Times New Roman" pitchFamily="18" charset="0"/>
                <a:cs typeface="Times New Roman" pitchFamily="18" charset="0"/>
              </a:rPr>
              <a:t>gom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lại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để</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tái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chế</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Hạn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chế</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rác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thải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phân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loại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rác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khi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bỏ</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những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hành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động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thiết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thực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để</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góp</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phần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bảo</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vệ</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môi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a:t>
            </a:r>
            <a:r>
              <a:rPr lang="vi-VN" sz="2400" b="1" dirty="0">
                <a:solidFill>
                  <a:schemeClr val="tx1"/>
                </a:solidFill>
                <a:latin typeface="Times New Roman" pitchFamily="18" charset="0"/>
                <a:cs typeface="Times New Roman" pitchFamily="18" charset="0"/>
              </a:rPr>
              <a:t>ường</a:t>
            </a:r>
            <a:r>
              <a:rPr lang="en-US" sz="2400" b="1" dirty="0">
                <a:solidFill>
                  <a:schemeClr val="tx1"/>
                </a:solidFill>
                <a:latin typeface="Times New Roman" pitchFamily="18" charset="0"/>
                <a:cs typeface="Times New Roman" pitchFamily="18" charset="0"/>
              </a:rPr>
              <a:t>.</a:t>
            </a:r>
          </a:p>
        </p:txBody>
      </p:sp>
      <p:pic>
        <p:nvPicPr>
          <p:cNvPr id="14" name="Picture 16" descr="Hình ảnh Cây Bút Chì Mẫu Biểu Tượng Của Trường Trừu Tượng Phẳng Văn Bản  Viết, Biểu Tượng Màu, Biểu Tượng Mẫu, Biểu Tượng Trừu Tượng Vector và PNG  với nền tron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9219" b="81563" l="10000" r="90000"/>
                    </a14:imgEffect>
                  </a14:imgLayer>
                </a14:imgProps>
              </a:ext>
              <a:ext uri="{28A0092B-C50C-407E-A947-70E740481C1C}">
                <a14:useLocalDpi xmlns:a14="http://schemas.microsoft.com/office/drawing/2010/main" val="0"/>
              </a:ext>
            </a:extLst>
          </a:blip>
          <a:srcRect l="19484" t="21120" r="20289" b="20448"/>
          <a:stretch/>
        </p:blipFill>
        <p:spPr bwMode="auto">
          <a:xfrm flipH="1">
            <a:off x="42818" y="1216809"/>
            <a:ext cx="755969" cy="118378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UROBA phát động phong trào THU GOM PIN CŨ BẢO VỆ MÔI TRƯỜNG"/>
          <p:cNvPicPr>
            <a:picLocks noChangeAspect="1" noChangeArrowheads="1"/>
          </p:cNvPicPr>
          <p:nvPr/>
        </p:nvPicPr>
        <p:blipFill rotWithShape="1">
          <a:blip r:embed="rId4">
            <a:extLst>
              <a:ext uri="{28A0092B-C50C-407E-A947-70E740481C1C}">
                <a14:useLocalDpi xmlns:a14="http://schemas.microsoft.com/office/drawing/2010/main" val="0"/>
              </a:ext>
            </a:extLst>
          </a:blip>
          <a:srcRect b="10929"/>
          <a:stretch/>
        </p:blipFill>
        <p:spPr bwMode="auto">
          <a:xfrm>
            <a:off x="330386" y="3047683"/>
            <a:ext cx="2727245" cy="27201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Gạch sinh thái giải pháp tái chế chai nhựa và nilon - Phế liệu Lộc Phá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7630" y="3047683"/>
            <a:ext cx="2777507" cy="27201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8+ Ý tưởng và cách tái chế chai nhựa thành đồ chơi, đồ dùng cho bé |  Cleanipedi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2096" y="3047683"/>
            <a:ext cx="3107135" cy="2720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97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138042" y="1844317"/>
            <a:ext cx="6955570" cy="4023083"/>
            <a:chOff x="0" y="0"/>
            <a:chExt cx="74599591" cy="18485788"/>
          </a:xfrm>
        </p:grpSpPr>
        <p:sp>
          <p:nvSpPr>
            <p:cNvPr id="8" name="Freeform 8"/>
            <p:cNvSpPr/>
            <p:nvPr/>
          </p:nvSpPr>
          <p:spPr>
            <a:xfrm>
              <a:off x="72390" y="72390"/>
              <a:ext cx="74454813" cy="18341009"/>
            </a:xfrm>
            <a:custGeom>
              <a:avLst/>
              <a:gdLst/>
              <a:ahLst/>
              <a:cxnLst/>
              <a:rect l="l" t="t" r="r" b="b"/>
              <a:pathLst>
                <a:path w="74454813" h="18341009">
                  <a:moveTo>
                    <a:pt x="0" y="0"/>
                  </a:moveTo>
                  <a:lnTo>
                    <a:pt x="74454813" y="0"/>
                  </a:lnTo>
                  <a:lnTo>
                    <a:pt x="74454813" y="18341009"/>
                  </a:lnTo>
                  <a:lnTo>
                    <a:pt x="0" y="18341009"/>
                  </a:lnTo>
                  <a:lnTo>
                    <a:pt x="0" y="0"/>
                  </a:lnTo>
                  <a:close/>
                </a:path>
              </a:pathLst>
            </a:custGeom>
            <a:solidFill>
              <a:srgbClr val="FFFFFF"/>
            </a:solidFill>
          </p:spPr>
        </p:sp>
        <p:sp>
          <p:nvSpPr>
            <p:cNvPr id="9" name="Freeform 9"/>
            <p:cNvSpPr/>
            <p:nvPr/>
          </p:nvSpPr>
          <p:spPr>
            <a:xfrm>
              <a:off x="0" y="0"/>
              <a:ext cx="74599589" cy="18485788"/>
            </a:xfrm>
            <a:custGeom>
              <a:avLst/>
              <a:gdLst/>
              <a:ahLst/>
              <a:cxnLst/>
              <a:rect l="l" t="t" r="r" b="b"/>
              <a:pathLst>
                <a:path w="74599589" h="18485788">
                  <a:moveTo>
                    <a:pt x="74454810" y="18341008"/>
                  </a:moveTo>
                  <a:lnTo>
                    <a:pt x="74599589" y="18341008"/>
                  </a:lnTo>
                  <a:lnTo>
                    <a:pt x="74599589" y="18485788"/>
                  </a:lnTo>
                  <a:lnTo>
                    <a:pt x="74454810" y="18485788"/>
                  </a:lnTo>
                  <a:lnTo>
                    <a:pt x="74454810" y="18341008"/>
                  </a:lnTo>
                  <a:close/>
                  <a:moveTo>
                    <a:pt x="0" y="144780"/>
                  </a:moveTo>
                  <a:lnTo>
                    <a:pt x="144780" y="144780"/>
                  </a:lnTo>
                  <a:lnTo>
                    <a:pt x="144780" y="18341008"/>
                  </a:lnTo>
                  <a:lnTo>
                    <a:pt x="0" y="18341008"/>
                  </a:lnTo>
                  <a:lnTo>
                    <a:pt x="0" y="144780"/>
                  </a:lnTo>
                  <a:close/>
                  <a:moveTo>
                    <a:pt x="0" y="18341008"/>
                  </a:moveTo>
                  <a:lnTo>
                    <a:pt x="144780" y="18341008"/>
                  </a:lnTo>
                  <a:lnTo>
                    <a:pt x="144780" y="18485788"/>
                  </a:lnTo>
                  <a:lnTo>
                    <a:pt x="0" y="18485788"/>
                  </a:lnTo>
                  <a:lnTo>
                    <a:pt x="0" y="18341008"/>
                  </a:lnTo>
                  <a:close/>
                  <a:moveTo>
                    <a:pt x="74454810" y="144780"/>
                  </a:moveTo>
                  <a:lnTo>
                    <a:pt x="74599589" y="144780"/>
                  </a:lnTo>
                  <a:lnTo>
                    <a:pt x="74599589" y="18341008"/>
                  </a:lnTo>
                  <a:lnTo>
                    <a:pt x="74454810" y="18341008"/>
                  </a:lnTo>
                  <a:lnTo>
                    <a:pt x="74454810" y="144780"/>
                  </a:lnTo>
                  <a:close/>
                  <a:moveTo>
                    <a:pt x="144780" y="18341008"/>
                  </a:moveTo>
                  <a:lnTo>
                    <a:pt x="74454810" y="18341008"/>
                  </a:lnTo>
                  <a:lnTo>
                    <a:pt x="74454810" y="18485788"/>
                  </a:lnTo>
                  <a:lnTo>
                    <a:pt x="144780" y="18485788"/>
                  </a:lnTo>
                  <a:lnTo>
                    <a:pt x="144780" y="1834100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sp>
        <p:nvSpPr>
          <p:cNvPr id="16" name="TextBox 16"/>
          <p:cNvSpPr txBox="1"/>
          <p:nvPr/>
        </p:nvSpPr>
        <p:spPr>
          <a:xfrm>
            <a:off x="1434481" y="2300879"/>
            <a:ext cx="6589366" cy="2954655"/>
          </a:xfrm>
          <a:prstGeom prst="rect">
            <a:avLst/>
          </a:prstGeom>
        </p:spPr>
        <p:style>
          <a:lnRef idx="1">
            <a:schemeClr val="accent2"/>
          </a:lnRef>
          <a:fillRef idx="2">
            <a:schemeClr val="accent2"/>
          </a:fillRef>
          <a:effectRef idx="1">
            <a:schemeClr val="accent2"/>
          </a:effectRef>
          <a:fontRef idx="minor">
            <a:schemeClr val="dk1"/>
          </a:fontRef>
        </p:style>
        <p:txBody>
          <a:bodyPr lIns="0" tIns="0" rIns="0" bIns="0" rtlCol="0" anchor="t">
            <a:spAutoFit/>
          </a:bodyPr>
          <a:lstStyle/>
          <a:p>
            <a:r>
              <a:rPr lang="nl-NL" sz="3200" dirty="0">
                <a:latin typeface="Times New Roman" pitchFamily="18" charset="0"/>
                <a:cs typeface="Times New Roman" pitchFamily="18" charset="0"/>
              </a:rPr>
              <a:t>1. Tại sao việc tái sử dụng lại có lợi cho cộng đồng về kinh tế?</a:t>
            </a:r>
            <a:endParaRPr lang="en-US" sz="3200" dirty="0">
              <a:latin typeface="Times New Roman" pitchFamily="18" charset="0"/>
              <a:cs typeface="Times New Roman" pitchFamily="18" charset="0"/>
            </a:endParaRPr>
          </a:p>
          <a:p>
            <a:r>
              <a:rPr lang="nl-NL" sz="3200" dirty="0">
                <a:latin typeface="Times New Roman" pitchFamily="18" charset="0"/>
                <a:cs typeface="Times New Roman" pitchFamily="18" charset="0"/>
              </a:rPr>
              <a:t>2. Tại sao tái sử dụng là tốt cho môi trường?</a:t>
            </a:r>
            <a:endParaRPr lang="en-US" sz="3200" dirty="0">
              <a:latin typeface="Times New Roman" pitchFamily="18" charset="0"/>
              <a:cs typeface="Times New Roman" pitchFamily="18" charset="0"/>
            </a:endParaRPr>
          </a:p>
          <a:p>
            <a:r>
              <a:rPr lang="nl-NL" sz="3200" dirty="0">
                <a:latin typeface="Times New Roman" pitchFamily="18" charset="0"/>
                <a:cs typeface="Times New Roman" pitchFamily="18" charset="0"/>
              </a:rPr>
              <a:t>3. Điều gì sẽ xảy ra nếu rác thải không được xử lí?</a:t>
            </a:r>
            <a:endParaRPr lang="en-US" sz="3200" dirty="0">
              <a:latin typeface="Times New Roman" pitchFamily="18" charset="0"/>
              <a:cs typeface="Times New Roman" pitchFamily="18" charset="0"/>
            </a:endParaRPr>
          </a:p>
        </p:txBody>
      </p:sp>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34481" y="1120152"/>
            <a:ext cx="1449529" cy="748484"/>
          </a:xfrm>
          <a:prstGeom prst="rect">
            <a:avLst/>
          </a:prstGeom>
        </p:spPr>
      </p:pic>
      <p:pic>
        <p:nvPicPr>
          <p:cNvPr id="19" name="Picture 18">
            <a:extLst>
              <a:ext uri="{FF2B5EF4-FFF2-40B4-BE49-F238E27FC236}">
                <a16:creationId xmlns:a16="http://schemas.microsoft.com/office/drawing/2014/main" xmlns="" id="{8D07E02E-626D-4F59-B79C-025843502F90}"/>
              </a:ext>
            </a:extLst>
          </p:cNvPr>
          <p:cNvPicPr>
            <a:picLocks noChangeAspect="1"/>
          </p:cNvPicPr>
          <p:nvPr/>
        </p:nvPicPr>
        <p:blipFill>
          <a:blip r:embed="rId14"/>
          <a:srcRect/>
          <a:stretch>
            <a:fillRect/>
          </a:stretch>
        </p:blipFill>
        <p:spPr>
          <a:xfrm>
            <a:off x="6862657" y="776444"/>
            <a:ext cx="1230955" cy="1092192"/>
          </a:xfrm>
          <a:prstGeom prst="rect">
            <a:avLst/>
          </a:prstGeom>
        </p:spPr>
      </p:pic>
      <p:sp>
        <p:nvSpPr>
          <p:cNvPr id="2" name="TextBox 1"/>
          <p:cNvSpPr txBox="1"/>
          <p:nvPr/>
        </p:nvSpPr>
        <p:spPr>
          <a:xfrm>
            <a:off x="4343400" y="381000"/>
            <a:ext cx="2209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Thảo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luận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nhóm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đôi</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985824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32670" y="304800"/>
            <a:ext cx="2362200" cy="378565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dirty="0" err="1" smtClean="0">
                <a:latin typeface="Times New Roman" pitchFamily="18" charset="0"/>
                <a:cs typeface="Times New Roman" pitchFamily="18" charset="0"/>
              </a:rPr>
              <a:t>Tìm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một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số</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dẫn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chứng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chỉ</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ra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rằng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việc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sử</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dụng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nhựa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hợp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lí</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hiệu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quả</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có</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động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tiêu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cực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sức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khỏe</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người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môi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trường</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5" name="Rectangle 4"/>
          <p:cNvSpPr/>
          <p:nvPr/>
        </p:nvSpPr>
        <p:spPr>
          <a:xfrm>
            <a:off x="3810000" y="704295"/>
            <a:ext cx="5285362" cy="8309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vi-VN" sz="2400" dirty="0">
                <a:latin typeface="Times New Roman" pitchFamily="18" charset="0"/>
                <a:cs typeface="Times New Roman" pitchFamily="18" charset="0"/>
              </a:rPr>
              <a:t>Động vật dưới biển bị mắc vào rác thải nhựa do con người thải ra</a:t>
            </a:r>
          </a:p>
        </p:txBody>
      </p:sp>
      <p:sp>
        <p:nvSpPr>
          <p:cNvPr id="6" name="Rectangle 5"/>
          <p:cNvSpPr/>
          <p:nvPr/>
        </p:nvSpPr>
        <p:spPr>
          <a:xfrm>
            <a:off x="3829454" y="1676400"/>
            <a:ext cx="5314545"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vi-VN" sz="2400" dirty="0">
                <a:latin typeface="+mj-lt"/>
              </a:rPr>
              <a:t>Đốt rác thải nhựa gây ô nhiễm môi trường, có thể gây đau đầu, nôn mửa ở người</a:t>
            </a:r>
          </a:p>
        </p:txBody>
      </p:sp>
      <p:pic>
        <p:nvPicPr>
          <p:cNvPr id="8" name="Picture 6" descr="Chùm ảnh sinh vật biển đau đớn vì rác thải nhựa: Ám ảnh và đáng buồn | Tin  tức mới nhất 24h - Đọc Báo Lao Động online - Laodong.vn"/>
          <p:cNvPicPr>
            <a:picLocks noChangeAspect="1" noChangeArrowheads="1"/>
          </p:cNvPicPr>
          <p:nvPr/>
        </p:nvPicPr>
        <p:blipFill rotWithShape="1">
          <a:blip r:embed="rId2">
            <a:extLst>
              <a:ext uri="{28A0092B-C50C-407E-A947-70E740481C1C}">
                <a14:useLocalDpi xmlns:a14="http://schemas.microsoft.com/office/drawing/2010/main" val="0"/>
              </a:ext>
            </a:extLst>
          </a:blip>
          <a:srcRect t="11558"/>
          <a:stretch/>
        </p:blipFill>
        <p:spPr bwMode="auto">
          <a:xfrm>
            <a:off x="40532" y="4494969"/>
            <a:ext cx="2756317" cy="2363031"/>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3810000" y="3048000"/>
            <a:ext cx="5286739" cy="3733800"/>
          </a:xfrm>
          <a:prstGeom prst="roundRect">
            <a:avLst/>
          </a:prstGeom>
          <a:solidFill>
            <a:srgbClr val="FFFF9B"/>
          </a:solidFill>
          <a:ln w="19050">
            <a:solidFill>
              <a:srgbClr val="FFC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dirty="0" smtClean="0">
                <a:solidFill>
                  <a:schemeClr val="tx1"/>
                </a:solidFill>
                <a:latin typeface="#9Slide03 Arima Madurai Black" panose="00000A00000000000000" pitchFamily="2" charset="0"/>
                <a:cs typeface="#9Slide03 Arima Madurai Black" panose="00000A00000000000000" pitchFamily="2" charset="0"/>
              </a:rPr>
              <a:t>     </a:t>
            </a:r>
            <a:r>
              <a:rPr lang="en-US" sz="2200" dirty="0" err="1" smtClean="0">
                <a:solidFill>
                  <a:schemeClr val="tx1"/>
                </a:solidFill>
                <a:latin typeface="Times New Roman" pitchFamily="18" charset="0"/>
                <a:cs typeface="Times New Roman" pitchFamily="18" charset="0"/>
              </a:rPr>
              <a:t>Các</a:t>
            </a:r>
            <a:r>
              <a:rPr lang="en-US" sz="2200" dirty="0" smtClean="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vật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dụng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bằng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nhựa</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khi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thải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ra</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môi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tr</a:t>
            </a:r>
            <a:r>
              <a:rPr lang="vi-VN" sz="2200" dirty="0">
                <a:solidFill>
                  <a:schemeClr val="tx1"/>
                </a:solidFill>
                <a:latin typeface="Times New Roman" pitchFamily="18" charset="0"/>
                <a:cs typeface="Times New Roman" pitchFamily="18" charset="0"/>
              </a:rPr>
              <a:t>ường</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không</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thể</a:t>
            </a:r>
            <a:r>
              <a:rPr lang="en-US" sz="2200" dirty="0" smtClean="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bị</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phân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hủy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ngay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mà</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tồn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tại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trong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thời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gian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rất</a:t>
            </a:r>
            <a:r>
              <a:rPr lang="en-US" sz="2200" dirty="0">
                <a:solidFill>
                  <a:schemeClr val="tx1"/>
                </a:solidFill>
                <a:latin typeface="Times New Roman" pitchFamily="18" charset="0"/>
                <a:cs typeface="Times New Roman" pitchFamily="18" charset="0"/>
              </a:rPr>
              <a:t> </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dài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Cụ</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thể</a:t>
            </a:r>
            <a:r>
              <a:rPr lang="en-US" sz="22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200" dirty="0">
                <a:solidFill>
                  <a:schemeClr val="tx1"/>
                </a:solidFill>
                <a:latin typeface="Times New Roman" pitchFamily="18" charset="0"/>
                <a:cs typeface="Times New Roman" pitchFamily="18" charset="0"/>
              </a:rPr>
              <a:t>Chai n</a:t>
            </a:r>
            <a:r>
              <a:rPr lang="vi-VN" sz="2200" dirty="0">
                <a:solidFill>
                  <a:schemeClr val="tx1"/>
                </a:solidFill>
                <a:latin typeface="Times New Roman" pitchFamily="18" charset="0"/>
                <a:cs typeface="Times New Roman" pitchFamily="18" charset="0"/>
              </a:rPr>
              <a:t>ước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sau</a:t>
            </a:r>
            <a:r>
              <a:rPr lang="en-US" sz="2200" dirty="0">
                <a:solidFill>
                  <a:schemeClr val="tx1"/>
                </a:solidFill>
                <a:latin typeface="Times New Roman" pitchFamily="18" charset="0"/>
                <a:cs typeface="Times New Roman" pitchFamily="18" charset="0"/>
              </a:rPr>
              <a:t> 450 – 1000 </a:t>
            </a:r>
            <a:r>
              <a:rPr lang="en-US" sz="2200" dirty="0" err="1">
                <a:solidFill>
                  <a:schemeClr val="tx1"/>
                </a:solidFill>
                <a:latin typeface="Times New Roman" pitchFamily="18" charset="0"/>
                <a:cs typeface="Times New Roman" pitchFamily="18" charset="0"/>
              </a:rPr>
              <a:t>năm</a:t>
            </a:r>
            <a:r>
              <a:rPr lang="en-US" sz="22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200" dirty="0" err="1">
                <a:solidFill>
                  <a:schemeClr val="tx1"/>
                </a:solidFill>
                <a:latin typeface="Times New Roman" pitchFamily="18" charset="0"/>
                <a:cs typeface="Times New Roman" pitchFamily="18" charset="0"/>
              </a:rPr>
              <a:t>Ống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hút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sau</a:t>
            </a:r>
            <a:r>
              <a:rPr lang="en-US" sz="2200" dirty="0">
                <a:solidFill>
                  <a:schemeClr val="tx1"/>
                </a:solidFill>
                <a:latin typeface="Times New Roman" pitchFamily="18" charset="0"/>
                <a:cs typeface="Times New Roman" pitchFamily="18" charset="0"/>
              </a:rPr>
              <a:t> 100 - 500 </a:t>
            </a:r>
            <a:r>
              <a:rPr lang="en-US" sz="2200" dirty="0" err="1">
                <a:solidFill>
                  <a:schemeClr val="tx1"/>
                </a:solidFill>
                <a:latin typeface="Times New Roman" pitchFamily="18" charset="0"/>
                <a:cs typeface="Times New Roman" pitchFamily="18" charset="0"/>
              </a:rPr>
              <a:t>năm</a:t>
            </a:r>
            <a:r>
              <a:rPr lang="en-US" sz="22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200" dirty="0" err="1">
                <a:solidFill>
                  <a:schemeClr val="tx1"/>
                </a:solidFill>
                <a:latin typeface="Times New Roman" pitchFamily="18" charset="0"/>
                <a:cs typeface="Times New Roman" pitchFamily="18" charset="0"/>
              </a:rPr>
              <a:t>Cốc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nhựa</a:t>
            </a:r>
            <a:r>
              <a:rPr lang="en-US" sz="2200" dirty="0">
                <a:solidFill>
                  <a:schemeClr val="tx1"/>
                </a:solidFill>
                <a:latin typeface="Times New Roman" pitchFamily="18" charset="0"/>
                <a:cs typeface="Times New Roman" pitchFamily="18" charset="0"/>
              </a:rPr>
              <a:t>: 50 – 200 </a:t>
            </a:r>
            <a:r>
              <a:rPr lang="en-US" sz="2200" dirty="0" err="1">
                <a:solidFill>
                  <a:schemeClr val="tx1"/>
                </a:solidFill>
                <a:latin typeface="Times New Roman" pitchFamily="18" charset="0"/>
                <a:cs typeface="Times New Roman" pitchFamily="18" charset="0"/>
              </a:rPr>
              <a:t>năm</a:t>
            </a:r>
            <a:r>
              <a:rPr lang="en-US" sz="22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200" dirty="0" err="1">
                <a:solidFill>
                  <a:schemeClr val="tx1"/>
                </a:solidFill>
                <a:latin typeface="Times New Roman" pitchFamily="18" charset="0"/>
                <a:cs typeface="Times New Roman" pitchFamily="18" charset="0"/>
              </a:rPr>
              <a:t>Túi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nhựa</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túi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nilong</a:t>
            </a:r>
            <a:r>
              <a:rPr lang="en-US" sz="2200" dirty="0">
                <a:solidFill>
                  <a:schemeClr val="tx1"/>
                </a:solidFill>
                <a:latin typeface="Times New Roman" pitchFamily="18" charset="0"/>
                <a:cs typeface="Times New Roman" pitchFamily="18" charset="0"/>
              </a:rPr>
              <a:t>: 500 – 1000 </a:t>
            </a:r>
            <a:r>
              <a:rPr lang="en-US" sz="2200" dirty="0" err="1">
                <a:solidFill>
                  <a:schemeClr val="tx1"/>
                </a:solidFill>
                <a:latin typeface="Times New Roman" pitchFamily="18" charset="0"/>
                <a:cs typeface="Times New Roman" pitchFamily="18" charset="0"/>
              </a:rPr>
              <a:t>năm</a:t>
            </a:r>
            <a:r>
              <a:rPr lang="en-US" sz="22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200" dirty="0" err="1">
                <a:solidFill>
                  <a:schemeClr val="tx1"/>
                </a:solidFill>
                <a:latin typeface="Times New Roman" pitchFamily="18" charset="0"/>
                <a:cs typeface="Times New Roman" pitchFamily="18" charset="0"/>
              </a:rPr>
              <a:t>Bỉm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tả</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lót</a:t>
            </a:r>
            <a:r>
              <a:rPr lang="en-US" sz="2200" dirty="0">
                <a:solidFill>
                  <a:schemeClr val="tx1"/>
                </a:solidFill>
                <a:latin typeface="Times New Roman" pitchFamily="18" charset="0"/>
                <a:cs typeface="Times New Roman" pitchFamily="18" charset="0"/>
              </a:rPr>
              <a:t>: 250 – 500 </a:t>
            </a:r>
            <a:r>
              <a:rPr lang="en-US" sz="2200" dirty="0" err="1">
                <a:solidFill>
                  <a:schemeClr val="tx1"/>
                </a:solidFill>
                <a:latin typeface="Times New Roman" pitchFamily="18" charset="0"/>
                <a:cs typeface="Times New Roman" pitchFamily="18" charset="0"/>
              </a:rPr>
              <a:t>năm</a:t>
            </a:r>
            <a:r>
              <a:rPr lang="en-US" sz="22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200" dirty="0" err="1">
                <a:solidFill>
                  <a:schemeClr val="tx1"/>
                </a:solidFill>
                <a:latin typeface="Times New Roman" pitchFamily="18" charset="0"/>
                <a:cs typeface="Times New Roman" pitchFamily="18" charset="0"/>
              </a:rPr>
              <a:t>Vỏ</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hộp</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sữa</a:t>
            </a:r>
            <a:r>
              <a:rPr lang="en-US" sz="2200" dirty="0">
                <a:solidFill>
                  <a:schemeClr val="tx1"/>
                </a:solidFill>
                <a:latin typeface="Times New Roman" pitchFamily="18" charset="0"/>
                <a:cs typeface="Times New Roman" pitchFamily="18" charset="0"/>
              </a:rPr>
              <a:t> : 100 – 1000 </a:t>
            </a:r>
            <a:r>
              <a:rPr lang="en-US" sz="2200" dirty="0" err="1">
                <a:solidFill>
                  <a:schemeClr val="tx1"/>
                </a:solidFill>
                <a:latin typeface="Times New Roman" pitchFamily="18" charset="0"/>
                <a:cs typeface="Times New Roman" pitchFamily="18" charset="0"/>
              </a:rPr>
              <a:t>năm</a:t>
            </a:r>
            <a:r>
              <a:rPr lang="en-US" sz="2200" dirty="0" smtClean="0">
                <a:solidFill>
                  <a:schemeClr val="tx1"/>
                </a:solidFill>
                <a:latin typeface="Times New Roman" pitchFamily="18" charset="0"/>
                <a:cs typeface="Times New Roman" pitchFamily="18" charset="0"/>
              </a:rPr>
              <a:t>.</a:t>
            </a:r>
            <a:endParaRPr lang="en-US" sz="2200" dirty="0">
              <a:solidFill>
                <a:schemeClr val="tx1"/>
              </a:solidFill>
              <a:latin typeface="Times New Roman" pitchFamily="18" charset="0"/>
              <a:cs typeface="Times New Roman" pitchFamily="18" charset="0"/>
            </a:endParaRPr>
          </a:p>
        </p:txBody>
      </p:sp>
      <p:pic>
        <p:nvPicPr>
          <p:cNvPr id="10" name="Hình ảnh 4">
            <a:extLst>
              <a:ext uri="{FF2B5EF4-FFF2-40B4-BE49-F238E27FC236}">
                <a16:creationId xmlns="" xmlns:a16="http://schemas.microsoft.com/office/drawing/2014/main" id="{1248313C-9AC5-4464-9F17-2F2229DA1497}"/>
              </a:ext>
            </a:extLst>
          </p:cNvPr>
          <p:cNvPicPr>
            <a:picLocks noChangeAspect="1"/>
          </p:cNvPicPr>
          <p:nvPr/>
        </p:nvPicPr>
        <p:blipFill>
          <a:blip r:embed="rId3" cstate="print"/>
          <a:stretch>
            <a:fillRect/>
          </a:stretch>
        </p:blipFill>
        <p:spPr>
          <a:xfrm>
            <a:off x="76200" y="152400"/>
            <a:ext cx="856470" cy="1142703"/>
          </a:xfrm>
          <a:prstGeom prst="rect">
            <a:avLst/>
          </a:prstGeom>
        </p:spPr>
      </p:pic>
    </p:spTree>
    <p:extLst>
      <p:ext uri="{BB962C8B-B14F-4D97-AF65-F5344CB8AC3E}">
        <p14:creationId xmlns:p14="http://schemas.microsoft.com/office/powerpoint/2010/main" val="405706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ought Bubble: Cloud 2">
            <a:extLst>
              <a:ext uri="{FF2B5EF4-FFF2-40B4-BE49-F238E27FC236}">
                <a16:creationId xmlns="" xmlns:a16="http://schemas.microsoft.com/office/drawing/2014/main" id="{72823267-5689-4871-825B-C9CDAB600AAD}"/>
              </a:ext>
            </a:extLst>
          </p:cNvPr>
          <p:cNvSpPr txBox="1">
            <a:spLocks/>
          </p:cNvSpPr>
          <p:nvPr/>
        </p:nvSpPr>
        <p:spPr>
          <a:xfrm>
            <a:off x="1219201" y="304800"/>
            <a:ext cx="4495800" cy="2286000"/>
          </a:xfrm>
          <a:prstGeom prst="cloudCallout">
            <a:avLst/>
          </a:prstGeom>
        </p:spPr>
        <p:style>
          <a:lnRef idx="1">
            <a:schemeClr val="accent6"/>
          </a:lnRef>
          <a:fillRef idx="2">
            <a:schemeClr val="accent6"/>
          </a:fillRef>
          <a:effectRef idx="1">
            <a:schemeClr val="accent6"/>
          </a:effectRef>
          <a:fontRef idx="minor">
            <a:schemeClr val="dk1"/>
          </a:fontRef>
        </p:style>
        <p:txBody>
          <a:bodyPr rtlCol="0" anchor="ctr">
            <a:noAutofit/>
          </a:bodyPr>
          <a:lstStyle/>
          <a:p>
            <a:pPr algn="ctr"/>
            <a:r>
              <a:rPr lang="en-US" sz="2800" b="1" dirty="0" err="1" smtClean="0">
                <a:latin typeface="Times New Roman" pitchFamily="18" charset="0"/>
                <a:cs typeface="Times New Roman" pitchFamily="18" charset="0"/>
              </a:rPr>
              <a:t>Chúng</a:t>
            </a:r>
            <a:r>
              <a:rPr lang="en-US" sz="2800" b="1" dirty="0" smtClean="0">
                <a:latin typeface="Times New Roman" pitchFamily="18" charset="0"/>
                <a:cs typeface="Times New Roman" pitchFamily="18" charset="0"/>
              </a:rPr>
              <a:t> ta </a:t>
            </a:r>
            <a:r>
              <a:rPr lang="en-US" sz="2800" b="1" dirty="0" err="1" smtClean="0">
                <a:latin typeface="Times New Roman" pitchFamily="18" charset="0"/>
                <a:cs typeface="Times New Roman" pitchFamily="18" charset="0"/>
              </a:rPr>
              <a:t>cần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làm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gì</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thải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nhựa</a:t>
            </a:r>
            <a:r>
              <a:rPr lang="en-US" sz="2800" b="1" dirty="0" smtClean="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sp>
        <p:nvSpPr>
          <p:cNvPr id="4" name="Rectangle 3"/>
          <p:cNvSpPr/>
          <p:nvPr/>
        </p:nvSpPr>
        <p:spPr>
          <a:xfrm>
            <a:off x="23262" y="4038600"/>
            <a:ext cx="511550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vi-VN" sz="2800" dirty="0">
                <a:latin typeface="Times New Roman" pitchFamily="18" charset="0"/>
                <a:cs typeface="Times New Roman" pitchFamily="18" charset="0"/>
              </a:rPr>
              <a:t>Tái sử dụng chai nước, bình, lon...</a:t>
            </a:r>
          </a:p>
        </p:txBody>
      </p:sp>
      <p:sp>
        <p:nvSpPr>
          <p:cNvPr id="5" name="Rectangle 4"/>
          <p:cNvSpPr/>
          <p:nvPr/>
        </p:nvSpPr>
        <p:spPr>
          <a:xfrm>
            <a:off x="29747" y="3244334"/>
            <a:ext cx="4986365"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vi-VN" sz="2800" dirty="0">
                <a:latin typeface="+mj-lt"/>
              </a:rPr>
              <a:t>Sử dụng túi giấy, túi vải đựng </a:t>
            </a:r>
            <a:r>
              <a:rPr lang="vi-VN" sz="2800" dirty="0" smtClean="0">
                <a:latin typeface="+mj-lt"/>
              </a:rPr>
              <a:t>đồ</a:t>
            </a:r>
            <a:r>
              <a:rPr lang="en-US" sz="2800" dirty="0" smtClean="0">
                <a:latin typeface="+mj-lt"/>
              </a:rPr>
              <a:t>.</a:t>
            </a:r>
            <a:endParaRPr lang="vi-VN" sz="2800" dirty="0">
              <a:latin typeface="+mj-lt"/>
            </a:endParaRPr>
          </a:p>
        </p:txBody>
      </p:sp>
      <p:sp>
        <p:nvSpPr>
          <p:cNvPr id="6" name="TextBox 5"/>
          <p:cNvSpPr txBox="1"/>
          <p:nvPr/>
        </p:nvSpPr>
        <p:spPr>
          <a:xfrm>
            <a:off x="0" y="4724400"/>
            <a:ext cx="9127786"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chối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túi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nilon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hộp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đựng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hàng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hóa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nếu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thật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cần</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7" name="TextBox 6"/>
          <p:cNvSpPr txBox="1"/>
          <p:nvPr/>
        </p:nvSpPr>
        <p:spPr>
          <a:xfrm>
            <a:off x="39556" y="5473005"/>
            <a:ext cx="9104443"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err="1" smtClean="0">
                <a:latin typeface="Times New Roman" pitchFamily="18" charset="0"/>
                <a:cs typeface="Times New Roman" pitchFamily="18" charset="0"/>
              </a:rPr>
              <a:t>Sử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dụng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dụng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cụ</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uống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bằng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gỗ</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đũa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thìa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bát</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2" name="TextBox 1"/>
          <p:cNvSpPr txBox="1"/>
          <p:nvPr/>
        </p:nvSpPr>
        <p:spPr>
          <a:xfrm>
            <a:off x="6248400" y="304800"/>
            <a:ext cx="1752600" cy="369332"/>
          </a:xfrm>
          <a:prstGeom prst="rect">
            <a:avLst/>
          </a:prstGeom>
          <a:noFill/>
        </p:spPr>
        <p:txBody>
          <a:bodyPr wrap="square" rtlCol="0">
            <a:spAutoFit/>
          </a:bodyPr>
          <a:lstStyle/>
          <a:p>
            <a:r>
              <a:rPr lang="en-US" dirty="0" err="1" smtClean="0"/>
              <a:t>Thảo</a:t>
            </a:r>
            <a:r>
              <a:rPr lang="en-US" dirty="0" smtClean="0"/>
              <a:t> </a:t>
            </a:r>
            <a:r>
              <a:rPr lang="en-US" dirty="0" err="1" smtClean="0"/>
              <a:t>luận</a:t>
            </a:r>
            <a:r>
              <a:rPr lang="en-US" dirty="0" smtClean="0"/>
              <a:t> </a:t>
            </a:r>
            <a:r>
              <a:rPr lang="en-US" dirty="0" err="1" smtClean="0"/>
              <a:t>nhóm</a:t>
            </a:r>
            <a:endParaRPr lang="en-US" dirty="0"/>
          </a:p>
        </p:txBody>
      </p:sp>
    </p:spTree>
    <p:extLst>
      <p:ext uri="{BB962C8B-B14F-4D97-AF65-F5344CB8AC3E}">
        <p14:creationId xmlns:p14="http://schemas.microsoft.com/office/powerpoint/2010/main" val="1703892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460376" y="317292"/>
            <a:ext cx="8389769" cy="446276"/>
          </a:xfrm>
          <a:prstGeom prst="rect">
            <a:avLst/>
          </a:prstGeom>
          <a:noFill/>
        </p:spPr>
        <p:txBody>
          <a:bodyPr wrap="square" rtlCol="0">
            <a:spAutoFit/>
          </a:bodyPr>
          <a:lstStyle/>
          <a:p>
            <a:pPr algn="ctr"/>
            <a:r>
              <a:rPr lang="en-US" sz="2300" dirty="0">
                <a:solidFill>
                  <a:schemeClr val="tx1"/>
                </a:solidFill>
                <a:latin typeface="Times New Roman" pitchFamily="18" charset="0"/>
                <a:cs typeface="Times New Roman" pitchFamily="18" charset="0"/>
              </a:rPr>
              <a:t>Thu </a:t>
            </a:r>
            <a:r>
              <a:rPr lang="en-US" sz="2300" dirty="0" err="1">
                <a:solidFill>
                  <a:schemeClr val="tx1"/>
                </a:solidFill>
                <a:latin typeface="Times New Roman" pitchFamily="18" charset="0"/>
                <a:cs typeface="Times New Roman" pitchFamily="18" charset="0"/>
              </a:rPr>
              <a:t>gom</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rác</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thải</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và</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tái</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sử</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dụng</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đồ</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dùng</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trong</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gia</a:t>
            </a:r>
            <a:r>
              <a:rPr lang="en-US" sz="2300" dirty="0">
                <a:solidFill>
                  <a:schemeClr val="tx1"/>
                </a:solidFill>
                <a:latin typeface="Times New Roman" pitchFamily="18" charset="0"/>
                <a:cs typeface="Times New Roman" pitchFamily="18" charset="0"/>
              </a:rPr>
              <a:t> </a:t>
            </a:r>
            <a:r>
              <a:rPr lang="en-US" sz="2300" dirty="0" err="1">
                <a:solidFill>
                  <a:schemeClr val="tx1"/>
                </a:solidFill>
                <a:latin typeface="Times New Roman" pitchFamily="18" charset="0"/>
                <a:cs typeface="Times New Roman" pitchFamily="18" charset="0"/>
              </a:rPr>
              <a:t>đình</a:t>
            </a:r>
            <a:endParaRPr lang="en-US" sz="2300" dirty="0">
              <a:solidFill>
                <a:schemeClr val="tx1"/>
              </a:solidFill>
              <a:latin typeface="Times New Roman" pitchFamily="18" charset="0"/>
              <a:cs typeface="Times New Roman" pitchFamily="18" charset="0"/>
            </a:endParaRPr>
          </a:p>
        </p:txBody>
      </p:sp>
      <p:grpSp>
        <p:nvGrpSpPr>
          <p:cNvPr id="20" name="Group 19"/>
          <p:cNvGrpSpPr/>
          <p:nvPr/>
        </p:nvGrpSpPr>
        <p:grpSpPr>
          <a:xfrm>
            <a:off x="1" y="280150"/>
            <a:ext cx="5716131" cy="60959"/>
            <a:chOff x="0" y="895908"/>
            <a:chExt cx="2739712" cy="45719"/>
          </a:xfrm>
        </p:grpSpPr>
        <p:cxnSp>
          <p:nvCxnSpPr>
            <p:cNvPr id="21" name="直接连接符 15">
              <a:extLst>
                <a:ext uri="{FF2B5EF4-FFF2-40B4-BE49-F238E27FC236}">
                  <a16:creationId xmlns="" xmlns:a16="http://schemas.microsoft.com/office/drawing/2014/main" id="{F22AACA2-8D4F-4D0B-B897-00B64505935B}"/>
                </a:ext>
              </a:extLst>
            </p:cNvPr>
            <p:cNvCxnSpPr>
              <a:cxnSpLocks/>
            </p:cNvCxnSpPr>
            <p:nvPr/>
          </p:nvCxnSpPr>
          <p:spPr>
            <a:xfrm flipH="1">
              <a:off x="0" y="927100"/>
              <a:ext cx="2717799" cy="14527"/>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22" name="Oval 21"/>
            <p:cNvSpPr/>
            <p:nvPr/>
          </p:nvSpPr>
          <p:spPr>
            <a:xfrm>
              <a:off x="2717799" y="895908"/>
              <a:ext cx="21913"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1" y="888510"/>
            <a:ext cx="5687285" cy="81751"/>
            <a:chOff x="0" y="846097"/>
            <a:chExt cx="5687285" cy="61313"/>
          </a:xfrm>
        </p:grpSpPr>
        <p:grpSp>
          <p:nvGrpSpPr>
            <p:cNvPr id="18" name="Group 17"/>
            <p:cNvGrpSpPr/>
            <p:nvPr/>
          </p:nvGrpSpPr>
          <p:grpSpPr>
            <a:xfrm>
              <a:off x="0" y="846097"/>
              <a:ext cx="5687285" cy="45719"/>
              <a:chOff x="0" y="895908"/>
              <a:chExt cx="2725886" cy="45719"/>
            </a:xfrm>
          </p:grpSpPr>
          <p:cxnSp>
            <p:nvCxnSpPr>
              <p:cNvPr id="4" name="直接连接符 15">
                <a:extLst>
                  <a:ext uri="{FF2B5EF4-FFF2-40B4-BE49-F238E27FC236}">
                    <a16:creationId xmlns="" xmlns:a16="http://schemas.microsoft.com/office/drawing/2014/main" id="{F22AACA2-8D4F-4D0B-B897-00B64505935B}"/>
                  </a:ext>
                </a:extLst>
              </p:cNvPr>
              <p:cNvCxnSpPr>
                <a:cxnSpLocks/>
              </p:cNvCxnSpPr>
              <p:nvPr/>
            </p:nvCxnSpPr>
            <p:spPr>
              <a:xfrm flipH="1">
                <a:off x="0" y="927100"/>
                <a:ext cx="2717799" cy="14527"/>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9" name="Oval 8"/>
              <p:cNvSpPr/>
              <p:nvPr/>
            </p:nvSpPr>
            <p:spPr>
              <a:xfrm flipH="1">
                <a:off x="2703973" y="895908"/>
                <a:ext cx="21913"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Oval 22"/>
            <p:cNvSpPr/>
            <p:nvPr/>
          </p:nvSpPr>
          <p:spPr>
            <a:xfrm>
              <a:off x="2652558" y="861691"/>
              <a:ext cx="45719"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ounded Rectangle 24"/>
          <p:cNvSpPr/>
          <p:nvPr/>
        </p:nvSpPr>
        <p:spPr>
          <a:xfrm>
            <a:off x="26895" y="385805"/>
            <a:ext cx="685800" cy="50270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a:latin typeface="#9Slide07 SVNBrandon Printed Sh" panose="02000000000000000000" pitchFamily="2" charset="0"/>
              </a:rPr>
              <a:t>III</a:t>
            </a:r>
          </a:p>
        </p:txBody>
      </p:sp>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4" descr="Cách Chọn Các Vật Dụng Bằng Nhựa Không Gây Hại Cho Bé - cnfzon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314"/>
          <a:stretch/>
        </p:blipFill>
        <p:spPr bwMode="auto">
          <a:xfrm>
            <a:off x="105625" y="1235931"/>
            <a:ext cx="2637417" cy="225583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ách dùng lò vi sóng Nhật Bản đúng chuẩn! | Công Nghệ Nhậ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6" y="3757434"/>
            <a:ext cx="2560731" cy="2173823"/>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p:cNvGrpSpPr/>
          <p:nvPr/>
        </p:nvGrpSpPr>
        <p:grpSpPr>
          <a:xfrm>
            <a:off x="2813436" y="980104"/>
            <a:ext cx="6224296" cy="1264921"/>
            <a:chOff x="2617666" y="484560"/>
            <a:chExt cx="6224296" cy="948691"/>
          </a:xfrm>
        </p:grpSpPr>
        <p:sp>
          <p:nvSpPr>
            <p:cNvPr id="28" name="Rounded Rectangle 27"/>
            <p:cNvSpPr/>
            <p:nvPr/>
          </p:nvSpPr>
          <p:spPr>
            <a:xfrm>
              <a:off x="3231132" y="861296"/>
              <a:ext cx="5610830" cy="444560"/>
            </a:xfrm>
            <a:prstGeom prst="roundRect">
              <a:avLst/>
            </a:prstGeom>
            <a:ln w="19050">
              <a:solidFill>
                <a:srgbClr val="FFC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800" dirty="0" err="1">
                  <a:solidFill>
                    <a:schemeClr val="tx1"/>
                  </a:solidFill>
                  <a:latin typeface="Times New Roman" pitchFamily="18" charset="0"/>
                  <a:cs typeface="Times New Roman" pitchFamily="18" charset="0"/>
                </a:rPr>
                <a:t>Phân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biệt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kí</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hiệu</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trên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các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dụng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nhựa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thông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dụng</a:t>
              </a:r>
              <a:r>
                <a:rPr lang="en-US" sz="1800" dirty="0">
                  <a:solidFill>
                    <a:schemeClr val="tx1"/>
                  </a:solidFill>
                  <a:latin typeface="Times New Roman" pitchFamily="18" charset="0"/>
                  <a:cs typeface="Times New Roman" pitchFamily="18" charset="0"/>
                </a:rPr>
                <a:t> </a:t>
              </a:r>
            </a:p>
          </p:txBody>
        </p:sp>
        <p:pic>
          <p:nvPicPr>
            <p:cNvPr id="29" name="Picture 2" descr="Bóng đèn Phát Sáng Hình ảnh | Định dạng hình ảnh PSD 401358341|  vn.lovepik.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977" b="99070" l="4651" r="92093">
                          <a14:foregroundMark x1="42558" y1="30581" x2="36977" y2="45349"/>
                          <a14:foregroundMark x1="47907" y1="31279" x2="56977" y2="42558"/>
                          <a14:foregroundMark x1="10581" y1="35581" x2="21628" y2="33140"/>
                          <a14:foregroundMark x1="15349" y1="13721" x2="25349" y2="21860"/>
                          <a14:foregroundMark x1="28140" y1="5814" x2="34186" y2="15233"/>
                          <a14:foregroundMark x1="46977" y1="3605" x2="46628" y2="13372"/>
                          <a14:foregroundMark x1="67674" y1="5814" x2="61163" y2="15814"/>
                          <a14:foregroundMark x1="79651" y1="17093" x2="69884" y2="22093"/>
                          <a14:foregroundMark x1="73953" y1="32791" x2="84651" y2="34070"/>
                        </a14:backgroundRemoval>
                      </a14:imgEffect>
                    </a14:imgLayer>
                  </a14:imgProps>
                </a:ext>
                <a:ext uri="{28A0092B-C50C-407E-A947-70E740481C1C}">
                  <a14:useLocalDpi xmlns:a14="http://schemas.microsoft.com/office/drawing/2010/main" val="0"/>
                </a:ext>
              </a:extLst>
            </a:blip>
            <a:srcRect/>
            <a:stretch>
              <a:fillRect/>
            </a:stretch>
          </p:blipFill>
          <p:spPr bwMode="auto">
            <a:xfrm>
              <a:off x="2617666" y="484560"/>
              <a:ext cx="948690" cy="948691"/>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95% DÂN SỐ KHÔNG BIẾT ĐƯỢC CÁC KÝ HIỆU DƯỚI ĐÁY CHAI NHỰA NÀY, HÃY LÀ  BRITA® Việt Nam - Bình lọc nước từ Đức"/>
          <p:cNvPicPr>
            <a:picLocks noChangeAspect="1" noChangeArrowheads="1"/>
          </p:cNvPicPr>
          <p:nvPr/>
        </p:nvPicPr>
        <p:blipFill rotWithShape="1">
          <a:blip r:embed="rId6">
            <a:extLst>
              <a:ext uri="{28A0092B-C50C-407E-A947-70E740481C1C}">
                <a14:useLocalDpi xmlns:a14="http://schemas.microsoft.com/office/drawing/2010/main" val="0"/>
              </a:ext>
            </a:extLst>
          </a:blip>
          <a:srcRect t="31005"/>
          <a:stretch/>
        </p:blipFill>
        <p:spPr bwMode="auto">
          <a:xfrm>
            <a:off x="5610272" y="2495633"/>
            <a:ext cx="3472141" cy="296417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Làm sao để nhận biết các loại nhựa an toàn? – VNCP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5293" y="2858471"/>
            <a:ext cx="2724979" cy="223849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p:cNvPicPr>
            <a:picLocks noChangeAspect="1"/>
          </p:cNvPicPr>
          <p:nvPr/>
        </p:nvPicPr>
        <p:blipFill>
          <a:blip r:embed="rId8"/>
          <a:stretch>
            <a:fillRect/>
          </a:stretch>
        </p:blipFill>
        <p:spPr>
          <a:xfrm>
            <a:off x="6106670" y="2363846"/>
            <a:ext cx="2397567" cy="3327031"/>
          </a:xfrm>
          <a:prstGeom prst="rect">
            <a:avLst/>
          </a:prstGeom>
        </p:spPr>
      </p:pic>
    </p:spTree>
    <p:extLst>
      <p:ext uri="{BB962C8B-B14F-4D97-AF65-F5344CB8AC3E}">
        <p14:creationId xmlns:p14="http://schemas.microsoft.com/office/powerpoint/2010/main" val="333412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par>
                                <p:cTn id="14" presetID="16" presetClass="entr" presetSubtype="21"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barn(inVertical)">
                                      <p:cBhvr>
                                        <p:cTn id="16" dur="500"/>
                                        <p:tgtEl>
                                          <p:spTgt spid="30"/>
                                        </p:tgtEl>
                                      </p:cBhvr>
                                    </p:animEffect>
                                  </p:childTnLst>
                                </p:cTn>
                              </p:par>
                              <p:par>
                                <p:cTn id="17" presetID="16" presetClass="entr" presetSubtype="21"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30"/>
                                        </p:tgtEl>
                                      </p:cBhvr>
                                    </p:animEffect>
                                    <p:set>
                                      <p:cBhvr>
                                        <p:cTn id="24" dur="1" fill="hold">
                                          <p:stCondLst>
                                            <p:cond delay="499"/>
                                          </p:stCondLst>
                                        </p:cTn>
                                        <p:tgtEl>
                                          <p:spTgt spid="30"/>
                                        </p:tgtEl>
                                        <p:attrNameLst>
                                          <p:attrName>style.visibility</p:attrName>
                                        </p:attrNameLst>
                                      </p:cBhvr>
                                      <p:to>
                                        <p:strVal val="hidden"/>
                                      </p:to>
                                    </p:set>
                                  </p:childTnLst>
                                </p:cTn>
                              </p:par>
                              <p:par>
                                <p:cTn id="25" presetID="16" presetClass="entr" presetSubtype="21"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2" descr="3r | Tamh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818" y="1861054"/>
            <a:ext cx="3005183" cy="33390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3"/>
          <a:stretch>
            <a:fillRect/>
          </a:stretch>
        </p:blipFill>
        <p:spPr>
          <a:xfrm>
            <a:off x="4572000" y="2499197"/>
            <a:ext cx="2705478" cy="2210108"/>
          </a:xfrm>
          <a:prstGeom prst="rect">
            <a:avLst/>
          </a:prstGeom>
        </p:spPr>
      </p:pic>
      <p:sp>
        <p:nvSpPr>
          <p:cNvPr id="15" name="TextBox 14"/>
          <p:cNvSpPr txBox="1"/>
          <p:nvPr/>
        </p:nvSpPr>
        <p:spPr>
          <a:xfrm>
            <a:off x="1522396" y="5076140"/>
            <a:ext cx="6510917" cy="400110"/>
          </a:xfrm>
          <a:prstGeom prst="rect">
            <a:avLst/>
          </a:prstGeom>
          <a:noFill/>
        </p:spPr>
        <p:txBody>
          <a:bodyPr wrap="square" rtlCol="0">
            <a:spAutoFit/>
          </a:bodyPr>
          <a:lstStyle/>
          <a:p>
            <a:pPr algn="ctr"/>
            <a:r>
              <a:rPr lang="en-US" sz="2000" dirty="0" err="1">
                <a:solidFill>
                  <a:schemeClr val="tx1"/>
                </a:solidFill>
                <a:latin typeface="Times New Roman" pitchFamily="18" charset="0"/>
                <a:cs typeface="Times New Roman" pitchFamily="18" charset="0"/>
              </a:rPr>
              <a:t>Mô</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hình</a:t>
            </a:r>
            <a:r>
              <a:rPr lang="en-US" sz="2000" dirty="0">
                <a:solidFill>
                  <a:schemeClr val="tx1"/>
                </a:solidFill>
                <a:latin typeface="Times New Roman" pitchFamily="18" charset="0"/>
                <a:cs typeface="Times New Roman" pitchFamily="18" charset="0"/>
              </a:rPr>
              <a:t> 3R</a:t>
            </a:r>
          </a:p>
        </p:txBody>
      </p:sp>
      <p:sp>
        <p:nvSpPr>
          <p:cNvPr id="16" name="Rounded Rectangle 15"/>
          <p:cNvSpPr/>
          <p:nvPr/>
        </p:nvSpPr>
        <p:spPr>
          <a:xfrm>
            <a:off x="1839546" y="1145438"/>
            <a:ext cx="6217094" cy="638812"/>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1800" dirty="0" err="1">
                <a:solidFill>
                  <a:schemeClr val="tx1"/>
                </a:solidFill>
                <a:latin typeface="Times New Roman" pitchFamily="18" charset="0"/>
                <a:cs typeface="Times New Roman" pitchFamily="18" charset="0"/>
              </a:rPr>
              <a:t>Sử</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dụng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liệu</a:t>
            </a:r>
            <a:r>
              <a:rPr lang="en-US" sz="1800" dirty="0">
                <a:solidFill>
                  <a:schemeClr val="tx1"/>
                </a:solidFill>
                <a:latin typeface="Times New Roman" pitchFamily="18" charset="0"/>
                <a:cs typeface="Times New Roman" pitchFamily="18" charset="0"/>
              </a:rPr>
              <a:t> an </a:t>
            </a:r>
            <a:r>
              <a:rPr lang="en-US" sz="1800" dirty="0" err="1">
                <a:solidFill>
                  <a:schemeClr val="tx1"/>
                </a:solidFill>
                <a:latin typeface="Times New Roman" pitchFamily="18" charset="0"/>
                <a:cs typeface="Times New Roman" pitchFamily="18" charset="0"/>
              </a:rPr>
              <a:t>toàn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hiệu</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quả</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theo</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mô</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hình</a:t>
            </a:r>
            <a:r>
              <a:rPr lang="en-US" sz="1800" dirty="0">
                <a:solidFill>
                  <a:schemeClr val="tx1"/>
                </a:solidFill>
                <a:latin typeface="Times New Roman" pitchFamily="18" charset="0"/>
                <a:cs typeface="Times New Roman" pitchFamily="18" charset="0"/>
              </a:rPr>
              <a:t> 3R.</a:t>
            </a:r>
          </a:p>
        </p:txBody>
      </p:sp>
    </p:spTree>
    <p:extLst>
      <p:ext uri="{BB962C8B-B14F-4D97-AF65-F5344CB8AC3E}">
        <p14:creationId xmlns:p14="http://schemas.microsoft.com/office/powerpoint/2010/main" val="308961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NHỮNG Ý TƯỞNG TÁI CHẾ ĐỘC ĐÁO TỪ VẬT DỤNG HẰNG NGÀY - Thu mua phế liệu  (Đồng, Sắt, Inox, Nhôm) giá cao tại HN, HC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1082547"/>
            <a:ext cx="4077337" cy="3622035"/>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Độc đáo ý tưởng bảo vệ môi trường từ các món đồ tái chế"/>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082549"/>
            <a:ext cx="4087906" cy="3622033"/>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1413214" y="126312"/>
            <a:ext cx="5937846" cy="812801"/>
          </a:xfrm>
          <a:prstGeom prst="roundRect">
            <a:avLst/>
          </a:prstGeom>
          <a:ln w="25400">
            <a:solidFill>
              <a:schemeClr val="tx2">
                <a:lumMod val="75000"/>
              </a:schemeClr>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spcAft>
                <a:spcPts val="300"/>
              </a:spcAft>
            </a:pPr>
            <a:r>
              <a:rPr lang="en-US" sz="4000" b="1" dirty="0" err="1" smtClean="0">
                <a:latin typeface="Times New Roman" pitchFamily="18" charset="0"/>
                <a:cs typeface="Times New Roman" pitchFamily="18" charset="0"/>
              </a:rPr>
              <a:t>Một</a:t>
            </a:r>
            <a:r>
              <a:rPr lang="en-US" sz="4000" b="1" dirty="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số</a:t>
            </a:r>
            <a:r>
              <a:rPr lang="en-US" sz="4000" b="1" dirty="0">
                <a:latin typeface="Times New Roman" pitchFamily="18" charset="0"/>
                <a:cs typeface="Times New Roman" pitchFamily="18" charset="0"/>
              </a:rPr>
              <a:t> </a:t>
            </a:r>
            <a:r>
              <a:rPr lang="en-US" sz="4000" b="1" dirty="0" smtClean="0">
                <a:latin typeface="Times New Roman" pitchFamily="18" charset="0"/>
                <a:cs typeface="Times New Roman" pitchFamily="18" charset="0"/>
              </a:rPr>
              <a:t>ý t</a:t>
            </a:r>
            <a:r>
              <a:rPr lang="vi-VN" sz="4000" b="1" dirty="0" smtClean="0">
                <a:latin typeface="Times New Roman" pitchFamily="18" charset="0"/>
                <a:cs typeface="Times New Roman" pitchFamily="18" charset="0"/>
              </a:rPr>
              <a:t>ưởng</a:t>
            </a:r>
            <a:r>
              <a:rPr lang="en-US" sz="4000" b="1" dirty="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tái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chế</a:t>
            </a:r>
            <a:endParaRPr lang="en-US" sz="4000" b="1" dirty="0" smtClean="0">
              <a:latin typeface="Times New Roman" pitchFamily="18" charset="0"/>
              <a:cs typeface="Times New Roman" pitchFamily="18" charset="0"/>
            </a:endParaRPr>
          </a:p>
        </p:txBody>
      </p:sp>
      <p:sp>
        <p:nvSpPr>
          <p:cNvPr id="26" name="Rounded Rectangle 25"/>
          <p:cNvSpPr/>
          <p:nvPr/>
        </p:nvSpPr>
        <p:spPr>
          <a:xfrm>
            <a:off x="649350" y="4704582"/>
            <a:ext cx="8266050" cy="1848618"/>
          </a:xfrm>
          <a:prstGeom prst="roundRect">
            <a:avLst/>
          </a:prstGeom>
          <a:ln>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solidFill>
                  <a:schemeClr val="tx1"/>
                </a:solidFill>
                <a:latin typeface="#9Slide03 Arima Madurai Black" panose="00000A00000000000000" pitchFamily="2" charset="0"/>
                <a:cs typeface="#9Slide03 Arima Madurai Black" panose="00000A00000000000000" pitchFamily="2" charset="0"/>
              </a:rPr>
              <a:t>          </a:t>
            </a:r>
            <a:r>
              <a:rPr lang="en-US" sz="2400" dirty="0" err="1" smtClean="0">
                <a:solidFill>
                  <a:schemeClr val="tx1"/>
                </a:solidFill>
                <a:latin typeface="Times New Roman" pitchFamily="18" charset="0"/>
                <a:cs typeface="Times New Roman" pitchFamily="18" charset="0"/>
              </a:rPr>
              <a:t>Từ</a:t>
            </a:r>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chai, </a:t>
            </a:r>
            <a:r>
              <a:rPr lang="en-US" sz="2400" dirty="0" err="1" smtClean="0">
                <a:solidFill>
                  <a:schemeClr val="tx1"/>
                </a:solidFill>
                <a:latin typeface="Times New Roman" pitchFamily="18" charset="0"/>
                <a:cs typeface="Times New Roman" pitchFamily="18" charset="0"/>
              </a:rPr>
              <a:t>lọ</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nhựa</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hoặc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đồ</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không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sử</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dụng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cùng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đồ</a:t>
            </a:r>
            <a:r>
              <a:rPr lang="en-US" sz="2400" dirty="0">
                <a:solidFill>
                  <a:schemeClr val="tx1"/>
                </a:solidFill>
                <a:latin typeface="Times New Roman" pitchFamily="18" charset="0"/>
                <a:cs typeface="Times New Roman" pitchFamily="18" charset="0"/>
              </a:rPr>
              <a:t> dung </a:t>
            </a:r>
            <a:r>
              <a:rPr lang="en-US" sz="2400" dirty="0" err="1" smtClean="0">
                <a:solidFill>
                  <a:schemeClr val="tx1"/>
                </a:solidFill>
                <a:latin typeface="Times New Roman" pitchFamily="18" charset="0"/>
                <a:cs typeface="Times New Roman" pitchFamily="18" charset="0"/>
              </a:rPr>
              <a:t>cần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thiết</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em</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hãy</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sáng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tạo</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sản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phẩm</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hữu</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ích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cho</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học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tập</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cuộc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sống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a:t>
            </a:r>
            <a:r>
              <a:rPr lang="vi-VN" sz="2400" dirty="0" smtClean="0">
                <a:solidFill>
                  <a:schemeClr val="tx1"/>
                </a:solidFill>
                <a:latin typeface="Times New Roman" pitchFamily="18" charset="0"/>
                <a:cs typeface="Times New Roman" pitchFamily="18" charset="0"/>
              </a:rPr>
              <a:t>ư</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hộp</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bút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lọ</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hoa</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giá</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để</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sách</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chậu</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cây</a:t>
            </a:r>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hay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vật</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trang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trí</a:t>
            </a:r>
            <a:r>
              <a:rPr lang="en-US" sz="2400" dirty="0" smtClean="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81066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645" y="476672"/>
            <a:ext cx="3574636"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3106" y="142744"/>
            <a:ext cx="1570094" cy="337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6344" y="3501009"/>
            <a:ext cx="2373261" cy="2925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6140" y="4005064"/>
            <a:ext cx="3606437" cy="263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9988691"/>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464" y="476672"/>
            <a:ext cx="6767492" cy="5853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7693020"/>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03"/>
        <p:cNvGrpSpPr/>
        <p:nvPr/>
      </p:nvGrpSpPr>
      <p:grpSpPr>
        <a:xfrm>
          <a:off x="0" y="0"/>
          <a:ext cx="0" cy="0"/>
          <a:chOff x="0" y="0"/>
          <a:chExt cx="0" cy="0"/>
        </a:xfrm>
      </p:grpSpPr>
      <p:pic>
        <p:nvPicPr>
          <p:cNvPr id="8194" name="Picture 2" descr="Hình ảnh Nhà Hoạt Hình, Nhà Clipart, Png Vector, Ngôi Nhà Nhỏ miễn phí tải  tập tin PNG PSDComment và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500" b="90000" l="6250" r="94500"/>
                    </a14:imgEffect>
                  </a14:imgLayer>
                </a14:imgProps>
              </a:ext>
              <a:ext uri="{28A0092B-C50C-407E-A947-70E740481C1C}">
                <a14:useLocalDpi xmlns:a14="http://schemas.microsoft.com/office/drawing/2010/main" val="0"/>
              </a:ext>
            </a:extLst>
          </a:blip>
          <a:srcRect/>
          <a:stretch>
            <a:fillRect/>
          </a:stretch>
        </p:blipFill>
        <p:spPr bwMode="auto">
          <a:xfrm>
            <a:off x="4667944" y="815834"/>
            <a:ext cx="4072150" cy="5429533"/>
          </a:xfrm>
          <a:prstGeom prst="ellipse">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73327" y="399308"/>
            <a:ext cx="3752648" cy="1569660"/>
          </a:xfrm>
          <a:prstGeom prst="rect">
            <a:avLst/>
          </a:prstGeom>
          <a:noFill/>
        </p:spPr>
        <p:txBody>
          <a:bodyPr wrap="square" rtlCol="0">
            <a:spAutoFit/>
          </a:bodyPr>
          <a:lstStyle/>
          <a:p>
            <a:pPr algn="ctr"/>
            <a:r>
              <a:rPr lang="en-US" sz="4800" dirty="0">
                <a:solidFill>
                  <a:schemeClr val="tx1"/>
                </a:solidFill>
                <a:latin typeface="Times New Roman" pitchFamily="18" charset="0"/>
                <a:cs typeface="Times New Roman" pitchFamily="18" charset="0"/>
              </a:rPr>
              <a:t>NHIỆM VỤ VỀ NHÀ</a:t>
            </a:r>
          </a:p>
        </p:txBody>
      </p:sp>
      <p:grpSp>
        <p:nvGrpSpPr>
          <p:cNvPr id="9" name="Group 8"/>
          <p:cNvGrpSpPr/>
          <p:nvPr/>
        </p:nvGrpSpPr>
        <p:grpSpPr>
          <a:xfrm>
            <a:off x="321811" y="2492189"/>
            <a:ext cx="4489676" cy="2577647"/>
            <a:chOff x="1227908" y="1234984"/>
            <a:chExt cx="7354389" cy="3337016"/>
          </a:xfrm>
        </p:grpSpPr>
        <p:sp>
          <p:nvSpPr>
            <p:cNvPr id="10" name="Rounded Rectangle 9"/>
            <p:cNvSpPr/>
            <p:nvPr/>
          </p:nvSpPr>
          <p:spPr>
            <a:xfrm>
              <a:off x="1227908" y="1234984"/>
              <a:ext cx="7354389" cy="333701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atin typeface="Times New Roman" pitchFamily="18" charset="0"/>
                <a:cs typeface="Times New Roman" pitchFamily="18" charset="0"/>
              </a:endParaRPr>
            </a:p>
          </p:txBody>
        </p:sp>
        <p:sp>
          <p:nvSpPr>
            <p:cNvPr id="11" name="Rounded Rectangle 10"/>
            <p:cNvSpPr/>
            <p:nvPr/>
          </p:nvSpPr>
          <p:spPr>
            <a:xfrm>
              <a:off x="1476102" y="1449626"/>
              <a:ext cx="6871063" cy="2926430"/>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marL="342900" indent="-342900" algn="just">
                <a:buFont typeface="Wingdings" panose="05000000000000000000" pitchFamily="2" charset="2"/>
                <a:buChar char="ü"/>
              </a:pPr>
              <a:r>
                <a:rPr lang="en-US" sz="2000" dirty="0" err="1">
                  <a:solidFill>
                    <a:schemeClr val="tx1"/>
                  </a:solidFill>
                  <a:latin typeface="Times New Roman" pitchFamily="18" charset="0"/>
                  <a:cs typeface="Times New Roman" pitchFamily="18" charset="0"/>
                </a:rPr>
                <a:t>Hoàn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thành</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các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bài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tập</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trong</a:t>
              </a:r>
              <a:r>
                <a:rPr lang="en-US" sz="2000" dirty="0">
                  <a:solidFill>
                    <a:schemeClr val="tx1"/>
                  </a:solidFill>
                  <a:latin typeface="Times New Roman" pitchFamily="18" charset="0"/>
                  <a:cs typeface="Times New Roman" pitchFamily="18" charset="0"/>
                </a:rPr>
                <a:t> SBT </a:t>
              </a:r>
            </a:p>
            <a:p>
              <a:pPr marL="342900" indent="-342900" algn="just">
                <a:buFont typeface="Wingdings" panose="05000000000000000000" pitchFamily="2" charset="2"/>
                <a:buChar char="ü"/>
              </a:pPr>
              <a:r>
                <a:rPr lang="en-US" sz="2000" dirty="0" err="1" smtClean="0">
                  <a:solidFill>
                    <a:schemeClr val="tx1"/>
                  </a:solidFill>
                  <a:latin typeface="Times New Roman" pitchFamily="18" charset="0"/>
                  <a:cs typeface="Times New Roman" pitchFamily="18" charset="0"/>
                </a:rPr>
                <a:t>Trình</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bày</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các</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nguyên</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liệu</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được</a:t>
              </a:r>
              <a:r>
                <a:rPr lang="en-US" sz="2000" dirty="0" smtClean="0">
                  <a:solidFill>
                    <a:schemeClr val="tx1"/>
                  </a:solidFill>
                  <a:latin typeface="Times New Roman" pitchFamily="18" charset="0"/>
                  <a:cs typeface="Times New Roman" pitchFamily="18" charset="0"/>
                </a:rPr>
                <a:t> con </a:t>
              </a:r>
              <a:r>
                <a:rPr lang="en-US" sz="2000" dirty="0" err="1" smtClean="0">
                  <a:solidFill>
                    <a:schemeClr val="tx1"/>
                  </a:solidFill>
                  <a:latin typeface="Times New Roman" pitchFamily="18" charset="0"/>
                  <a:cs typeface="Times New Roman" pitchFamily="18" charset="0"/>
                </a:rPr>
                <a:t>người</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lấy</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từ</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tự</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nhiên</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để</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chế</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biến</a:t>
              </a:r>
              <a:r>
                <a:rPr lang="en-US" sz="2000" dirty="0" smtClean="0">
                  <a:solidFill>
                    <a:schemeClr val="tx1"/>
                  </a:solidFill>
                  <a:latin typeface="Times New Roman" pitchFamily="18" charset="0"/>
                  <a:cs typeface="Times New Roman" pitchFamily="18" charset="0"/>
                </a:rPr>
                <a:t>.</a:t>
              </a:r>
              <a:endParaRPr lang="en-US" sz="2000" dirty="0">
                <a:solidFill>
                  <a:schemeClr val="tx1"/>
                </a:solidFill>
                <a:latin typeface="Times New Roman" pitchFamily="18" charset="0"/>
                <a:cs typeface="Times New Roman" pitchFamily="18" charset="0"/>
              </a:endParaRPr>
            </a:p>
          </p:txBody>
        </p:sp>
      </p:grpSp>
    </p:spTree>
    <p:extLst>
      <p:ext uri="{BB962C8B-B14F-4D97-AF65-F5344CB8AC3E}">
        <p14:creationId xmlns:p14="http://schemas.microsoft.com/office/powerpoint/2010/main" val="491002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a:off x="12700" y="3690680"/>
            <a:ext cx="9131300" cy="787"/>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163907" y="2523862"/>
            <a:ext cx="2105025" cy="2917031"/>
            <a:chOff x="163906" y="1892896"/>
            <a:chExt cx="2105025" cy="2187773"/>
          </a:xfrm>
        </p:grpSpPr>
        <p:pic>
          <p:nvPicPr>
            <p:cNvPr id="15" name="Picture 4" descr="Phát hiện mới về cư dân châu Âu vào thời kỳ đồ đá - Báo Quảng Bình điện tử"/>
            <p:cNvPicPr>
              <a:picLocks noChangeAspect="1" noChangeArrowheads="1"/>
            </p:cNvPicPr>
            <p:nvPr/>
          </p:nvPicPr>
          <p:blipFill rotWithShape="1">
            <a:blip r:embed="rId2">
              <a:extLst>
                <a:ext uri="{28A0092B-C50C-407E-A947-70E740481C1C}">
                  <a14:useLocalDpi xmlns:a14="http://schemas.microsoft.com/office/drawing/2010/main" val="0"/>
                </a:ext>
              </a:extLst>
            </a:blip>
            <a:srcRect r="9796"/>
            <a:stretch/>
          </p:blipFill>
          <p:spPr bwMode="auto">
            <a:xfrm>
              <a:off x="163906" y="1892896"/>
              <a:ext cx="2105025" cy="1750219"/>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419217" y="3759632"/>
              <a:ext cx="1619277"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800" dirty="0" err="1">
                  <a:latin typeface="#9Slide03 BoosterNextFYBlack" panose="02000A03000000020004" pitchFamily="2" charset="0"/>
                </a:rPr>
                <a:t>Thời</a:t>
              </a:r>
              <a:r>
                <a:rPr lang="en-US" sz="1800" dirty="0">
                  <a:latin typeface="#9Slide03 BoosterNextFYBlack" panose="02000A03000000020004" pitchFamily="2" charset="0"/>
                </a:rPr>
                <a:t> </a:t>
              </a:r>
              <a:r>
                <a:rPr lang="en-US" sz="1800" dirty="0" err="1">
                  <a:latin typeface="#9Slide03 BoosterNextFYBlack" panose="02000A03000000020004" pitchFamily="2" charset="0"/>
                </a:rPr>
                <a:t>kì</a:t>
              </a:r>
              <a:r>
                <a:rPr lang="en-US" sz="1800" dirty="0">
                  <a:latin typeface="#9Slide03 BoosterNextFYBlack" panose="02000A03000000020004" pitchFamily="2" charset="0"/>
                </a:rPr>
                <a:t> </a:t>
              </a:r>
              <a:r>
                <a:rPr lang="en-US" sz="1800" dirty="0" err="1">
                  <a:latin typeface="#9Slide03 BoosterNextFYBlack" panose="02000A03000000020004" pitchFamily="2" charset="0"/>
                </a:rPr>
                <a:t>đồ</a:t>
              </a:r>
              <a:r>
                <a:rPr lang="en-US" sz="1800" dirty="0">
                  <a:latin typeface="#9Slide03 BoosterNextFYBlack" panose="02000A03000000020004" pitchFamily="2" charset="0"/>
                </a:rPr>
                <a:t> </a:t>
              </a:r>
              <a:r>
                <a:rPr lang="en-US" sz="1800" dirty="0" err="1">
                  <a:latin typeface="#9Slide03 BoosterNextFYBlack" panose="02000A03000000020004" pitchFamily="2" charset="0"/>
                </a:rPr>
                <a:t>đá</a:t>
              </a:r>
              <a:endParaRPr lang="en-US" sz="1800" dirty="0">
                <a:latin typeface="#9Slide03 BoosterNextFYBlack" panose="02000A03000000020004" pitchFamily="2" charset="0"/>
              </a:endParaRPr>
            </a:p>
          </p:txBody>
        </p:sp>
      </p:grpSp>
      <p:grpSp>
        <p:nvGrpSpPr>
          <p:cNvPr id="12" name="Group 11"/>
          <p:cNvGrpSpPr/>
          <p:nvPr/>
        </p:nvGrpSpPr>
        <p:grpSpPr>
          <a:xfrm>
            <a:off x="2430871" y="2523862"/>
            <a:ext cx="2105025" cy="2917029"/>
            <a:chOff x="2430870" y="1892896"/>
            <a:chExt cx="2105025" cy="2187772"/>
          </a:xfrm>
        </p:grpSpPr>
        <p:pic>
          <p:nvPicPr>
            <p:cNvPr id="16" name="Picture 6" descr="Sự sụp đổ của nền văn minh thời kỳ Đồ Đồng | Khám Phá Lịch Sử"/>
            <p:cNvPicPr>
              <a:picLocks noChangeAspect="1" noChangeArrowheads="1"/>
            </p:cNvPicPr>
            <p:nvPr/>
          </p:nvPicPr>
          <p:blipFill rotWithShape="1">
            <a:blip r:embed="rId3">
              <a:extLst>
                <a:ext uri="{28A0092B-C50C-407E-A947-70E740481C1C}">
                  <a14:useLocalDpi xmlns:a14="http://schemas.microsoft.com/office/drawing/2010/main" val="0"/>
                </a:ext>
              </a:extLst>
            </a:blip>
            <a:srcRect r="26418"/>
            <a:stretch/>
          </p:blipFill>
          <p:spPr bwMode="auto">
            <a:xfrm>
              <a:off x="2430870" y="1892896"/>
              <a:ext cx="2105025" cy="1750219"/>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2520935" y="3759631"/>
              <a:ext cx="1976452"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800" dirty="0" err="1">
                  <a:latin typeface="#9Slide03 BoosterNextFYBlack" panose="02000A03000000020004" pitchFamily="2" charset="0"/>
                </a:rPr>
                <a:t>Thời</a:t>
              </a:r>
              <a:r>
                <a:rPr lang="en-US" sz="1800" dirty="0">
                  <a:latin typeface="#9Slide03 BoosterNextFYBlack" panose="02000A03000000020004" pitchFamily="2" charset="0"/>
                </a:rPr>
                <a:t> </a:t>
              </a:r>
              <a:r>
                <a:rPr lang="en-US" sz="1800" dirty="0" err="1">
                  <a:latin typeface="#9Slide03 BoosterNextFYBlack" panose="02000A03000000020004" pitchFamily="2" charset="0"/>
                </a:rPr>
                <a:t>kì</a:t>
              </a:r>
              <a:r>
                <a:rPr lang="en-US" sz="1800" dirty="0">
                  <a:latin typeface="#9Slide03 BoosterNextFYBlack" panose="02000A03000000020004" pitchFamily="2" charset="0"/>
                </a:rPr>
                <a:t> </a:t>
              </a:r>
              <a:r>
                <a:rPr lang="en-US" sz="1800" dirty="0" err="1">
                  <a:latin typeface="#9Slide03 BoosterNextFYBlack" panose="02000A03000000020004" pitchFamily="2" charset="0"/>
                </a:rPr>
                <a:t>đồ</a:t>
              </a:r>
              <a:r>
                <a:rPr lang="en-US" sz="1800" dirty="0">
                  <a:latin typeface="#9Slide03 BoosterNextFYBlack" panose="02000A03000000020004" pitchFamily="2" charset="0"/>
                </a:rPr>
                <a:t> </a:t>
              </a:r>
              <a:r>
                <a:rPr lang="en-US" sz="1800" dirty="0" err="1">
                  <a:latin typeface="#9Slide03 BoosterNextFYBlack" panose="02000A03000000020004" pitchFamily="2" charset="0"/>
                </a:rPr>
                <a:t>đồng</a:t>
              </a:r>
              <a:endParaRPr lang="en-US" sz="1800" dirty="0">
                <a:latin typeface="#9Slide03 BoosterNextFYBlack" panose="02000A03000000020004" pitchFamily="2" charset="0"/>
              </a:endParaRPr>
            </a:p>
          </p:txBody>
        </p:sp>
      </p:grpSp>
      <p:grpSp>
        <p:nvGrpSpPr>
          <p:cNvPr id="13" name="Group 12"/>
          <p:cNvGrpSpPr/>
          <p:nvPr/>
        </p:nvGrpSpPr>
        <p:grpSpPr>
          <a:xfrm>
            <a:off x="4697834" y="2523861"/>
            <a:ext cx="2024078" cy="2891665"/>
            <a:chOff x="4697834" y="1892895"/>
            <a:chExt cx="2024078" cy="2168749"/>
          </a:xfrm>
        </p:grpSpPr>
        <p:pic>
          <p:nvPicPr>
            <p:cNvPr id="17" name="Picture 8" descr="Vì sao chiến binh thời Đồ sắt bẻ cong vũ khí của kẻ thù?"/>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3265"/>
            <a:stretch/>
          </p:blipFill>
          <p:spPr bwMode="auto">
            <a:xfrm>
              <a:off x="4697834" y="1892895"/>
              <a:ext cx="2024078" cy="175021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4745460" y="3740607"/>
              <a:ext cx="1976452"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800" dirty="0" err="1">
                  <a:latin typeface="#9Slide03 BoosterNextFYBlack" panose="02000A03000000020004" pitchFamily="2" charset="0"/>
                </a:rPr>
                <a:t>Thời</a:t>
              </a:r>
              <a:r>
                <a:rPr lang="en-US" sz="1800" dirty="0">
                  <a:latin typeface="#9Slide03 BoosterNextFYBlack" panose="02000A03000000020004" pitchFamily="2" charset="0"/>
                </a:rPr>
                <a:t> </a:t>
              </a:r>
              <a:r>
                <a:rPr lang="en-US" sz="1800" dirty="0" err="1">
                  <a:latin typeface="#9Slide03 BoosterNextFYBlack" panose="02000A03000000020004" pitchFamily="2" charset="0"/>
                </a:rPr>
                <a:t>kì</a:t>
              </a:r>
              <a:r>
                <a:rPr lang="en-US" sz="1800" dirty="0">
                  <a:latin typeface="#9Slide03 BoosterNextFYBlack" panose="02000A03000000020004" pitchFamily="2" charset="0"/>
                </a:rPr>
                <a:t> </a:t>
              </a:r>
              <a:r>
                <a:rPr lang="en-US" sz="1800" dirty="0" err="1">
                  <a:latin typeface="#9Slide03 BoosterNextFYBlack" panose="02000A03000000020004" pitchFamily="2" charset="0"/>
                </a:rPr>
                <a:t>đồ</a:t>
              </a:r>
              <a:r>
                <a:rPr lang="en-US" sz="1800" dirty="0">
                  <a:latin typeface="#9Slide03 BoosterNextFYBlack" panose="02000A03000000020004" pitchFamily="2" charset="0"/>
                </a:rPr>
                <a:t> </a:t>
              </a:r>
              <a:r>
                <a:rPr lang="en-US" sz="1800" dirty="0" err="1">
                  <a:latin typeface="#9Slide03 BoosterNextFYBlack" panose="02000A03000000020004" pitchFamily="2" charset="0"/>
                </a:rPr>
                <a:t>sắt</a:t>
              </a:r>
              <a:endParaRPr lang="en-US" sz="1800" dirty="0">
                <a:latin typeface="#9Slide03 BoosterNextFYBlack" panose="02000A03000000020004" pitchFamily="2" charset="0"/>
              </a:endParaRPr>
            </a:p>
          </p:txBody>
        </p:sp>
      </p:grpSp>
      <p:grpSp>
        <p:nvGrpSpPr>
          <p:cNvPr id="6" name="Group 5"/>
          <p:cNvGrpSpPr/>
          <p:nvPr/>
        </p:nvGrpSpPr>
        <p:grpSpPr>
          <a:xfrm>
            <a:off x="-152400" y="534263"/>
            <a:ext cx="8978900" cy="1645581"/>
            <a:chOff x="5146675" y="4080669"/>
            <a:chExt cx="8978900" cy="1234186"/>
          </a:xfrm>
        </p:grpSpPr>
        <p:sp>
          <p:nvSpPr>
            <p:cNvPr id="21" name="Rounded Rectangle 20"/>
            <p:cNvSpPr/>
            <p:nvPr/>
          </p:nvSpPr>
          <p:spPr>
            <a:xfrm>
              <a:off x="5821259" y="4414373"/>
              <a:ext cx="8304316" cy="900482"/>
            </a:xfrm>
            <a:prstGeom prst="roundRect">
              <a:avLst/>
            </a:prstGeom>
            <a:solidFill>
              <a:srgbClr val="FFFFBD"/>
            </a:solidFill>
            <a:ln w="19050">
              <a:solidFill>
                <a:srgbClr val="FFC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Lịch</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sử</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loài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ng</a:t>
              </a:r>
              <a:r>
                <a:rPr lang="vi-VN" sz="1600" dirty="0">
                  <a:solidFill>
                    <a:schemeClr val="tx1"/>
                  </a:solidFill>
                  <a:latin typeface="#9Slide03 Arima Madurai Black" panose="00000A00000000000000" pitchFamily="2" charset="0"/>
                  <a:cs typeface="#9Slide03 Arima Madurai Black" panose="00000A00000000000000" pitchFamily="2" charset="0"/>
                </a:rPr>
                <a:t>ười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trải</a:t>
              </a:r>
              <a:r>
                <a:rPr lang="en-US" sz="1600" dirty="0">
                  <a:solidFill>
                    <a:schemeClr val="tx1"/>
                  </a:solidFill>
                  <a:latin typeface="#9Slide03 Arima Madurai Black" panose="00000A00000000000000" pitchFamily="2" charset="0"/>
                  <a:cs typeface="#9Slide03 Arima Madurai Black" panose="00000A00000000000000" pitchFamily="2" charset="0"/>
                </a:rPr>
                <a:t> qua </a:t>
              </a:r>
              <a:r>
                <a:rPr lang="en-US" sz="1600" dirty="0" err="1">
                  <a:solidFill>
                    <a:schemeClr val="tx1"/>
                  </a:solidFill>
                  <a:latin typeface="#9Slide03 Arima Madurai Black" panose="00000A00000000000000" pitchFamily="2" charset="0"/>
                  <a:cs typeface="#9Slide03 Arima Madurai Black" panose="00000A00000000000000" pitchFamily="2" charset="0"/>
                </a:rPr>
                <a:t>thời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cổ</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đại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dùng</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đồ</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đá</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làm</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công</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cụ</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thời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đại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đồ</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đồng</a:t>
              </a:r>
              <a:r>
                <a:rPr lang="en-US" sz="1600" dirty="0">
                  <a:solidFill>
                    <a:schemeClr val="tx1"/>
                  </a:solidFill>
                  <a:latin typeface="#9Slide03 Arima Madurai Black" panose="00000A00000000000000" pitchFamily="2" charset="0"/>
                  <a:cs typeface="#9Slide03 Arima Madurai Black" panose="00000A00000000000000" pitchFamily="2" charset="0"/>
                </a:rPr>
                <a:t> (dung </a:t>
              </a:r>
              <a:r>
                <a:rPr lang="en-US" sz="1600" dirty="0" err="1">
                  <a:solidFill>
                    <a:schemeClr val="tx1"/>
                  </a:solidFill>
                  <a:latin typeface="#9Slide03 Arima Madurai Black" panose="00000A00000000000000" pitchFamily="2" charset="0"/>
                  <a:cs typeface="#9Slide03 Arima Madurai Black" panose="00000A00000000000000" pitchFamily="2" charset="0"/>
                </a:rPr>
                <a:t>đồng</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làm</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công</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cụ</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và</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thời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đại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đồ</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sắt</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smtClean="0">
                  <a:solidFill>
                    <a:schemeClr val="tx1"/>
                  </a:solidFill>
                  <a:latin typeface="#9Slide03 Arima Madurai Black" panose="00000A00000000000000" pitchFamily="2" charset="0"/>
                  <a:cs typeface="#9Slide03 Arima Madurai Black" panose="00000A00000000000000" pitchFamily="2" charset="0"/>
                </a:rPr>
                <a:t>(</a:t>
              </a:r>
              <a:r>
                <a:rPr lang="en-US" sz="1600" dirty="0" err="1" smtClean="0">
                  <a:solidFill>
                    <a:schemeClr val="tx1"/>
                  </a:solidFill>
                  <a:latin typeface="#9Slide03 Arima Madurai Black" panose="00000A00000000000000" pitchFamily="2" charset="0"/>
                  <a:cs typeface="#9Slide03 Arima Madurai Black" panose="00000A00000000000000" pitchFamily="2" charset="0"/>
                </a:rPr>
                <a:t>dùng</a:t>
              </a:r>
              <a:r>
                <a:rPr lang="en-US" sz="1600" dirty="0" smtClean="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sắt</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thép</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làm</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công</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cụ</a:t>
              </a:r>
              <a:r>
                <a:rPr lang="en-US" sz="1600" dirty="0">
                  <a:solidFill>
                    <a:schemeClr val="tx1"/>
                  </a:solidFill>
                  <a:latin typeface="#9Slide03 Arima Madurai Black" panose="00000A00000000000000" pitchFamily="2" charset="0"/>
                  <a:cs typeface="#9Slide03 Arima Madurai Black" panose="00000A00000000000000" pitchFamily="2" charset="0"/>
                </a:rPr>
                <a:t>). Do </a:t>
              </a:r>
              <a:r>
                <a:rPr lang="en-US" sz="1600" dirty="0" err="1">
                  <a:solidFill>
                    <a:schemeClr val="tx1"/>
                  </a:solidFill>
                  <a:latin typeface="#9Slide03 Arima Madurai Black" panose="00000A00000000000000" pitchFamily="2" charset="0"/>
                  <a:cs typeface="#9Slide03 Arima Madurai Black" panose="00000A00000000000000" pitchFamily="2" charset="0"/>
                </a:rPr>
                <a:t>vậy</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tên</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vật</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liệu</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đã</a:t>
              </a:r>
              <a:r>
                <a:rPr lang="en-US" sz="1600" dirty="0">
                  <a:solidFill>
                    <a:schemeClr val="tx1"/>
                  </a:solidFill>
                  <a:latin typeface="#9Slide03 Arima Madurai Black" panose="00000A00000000000000" pitchFamily="2" charset="0"/>
                  <a:cs typeface="#9Slide03 Arima Madurai Black" panose="00000A00000000000000" pitchFamily="2" charset="0"/>
                </a:rPr>
                <a:t> đ</a:t>
              </a:r>
              <a:r>
                <a:rPr lang="vi-VN" sz="1600" dirty="0">
                  <a:solidFill>
                    <a:schemeClr val="tx1"/>
                  </a:solidFill>
                  <a:latin typeface="#9Slide03 Arima Madurai Black" panose="00000A00000000000000" pitchFamily="2" charset="0"/>
                  <a:cs typeface="#9Slide03 Arima Madurai Black" panose="00000A00000000000000" pitchFamily="2" charset="0"/>
                </a:rPr>
                <a:t>ượ</a:t>
              </a:r>
              <a:r>
                <a:rPr lang="en-US" sz="1600" dirty="0">
                  <a:solidFill>
                    <a:schemeClr val="tx1"/>
                  </a:solidFill>
                  <a:latin typeface="#9Slide03 Arima Madurai Black" panose="00000A00000000000000" pitchFamily="2" charset="0"/>
                  <a:cs typeface="#9Slide03 Arima Madurai Black" panose="00000A00000000000000" pitchFamily="2" charset="0"/>
                </a:rPr>
                <a:t>c </a:t>
              </a:r>
              <a:r>
                <a:rPr lang="en-US" sz="1600" dirty="0" err="1">
                  <a:solidFill>
                    <a:schemeClr val="tx1"/>
                  </a:solidFill>
                  <a:latin typeface="#9Slide03 Arima Madurai Black" panose="00000A00000000000000" pitchFamily="2" charset="0"/>
                  <a:cs typeface="#9Slide03 Arima Madurai Black" panose="00000A00000000000000" pitchFamily="2" charset="0"/>
                </a:rPr>
                <a:t>dùng</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để</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đại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diện</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cho</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một</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thời</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kì</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trong</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nền</a:t>
              </a:r>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1600" dirty="0" err="1">
                  <a:solidFill>
                    <a:schemeClr val="tx1"/>
                  </a:solidFill>
                  <a:latin typeface="#9Slide03 Arima Madurai Black" panose="00000A00000000000000" pitchFamily="2" charset="0"/>
                  <a:cs typeface="#9Slide03 Arima Madurai Black" panose="00000A00000000000000" pitchFamily="2" charset="0"/>
                </a:rPr>
                <a:t>văn</a:t>
              </a:r>
              <a:r>
                <a:rPr lang="en-US" sz="1600" dirty="0">
                  <a:solidFill>
                    <a:schemeClr val="tx1"/>
                  </a:solidFill>
                  <a:latin typeface="#9Slide03 Arima Madurai Black" panose="00000A00000000000000" pitchFamily="2" charset="0"/>
                  <a:cs typeface="#9Slide03 Arima Madurai Black" panose="00000A00000000000000" pitchFamily="2" charset="0"/>
                </a:rPr>
                <a:t> minh </a:t>
              </a:r>
              <a:r>
                <a:rPr lang="en-US" sz="1600" dirty="0" err="1">
                  <a:solidFill>
                    <a:schemeClr val="tx1"/>
                  </a:solidFill>
                  <a:latin typeface="#9Slide03 Arima Madurai Black" panose="00000A00000000000000" pitchFamily="2" charset="0"/>
                  <a:cs typeface="#9Slide03 Arima Madurai Black" panose="00000A00000000000000" pitchFamily="2" charset="0"/>
                </a:rPr>
                <a:t>của</a:t>
              </a:r>
              <a:r>
                <a:rPr lang="en-US" sz="1600" dirty="0">
                  <a:solidFill>
                    <a:schemeClr val="tx1"/>
                  </a:solidFill>
                  <a:latin typeface="#9Slide03 Arima Madurai Black" panose="00000A00000000000000" pitchFamily="2" charset="0"/>
                  <a:cs typeface="#9Slide03 Arima Madurai Black" panose="00000A00000000000000" pitchFamily="2" charset="0"/>
                </a:rPr>
                <a:t> con </a:t>
              </a:r>
              <a:r>
                <a:rPr lang="en-US" sz="1600" dirty="0" err="1">
                  <a:solidFill>
                    <a:schemeClr val="tx1"/>
                  </a:solidFill>
                  <a:latin typeface="#9Slide03 Arima Madurai Black" panose="00000A00000000000000" pitchFamily="2" charset="0"/>
                  <a:cs typeface="#9Slide03 Arima Madurai Black" panose="00000A00000000000000" pitchFamily="2" charset="0"/>
                </a:rPr>
                <a:t>ng</a:t>
              </a:r>
              <a:r>
                <a:rPr lang="vi-VN" sz="1600" dirty="0">
                  <a:solidFill>
                    <a:schemeClr val="tx1"/>
                  </a:solidFill>
                  <a:latin typeface="#9Slide03 Arima Madurai Black" panose="00000A00000000000000" pitchFamily="2" charset="0"/>
                  <a:cs typeface="#9Slide03 Arima Madurai Black" panose="00000A00000000000000" pitchFamily="2" charset="0"/>
                </a:rPr>
                <a:t>ười</a:t>
              </a:r>
              <a:r>
                <a:rPr lang="en-US" sz="1600" dirty="0">
                  <a:solidFill>
                    <a:schemeClr val="tx1"/>
                  </a:solidFill>
                  <a:latin typeface="#9Slide03 Arima Madurai Black" panose="00000A00000000000000" pitchFamily="2" charset="0"/>
                  <a:cs typeface="#9Slide03 Arima Madurai Black" panose="00000A00000000000000" pitchFamily="2" charset="0"/>
                </a:rPr>
                <a:t>. </a:t>
              </a:r>
            </a:p>
          </p:txBody>
        </p:sp>
        <p:pic>
          <p:nvPicPr>
            <p:cNvPr id="22" name="Picture 2" descr="Bóng đèn Phát Sáng Hình ảnh | Định dạng hình ảnh PSD 401358341|  vn.lovepik.com"/>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977" b="99070" l="4651" r="92093">
                          <a14:foregroundMark x1="42558" y1="30581" x2="36977" y2="45349"/>
                          <a14:foregroundMark x1="47907" y1="31279" x2="56977" y2="42558"/>
                          <a14:foregroundMark x1="10581" y1="35581" x2="21628" y2="33140"/>
                          <a14:foregroundMark x1="15349" y1="13721" x2="25349" y2="21860"/>
                          <a14:foregroundMark x1="28140" y1="5814" x2="34186" y2="15233"/>
                          <a14:foregroundMark x1="46977" y1="3605" x2="46628" y2="13372"/>
                          <a14:foregroundMark x1="67674" y1="5814" x2="61163" y2="15814"/>
                          <a14:foregroundMark x1="79651" y1="17093" x2="69884" y2="22093"/>
                          <a14:foregroundMark x1="73953" y1="32791" x2="84651" y2="34070"/>
                        </a14:backgroundRemoval>
                      </a14:imgEffect>
                    </a14:imgLayer>
                  </a14:imgProps>
                </a:ext>
                <a:ext uri="{28A0092B-C50C-407E-A947-70E740481C1C}">
                  <a14:useLocalDpi xmlns:a14="http://schemas.microsoft.com/office/drawing/2010/main" val="0"/>
                </a:ext>
              </a:extLst>
            </a:blip>
            <a:srcRect/>
            <a:stretch>
              <a:fillRect/>
            </a:stretch>
          </p:blipFill>
          <p:spPr bwMode="auto">
            <a:xfrm>
              <a:off x="5146675" y="4080669"/>
              <a:ext cx="1117673" cy="1117674"/>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Google Shape;1818;p32"/>
          <p:cNvSpPr/>
          <p:nvPr/>
        </p:nvSpPr>
        <p:spPr>
          <a:xfrm>
            <a:off x="1433742" y="63844"/>
            <a:ext cx="6046559" cy="692889"/>
          </a:xfrm>
          <a:custGeom>
            <a:avLst/>
            <a:gdLst/>
            <a:ahLst/>
            <a:cxnLst/>
            <a:rect l="l" t="t" r="r" b="b"/>
            <a:pathLst>
              <a:path w="157460" h="28786" extrusionOk="0">
                <a:moveTo>
                  <a:pt x="1" y="0"/>
                </a:moveTo>
                <a:lnTo>
                  <a:pt x="8408" y="14561"/>
                </a:lnTo>
                <a:lnTo>
                  <a:pt x="1" y="28785"/>
                </a:lnTo>
                <a:lnTo>
                  <a:pt x="157460" y="28785"/>
                </a:lnTo>
                <a:lnTo>
                  <a:pt x="150238" y="14561"/>
                </a:lnTo>
                <a:lnTo>
                  <a:pt x="157460" y="0"/>
                </a:lnTo>
                <a:close/>
              </a:path>
            </a:pathLst>
          </a:custGeom>
          <a:solidFill>
            <a:schemeClr val="tx1">
              <a:lumMod val="10000"/>
              <a:lumOff val="90000"/>
            </a:schemeClr>
          </a:solidFill>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lvl="0" algn="ctr"/>
            <a:r>
              <a:rPr lang="en-US" sz="3600" dirty="0">
                <a:solidFill>
                  <a:srgbClr val="002060"/>
                </a:solidFill>
                <a:latin typeface="#9Slide03 AllRoundGothic" panose="020B0703020202020104" pitchFamily="34" charset="0"/>
              </a:rPr>
              <a:t> LỊCH SỬ CÁC THỜI KÌ</a:t>
            </a:r>
          </a:p>
        </p:txBody>
      </p:sp>
      <p:grpSp>
        <p:nvGrpSpPr>
          <p:cNvPr id="14" name="Group 13"/>
          <p:cNvGrpSpPr/>
          <p:nvPr/>
        </p:nvGrpSpPr>
        <p:grpSpPr>
          <a:xfrm>
            <a:off x="6883851" y="2523860"/>
            <a:ext cx="1861702" cy="2891664"/>
            <a:chOff x="6883851" y="1892895"/>
            <a:chExt cx="1861702" cy="2168748"/>
          </a:xfrm>
        </p:grpSpPr>
        <p:pic>
          <p:nvPicPr>
            <p:cNvPr id="1034" name="Picture 10" descr="Việt Nam - Các nước,Thế nào là “nước công nghiệp theo hướng hiện đại”?,Thế  nào là “nước công nghiệp theo hướng hiện đại”? - Báo Công an TP Đà Nẵng:  CADN Online-"/>
            <p:cNvPicPr>
              <a:picLocks noChangeAspect="1" noChangeArrowheads="1"/>
            </p:cNvPicPr>
            <p:nvPr/>
          </p:nvPicPr>
          <p:blipFill rotWithShape="1">
            <a:blip>
              <a:extLst>
                <a:ext uri="{28A0092B-C50C-407E-A947-70E740481C1C}">
                  <a14:useLocalDpi xmlns:a14="http://schemas.microsoft.com/office/drawing/2010/main" val="0"/>
                </a:ext>
              </a:extLst>
            </a:blip>
            <a:srcRect l="22442"/>
            <a:stretch/>
          </p:blipFill>
          <p:spPr bwMode="auto">
            <a:xfrm>
              <a:off x="6883851" y="1892895"/>
              <a:ext cx="1861702" cy="1750219"/>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6883851" y="3740606"/>
              <a:ext cx="1861702"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800" dirty="0">
                  <a:solidFill>
                    <a:srgbClr val="FF0000"/>
                  </a:solidFill>
                  <a:latin typeface="#9Slide03 BoosterNextFYBlack" panose="02000A03000000020004" pitchFamily="2" charset="0"/>
                </a:rPr>
                <a:t>?????????</a:t>
              </a:r>
            </a:p>
          </p:txBody>
        </p:sp>
      </p:grpSp>
      <p:sp>
        <p:nvSpPr>
          <p:cNvPr id="28" name="Rounded Rectangle 27"/>
          <p:cNvSpPr/>
          <p:nvPr/>
        </p:nvSpPr>
        <p:spPr>
          <a:xfrm>
            <a:off x="1433742" y="5657850"/>
            <a:ext cx="6668859" cy="865813"/>
          </a:xfrm>
          <a:prstGeom prst="roundRect">
            <a:avLst/>
          </a:prstGeom>
          <a:solidFill>
            <a:schemeClr val="bg1"/>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002060"/>
                </a:solidFill>
                <a:latin typeface="#9Slide03 Arima Madurai Black" panose="00000A00000000000000" pitchFamily="2" charset="0"/>
                <a:cs typeface="#9Slide03 Arima Madurai Black" panose="00000A00000000000000" pitchFamily="2" charset="0"/>
              </a:rPr>
              <a:t>   </a:t>
            </a:r>
            <a:r>
              <a:rPr lang="en-US" sz="1800" b="1" dirty="0" err="1">
                <a:solidFill>
                  <a:srgbClr val="002060"/>
                </a:solidFill>
                <a:latin typeface="Times New Roman" pitchFamily="18" charset="0"/>
                <a:cs typeface="Times New Roman" pitchFamily="18" charset="0"/>
              </a:rPr>
              <a:t>Em</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có</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thể</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chọn</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một</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loại</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vật</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liệu</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tiêu</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biểu</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để</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đặt</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tên</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cho</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thời</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đại</a:t>
            </a:r>
            <a:r>
              <a:rPr lang="en-US" sz="1800" b="1" dirty="0">
                <a:solidFill>
                  <a:srgbClr val="002060"/>
                </a:solidFill>
                <a:latin typeface="Times New Roman" pitchFamily="18" charset="0"/>
                <a:cs typeface="Times New Roman" pitchFamily="18" charset="0"/>
              </a:rPr>
              <a:t> </a:t>
            </a:r>
            <a:r>
              <a:rPr lang="en-US" sz="1800" b="1" dirty="0" err="1">
                <a:solidFill>
                  <a:srgbClr val="002060"/>
                </a:solidFill>
                <a:latin typeface="Times New Roman" pitchFamily="18" charset="0"/>
                <a:cs typeface="Times New Roman" pitchFamily="18" charset="0"/>
              </a:rPr>
              <a:t>ngày</a:t>
            </a:r>
            <a:r>
              <a:rPr lang="en-US" sz="1800" b="1" dirty="0">
                <a:solidFill>
                  <a:srgbClr val="002060"/>
                </a:solidFill>
                <a:latin typeface="Times New Roman" pitchFamily="18" charset="0"/>
                <a:cs typeface="Times New Roman" pitchFamily="18" charset="0"/>
              </a:rPr>
              <a:t> nay </a:t>
            </a:r>
            <a:r>
              <a:rPr lang="en-US" sz="1800" b="1" dirty="0" err="1">
                <a:solidFill>
                  <a:srgbClr val="002060"/>
                </a:solidFill>
                <a:latin typeface="Times New Roman" pitchFamily="18" charset="0"/>
                <a:cs typeface="Times New Roman" pitchFamily="18" charset="0"/>
              </a:rPr>
              <a:t>không</a:t>
            </a:r>
            <a:r>
              <a:rPr lang="en-US" sz="1800" b="1" dirty="0">
                <a:solidFill>
                  <a:srgbClr val="002060"/>
                </a:solidFill>
                <a:latin typeface="Times New Roman" pitchFamily="18" charset="0"/>
                <a:cs typeface="Times New Roman" pitchFamily="18" charset="0"/>
              </a:rPr>
              <a:t>?</a:t>
            </a:r>
          </a:p>
        </p:txBody>
      </p:sp>
      <p:pic>
        <p:nvPicPr>
          <p:cNvPr id="29" name="Picture 4" descr="Cartoon Màu Vàng Tinh Tế Dấu Chấm Hỏi Biểu Tượng âm Thanh Nổi Hình ảnh |  Định dạng hình ảnh PSD 611699116| vn.lovepik.com"/>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4961" t="14590" r="13405" b="20806"/>
          <a:stretch/>
        </p:blipFill>
        <p:spPr bwMode="auto">
          <a:xfrm>
            <a:off x="773542" y="5485079"/>
            <a:ext cx="858765" cy="1038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6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par>
                                <p:cTn id="16" presetID="6" presetClass="entr" presetSubtype="16" fill="hold" nodeType="withEffect">
                                  <p:stCondLst>
                                    <p:cond delay="750"/>
                                  </p:stCondLst>
                                  <p:childTnLst>
                                    <p:set>
                                      <p:cBhvr>
                                        <p:cTn id="17" dur="1" fill="hold">
                                          <p:stCondLst>
                                            <p:cond delay="0"/>
                                          </p:stCondLst>
                                        </p:cTn>
                                        <p:tgtEl>
                                          <p:spTgt spid="12"/>
                                        </p:tgtEl>
                                        <p:attrNameLst>
                                          <p:attrName>style.visibility</p:attrName>
                                        </p:attrNameLst>
                                      </p:cBhvr>
                                      <p:to>
                                        <p:strVal val="visible"/>
                                      </p:to>
                                    </p:set>
                                    <p:animEffect transition="in" filter="circle(in)">
                                      <p:cBhvr>
                                        <p:cTn id="18" dur="2000"/>
                                        <p:tgtEl>
                                          <p:spTgt spid="12"/>
                                        </p:tgtEl>
                                      </p:cBhvr>
                                    </p:animEffect>
                                  </p:childTnLst>
                                </p:cTn>
                              </p:par>
                              <p:par>
                                <p:cTn id="19" presetID="6" presetClass="entr" presetSubtype="16" fill="hold" nodeType="withEffect">
                                  <p:stCondLst>
                                    <p:cond delay="1500"/>
                                  </p:stCondLst>
                                  <p:childTnLst>
                                    <p:set>
                                      <p:cBhvr>
                                        <p:cTn id="20" dur="1" fill="hold">
                                          <p:stCondLst>
                                            <p:cond delay="0"/>
                                          </p:stCondLst>
                                        </p:cTn>
                                        <p:tgtEl>
                                          <p:spTgt spid="13"/>
                                        </p:tgtEl>
                                        <p:attrNameLst>
                                          <p:attrName>style.visibility</p:attrName>
                                        </p:attrNameLst>
                                      </p:cBhvr>
                                      <p:to>
                                        <p:strVal val="visible"/>
                                      </p:to>
                                    </p:set>
                                    <p:animEffect transition="in" filter="circle(in)">
                                      <p:cBhvr>
                                        <p:cTn id="21" dur="2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barn(inVertical)">
                                      <p:cBhvr>
                                        <p:cTn id="29" dur="500"/>
                                        <p:tgtEl>
                                          <p:spTgt spid="28"/>
                                        </p:tgtEl>
                                      </p:cBhvr>
                                    </p:animEffect>
                                  </p:childTnLst>
                                </p:cTn>
                              </p:par>
                              <p:par>
                                <p:cTn id="30" presetID="6" presetClass="entr" presetSubtype="16"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guyên vật liệu (Materials) và cung ứng nguyên vật liệu (Supply of  materials) là gì? | Việt Nam Mới"/>
          <p:cNvPicPr>
            <a:picLocks noChangeAspect="1" noChangeArrowheads="1"/>
          </p:cNvPicPr>
          <p:nvPr/>
        </p:nvPicPr>
        <p:blipFill rotWithShape="1">
          <a:blip r:embed="rId3">
            <a:extLst>
              <a:ext uri="{28A0092B-C50C-407E-A947-70E740481C1C}">
                <a14:useLocalDpi xmlns:a14="http://schemas.microsoft.com/office/drawing/2010/main" val="0"/>
              </a:ext>
            </a:extLst>
          </a:blip>
          <a:srcRect l="1577" r="1034"/>
          <a:stretch/>
        </p:blipFill>
        <p:spPr bwMode="auto">
          <a:xfrm>
            <a:off x="867454" y="2714173"/>
            <a:ext cx="7173460" cy="4143828"/>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2236;p32"/>
          <p:cNvSpPr txBox="1">
            <a:spLocks noGrp="1"/>
          </p:cNvSpPr>
          <p:nvPr>
            <p:ph type="title"/>
          </p:nvPr>
        </p:nvSpPr>
        <p:spPr>
          <a:xfrm>
            <a:off x="-67924" y="1149635"/>
            <a:ext cx="9044216" cy="1864915"/>
          </a:xfrm>
          <a:prstGeom prst="rect">
            <a:avLst/>
          </a:prstGeom>
        </p:spPr>
        <p:txBody>
          <a:bodyPr spcFirstLastPara="1" wrap="square" lIns="91425" tIns="91425" rIns="91425" bIns="91425" anchor="t" anchorCtr="0">
            <a:noAutofit/>
          </a:bodyPr>
          <a:lstStyle/>
          <a:p>
            <a:pPr lvl="0"/>
            <a:r>
              <a:rPr lang="en-US" sz="6600" dirty="0">
                <a:solidFill>
                  <a:schemeClr val="tx1"/>
                </a:solidFill>
                <a:latin typeface="#9Slide03 AllRoundGothic" panose="020B0703020202020104" pitchFamily="34" charset="0"/>
              </a:rPr>
              <a:t>MỘT SỐ VẬT LIỆU</a:t>
            </a:r>
            <a:endParaRPr sz="6600" dirty="0">
              <a:solidFill>
                <a:schemeClr val="tx1"/>
              </a:solidFill>
              <a:latin typeface="#9Slide03 AllRoundGothic" panose="020B0703020202020104" pitchFamily="34" charset="0"/>
            </a:endParaRPr>
          </a:p>
        </p:txBody>
      </p:sp>
      <p:sp>
        <p:nvSpPr>
          <p:cNvPr id="7" name="Google Shape;1818;p32"/>
          <p:cNvSpPr/>
          <p:nvPr/>
        </p:nvSpPr>
        <p:spPr>
          <a:xfrm>
            <a:off x="3002870" y="130960"/>
            <a:ext cx="3138259" cy="832409"/>
          </a:xfrm>
          <a:custGeom>
            <a:avLst/>
            <a:gdLst/>
            <a:ahLst/>
            <a:cxnLst/>
            <a:rect l="l" t="t" r="r" b="b"/>
            <a:pathLst>
              <a:path w="157460" h="28786" extrusionOk="0">
                <a:moveTo>
                  <a:pt x="1" y="0"/>
                </a:moveTo>
                <a:lnTo>
                  <a:pt x="8408" y="14561"/>
                </a:lnTo>
                <a:lnTo>
                  <a:pt x="1" y="28785"/>
                </a:lnTo>
                <a:lnTo>
                  <a:pt x="157460" y="28785"/>
                </a:lnTo>
                <a:lnTo>
                  <a:pt x="150238" y="14561"/>
                </a:lnTo>
                <a:lnTo>
                  <a:pt x="157460" y="0"/>
                </a:lnTo>
                <a:close/>
              </a:path>
            </a:pathLst>
          </a:custGeom>
          <a:solidFill>
            <a:schemeClr val="tx1">
              <a:lumMod val="10000"/>
              <a:lumOff val="90000"/>
            </a:schemeClr>
          </a:solidFill>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lvl="0" algn="ctr"/>
            <a:r>
              <a:rPr lang="en-US" sz="4400" dirty="0">
                <a:solidFill>
                  <a:srgbClr val="002060"/>
                </a:solidFill>
                <a:latin typeface="#9Slide03 AllRoundGothic" panose="020B0703020202020104" pitchFamily="34" charset="0"/>
              </a:rPr>
              <a:t> </a:t>
            </a:r>
            <a:r>
              <a:rPr lang="en-US" sz="4400">
                <a:solidFill>
                  <a:srgbClr val="002060"/>
                </a:solidFill>
                <a:latin typeface="#9Slide03 AllRoundGothic" panose="020B0703020202020104" pitchFamily="34" charset="0"/>
              </a:rPr>
              <a:t>BÀI </a:t>
            </a:r>
            <a:r>
              <a:rPr lang="en-US" sz="4400" smtClean="0">
                <a:solidFill>
                  <a:srgbClr val="002060"/>
                </a:solidFill>
                <a:latin typeface="#9Slide03 AllRoundGothic" panose="020B0703020202020104" pitchFamily="34" charset="0"/>
              </a:rPr>
              <a:t>12</a:t>
            </a:r>
            <a:endParaRPr lang="en-US" sz="4400" dirty="0">
              <a:solidFill>
                <a:srgbClr val="002060"/>
              </a:solidFill>
              <a:latin typeface="#9Slide03 AllRoundGothic" panose="020B0703020202020104" pitchFamily="34" charset="0"/>
            </a:endParaRPr>
          </a:p>
        </p:txBody>
      </p:sp>
    </p:spTree>
    <p:extLst>
      <p:ext uri="{BB962C8B-B14F-4D97-AF65-F5344CB8AC3E}">
        <p14:creationId xmlns:p14="http://schemas.microsoft.com/office/powerpoint/2010/main" val="39375817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8860" y="1295400"/>
            <a:ext cx="84582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4000" b="1" dirty="0" smtClean="0">
                <a:latin typeface="Times New Roman" pitchFamily="18" charset="0"/>
                <a:cs typeface="Times New Roman" pitchFamily="18" charset="0"/>
              </a:rPr>
              <a:t>I. </a:t>
            </a:r>
            <a:r>
              <a:rPr lang="en-US" sz="4000" b="1" dirty="0" err="1">
                <a:latin typeface="Times New Roman" pitchFamily="18" charset="0"/>
                <a:cs typeface="Times New Roman" pitchFamily="18" charset="0"/>
              </a:rPr>
              <a:t>V</a:t>
            </a:r>
            <a:r>
              <a:rPr lang="en-US" sz="4000" b="1" dirty="0" err="1" smtClean="0">
                <a:latin typeface="Times New Roman" pitchFamily="18" charset="0"/>
                <a:cs typeface="Times New Roman" pitchFamily="18" charset="0"/>
              </a:rPr>
              <a:t>ật</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liệu</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305811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19761" y="272633"/>
            <a:ext cx="1637887" cy="523220"/>
          </a:xfrm>
          <a:prstGeom prst="rect">
            <a:avLst/>
          </a:prstGeom>
          <a:noFill/>
        </p:spPr>
        <p:txBody>
          <a:bodyPr wrap="square" rtlCol="0">
            <a:spAutoFit/>
          </a:bodyPr>
          <a:lstStyle/>
          <a:p>
            <a:pPr algn="ctr"/>
            <a:r>
              <a:rPr lang="en-US" sz="2800" dirty="0" err="1">
                <a:solidFill>
                  <a:schemeClr val="tx1"/>
                </a:solidFill>
                <a:latin typeface="Times New Roman" pitchFamily="18" charset="0"/>
                <a:cs typeface="Times New Roman" pitchFamily="18" charset="0"/>
              </a:rPr>
              <a:t>Vật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liệu</a:t>
            </a:r>
            <a:endParaRPr lang="en-US" sz="2800" dirty="0">
              <a:solidFill>
                <a:schemeClr val="tx1"/>
              </a:solidFill>
              <a:latin typeface="Times New Roman" pitchFamily="18" charset="0"/>
              <a:cs typeface="Times New Roman" pitchFamily="18" charset="0"/>
            </a:endParaRPr>
          </a:p>
        </p:txBody>
      </p:sp>
      <p:grpSp>
        <p:nvGrpSpPr>
          <p:cNvPr id="24" name="Group 23"/>
          <p:cNvGrpSpPr/>
          <p:nvPr/>
        </p:nvGrpSpPr>
        <p:grpSpPr>
          <a:xfrm>
            <a:off x="1" y="909302"/>
            <a:ext cx="2698277" cy="60959"/>
            <a:chOff x="0" y="861691"/>
            <a:chExt cx="2698277" cy="45719"/>
          </a:xfrm>
        </p:grpSpPr>
        <p:cxnSp>
          <p:nvCxnSpPr>
            <p:cNvPr id="4" name="直接连接符 15">
              <a:extLst>
                <a:ext uri="{FF2B5EF4-FFF2-40B4-BE49-F238E27FC236}">
                  <a16:creationId xmlns:a16="http://schemas.microsoft.com/office/drawing/2014/main" xmlns="" id="{F22AACA2-8D4F-4D0B-B897-00B64505935B}"/>
                </a:ext>
              </a:extLst>
            </p:cNvPr>
            <p:cNvCxnSpPr>
              <a:cxnSpLocks/>
              <a:stCxn id="23" idx="2"/>
            </p:cNvCxnSpPr>
            <p:nvPr/>
          </p:nvCxnSpPr>
          <p:spPr>
            <a:xfrm flipH="1">
              <a:off x="0" y="884551"/>
              <a:ext cx="2652558" cy="7265"/>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23" name="Oval 22"/>
            <p:cNvSpPr/>
            <p:nvPr/>
          </p:nvSpPr>
          <p:spPr>
            <a:xfrm>
              <a:off x="2652558" y="861691"/>
              <a:ext cx="45719"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ounded Rectangle 24"/>
          <p:cNvSpPr/>
          <p:nvPr/>
        </p:nvSpPr>
        <p:spPr>
          <a:xfrm>
            <a:off x="42818" y="385805"/>
            <a:ext cx="576943" cy="50270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a:latin typeface="Times New Roman" pitchFamily="18" charset="0"/>
                <a:cs typeface="Times New Roman" pitchFamily="18" charset="0"/>
              </a:rPr>
              <a:t>I</a:t>
            </a:r>
          </a:p>
        </p:txBody>
      </p:sp>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descr="Vẽ Tay Nhân Vật Hoạt Hình Ngày Của Giáo Viên Vector Hình ảnh | Định dạng  hình ảnh PSD 611017429| vn.lovepik.com"/>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7326" l="21512" r="77093">
                        <a14:foregroundMark x1="48023" y1="40233" x2="46977" y2="52209"/>
                        <a14:foregroundMark x1="46279" y1="46744" x2="55814" y2="48140"/>
                      </a14:backgroundRemoval>
                    </a14:imgEffect>
                  </a14:imgLayer>
                </a14:imgProps>
              </a:ext>
              <a:ext uri="{28A0092B-C50C-407E-A947-70E740481C1C}">
                <a14:useLocalDpi xmlns:a14="http://schemas.microsoft.com/office/drawing/2010/main" val="0"/>
              </a:ext>
            </a:extLst>
          </a:blip>
          <a:srcRect l="19111" r="22462"/>
          <a:stretch/>
        </p:blipFill>
        <p:spPr bwMode="auto">
          <a:xfrm>
            <a:off x="6523406" y="522516"/>
            <a:ext cx="2620595" cy="623865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1088374" y="1057180"/>
            <a:ext cx="5558319" cy="915459"/>
          </a:xfrm>
          <a:prstGeom prst="wedgeRoundRectCallout">
            <a:avLst>
              <a:gd name="adj1" fmla="val 56851"/>
              <a:gd name="adj2" fmla="val -3051"/>
              <a:gd name="adj3" fmla="val 16667"/>
            </a:avLst>
          </a:prstGeom>
          <a:solidFill>
            <a:srgbClr val="FDF1F1"/>
          </a:solidFill>
          <a:ln>
            <a:solidFill>
              <a:schemeClr val="accent6">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1324539" y="1154739"/>
            <a:ext cx="4962700" cy="584775"/>
          </a:xfrm>
          <a:prstGeom prst="rect">
            <a:avLst/>
          </a:prstGeom>
          <a:noFill/>
        </p:spPr>
        <p:txBody>
          <a:bodyPr wrap="square" rtlCol="0">
            <a:spAutoFit/>
          </a:bodyPr>
          <a:lstStyle/>
          <a:p>
            <a:pPr algn="ctr"/>
            <a:r>
              <a:rPr lang="en-US" sz="1600" b="1" dirty="0" err="1">
                <a:solidFill>
                  <a:srgbClr val="002060"/>
                </a:solidFill>
                <a:latin typeface="Times New Roman" pitchFamily="18" charset="0"/>
                <a:cs typeface="Times New Roman" pitchFamily="18" charset="0"/>
              </a:rPr>
              <a:t>Quan</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sát</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các</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hình</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bên</a:t>
            </a:r>
            <a:r>
              <a:rPr lang="en-US" sz="1600" b="1" dirty="0">
                <a:solidFill>
                  <a:srgbClr val="002060"/>
                </a:solidFill>
                <a:latin typeface="Times New Roman" pitchFamily="18" charset="0"/>
                <a:cs typeface="Times New Roman" pitchFamily="18" charset="0"/>
              </a:rPr>
              <a:t> d</a:t>
            </a:r>
            <a:r>
              <a:rPr lang="vi-VN" sz="1600" b="1" dirty="0">
                <a:solidFill>
                  <a:srgbClr val="002060"/>
                </a:solidFill>
                <a:latin typeface="Times New Roman" pitchFamily="18" charset="0"/>
                <a:cs typeface="Times New Roman" pitchFamily="18" charset="0"/>
              </a:rPr>
              <a:t>ưới</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và</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xác</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đinh</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các</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đồ</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dùng</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trong</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hình</a:t>
            </a:r>
            <a:r>
              <a:rPr lang="en-US" sz="1600" b="1" dirty="0">
                <a:solidFill>
                  <a:srgbClr val="002060"/>
                </a:solidFill>
                <a:latin typeface="Times New Roman" pitchFamily="18" charset="0"/>
                <a:cs typeface="Times New Roman" pitchFamily="18" charset="0"/>
              </a:rPr>
              <a:t> đ</a:t>
            </a:r>
            <a:r>
              <a:rPr lang="vi-VN" sz="1600" b="1" dirty="0">
                <a:solidFill>
                  <a:srgbClr val="002060"/>
                </a:solidFill>
                <a:latin typeface="Times New Roman" pitchFamily="18" charset="0"/>
                <a:cs typeface="Times New Roman" pitchFamily="18" charset="0"/>
              </a:rPr>
              <a:t>ượ</a:t>
            </a:r>
            <a:r>
              <a:rPr lang="en-US" sz="1600" b="1" dirty="0">
                <a:solidFill>
                  <a:srgbClr val="002060"/>
                </a:solidFill>
                <a:latin typeface="Times New Roman" pitchFamily="18" charset="0"/>
                <a:cs typeface="Times New Roman" pitchFamily="18" charset="0"/>
              </a:rPr>
              <a:t>c </a:t>
            </a:r>
            <a:r>
              <a:rPr lang="en-US" sz="1600" b="1" dirty="0" err="1">
                <a:solidFill>
                  <a:srgbClr val="002060"/>
                </a:solidFill>
                <a:latin typeface="Times New Roman" pitchFamily="18" charset="0"/>
                <a:cs typeface="Times New Roman" pitchFamily="18" charset="0"/>
              </a:rPr>
              <a:t>làm</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từ</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những</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vật</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liệu</a:t>
            </a:r>
            <a:r>
              <a:rPr lang="en-US" sz="1600" b="1" dirty="0">
                <a:solidFill>
                  <a:srgbClr val="002060"/>
                </a:solidFill>
                <a:latin typeface="Times New Roman" pitchFamily="18" charset="0"/>
                <a:cs typeface="Times New Roman" pitchFamily="18" charset="0"/>
              </a:rPr>
              <a:t> </a:t>
            </a:r>
            <a:r>
              <a:rPr lang="en-US" sz="1600" b="1" dirty="0" err="1">
                <a:solidFill>
                  <a:srgbClr val="002060"/>
                </a:solidFill>
                <a:latin typeface="Times New Roman" pitchFamily="18" charset="0"/>
                <a:cs typeface="Times New Roman" pitchFamily="18" charset="0"/>
              </a:rPr>
              <a:t>nào</a:t>
            </a:r>
            <a:r>
              <a:rPr lang="en-US" sz="1600" b="1" dirty="0">
                <a:solidFill>
                  <a:srgbClr val="002060"/>
                </a:solidFill>
                <a:latin typeface="Times New Roman" pitchFamily="18" charset="0"/>
                <a:cs typeface="Times New Roman" pitchFamily="18" charset="0"/>
              </a:rPr>
              <a:t>?</a:t>
            </a:r>
          </a:p>
        </p:txBody>
      </p:sp>
      <p:grpSp>
        <p:nvGrpSpPr>
          <p:cNvPr id="8" name="Group 7"/>
          <p:cNvGrpSpPr/>
          <p:nvPr/>
        </p:nvGrpSpPr>
        <p:grpSpPr>
          <a:xfrm>
            <a:off x="507336" y="1972639"/>
            <a:ext cx="1637887" cy="2304795"/>
            <a:chOff x="619760" y="1479479"/>
            <a:chExt cx="1637887" cy="1728596"/>
          </a:xfrm>
        </p:grpSpPr>
        <p:pic>
          <p:nvPicPr>
            <p:cNvPr id="3074" name="Picture 2" descr="Lốp xe - Vỏ xe Bridgestone với công nghệ Run-flat | Bridgestone Việt N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9760" y="1479479"/>
              <a:ext cx="1542532" cy="1407559"/>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p:cNvSpPr/>
            <p:nvPr/>
          </p:nvSpPr>
          <p:spPr>
            <a:xfrm>
              <a:off x="638370" y="2887038"/>
              <a:ext cx="1619277"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solidFill>
                    <a:srgbClr val="002060"/>
                  </a:solidFill>
                  <a:latin typeface="Times New Roman" pitchFamily="18" charset="0"/>
                  <a:cs typeface="Times New Roman" pitchFamily="18" charset="0"/>
                </a:rPr>
                <a:t>Lốp</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xe</a:t>
              </a:r>
              <a:endParaRPr lang="en-US" sz="1600" dirty="0">
                <a:solidFill>
                  <a:srgbClr val="002060"/>
                </a:solidFill>
                <a:latin typeface="Times New Roman" pitchFamily="18" charset="0"/>
                <a:cs typeface="Times New Roman" pitchFamily="18" charset="0"/>
              </a:endParaRPr>
            </a:p>
          </p:txBody>
        </p:sp>
      </p:grpSp>
      <p:grpSp>
        <p:nvGrpSpPr>
          <p:cNvPr id="10" name="Group 9"/>
          <p:cNvGrpSpPr/>
          <p:nvPr/>
        </p:nvGrpSpPr>
        <p:grpSpPr>
          <a:xfrm>
            <a:off x="2763628" y="2108397"/>
            <a:ext cx="1856050" cy="2175499"/>
            <a:chOff x="2763628" y="1581298"/>
            <a:chExt cx="1856050" cy="1631624"/>
          </a:xfrm>
        </p:grpSpPr>
        <p:pic>
          <p:nvPicPr>
            <p:cNvPr id="3076" name="Picture 4" descr="Cách đóng bàn gỗ đơn giản tại nhà"/>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2438" b="20778"/>
            <a:stretch/>
          </p:blipFill>
          <p:spPr bwMode="auto">
            <a:xfrm>
              <a:off x="2763628" y="1581298"/>
              <a:ext cx="1856050" cy="125627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2934510" y="2891885"/>
              <a:ext cx="1619277"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solidFill>
                    <a:srgbClr val="002060"/>
                  </a:solidFill>
                  <a:latin typeface="Times New Roman" pitchFamily="18" charset="0"/>
                  <a:cs typeface="Times New Roman" pitchFamily="18" charset="0"/>
                </a:rPr>
                <a:t>Cái</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bàn</a:t>
              </a:r>
              <a:endParaRPr lang="en-US" sz="1600" dirty="0">
                <a:solidFill>
                  <a:srgbClr val="002060"/>
                </a:solidFill>
                <a:latin typeface="Times New Roman" pitchFamily="18" charset="0"/>
                <a:cs typeface="Times New Roman" pitchFamily="18" charset="0"/>
              </a:endParaRPr>
            </a:p>
          </p:txBody>
        </p:sp>
      </p:grpSp>
      <p:grpSp>
        <p:nvGrpSpPr>
          <p:cNvPr id="12" name="Group 11"/>
          <p:cNvGrpSpPr/>
          <p:nvPr/>
        </p:nvGrpSpPr>
        <p:grpSpPr>
          <a:xfrm>
            <a:off x="460376" y="4332229"/>
            <a:ext cx="2044557" cy="2228140"/>
            <a:chOff x="460375" y="3249171"/>
            <a:chExt cx="2044557" cy="1671105"/>
          </a:xfrm>
        </p:grpSpPr>
        <p:pic>
          <p:nvPicPr>
            <p:cNvPr id="3078" name="Picture 6" descr="Chậu nhựa các loại to - Siêu thị văn phòng phẩm HTL Việt Nam"/>
            <p:cNvPicPr>
              <a:picLocks noChangeAspect="1" noChangeArrowheads="1"/>
            </p:cNvPicPr>
            <p:nvPr/>
          </p:nvPicPr>
          <p:blipFill rotWithShape="1">
            <a:blip r:embed="rId7">
              <a:extLst>
                <a:ext uri="{28A0092B-C50C-407E-A947-70E740481C1C}">
                  <a14:useLocalDpi xmlns:a14="http://schemas.microsoft.com/office/drawing/2010/main" val="0"/>
                </a:ext>
              </a:extLst>
            </a:blip>
            <a:srcRect l="3988" t="18298" r="3995" b="12329"/>
            <a:stretch/>
          </p:blipFill>
          <p:spPr bwMode="auto">
            <a:xfrm>
              <a:off x="460375" y="3249171"/>
              <a:ext cx="2044557" cy="1366463"/>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638369" y="4599239"/>
              <a:ext cx="1619277"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solidFill>
                    <a:srgbClr val="002060"/>
                  </a:solidFill>
                  <a:latin typeface="Times New Roman" pitchFamily="18" charset="0"/>
                  <a:cs typeface="Times New Roman" pitchFamily="18" charset="0"/>
                </a:rPr>
                <a:t>Chậu</a:t>
              </a:r>
              <a:endParaRPr lang="en-US" sz="1600" dirty="0">
                <a:solidFill>
                  <a:srgbClr val="002060"/>
                </a:solidFill>
                <a:latin typeface="Times New Roman" pitchFamily="18" charset="0"/>
                <a:cs typeface="Times New Roman" pitchFamily="18" charset="0"/>
              </a:endParaRPr>
            </a:p>
          </p:txBody>
        </p:sp>
      </p:grpSp>
      <p:grpSp>
        <p:nvGrpSpPr>
          <p:cNvPr id="13" name="Group 12"/>
          <p:cNvGrpSpPr/>
          <p:nvPr/>
        </p:nvGrpSpPr>
        <p:grpSpPr>
          <a:xfrm>
            <a:off x="2864401" y="4311681"/>
            <a:ext cx="1773411" cy="2270548"/>
            <a:chOff x="2864400" y="3233760"/>
            <a:chExt cx="1773411" cy="1702911"/>
          </a:xfrm>
        </p:grpSpPr>
        <p:pic>
          <p:nvPicPr>
            <p:cNvPr id="3080" name="Picture 8" descr="Bát con hoa đào (cái) – BATTRANG FAMILY – VÌ HẠNH PHÚC GIA ĐÌNH VIỆT"/>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1483" t="22455" r="20697" b="13360"/>
            <a:stretch/>
          </p:blipFill>
          <p:spPr bwMode="auto">
            <a:xfrm>
              <a:off x="2864400" y="3233760"/>
              <a:ext cx="1773411" cy="1365479"/>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p:cNvSpPr/>
            <p:nvPr/>
          </p:nvSpPr>
          <p:spPr>
            <a:xfrm>
              <a:off x="2990696" y="4615634"/>
              <a:ext cx="1619277"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solidFill>
                    <a:srgbClr val="002060"/>
                  </a:solidFill>
                  <a:latin typeface="Times New Roman" pitchFamily="18" charset="0"/>
                  <a:cs typeface="Times New Roman" pitchFamily="18" charset="0"/>
                </a:rPr>
                <a:t>Bát</a:t>
              </a:r>
              <a:endParaRPr lang="en-US" sz="1600" dirty="0">
                <a:solidFill>
                  <a:srgbClr val="002060"/>
                </a:solidFill>
                <a:latin typeface="Times New Roman" pitchFamily="18" charset="0"/>
                <a:cs typeface="Times New Roman" pitchFamily="18" charset="0"/>
              </a:endParaRPr>
            </a:p>
          </p:txBody>
        </p:sp>
      </p:grpSp>
      <p:grpSp>
        <p:nvGrpSpPr>
          <p:cNvPr id="14" name="Group 13"/>
          <p:cNvGrpSpPr/>
          <p:nvPr/>
        </p:nvGrpSpPr>
        <p:grpSpPr>
          <a:xfrm>
            <a:off x="4828521" y="4311681"/>
            <a:ext cx="2037524" cy="2291873"/>
            <a:chOff x="4828521" y="3233760"/>
            <a:chExt cx="2037524" cy="1718905"/>
          </a:xfrm>
        </p:grpSpPr>
        <p:pic>
          <p:nvPicPr>
            <p:cNvPr id="3082" name="Picture 10" descr="Tư vấn công bố hợp quy dao muỗng nĩa | VIETPAT"/>
            <p:cNvPicPr>
              <a:picLocks noChangeAspect="1" noChangeArrowheads="1"/>
            </p:cNvPicPr>
            <p:nvPr/>
          </p:nvPicPr>
          <p:blipFill rotWithShape="1">
            <a:blip r:embed="rId9">
              <a:extLst>
                <a:ext uri="{28A0092B-C50C-407E-A947-70E740481C1C}">
                  <a14:useLocalDpi xmlns:a14="http://schemas.microsoft.com/office/drawing/2010/main" val="0"/>
                </a:ext>
              </a:extLst>
            </a:blip>
            <a:srcRect l="4626" b="23287"/>
            <a:stretch/>
          </p:blipFill>
          <p:spPr bwMode="auto">
            <a:xfrm>
              <a:off x="4828521" y="3233760"/>
              <a:ext cx="2037524" cy="1381874"/>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5095737" y="4631628"/>
              <a:ext cx="1619277"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solidFill>
                    <a:srgbClr val="002060"/>
                  </a:solidFill>
                  <a:latin typeface="Times New Roman" pitchFamily="18" charset="0"/>
                  <a:cs typeface="Times New Roman" pitchFamily="18" charset="0"/>
                </a:rPr>
                <a:t>Thìa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dĩa</a:t>
              </a:r>
              <a:endParaRPr lang="en-US" sz="1600" dirty="0">
                <a:solidFill>
                  <a:srgbClr val="002060"/>
                </a:solidFill>
                <a:latin typeface="Times New Roman" pitchFamily="18" charset="0"/>
                <a:cs typeface="Times New Roman" pitchFamily="18" charset="0"/>
              </a:endParaRPr>
            </a:p>
          </p:txBody>
        </p:sp>
      </p:grpSp>
      <p:grpSp>
        <p:nvGrpSpPr>
          <p:cNvPr id="11" name="Group 10"/>
          <p:cNvGrpSpPr/>
          <p:nvPr/>
        </p:nvGrpSpPr>
        <p:grpSpPr>
          <a:xfrm>
            <a:off x="4999484" y="2115928"/>
            <a:ext cx="1619277" cy="2168001"/>
            <a:chOff x="4999483" y="1586945"/>
            <a:chExt cx="1619277" cy="1626001"/>
          </a:xfrm>
        </p:grpSpPr>
        <p:pic>
          <p:nvPicPr>
            <p:cNvPr id="3084" name="Picture 12" descr="Krosno: Bộ 6 cốc thủy tinh cao cấp dáng cao cao 350ml - sản xuất tại Ba  Lan.-Công Ty Cổ Phần Thái Dương Gia"/>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9807" t="12872" r="14606"/>
            <a:stretch/>
          </p:blipFill>
          <p:spPr bwMode="auto">
            <a:xfrm>
              <a:off x="5070872" y="1586945"/>
              <a:ext cx="1357178" cy="1201941"/>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p:cNvSpPr/>
            <p:nvPr/>
          </p:nvSpPr>
          <p:spPr>
            <a:xfrm>
              <a:off x="4999483" y="2891909"/>
              <a:ext cx="1619277" cy="3210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solidFill>
                    <a:srgbClr val="002060"/>
                  </a:solidFill>
                  <a:latin typeface="Times New Roman" pitchFamily="18" charset="0"/>
                  <a:cs typeface="Times New Roman" pitchFamily="18" charset="0"/>
                </a:rPr>
                <a:t>Cốc</a:t>
              </a:r>
              <a:endParaRPr lang="en-US" sz="1600" dirty="0">
                <a:solidFill>
                  <a:srgbClr val="002060"/>
                </a:solidFill>
                <a:latin typeface="Times New Roman" pitchFamily="18" charset="0"/>
                <a:cs typeface="Times New Roman" pitchFamily="18" charset="0"/>
              </a:endParaRPr>
            </a:p>
          </p:txBody>
        </p:sp>
      </p:grpSp>
    </p:spTree>
    <p:extLst>
      <p:ext uri="{BB962C8B-B14F-4D97-AF65-F5344CB8AC3E}">
        <p14:creationId xmlns:p14="http://schemas.microsoft.com/office/powerpoint/2010/main" val="3183357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down)">
                                      <p:cBhvr>
                                        <p:cTn id="10" dur="500"/>
                                        <p:tgtEl>
                                          <p:spTgt spid="35"/>
                                        </p:tgtEl>
                                      </p:cBhvr>
                                    </p:animEffect>
                                  </p:childTnLst>
                                </p:cTn>
                              </p:par>
                              <p:par>
                                <p:cTn id="11" presetID="22" presetClass="entr" presetSubtype="4" fill="hold" nodeType="withEffect">
                                  <p:stCondLst>
                                    <p:cond delay="0"/>
                                  </p:stCondLst>
                                  <p:childTnLst>
                                    <p:set>
                                      <p:cBhvr>
                                        <p:cTn id="12" dur="1" fill="hold">
                                          <p:stCondLst>
                                            <p:cond delay="0"/>
                                          </p:stCondLst>
                                        </p:cTn>
                                        <p:tgtEl>
                                          <p:spTgt spid="1038"/>
                                        </p:tgtEl>
                                        <p:attrNameLst>
                                          <p:attrName>style.visibility</p:attrName>
                                        </p:attrNameLst>
                                      </p:cBhvr>
                                      <p:to>
                                        <p:strVal val="visible"/>
                                      </p:to>
                                    </p:set>
                                    <p:animEffect transition="in" filter="wipe(down)">
                                      <p:cBhvr>
                                        <p:cTn id="13" dur="500"/>
                                        <p:tgtEl>
                                          <p:spTgt spid="103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100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150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200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22" presetClass="entr" presetSubtype="4" fill="hold" nodeType="withEffect">
                                  <p:stCondLst>
                                    <p:cond delay="250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19761" y="272633"/>
            <a:ext cx="1637887" cy="523220"/>
          </a:xfrm>
          <a:prstGeom prst="rect">
            <a:avLst/>
          </a:prstGeom>
          <a:noFill/>
        </p:spPr>
        <p:txBody>
          <a:bodyPr wrap="square" rtlCol="0">
            <a:spAutoFit/>
          </a:bodyPr>
          <a:lstStyle/>
          <a:p>
            <a:pPr algn="ctr"/>
            <a:r>
              <a:rPr lang="en-US" sz="2800" dirty="0" err="1">
                <a:solidFill>
                  <a:schemeClr val="tx1"/>
                </a:solidFill>
                <a:latin typeface="#9Slide03 AllRoundGothic" panose="020B0703020202020104" pitchFamily="34" charset="0"/>
              </a:rPr>
              <a:t>Vật</a:t>
            </a:r>
            <a:r>
              <a:rPr lang="en-US" sz="2800" dirty="0">
                <a:solidFill>
                  <a:schemeClr val="tx1"/>
                </a:solidFill>
                <a:latin typeface="#9Slide03 AllRoundGothic" panose="020B0703020202020104" pitchFamily="34" charset="0"/>
              </a:rPr>
              <a:t> </a:t>
            </a:r>
            <a:r>
              <a:rPr lang="en-US" sz="2800" dirty="0" err="1">
                <a:solidFill>
                  <a:schemeClr val="tx1"/>
                </a:solidFill>
                <a:latin typeface="#9Slide03 AllRoundGothic" panose="020B0703020202020104" pitchFamily="34" charset="0"/>
              </a:rPr>
              <a:t>liệu</a:t>
            </a:r>
            <a:endParaRPr lang="en-US" sz="2800" dirty="0">
              <a:solidFill>
                <a:schemeClr val="tx1"/>
              </a:solidFill>
              <a:latin typeface="#9Slide03 AllRoundGothic" panose="020B0703020202020104" pitchFamily="34" charset="0"/>
            </a:endParaRPr>
          </a:p>
        </p:txBody>
      </p:sp>
      <p:grpSp>
        <p:nvGrpSpPr>
          <p:cNvPr id="24" name="Group 23"/>
          <p:cNvGrpSpPr/>
          <p:nvPr/>
        </p:nvGrpSpPr>
        <p:grpSpPr>
          <a:xfrm>
            <a:off x="1" y="909302"/>
            <a:ext cx="2698277" cy="60959"/>
            <a:chOff x="0" y="861691"/>
            <a:chExt cx="2698277" cy="45719"/>
          </a:xfrm>
        </p:grpSpPr>
        <p:cxnSp>
          <p:nvCxnSpPr>
            <p:cNvPr id="4" name="直接连接符 15">
              <a:extLst>
                <a:ext uri="{FF2B5EF4-FFF2-40B4-BE49-F238E27FC236}">
                  <a16:creationId xmlns:a16="http://schemas.microsoft.com/office/drawing/2014/main" xmlns="" id="{F22AACA2-8D4F-4D0B-B897-00B64505935B}"/>
                </a:ext>
              </a:extLst>
            </p:cNvPr>
            <p:cNvCxnSpPr>
              <a:cxnSpLocks/>
              <a:stCxn id="23" idx="2"/>
            </p:cNvCxnSpPr>
            <p:nvPr/>
          </p:nvCxnSpPr>
          <p:spPr>
            <a:xfrm flipH="1">
              <a:off x="0" y="884551"/>
              <a:ext cx="2652558" cy="7265"/>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23" name="Oval 22"/>
            <p:cNvSpPr/>
            <p:nvPr/>
          </p:nvSpPr>
          <p:spPr>
            <a:xfrm>
              <a:off x="2652558" y="861691"/>
              <a:ext cx="45719"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ounded Rectangle 24"/>
          <p:cNvSpPr/>
          <p:nvPr/>
        </p:nvSpPr>
        <p:spPr>
          <a:xfrm>
            <a:off x="42818" y="385805"/>
            <a:ext cx="576943" cy="50270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a:latin typeface="#9Slide07 SVNBrandon Printed Sh" panose="02000000000000000000" pitchFamily="2" charset="0"/>
              </a:rPr>
              <a:t>I</a:t>
            </a:r>
          </a:p>
        </p:txBody>
      </p:sp>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Lốp xe - Vỏ xe Bridgestone với công nghệ Run-flat | Bridgestone Việt N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31" y="1142282"/>
            <a:ext cx="1542532" cy="1876745"/>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p:cNvSpPr/>
          <p:nvPr/>
        </p:nvSpPr>
        <p:spPr>
          <a:xfrm>
            <a:off x="221801" y="3081551"/>
            <a:ext cx="1315666" cy="4280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1600" dirty="0" err="1">
                <a:solidFill>
                  <a:srgbClr val="002060"/>
                </a:solidFill>
                <a:latin typeface="Times New Roman" pitchFamily="18" charset="0"/>
                <a:cs typeface="Times New Roman" pitchFamily="18" charset="0"/>
              </a:rPr>
              <a:t>Lốp</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xe</a:t>
            </a:r>
            <a:endParaRPr lang="en-US" sz="1600" dirty="0">
              <a:solidFill>
                <a:srgbClr val="002060"/>
              </a:solidFill>
              <a:latin typeface="Times New Roman" pitchFamily="18" charset="0"/>
              <a:cs typeface="Times New Roman" pitchFamily="18" charset="0"/>
            </a:endParaRPr>
          </a:p>
        </p:txBody>
      </p:sp>
      <p:pic>
        <p:nvPicPr>
          <p:cNvPr id="3076" name="Picture 4" descr="Cách đóng bàn gỗ đơn giản tại nhà"/>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438" b="20778"/>
          <a:stretch/>
        </p:blipFill>
        <p:spPr bwMode="auto">
          <a:xfrm>
            <a:off x="2935886" y="1142281"/>
            <a:ext cx="1856050" cy="187674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3288087" y="3019026"/>
            <a:ext cx="1315666" cy="4280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1600" dirty="0" err="1">
                <a:solidFill>
                  <a:srgbClr val="002060"/>
                </a:solidFill>
                <a:latin typeface="Times New Roman" pitchFamily="18" charset="0"/>
                <a:cs typeface="Times New Roman" pitchFamily="18" charset="0"/>
              </a:rPr>
              <a:t>Cái</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bàn</a:t>
            </a:r>
            <a:endParaRPr lang="en-US" sz="1600" dirty="0">
              <a:solidFill>
                <a:srgbClr val="002060"/>
              </a:solidFill>
              <a:latin typeface="Times New Roman" pitchFamily="18" charset="0"/>
              <a:cs typeface="Times New Roman" pitchFamily="18" charset="0"/>
            </a:endParaRPr>
          </a:p>
        </p:txBody>
      </p:sp>
      <p:pic>
        <p:nvPicPr>
          <p:cNvPr id="3078" name="Picture 6" descr="Chậu nhựa các loại to - Siêu thị văn phòng phẩm HTL Việt Nam"/>
          <p:cNvPicPr>
            <a:picLocks noChangeAspect="1" noChangeArrowheads="1"/>
          </p:cNvPicPr>
          <p:nvPr/>
        </p:nvPicPr>
        <p:blipFill rotWithShape="1">
          <a:blip r:embed="rId5">
            <a:extLst>
              <a:ext uri="{28A0092B-C50C-407E-A947-70E740481C1C}">
                <a14:useLocalDpi xmlns:a14="http://schemas.microsoft.com/office/drawing/2010/main" val="0"/>
              </a:ext>
            </a:extLst>
          </a:blip>
          <a:srcRect l="3988" t="18298" r="8522" b="12329"/>
          <a:stretch/>
        </p:blipFill>
        <p:spPr bwMode="auto">
          <a:xfrm>
            <a:off x="1" y="3963829"/>
            <a:ext cx="1548477" cy="145127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189971" y="5749128"/>
            <a:ext cx="1306233" cy="4280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1600" dirty="0" err="1">
                <a:solidFill>
                  <a:srgbClr val="002060"/>
                </a:solidFill>
                <a:latin typeface="Times New Roman" pitchFamily="18" charset="0"/>
                <a:cs typeface="Times New Roman" pitchFamily="18" charset="0"/>
              </a:rPr>
              <a:t>Chậu</a:t>
            </a:r>
            <a:endParaRPr lang="en-US" sz="1600" dirty="0">
              <a:solidFill>
                <a:srgbClr val="002060"/>
              </a:solidFill>
              <a:latin typeface="Times New Roman" pitchFamily="18" charset="0"/>
              <a:cs typeface="Times New Roman" pitchFamily="18" charset="0"/>
            </a:endParaRPr>
          </a:p>
        </p:txBody>
      </p:sp>
      <p:pic>
        <p:nvPicPr>
          <p:cNvPr id="3080" name="Picture 8" descr="Bát con hoa đào (cái) – BATTRANG FAMILY – VÌ HẠNH PHÚC GIA ĐÌNH VIỆT"/>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926" t="22455" r="25363" b="13360"/>
          <a:stretch/>
        </p:blipFill>
        <p:spPr bwMode="auto">
          <a:xfrm>
            <a:off x="3187272" y="4008675"/>
            <a:ext cx="1353787" cy="1466711"/>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p:cNvSpPr/>
          <p:nvPr/>
        </p:nvSpPr>
        <p:spPr>
          <a:xfrm>
            <a:off x="3288087" y="5749128"/>
            <a:ext cx="1315666" cy="4280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1600" dirty="0" err="1">
                <a:solidFill>
                  <a:srgbClr val="002060"/>
                </a:solidFill>
                <a:latin typeface="Times New Roman" pitchFamily="18" charset="0"/>
                <a:cs typeface="Times New Roman" pitchFamily="18" charset="0"/>
              </a:rPr>
              <a:t>Bát</a:t>
            </a:r>
            <a:endParaRPr lang="en-US" sz="1600" dirty="0">
              <a:solidFill>
                <a:srgbClr val="002060"/>
              </a:solidFill>
              <a:latin typeface="Times New Roman" pitchFamily="18" charset="0"/>
              <a:cs typeface="Times New Roman" pitchFamily="18" charset="0"/>
            </a:endParaRPr>
          </a:p>
        </p:txBody>
      </p:sp>
      <p:pic>
        <p:nvPicPr>
          <p:cNvPr id="3082" name="Picture 10" descr="Tư vấn công bố hợp quy dao muỗng nĩa | VIETPAT"/>
          <p:cNvPicPr>
            <a:picLocks noChangeAspect="1" noChangeArrowheads="1"/>
          </p:cNvPicPr>
          <p:nvPr/>
        </p:nvPicPr>
        <p:blipFill rotWithShape="1">
          <a:blip r:embed="rId7">
            <a:extLst>
              <a:ext uri="{28A0092B-C50C-407E-A947-70E740481C1C}">
                <a14:useLocalDpi xmlns:a14="http://schemas.microsoft.com/office/drawing/2010/main" val="0"/>
              </a:ext>
            </a:extLst>
          </a:blip>
          <a:srcRect l="4626" b="23287"/>
          <a:stretch/>
        </p:blipFill>
        <p:spPr bwMode="auto">
          <a:xfrm>
            <a:off x="6328292" y="3963830"/>
            <a:ext cx="1451335" cy="1629265"/>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6373632" y="5745916"/>
            <a:ext cx="1303834" cy="4280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1600" dirty="0" err="1">
                <a:solidFill>
                  <a:srgbClr val="002060"/>
                </a:solidFill>
                <a:latin typeface="Times New Roman" pitchFamily="18" charset="0"/>
                <a:cs typeface="Times New Roman" pitchFamily="18" charset="0"/>
              </a:rPr>
              <a:t>Thìa</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dĩa</a:t>
            </a:r>
            <a:endParaRPr lang="en-US" sz="1600" dirty="0">
              <a:solidFill>
                <a:srgbClr val="002060"/>
              </a:solidFill>
              <a:latin typeface="Times New Roman" pitchFamily="18" charset="0"/>
              <a:cs typeface="Times New Roman" pitchFamily="18" charset="0"/>
            </a:endParaRPr>
          </a:p>
        </p:txBody>
      </p:sp>
      <p:pic>
        <p:nvPicPr>
          <p:cNvPr id="3084" name="Picture 12" descr="Krosno: Bộ 6 cốc thủy tinh cao cấp dáng cao cao 350ml - sản xuất tại Ba  Lan.-Công Ty Cổ Phần Thái Dương Gia"/>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9083" t="12872" r="27875"/>
          <a:stretch/>
        </p:blipFill>
        <p:spPr bwMode="auto">
          <a:xfrm>
            <a:off x="6595489" y="1390350"/>
            <a:ext cx="890650" cy="1602588"/>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p:cNvSpPr/>
          <p:nvPr/>
        </p:nvSpPr>
        <p:spPr>
          <a:xfrm>
            <a:off x="6328292" y="3048901"/>
            <a:ext cx="1329853" cy="4280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1600" dirty="0" err="1">
                <a:solidFill>
                  <a:srgbClr val="002060"/>
                </a:solidFill>
                <a:latin typeface="#9Slide03 Arima Madurai" panose="00000500000000000000" pitchFamily="2" charset="0"/>
                <a:cs typeface="#9Slide03 Arima Madurai" panose="00000500000000000000" pitchFamily="2" charset="0"/>
              </a:rPr>
              <a:t>Cốc</a:t>
            </a:r>
            <a:endParaRPr lang="en-US" sz="1600" dirty="0">
              <a:solidFill>
                <a:srgbClr val="002060"/>
              </a:solidFill>
              <a:latin typeface="#9Slide03 Arima Madurai" panose="00000500000000000000" pitchFamily="2" charset="0"/>
              <a:cs typeface="#9Slide03 Arima Madurai" panose="00000500000000000000" pitchFamily="2" charset="0"/>
            </a:endParaRPr>
          </a:p>
        </p:txBody>
      </p:sp>
      <p:cxnSp>
        <p:nvCxnSpPr>
          <p:cNvPr id="26" name="Straight Connector 25"/>
          <p:cNvCxnSpPr/>
          <p:nvPr/>
        </p:nvCxnSpPr>
        <p:spPr>
          <a:xfrm flipH="1">
            <a:off x="2978412" y="1142281"/>
            <a:ext cx="26989" cy="5092916"/>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01472" y="3599105"/>
            <a:ext cx="8623084" cy="4345"/>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211431" y="1142281"/>
            <a:ext cx="18420" cy="5090967"/>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sp>
        <p:nvSpPr>
          <p:cNvPr id="8" name="Line Callout 1 (Border and Accent Bar) 7"/>
          <p:cNvSpPr/>
          <p:nvPr/>
        </p:nvSpPr>
        <p:spPr>
          <a:xfrm>
            <a:off x="1761181" y="1804153"/>
            <a:ext cx="1087395" cy="650900"/>
          </a:xfrm>
          <a:prstGeom prst="accentBorderCallout1">
            <a:avLst>
              <a:gd name="adj1" fmla="val 44489"/>
              <a:gd name="adj2" fmla="val -8333"/>
              <a:gd name="adj3" fmla="val 45183"/>
              <a:gd name="adj4" fmla="val -36060"/>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2000" dirty="0">
                <a:latin typeface="Times New Roman" pitchFamily="18" charset="0"/>
                <a:cs typeface="Times New Roman" pitchFamily="18" charset="0"/>
              </a:rPr>
              <a:t>CAO SU</a:t>
            </a:r>
          </a:p>
        </p:txBody>
      </p:sp>
      <p:sp>
        <p:nvSpPr>
          <p:cNvPr id="30" name="Line Callout 1 (Border and Accent Bar) 29"/>
          <p:cNvSpPr/>
          <p:nvPr/>
        </p:nvSpPr>
        <p:spPr>
          <a:xfrm>
            <a:off x="1802475" y="4483162"/>
            <a:ext cx="1087395" cy="650900"/>
          </a:xfrm>
          <a:prstGeom prst="accentBorderCallout1">
            <a:avLst>
              <a:gd name="adj1" fmla="val 44489"/>
              <a:gd name="adj2" fmla="val -8333"/>
              <a:gd name="adj3" fmla="val 45084"/>
              <a:gd name="adj4" fmla="val -23251"/>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2000" dirty="0">
                <a:latin typeface="Times New Roman" pitchFamily="18" charset="0"/>
                <a:cs typeface="Times New Roman" pitchFamily="18" charset="0"/>
              </a:rPr>
              <a:t>NHỰA</a:t>
            </a:r>
          </a:p>
        </p:txBody>
      </p:sp>
      <p:sp>
        <p:nvSpPr>
          <p:cNvPr id="31" name="Line Callout 1 (Border and Accent Bar) 30"/>
          <p:cNvSpPr/>
          <p:nvPr/>
        </p:nvSpPr>
        <p:spPr>
          <a:xfrm>
            <a:off x="4996643" y="1804151"/>
            <a:ext cx="1087395" cy="650900"/>
          </a:xfrm>
          <a:prstGeom prst="accentBorderCallout1">
            <a:avLst>
              <a:gd name="adj1" fmla="val 44489"/>
              <a:gd name="adj2" fmla="val -8333"/>
              <a:gd name="adj3" fmla="val 45183"/>
              <a:gd name="adj4" fmla="val -36060"/>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2000" dirty="0">
                <a:latin typeface="Times New Roman" pitchFamily="18" charset="0"/>
                <a:cs typeface="Times New Roman" pitchFamily="18" charset="0"/>
              </a:rPr>
              <a:t>GỖ</a:t>
            </a:r>
          </a:p>
        </p:txBody>
      </p:sp>
      <p:sp>
        <p:nvSpPr>
          <p:cNvPr id="32" name="Line Callout 1 (Border and Accent Bar) 31"/>
          <p:cNvSpPr/>
          <p:nvPr/>
        </p:nvSpPr>
        <p:spPr>
          <a:xfrm>
            <a:off x="4925121" y="4477821"/>
            <a:ext cx="1087395" cy="650900"/>
          </a:xfrm>
          <a:prstGeom prst="accentBorderCallout1">
            <a:avLst>
              <a:gd name="adj1" fmla="val 44489"/>
              <a:gd name="adj2" fmla="val -8333"/>
              <a:gd name="adj3" fmla="val 45183"/>
              <a:gd name="adj4" fmla="val -36060"/>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en-US" sz="2000" dirty="0">
                <a:latin typeface="Times New Roman" pitchFamily="18" charset="0"/>
                <a:cs typeface="Times New Roman" pitchFamily="18" charset="0"/>
              </a:rPr>
              <a:t>SỨ</a:t>
            </a:r>
          </a:p>
        </p:txBody>
      </p:sp>
      <p:sp>
        <p:nvSpPr>
          <p:cNvPr id="33" name="Line Callout 1 (Border and Accent Bar) 32"/>
          <p:cNvSpPr/>
          <p:nvPr/>
        </p:nvSpPr>
        <p:spPr>
          <a:xfrm>
            <a:off x="7928345" y="1639079"/>
            <a:ext cx="1087395" cy="981045"/>
          </a:xfrm>
          <a:prstGeom prst="accentBorderCallout1">
            <a:avLst>
              <a:gd name="adj1" fmla="val 44489"/>
              <a:gd name="adj2" fmla="val -8333"/>
              <a:gd name="adj3" fmla="val 45183"/>
              <a:gd name="adj4" fmla="val -36060"/>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latin typeface="Times New Roman" pitchFamily="18" charset="0"/>
                <a:cs typeface="Times New Roman" pitchFamily="18" charset="0"/>
              </a:rPr>
              <a:t>THỦY TINH</a:t>
            </a:r>
          </a:p>
        </p:txBody>
      </p:sp>
      <p:sp>
        <p:nvSpPr>
          <p:cNvPr id="34" name="Line Callout 1 (Border and Accent Bar) 33"/>
          <p:cNvSpPr/>
          <p:nvPr/>
        </p:nvSpPr>
        <p:spPr>
          <a:xfrm>
            <a:off x="7969349" y="4237759"/>
            <a:ext cx="1046391" cy="981045"/>
          </a:xfrm>
          <a:prstGeom prst="accentBorderCallout1">
            <a:avLst>
              <a:gd name="adj1" fmla="val 44489"/>
              <a:gd name="adj2" fmla="val -6825"/>
              <a:gd name="adj3" fmla="val 44799"/>
              <a:gd name="adj4" fmla="val -17313"/>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latin typeface="Times New Roman" pitchFamily="18" charset="0"/>
                <a:cs typeface="Times New Roman" pitchFamily="18" charset="0"/>
              </a:rPr>
              <a:t>KIM LOẠI</a:t>
            </a:r>
          </a:p>
        </p:txBody>
      </p:sp>
    </p:spTree>
    <p:extLst>
      <p:ext uri="{BB962C8B-B14F-4D97-AF65-F5344CB8AC3E}">
        <p14:creationId xmlns:p14="http://schemas.microsoft.com/office/powerpoint/2010/main" val="267285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1000"/>
                                  </p:stCondLst>
                                  <p:childTnLst>
                                    <p:set>
                                      <p:cBhvr>
                                        <p:cTn id="9" dur="1" fill="hold">
                                          <p:stCondLst>
                                            <p:cond delay="0"/>
                                          </p:stCondLst>
                                        </p:cTn>
                                        <p:tgtEl>
                                          <p:spTgt spid="31"/>
                                        </p:tgtEl>
                                        <p:attrNameLst>
                                          <p:attrName>style.visibility</p:attrName>
                                        </p:attrNameLst>
                                      </p:cBhvr>
                                      <p:to>
                                        <p:strVal val="visible"/>
                                      </p:to>
                                    </p:set>
                                    <p:animEffect transition="in" filter="circle(in)">
                                      <p:cBhvr>
                                        <p:cTn id="10" dur="2000"/>
                                        <p:tgtEl>
                                          <p:spTgt spid="31"/>
                                        </p:tgtEl>
                                      </p:cBhvr>
                                    </p:animEffect>
                                  </p:childTnLst>
                                </p:cTn>
                              </p:par>
                              <p:par>
                                <p:cTn id="11" presetID="6" presetClass="entr" presetSubtype="16" fill="hold" grpId="0" nodeType="withEffect">
                                  <p:stCondLst>
                                    <p:cond delay="2000"/>
                                  </p:stCondLst>
                                  <p:childTnLst>
                                    <p:set>
                                      <p:cBhvr>
                                        <p:cTn id="12" dur="1" fill="hold">
                                          <p:stCondLst>
                                            <p:cond delay="0"/>
                                          </p:stCondLst>
                                        </p:cTn>
                                        <p:tgtEl>
                                          <p:spTgt spid="33"/>
                                        </p:tgtEl>
                                        <p:attrNameLst>
                                          <p:attrName>style.visibility</p:attrName>
                                        </p:attrNameLst>
                                      </p:cBhvr>
                                      <p:to>
                                        <p:strVal val="visible"/>
                                      </p:to>
                                    </p:set>
                                    <p:animEffect transition="in" filter="circle(in)">
                                      <p:cBhvr>
                                        <p:cTn id="13" dur="20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circle(in)">
                                      <p:cBhvr>
                                        <p:cTn id="18" dur="2000"/>
                                        <p:tgtEl>
                                          <p:spTgt spid="30"/>
                                        </p:tgtEl>
                                      </p:cBhvr>
                                    </p:animEffect>
                                  </p:childTnLst>
                                </p:cTn>
                              </p:par>
                              <p:par>
                                <p:cTn id="19" presetID="6" presetClass="entr" presetSubtype="16" fill="hold" grpId="0" nodeType="withEffect">
                                  <p:stCondLst>
                                    <p:cond delay="1000"/>
                                  </p:stCondLst>
                                  <p:childTnLst>
                                    <p:set>
                                      <p:cBhvr>
                                        <p:cTn id="20" dur="1" fill="hold">
                                          <p:stCondLst>
                                            <p:cond delay="0"/>
                                          </p:stCondLst>
                                        </p:cTn>
                                        <p:tgtEl>
                                          <p:spTgt spid="32"/>
                                        </p:tgtEl>
                                        <p:attrNameLst>
                                          <p:attrName>style.visibility</p:attrName>
                                        </p:attrNameLst>
                                      </p:cBhvr>
                                      <p:to>
                                        <p:strVal val="visible"/>
                                      </p:to>
                                    </p:set>
                                    <p:animEffect transition="in" filter="circle(in)">
                                      <p:cBhvr>
                                        <p:cTn id="21" dur="2000"/>
                                        <p:tgtEl>
                                          <p:spTgt spid="32"/>
                                        </p:tgtEl>
                                      </p:cBhvr>
                                    </p:animEffect>
                                  </p:childTnLst>
                                </p:cTn>
                              </p:par>
                              <p:par>
                                <p:cTn id="22" presetID="6" presetClass="entr" presetSubtype="16" fill="hold" grpId="0" nodeType="withEffect">
                                  <p:stCondLst>
                                    <p:cond delay="2000"/>
                                  </p:stCondLst>
                                  <p:childTnLst>
                                    <p:set>
                                      <p:cBhvr>
                                        <p:cTn id="23" dur="1" fill="hold">
                                          <p:stCondLst>
                                            <p:cond delay="0"/>
                                          </p:stCondLst>
                                        </p:cTn>
                                        <p:tgtEl>
                                          <p:spTgt spid="34"/>
                                        </p:tgtEl>
                                        <p:attrNameLst>
                                          <p:attrName>style.visibility</p:attrName>
                                        </p:attrNameLst>
                                      </p:cBhvr>
                                      <p:to>
                                        <p:strVal val="visible"/>
                                      </p:to>
                                    </p:set>
                                    <p:animEffect transition="in" filter="circle(in)">
                                      <p:cBhvr>
                                        <p:cTn id="24"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0" grpId="0" animBg="1"/>
      <p:bldP spid="31" grpId="0" animBg="1"/>
      <p:bldP spid="32" grpId="0" animBg="1"/>
      <p:bldP spid="33"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19761" y="272633"/>
            <a:ext cx="1637887" cy="523220"/>
          </a:xfrm>
          <a:prstGeom prst="rect">
            <a:avLst/>
          </a:prstGeom>
          <a:noFill/>
        </p:spPr>
        <p:txBody>
          <a:bodyPr wrap="square" rtlCol="0">
            <a:spAutoFit/>
          </a:bodyPr>
          <a:lstStyle/>
          <a:p>
            <a:pPr algn="ctr"/>
            <a:r>
              <a:rPr lang="en-US" sz="2800" dirty="0" err="1">
                <a:solidFill>
                  <a:schemeClr val="tx1"/>
                </a:solidFill>
                <a:latin typeface="Times New Roman" pitchFamily="18" charset="0"/>
                <a:cs typeface="Times New Roman" pitchFamily="18" charset="0"/>
              </a:rPr>
              <a:t>Vật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liệu</a:t>
            </a:r>
            <a:endParaRPr lang="en-US" sz="2800" dirty="0">
              <a:solidFill>
                <a:schemeClr val="tx1"/>
              </a:solidFill>
              <a:latin typeface="Times New Roman" pitchFamily="18" charset="0"/>
              <a:cs typeface="Times New Roman" pitchFamily="18" charset="0"/>
            </a:endParaRPr>
          </a:p>
        </p:txBody>
      </p:sp>
      <p:grpSp>
        <p:nvGrpSpPr>
          <p:cNvPr id="24" name="Group 23"/>
          <p:cNvGrpSpPr/>
          <p:nvPr/>
        </p:nvGrpSpPr>
        <p:grpSpPr>
          <a:xfrm>
            <a:off x="1" y="909302"/>
            <a:ext cx="2698277" cy="60959"/>
            <a:chOff x="0" y="861691"/>
            <a:chExt cx="2698277" cy="45719"/>
          </a:xfrm>
        </p:grpSpPr>
        <p:cxnSp>
          <p:nvCxnSpPr>
            <p:cNvPr id="4" name="直接连接符 15">
              <a:extLst>
                <a:ext uri="{FF2B5EF4-FFF2-40B4-BE49-F238E27FC236}">
                  <a16:creationId xmlns:a16="http://schemas.microsoft.com/office/drawing/2014/main" xmlns="" id="{F22AACA2-8D4F-4D0B-B897-00B64505935B}"/>
                </a:ext>
              </a:extLst>
            </p:cNvPr>
            <p:cNvCxnSpPr>
              <a:cxnSpLocks/>
              <a:stCxn id="23" idx="2"/>
            </p:cNvCxnSpPr>
            <p:nvPr/>
          </p:nvCxnSpPr>
          <p:spPr>
            <a:xfrm flipH="1">
              <a:off x="0" y="884551"/>
              <a:ext cx="2652558" cy="7265"/>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23" name="Oval 22"/>
            <p:cNvSpPr/>
            <p:nvPr/>
          </p:nvSpPr>
          <p:spPr>
            <a:xfrm>
              <a:off x="2652558" y="861691"/>
              <a:ext cx="45719" cy="45719"/>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ounded Rectangle 24"/>
          <p:cNvSpPr/>
          <p:nvPr/>
        </p:nvSpPr>
        <p:spPr>
          <a:xfrm>
            <a:off x="42818" y="385805"/>
            <a:ext cx="576943" cy="50270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a:latin typeface="Times New Roman" pitchFamily="18" charset="0"/>
                <a:cs typeface="Times New Roman" pitchFamily="18" charset="0"/>
              </a:rPr>
              <a:t>I</a:t>
            </a:r>
          </a:p>
        </p:txBody>
      </p:sp>
      <p:sp>
        <p:nvSpPr>
          <p:cNvPr id="2"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Rounded Rectangle 28"/>
          <p:cNvSpPr/>
          <p:nvPr/>
        </p:nvSpPr>
        <p:spPr>
          <a:xfrm>
            <a:off x="877634" y="1216810"/>
            <a:ext cx="7580566" cy="1367642"/>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dirty="0" err="1">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thể</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nhân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tạo</a:t>
            </a:r>
            <a:r>
              <a:rPr lang="en-US" sz="2400" dirty="0">
                <a:solidFill>
                  <a:schemeClr val="tx1"/>
                </a:solidFill>
                <a:latin typeface="Times New Roman" pitchFamily="18" charset="0"/>
                <a:cs typeface="Times New Roman" pitchFamily="18" charset="0"/>
              </a:rPr>
              <a:t> đ</a:t>
            </a:r>
            <a:r>
              <a:rPr lang="vi-VN" sz="2400" dirty="0">
                <a:solidFill>
                  <a:schemeClr val="tx1"/>
                </a:solidFill>
                <a:latin typeface="Times New Roman" pitchFamily="18" charset="0"/>
                <a:cs typeface="Times New Roman" pitchFamily="18" charset="0"/>
              </a:rPr>
              <a:t>ượ</a:t>
            </a:r>
            <a:r>
              <a:rPr lang="en-US" sz="2400" dirty="0">
                <a:solidFill>
                  <a:schemeClr val="tx1"/>
                </a:solidFill>
                <a:latin typeface="Times New Roman" pitchFamily="18" charset="0"/>
                <a:cs typeface="Times New Roman" pitchFamily="18" charset="0"/>
              </a:rPr>
              <a:t>c </a:t>
            </a:r>
            <a:r>
              <a:rPr lang="en-US" sz="2400" dirty="0" err="1">
                <a:solidFill>
                  <a:schemeClr val="tx1"/>
                </a:solidFill>
                <a:latin typeface="Times New Roman" pitchFamily="18" charset="0"/>
                <a:cs typeface="Times New Roman" pitchFamily="18" charset="0"/>
              </a:rPr>
              <a:t>làm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liệu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liệu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dạng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phong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phú</a:t>
            </a:r>
            <a:r>
              <a:rPr lang="en-US" sz="2400" dirty="0">
                <a:solidFill>
                  <a:schemeClr val="tx1"/>
                </a:solidFill>
                <a:latin typeface="Times New Roman" pitchFamily="18" charset="0"/>
                <a:cs typeface="Times New Roman" pitchFamily="18" charset="0"/>
              </a:rPr>
              <a:t>.</a:t>
            </a:r>
          </a:p>
        </p:txBody>
      </p:sp>
      <p:pic>
        <p:nvPicPr>
          <p:cNvPr id="35" name="Picture 16" descr="Hình ảnh Cây Bút Chì Mẫu Biểu Tượng Của Trường Trừu Tượng Phẳng Văn Bản  Viết, Biểu Tượng Màu, Biểu Tượng Mẫu, Biểu Tượng Trừu Tượng Vector và PNG  với nền tron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9219" b="81563" l="10000" r="90000"/>
                    </a14:imgEffect>
                  </a14:imgLayer>
                </a14:imgProps>
              </a:ext>
              <a:ext uri="{28A0092B-C50C-407E-A947-70E740481C1C}">
                <a14:useLocalDpi xmlns:a14="http://schemas.microsoft.com/office/drawing/2010/main" val="0"/>
              </a:ext>
            </a:extLst>
          </a:blip>
          <a:srcRect l="19484" t="21120" r="20289" b="20448"/>
          <a:stretch/>
        </p:blipFill>
        <p:spPr bwMode="auto">
          <a:xfrm flipH="1">
            <a:off x="42818" y="1216809"/>
            <a:ext cx="755969" cy="1183784"/>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le 35"/>
          <p:cNvSpPr/>
          <p:nvPr/>
        </p:nvSpPr>
        <p:spPr>
          <a:xfrm>
            <a:off x="877634" y="2584452"/>
            <a:ext cx="7961566" cy="2063748"/>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dirty="0" err="1">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liệu</a:t>
            </a:r>
            <a:r>
              <a:rPr lang="en-US" sz="2400" dirty="0">
                <a:solidFill>
                  <a:schemeClr val="tx1"/>
                </a:solidFill>
                <a:latin typeface="Times New Roman" pitchFamily="18" charset="0"/>
                <a:cs typeface="Times New Roman" pitchFamily="18" charset="0"/>
              </a:rPr>
              <a:t> đ</a:t>
            </a:r>
            <a:r>
              <a:rPr lang="vi-VN" sz="2400" dirty="0">
                <a:solidFill>
                  <a:schemeClr val="tx1"/>
                </a:solidFill>
                <a:latin typeface="Times New Roman" pitchFamily="18" charset="0"/>
                <a:cs typeface="Times New Roman" pitchFamily="18" charset="0"/>
              </a:rPr>
              <a:t>ượ</a:t>
            </a:r>
            <a:r>
              <a:rPr lang="en-US" sz="2400" dirty="0">
                <a:solidFill>
                  <a:schemeClr val="tx1"/>
                </a:solidFill>
                <a:latin typeface="Times New Roman" pitchFamily="18" charset="0"/>
                <a:cs typeface="Times New Roman" pitchFamily="18" charset="0"/>
              </a:rPr>
              <a:t>c </a:t>
            </a:r>
            <a:r>
              <a:rPr lang="en-US" sz="2400" dirty="0" err="1">
                <a:solidFill>
                  <a:schemeClr val="tx1"/>
                </a:solidFill>
                <a:latin typeface="Times New Roman" pitchFamily="18" charset="0"/>
                <a:cs typeface="Times New Roman" pitchFamily="18" charset="0"/>
              </a:rPr>
              <a:t>tạo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từ</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hoặc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nhiều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Ví</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dụ</a:t>
            </a:r>
            <a:r>
              <a:rPr lang="en-US" sz="24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400" dirty="0" err="1">
                <a:solidFill>
                  <a:schemeClr val="tx1"/>
                </a:solidFill>
                <a:latin typeface="Times New Roman" pitchFamily="18" charset="0"/>
                <a:cs typeface="Times New Roman" pitchFamily="18" charset="0"/>
              </a:rPr>
              <a:t>Dây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đ</a:t>
            </a:r>
            <a:r>
              <a:rPr lang="vi-VN" sz="2400" dirty="0">
                <a:solidFill>
                  <a:schemeClr val="tx1"/>
                </a:solidFill>
                <a:latin typeface="Times New Roman" pitchFamily="18" charset="0"/>
                <a:cs typeface="Times New Roman" pitchFamily="18" charset="0"/>
              </a:rPr>
              <a:t>ượ</a:t>
            </a:r>
            <a:r>
              <a:rPr lang="en-US" sz="2400" dirty="0">
                <a:solidFill>
                  <a:schemeClr val="tx1"/>
                </a:solidFill>
                <a:latin typeface="Times New Roman" pitchFamily="18" charset="0"/>
                <a:cs typeface="Times New Roman" pitchFamily="18" charset="0"/>
              </a:rPr>
              <a:t>c </a:t>
            </a:r>
            <a:r>
              <a:rPr lang="en-US" sz="2400" dirty="0" err="1">
                <a:solidFill>
                  <a:schemeClr val="tx1"/>
                </a:solidFill>
                <a:latin typeface="Times New Roman" pitchFamily="18" charset="0"/>
                <a:cs typeface="Times New Roman" pitchFamily="18" charset="0"/>
              </a:rPr>
              <a:t>tạo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từ</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400" dirty="0" err="1">
                <a:solidFill>
                  <a:schemeClr val="tx1"/>
                </a:solidFill>
                <a:latin typeface="Times New Roman" pitchFamily="18" charset="0"/>
                <a:cs typeface="Times New Roman" pitchFamily="18" charset="0"/>
              </a:rPr>
              <a:t>Thép</a:t>
            </a:r>
            <a:r>
              <a:rPr lang="en-US" sz="2400" dirty="0">
                <a:solidFill>
                  <a:schemeClr val="tx1"/>
                </a:solidFill>
                <a:latin typeface="Times New Roman" pitchFamily="18" charset="0"/>
                <a:cs typeface="Times New Roman" pitchFamily="18" charset="0"/>
              </a:rPr>
              <a:t> đ</a:t>
            </a:r>
            <a:r>
              <a:rPr lang="vi-VN" sz="2400" dirty="0">
                <a:solidFill>
                  <a:schemeClr val="tx1"/>
                </a:solidFill>
                <a:latin typeface="Times New Roman" pitchFamily="18" charset="0"/>
                <a:cs typeface="Times New Roman" pitchFamily="18" charset="0"/>
              </a:rPr>
              <a:t>ượ</a:t>
            </a:r>
            <a:r>
              <a:rPr lang="en-US" sz="2400" dirty="0">
                <a:solidFill>
                  <a:schemeClr val="tx1"/>
                </a:solidFill>
                <a:latin typeface="Times New Roman" pitchFamily="18" charset="0"/>
                <a:cs typeface="Times New Roman" pitchFamily="18" charset="0"/>
              </a:rPr>
              <a:t>c </a:t>
            </a:r>
            <a:r>
              <a:rPr lang="en-US" sz="2400" dirty="0" err="1">
                <a:solidFill>
                  <a:schemeClr val="tx1"/>
                </a:solidFill>
                <a:latin typeface="Times New Roman" pitchFamily="18" charset="0"/>
                <a:cs typeface="Times New Roman" pitchFamily="18" charset="0"/>
              </a:rPr>
              <a:t>tạo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từ</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sắt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carbon.</a:t>
            </a:r>
          </a:p>
        </p:txBody>
      </p:sp>
      <p:sp>
        <p:nvSpPr>
          <p:cNvPr id="38" name="Rounded Rectangle 37"/>
          <p:cNvSpPr/>
          <p:nvPr/>
        </p:nvSpPr>
        <p:spPr>
          <a:xfrm>
            <a:off x="877634" y="4426664"/>
            <a:ext cx="7732966" cy="2202736"/>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dirty="0" err="1">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dụng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thể</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làm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nhiều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liệu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nhau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liệu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cũng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thể</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làm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nhiều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vật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dụng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nhau</a:t>
            </a:r>
            <a:r>
              <a:rPr lang="en-US" sz="2400"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163253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barn(inVertical)">
                                      <p:cBhvr>
                                        <p:cTn id="10" dur="500"/>
                                        <p:tgtEl>
                                          <p:spTgt spid="3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barn(inVertical)">
                                      <p:cBhvr>
                                        <p:cTn id="13" dur="500"/>
                                        <p:tgtEl>
                                          <p:spTgt spid="3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inVertical)">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6" grpId="0" animBg="1"/>
      <p:bldP spid="3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1553</Words>
  <Application>Microsoft Office PowerPoint</Application>
  <PresentationFormat>On-screen Show (4:3)</PresentationFormat>
  <Paragraphs>215</Paragraphs>
  <Slides>30</Slides>
  <Notes>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MỘT SỐ VẬT LIỆU, NGUYÊN LIỆU, NHIÊN LIỆU, LƯƠNG THỰC - THỰC PHẨM THÔNG DỤNG</vt:lpstr>
      <vt:lpstr>PowerPoint Presentation</vt:lpstr>
      <vt:lpstr>PowerPoint Presentation</vt:lpstr>
      <vt:lpstr>PowerPoint Presentation</vt:lpstr>
      <vt:lpstr>MỘT SỐ VẬT LIỆU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MỘT SỐ VẬT LIỆU, NGUYÊN LIỆU, NHIÊN LIỆU, LƯƠNG THỰC - THỰC PHẨM THÔNG DỤNG</dc:title>
  <dc:creator>Dell</dc:creator>
  <cp:lastModifiedBy>Dell</cp:lastModifiedBy>
  <cp:revision>10</cp:revision>
  <dcterms:created xsi:type="dcterms:W3CDTF">2022-10-16T08:33:52Z</dcterms:created>
  <dcterms:modified xsi:type="dcterms:W3CDTF">2024-02-19T07:15:21Z</dcterms:modified>
</cp:coreProperties>
</file>