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303" r:id="rId2"/>
    <p:sldId id="256" r:id="rId3"/>
    <p:sldId id="258" r:id="rId4"/>
    <p:sldId id="259" r:id="rId5"/>
    <p:sldId id="260" r:id="rId6"/>
    <p:sldId id="261" r:id="rId7"/>
    <p:sldId id="304" r:id="rId8"/>
    <p:sldId id="305" r:id="rId9"/>
    <p:sldId id="307" r:id="rId10"/>
    <p:sldId id="306" r:id="rId11"/>
    <p:sldId id="308" r:id="rId12"/>
    <p:sldId id="309" r:id="rId13"/>
    <p:sldId id="310" r:id="rId14"/>
    <p:sldId id="311" r:id="rId15"/>
    <p:sldId id="312" r:id="rId16"/>
    <p:sldId id="313" r:id="rId17"/>
    <p:sldId id="314" r:id="rId18"/>
    <p:sldId id="264" r:id="rId19"/>
    <p:sldId id="265" r:id="rId20"/>
    <p:sldId id="266" r:id="rId21"/>
    <p:sldId id="267" r:id="rId22"/>
    <p:sldId id="315" r:id="rId23"/>
    <p:sldId id="318" r:id="rId24"/>
    <p:sldId id="316" r:id="rId25"/>
    <p:sldId id="319" r:id="rId26"/>
    <p:sldId id="320" r:id="rId27"/>
    <p:sldId id="321" r:id="rId28"/>
    <p:sldId id="322" r:id="rId29"/>
    <p:sldId id="323" r:id="rId30"/>
  </p:sldIdLst>
  <p:sldSz cx="12188825" cy="6858000"/>
  <p:notesSz cx="6858000" cy="9144000"/>
  <p:embeddedFontLst>
    <p:embeddedFont>
      <p:font typeface="Palatino Linotype" pitchFamily="18" charset="0"/>
      <p:regular r:id="rId32"/>
      <p:bold r:id="rId33"/>
      <p:italic r:id="rId34"/>
      <p:boldItalic r:id="rId35"/>
    </p:embeddedFont>
    <p:embeddedFont>
      <p:font typeface="Itim" charset="-34"/>
      <p:regular r:id="rId36"/>
    </p:embeddedFont>
    <p:embeddedFont>
      <p:font typeface="Calibri"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6" roundtripDataSignature="AMtx7mj2S2W2iueOlLYvsWLwCPvD62S1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522" y="-557"/>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68"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6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66"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6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781986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8" name="Google Shape;10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3" name="Google Shape;10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0" name="Google Shape;1110;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1" name="Google Shape;1111;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1" name="Google Shape;1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2" name="Google Shape;1122;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2" name="Google Shape;113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3" name="Google Shape;113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5" name="Google Shape;1205;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6" name="Google Shape;1206;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3" name="Google Shape;122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4" name="Google Shape;1224;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5" name="Google Shape;13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8" name="Google Shape;1348;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9" name="Google Shape;1349;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ภาพนิ่งชื่อเรื่อง" type="title">
  <p:cSld name="TITLE">
    <p:spTree>
      <p:nvGrpSpPr>
        <p:cNvPr id="1" name="Shape 15"/>
        <p:cNvGrpSpPr/>
        <p:nvPr/>
      </p:nvGrpSpPr>
      <p:grpSpPr>
        <a:xfrm>
          <a:off x="0" y="0"/>
          <a:ext cx="0" cy="0"/>
          <a:chOff x="0" y="0"/>
          <a:chExt cx="0" cy="0"/>
        </a:xfrm>
      </p:grpSpPr>
      <p:grpSp>
        <p:nvGrpSpPr>
          <p:cNvPr id="16" name="Google Shape;16;p50"/>
          <p:cNvGrpSpPr/>
          <p:nvPr/>
        </p:nvGrpSpPr>
        <p:grpSpPr>
          <a:xfrm>
            <a:off x="0" y="0"/>
            <a:ext cx="12188825" cy="6858000"/>
            <a:chOff x="0" y="0"/>
            <a:chExt cx="9144000" cy="5143500"/>
          </a:xfrm>
        </p:grpSpPr>
        <p:grpSp>
          <p:nvGrpSpPr>
            <p:cNvPr id="17" name="Google Shape;17;p50"/>
            <p:cNvGrpSpPr/>
            <p:nvPr/>
          </p:nvGrpSpPr>
          <p:grpSpPr>
            <a:xfrm>
              <a:off x="0" y="0"/>
              <a:ext cx="9144000" cy="5143500"/>
              <a:chOff x="0" y="0"/>
              <a:chExt cx="9144000" cy="5143500"/>
            </a:xfrm>
          </p:grpSpPr>
          <p:sp>
            <p:nvSpPr>
              <p:cNvPr id="18" name="Google Shape;18;p50"/>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 name="Google Shape;19;p50"/>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0" name="Google Shape;20;p50"/>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21" name="Google Shape;21;p50"/>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22" name="Google Shape;22;p50"/>
          <p:cNvSpPr txBox="1">
            <a:spLocks noGrp="1"/>
          </p:cNvSpPr>
          <p:nvPr>
            <p:ph type="ctrTitle"/>
          </p:nvPr>
        </p:nvSpPr>
        <p:spPr>
          <a:xfrm>
            <a:off x="914162" y="2130426"/>
            <a:ext cx="10360501" cy="1470025"/>
          </a:xfrm>
          <a:prstGeom prst="rect">
            <a:avLst/>
          </a:prstGeom>
          <a:noFill/>
          <a:ln>
            <a:noFill/>
          </a:ln>
        </p:spPr>
        <p:txBody>
          <a:bodyPr spcFirstLastPara="1" wrap="square" lIns="121879" tIns="60923" rIns="121879" bIns="60923" anchor="ctr" anchorCtr="0">
            <a:normAutofit/>
          </a:bodyPr>
          <a:lstStyle>
            <a:lvl1pPr marR="0" lvl="0" algn="ctr">
              <a:lnSpc>
                <a:spcPct val="100000"/>
              </a:lnSpc>
              <a:spcBef>
                <a:spcPts val="0"/>
              </a:spcBef>
              <a:spcAft>
                <a:spcPts val="0"/>
              </a:spcAft>
              <a:buClr>
                <a:srgbClr val="F06276"/>
              </a:buClr>
              <a:buSzPts val="6000"/>
              <a:buFont typeface="Arial Rounded"/>
              <a:buNone/>
              <a:defRPr sz="8000" b="1">
                <a:solidFill>
                  <a:srgbClr val="F06276"/>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0"/>
          <p:cNvSpPr txBox="1">
            <a:spLocks noGrp="1"/>
          </p:cNvSpPr>
          <p:nvPr>
            <p:ph type="subTitle" idx="1"/>
          </p:nvPr>
        </p:nvSpPr>
        <p:spPr>
          <a:xfrm>
            <a:off x="1828324" y="3886200"/>
            <a:ext cx="8532178" cy="1752600"/>
          </a:xfrm>
          <a:prstGeom prst="rect">
            <a:avLst/>
          </a:prstGeom>
          <a:noFill/>
          <a:ln>
            <a:noFill/>
          </a:ln>
        </p:spPr>
        <p:txBody>
          <a:bodyPr spcFirstLastPara="1" wrap="square" lIns="121879" tIns="60923" rIns="121879" bIns="60923" anchor="t" anchorCtr="0">
            <a:normAutofit/>
          </a:bodyPr>
          <a:lstStyle>
            <a:lvl1pPr lvl="0" algn="ctr">
              <a:lnSpc>
                <a:spcPct val="100000"/>
              </a:lnSpc>
              <a:spcBef>
                <a:spcPts val="853"/>
              </a:spcBef>
              <a:spcAft>
                <a:spcPts val="0"/>
              </a:spcAft>
              <a:buClr>
                <a:srgbClr val="7F7F7F"/>
              </a:buClr>
              <a:buSzPts val="3200"/>
              <a:buNone/>
              <a:defRPr sz="4300">
                <a:solidFill>
                  <a:srgbClr val="7F7F7F"/>
                </a:solidFill>
              </a:defRPr>
            </a:lvl1pPr>
            <a:lvl2pPr lvl="1" algn="ctr">
              <a:lnSpc>
                <a:spcPct val="100000"/>
              </a:lnSpc>
              <a:spcBef>
                <a:spcPts val="747"/>
              </a:spcBef>
              <a:spcAft>
                <a:spcPts val="0"/>
              </a:spcAft>
              <a:buClr>
                <a:srgbClr val="888888"/>
              </a:buClr>
              <a:buSzPts val="2800"/>
              <a:buNone/>
              <a:defRPr>
                <a:solidFill>
                  <a:srgbClr val="888888"/>
                </a:solidFill>
              </a:defRPr>
            </a:lvl2pPr>
            <a:lvl3pPr lvl="2" algn="ctr">
              <a:lnSpc>
                <a:spcPct val="100000"/>
              </a:lnSpc>
              <a:spcBef>
                <a:spcPts val="640"/>
              </a:spcBef>
              <a:spcAft>
                <a:spcPts val="0"/>
              </a:spcAft>
              <a:buClr>
                <a:srgbClr val="888888"/>
              </a:buClr>
              <a:buSzPts val="2400"/>
              <a:buNone/>
              <a:defRPr>
                <a:solidFill>
                  <a:srgbClr val="888888"/>
                </a:solidFill>
              </a:defRPr>
            </a:lvl3pPr>
            <a:lvl4pPr lvl="3" algn="ctr">
              <a:lnSpc>
                <a:spcPct val="100000"/>
              </a:lnSpc>
              <a:spcBef>
                <a:spcPts val="533"/>
              </a:spcBef>
              <a:spcAft>
                <a:spcPts val="0"/>
              </a:spcAft>
              <a:buClr>
                <a:srgbClr val="888888"/>
              </a:buClr>
              <a:buSzPts val="2000"/>
              <a:buNone/>
              <a:defRPr>
                <a:solidFill>
                  <a:srgbClr val="888888"/>
                </a:solidFill>
              </a:defRPr>
            </a:lvl4pPr>
            <a:lvl5pPr lvl="4" algn="ctr">
              <a:lnSpc>
                <a:spcPct val="100000"/>
              </a:lnSpc>
              <a:spcBef>
                <a:spcPts val="533"/>
              </a:spcBef>
              <a:spcAft>
                <a:spcPts val="0"/>
              </a:spcAft>
              <a:buClr>
                <a:srgbClr val="888888"/>
              </a:buClr>
              <a:buSzPts val="2000"/>
              <a:buNone/>
              <a:defRPr>
                <a:solidFill>
                  <a:srgbClr val="888888"/>
                </a:solidFill>
              </a:defRPr>
            </a:lvl5pPr>
            <a:lvl6pPr lvl="5" algn="ctr">
              <a:lnSpc>
                <a:spcPct val="100000"/>
              </a:lnSpc>
              <a:spcBef>
                <a:spcPts val="533"/>
              </a:spcBef>
              <a:spcAft>
                <a:spcPts val="0"/>
              </a:spcAft>
              <a:buClr>
                <a:srgbClr val="888888"/>
              </a:buClr>
              <a:buSzPts val="2000"/>
              <a:buNone/>
              <a:defRPr>
                <a:solidFill>
                  <a:srgbClr val="888888"/>
                </a:solidFill>
              </a:defRPr>
            </a:lvl6pPr>
            <a:lvl7pPr lvl="6" algn="ctr">
              <a:lnSpc>
                <a:spcPct val="100000"/>
              </a:lnSpc>
              <a:spcBef>
                <a:spcPts val="533"/>
              </a:spcBef>
              <a:spcAft>
                <a:spcPts val="0"/>
              </a:spcAft>
              <a:buClr>
                <a:srgbClr val="888888"/>
              </a:buClr>
              <a:buSzPts val="2000"/>
              <a:buNone/>
              <a:defRPr>
                <a:solidFill>
                  <a:srgbClr val="888888"/>
                </a:solidFill>
              </a:defRPr>
            </a:lvl7pPr>
            <a:lvl8pPr lvl="7" algn="ctr">
              <a:lnSpc>
                <a:spcPct val="100000"/>
              </a:lnSpc>
              <a:spcBef>
                <a:spcPts val="533"/>
              </a:spcBef>
              <a:spcAft>
                <a:spcPts val="0"/>
              </a:spcAft>
              <a:buClr>
                <a:srgbClr val="888888"/>
              </a:buClr>
              <a:buSzPts val="2000"/>
              <a:buNone/>
              <a:defRPr>
                <a:solidFill>
                  <a:srgbClr val="888888"/>
                </a:solidFill>
              </a:defRPr>
            </a:lvl8pPr>
            <a:lvl9pPr lvl="8" algn="ctr">
              <a:lnSpc>
                <a:spcPct val="100000"/>
              </a:lnSpc>
              <a:spcBef>
                <a:spcPts val="533"/>
              </a:spcBef>
              <a:spcAft>
                <a:spcPts val="0"/>
              </a:spcAft>
              <a:buClr>
                <a:srgbClr val="888888"/>
              </a:buClr>
              <a:buSzPts val="2000"/>
              <a:buNone/>
              <a:defRPr>
                <a:solidFill>
                  <a:srgbClr val="888888"/>
                </a:solidFill>
              </a:defRPr>
            </a:lvl9pPr>
          </a:lstStyle>
          <a:p>
            <a:endParaRPr/>
          </a:p>
        </p:txBody>
      </p:sp>
      <p:grpSp>
        <p:nvGrpSpPr>
          <p:cNvPr id="24" name="Google Shape;24;p50"/>
          <p:cNvGrpSpPr/>
          <p:nvPr/>
        </p:nvGrpSpPr>
        <p:grpSpPr>
          <a:xfrm>
            <a:off x="9547026" y="189107"/>
            <a:ext cx="1900384" cy="712279"/>
            <a:chOff x="7162134" y="141830"/>
            <a:chExt cx="1425659" cy="534209"/>
          </a:xfrm>
        </p:grpSpPr>
        <p:pic>
          <p:nvPicPr>
            <p:cNvPr id="25" name="Google Shape;25;p50"/>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26" name="Google Shape;26;p50"/>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27" name="Google Shape;27;p50"/>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28" name="Google Shape;28;p50"/>
          <p:cNvGrpSpPr/>
          <p:nvPr/>
        </p:nvGrpSpPr>
        <p:grpSpPr>
          <a:xfrm>
            <a:off x="11207472" y="5170042"/>
            <a:ext cx="239938" cy="795399"/>
            <a:chOff x="1252380" y="4155926"/>
            <a:chExt cx="180000" cy="596549"/>
          </a:xfrm>
        </p:grpSpPr>
        <p:sp>
          <p:nvSpPr>
            <p:cNvPr id="29" name="Google Shape;29;p50"/>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0" name="Google Shape;30;p50"/>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1" name="Google Shape;31;p50"/>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32" name="Google Shape;32;p50"/>
          <p:cNvGrpSpPr/>
          <p:nvPr/>
        </p:nvGrpSpPr>
        <p:grpSpPr>
          <a:xfrm>
            <a:off x="835733" y="5157193"/>
            <a:ext cx="239938" cy="795399"/>
            <a:chOff x="1252380" y="4155926"/>
            <a:chExt cx="180000" cy="596549"/>
          </a:xfrm>
        </p:grpSpPr>
        <p:sp>
          <p:nvSpPr>
            <p:cNvPr id="33" name="Google Shape;33;p50"/>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4" name="Google Shape;34;p50"/>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5" name="Google Shape;35;p50"/>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6" name="Google Shape;36;p50"/>
          <p:cNvSpPr txBox="1"/>
          <p:nvPr/>
        </p:nvSpPr>
        <p:spPr>
          <a:xfrm rot="1481326">
            <a:off x="2013670" y="1314121"/>
            <a:ext cx="502570" cy="697627"/>
          </a:xfrm>
          <a:prstGeom prst="rect">
            <a:avLst/>
          </a:prstGeom>
          <a:noFill/>
          <a:ln>
            <a:noFill/>
          </a:ln>
        </p:spPr>
        <p:txBody>
          <a:bodyPr spcFirstLastPara="1" wrap="square" lIns="121879" tIns="60923" rIns="121879" bIns="60923"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3700" b="0" i="0" u="none" strike="noStrike" cap="none">
                <a:solidFill>
                  <a:srgbClr val="F48C9B"/>
                </a:solidFill>
                <a:latin typeface="Itim"/>
                <a:ea typeface="Itim"/>
                <a:cs typeface="Itim"/>
                <a:sym typeface="Itim"/>
              </a:rPr>
              <a:t>+</a:t>
            </a:r>
            <a:endParaRPr sz="3700" b="0" i="0" u="none" strike="noStrike" cap="none">
              <a:solidFill>
                <a:srgbClr val="F48C9B"/>
              </a:solidFill>
              <a:latin typeface="Itim"/>
              <a:ea typeface="Itim"/>
              <a:cs typeface="Itim"/>
              <a:sym typeface="Itim"/>
            </a:endParaRPr>
          </a:p>
        </p:txBody>
      </p:sp>
      <p:sp>
        <p:nvSpPr>
          <p:cNvPr id="37" name="Google Shape;37;p50"/>
          <p:cNvSpPr txBox="1"/>
          <p:nvPr/>
        </p:nvSpPr>
        <p:spPr>
          <a:xfrm rot="-1481326" flipH="1">
            <a:off x="10076465" y="4368287"/>
            <a:ext cx="502570" cy="697627"/>
          </a:xfrm>
          <a:prstGeom prst="rect">
            <a:avLst/>
          </a:prstGeom>
          <a:noFill/>
          <a:ln>
            <a:noFill/>
          </a:ln>
        </p:spPr>
        <p:txBody>
          <a:bodyPr spcFirstLastPara="1" wrap="square" lIns="121879" tIns="60923" rIns="121879" bIns="60923"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3700" b="0" i="0" u="none" strike="noStrike" cap="none">
                <a:solidFill>
                  <a:srgbClr val="F48C9B"/>
                </a:solidFill>
                <a:latin typeface="Itim"/>
                <a:ea typeface="Itim"/>
                <a:cs typeface="Itim"/>
                <a:sym typeface="Itim"/>
              </a:rPr>
              <a:t>+</a:t>
            </a:r>
            <a:endParaRPr sz="3700" b="0" i="0" u="none" strike="noStrike" cap="none">
              <a:solidFill>
                <a:srgbClr val="F48C9B"/>
              </a:solidFill>
              <a:latin typeface="Itim"/>
              <a:ea typeface="Itim"/>
              <a:cs typeface="Itim"/>
              <a:sym typeface="Itim"/>
            </a:endParaRPr>
          </a:p>
        </p:txBody>
      </p:sp>
      <p:sp>
        <p:nvSpPr>
          <p:cNvPr id="38" name="Google Shape;38;p50"/>
          <p:cNvSpPr txBox="1"/>
          <p:nvPr/>
        </p:nvSpPr>
        <p:spPr>
          <a:xfrm rot="-1481326" flipH="1">
            <a:off x="9096672" y="1334705"/>
            <a:ext cx="502570" cy="697627"/>
          </a:xfrm>
          <a:prstGeom prst="rect">
            <a:avLst/>
          </a:prstGeom>
          <a:noFill/>
          <a:ln>
            <a:noFill/>
          </a:ln>
        </p:spPr>
        <p:txBody>
          <a:bodyPr spcFirstLastPara="1" wrap="square" lIns="121879" tIns="60923" rIns="121879" bIns="60923"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3700" b="0" i="0" u="none" strike="noStrike" cap="none">
                <a:solidFill>
                  <a:srgbClr val="F48C9B"/>
                </a:solidFill>
                <a:latin typeface="Itim"/>
                <a:ea typeface="Itim"/>
                <a:cs typeface="Itim"/>
                <a:sym typeface="Itim"/>
              </a:rPr>
              <a:t>+</a:t>
            </a:r>
            <a:endParaRPr sz="3700" b="0" i="0" u="none" strike="noStrike" cap="none">
              <a:solidFill>
                <a:srgbClr val="F48C9B"/>
              </a:solidFill>
              <a:latin typeface="Itim"/>
              <a:ea typeface="Itim"/>
              <a:cs typeface="Itim"/>
              <a:sym typeface="Itim"/>
            </a:endParaRPr>
          </a:p>
        </p:txBody>
      </p:sp>
      <p:sp>
        <p:nvSpPr>
          <p:cNvPr id="39" name="Google Shape;39;p50"/>
          <p:cNvSpPr/>
          <p:nvPr/>
        </p:nvSpPr>
        <p:spPr>
          <a:xfrm>
            <a:off x="7822154" y="5445224"/>
            <a:ext cx="119969" cy="120000"/>
          </a:xfrm>
          <a:prstGeom prst="ellipse">
            <a:avLst/>
          </a:prstGeom>
          <a:noFill/>
          <a:ln w="19050" cap="flat" cmpd="sng">
            <a:solidFill>
              <a:srgbClr val="F48C9B"/>
            </a:solidFill>
            <a:prstDash val="solid"/>
            <a:round/>
            <a:headEnd type="none" w="sm" len="sm"/>
            <a:tailEnd type="none" w="sm" len="sm"/>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0" name="Google Shape;40;p50"/>
          <p:cNvSpPr/>
          <p:nvPr/>
        </p:nvSpPr>
        <p:spPr>
          <a:xfrm>
            <a:off x="4918601" y="1412776"/>
            <a:ext cx="119969" cy="120000"/>
          </a:xfrm>
          <a:prstGeom prst="ellipse">
            <a:avLst/>
          </a:prstGeom>
          <a:noFill/>
          <a:ln w="19050" cap="flat" cmpd="sng">
            <a:solidFill>
              <a:srgbClr val="F48C9B"/>
            </a:solidFill>
            <a:prstDash val="solid"/>
            <a:round/>
            <a:headEnd type="none" w="sm" len="sm"/>
            <a:tailEnd type="none" w="sm" len="sm"/>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1" name="Google Shape;41;p50"/>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0"/>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0"/>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44" name="Google Shape;44;p50"/>
          <p:cNvSpPr/>
          <p:nvPr/>
        </p:nvSpPr>
        <p:spPr>
          <a:xfrm>
            <a:off x="-1008527" y="0"/>
            <a:ext cx="383943" cy="384043"/>
          </a:xfrm>
          <a:prstGeom prst="rect">
            <a:avLst/>
          </a:prstGeom>
          <a:solidFill>
            <a:srgbClr val="F06276"/>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5" name="Google Shape;45;p50"/>
          <p:cNvSpPr/>
          <p:nvPr/>
        </p:nvSpPr>
        <p:spPr>
          <a:xfrm>
            <a:off x="-1008527" y="392212"/>
            <a:ext cx="383943" cy="384043"/>
          </a:xfrm>
          <a:prstGeom prst="rect">
            <a:avLst/>
          </a:prstGeom>
          <a:solidFill>
            <a:srgbClr val="F48C9B"/>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6" name="Google Shape;46;p50"/>
          <p:cNvSpPr/>
          <p:nvPr/>
        </p:nvSpPr>
        <p:spPr>
          <a:xfrm>
            <a:off x="-1008527" y="784424"/>
            <a:ext cx="383943" cy="384043"/>
          </a:xfrm>
          <a:prstGeom prst="rect">
            <a:avLst/>
          </a:prstGeom>
          <a:solidFill>
            <a:srgbClr val="F8B2BC"/>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7" name="Google Shape;47;p50"/>
          <p:cNvSpPr/>
          <p:nvPr/>
        </p:nvSpPr>
        <p:spPr>
          <a:xfrm>
            <a:off x="-1008527" y="1176636"/>
            <a:ext cx="383943" cy="384043"/>
          </a:xfrm>
          <a:prstGeom prst="rect">
            <a:avLst/>
          </a:prstGeom>
          <a:solidFill>
            <a:schemeClr val="lt1"/>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8" name="Google Shape;48;p50"/>
          <p:cNvSpPr/>
          <p:nvPr/>
        </p:nvSpPr>
        <p:spPr>
          <a:xfrm>
            <a:off x="-1008527" y="1961063"/>
            <a:ext cx="383943" cy="384043"/>
          </a:xfrm>
          <a:prstGeom prst="rect">
            <a:avLst/>
          </a:prstGeom>
          <a:solidFill>
            <a:srgbClr val="B2B2B2"/>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9" name="Google Shape;49;p50"/>
          <p:cNvSpPr/>
          <p:nvPr/>
        </p:nvSpPr>
        <p:spPr>
          <a:xfrm>
            <a:off x="-1008527" y="1568848"/>
            <a:ext cx="383943" cy="384043"/>
          </a:xfrm>
          <a:prstGeom prst="rect">
            <a:avLst/>
          </a:prstGeom>
          <a:solidFill>
            <a:srgbClr val="7F7F7F"/>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ส่วนหัวของส่วน">
  <p:cSld name="2_ส่วนหัวของส่วน">
    <p:spTree>
      <p:nvGrpSpPr>
        <p:cNvPr id="1" name="Shape 395"/>
        <p:cNvGrpSpPr/>
        <p:nvPr/>
      </p:nvGrpSpPr>
      <p:grpSpPr>
        <a:xfrm>
          <a:off x="0" y="0"/>
          <a:ext cx="0" cy="0"/>
          <a:chOff x="0" y="0"/>
          <a:chExt cx="0" cy="0"/>
        </a:xfrm>
      </p:grpSpPr>
      <p:grpSp>
        <p:nvGrpSpPr>
          <p:cNvPr id="396" name="Google Shape;396;p61"/>
          <p:cNvGrpSpPr/>
          <p:nvPr/>
        </p:nvGrpSpPr>
        <p:grpSpPr>
          <a:xfrm>
            <a:off x="0" y="0"/>
            <a:ext cx="12188825" cy="6858000"/>
            <a:chOff x="0" y="0"/>
            <a:chExt cx="9144000" cy="5143500"/>
          </a:xfrm>
        </p:grpSpPr>
        <p:grpSp>
          <p:nvGrpSpPr>
            <p:cNvPr id="397" name="Google Shape;397;p61"/>
            <p:cNvGrpSpPr/>
            <p:nvPr/>
          </p:nvGrpSpPr>
          <p:grpSpPr>
            <a:xfrm>
              <a:off x="0" y="0"/>
              <a:ext cx="9144000" cy="5143500"/>
              <a:chOff x="0" y="0"/>
              <a:chExt cx="9144000" cy="5143500"/>
            </a:xfrm>
          </p:grpSpPr>
          <p:sp>
            <p:nvSpPr>
              <p:cNvPr id="398" name="Google Shape;398;p61"/>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99" name="Google Shape;399;p61"/>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00" name="Google Shape;400;p61"/>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401" name="Google Shape;401;p61"/>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402" name="Google Shape;402;p61"/>
          <p:cNvSpPr txBox="1">
            <a:spLocks noGrp="1"/>
          </p:cNvSpPr>
          <p:nvPr>
            <p:ph type="body" idx="1"/>
          </p:nvPr>
        </p:nvSpPr>
        <p:spPr>
          <a:xfrm>
            <a:off x="914162" y="1988840"/>
            <a:ext cx="10360501" cy="977899"/>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427"/>
              </a:spcBef>
              <a:spcAft>
                <a:spcPts val="0"/>
              </a:spcAft>
              <a:buClr>
                <a:srgbClr val="7F7F7F"/>
              </a:buClr>
              <a:buSzPts val="1600"/>
              <a:buFont typeface="Arial"/>
              <a:buNone/>
              <a:defRPr sz="2100">
                <a:solidFill>
                  <a:srgbClr val="7F7F7F"/>
                </a:solidFill>
                <a:latin typeface="Itim"/>
                <a:ea typeface="Itim"/>
                <a:cs typeface="Itim"/>
                <a:sym typeface="Itim"/>
              </a:defRPr>
            </a:lvl1pPr>
            <a:lvl2pPr marL="1218987" lvl="1" indent="-304747" algn="l">
              <a:lnSpc>
                <a:spcPct val="100000"/>
              </a:lnSpc>
              <a:spcBef>
                <a:spcPts val="480"/>
              </a:spcBef>
              <a:spcAft>
                <a:spcPts val="0"/>
              </a:spcAft>
              <a:buClr>
                <a:srgbClr val="888888"/>
              </a:buClr>
              <a:buSzPts val="1800"/>
              <a:buNone/>
              <a:defRPr sz="2400">
                <a:solidFill>
                  <a:srgbClr val="888888"/>
                </a:solidFill>
              </a:defRPr>
            </a:lvl2pPr>
            <a:lvl3pPr marL="1828480" lvl="2" indent="-304747" algn="l">
              <a:lnSpc>
                <a:spcPct val="100000"/>
              </a:lnSpc>
              <a:spcBef>
                <a:spcPts val="427"/>
              </a:spcBef>
              <a:spcAft>
                <a:spcPts val="0"/>
              </a:spcAft>
              <a:buClr>
                <a:srgbClr val="888888"/>
              </a:buClr>
              <a:buSzPts val="1600"/>
              <a:buNone/>
              <a:defRPr sz="2100">
                <a:solidFill>
                  <a:srgbClr val="888888"/>
                </a:solidFill>
              </a:defRPr>
            </a:lvl3pPr>
            <a:lvl4pPr marL="2437973" lvl="3" indent="-304747" algn="l">
              <a:lnSpc>
                <a:spcPct val="100000"/>
              </a:lnSpc>
              <a:spcBef>
                <a:spcPts val="373"/>
              </a:spcBef>
              <a:spcAft>
                <a:spcPts val="0"/>
              </a:spcAft>
              <a:buClr>
                <a:srgbClr val="888888"/>
              </a:buClr>
              <a:buSzPts val="1400"/>
              <a:buNone/>
              <a:defRPr sz="1900">
                <a:solidFill>
                  <a:srgbClr val="888888"/>
                </a:solidFill>
              </a:defRPr>
            </a:lvl4pPr>
            <a:lvl5pPr marL="3047467" lvl="4" indent="-304747" algn="l">
              <a:lnSpc>
                <a:spcPct val="100000"/>
              </a:lnSpc>
              <a:spcBef>
                <a:spcPts val="373"/>
              </a:spcBef>
              <a:spcAft>
                <a:spcPts val="0"/>
              </a:spcAft>
              <a:buClr>
                <a:srgbClr val="888888"/>
              </a:buClr>
              <a:buSzPts val="1400"/>
              <a:buNone/>
              <a:defRPr sz="1900">
                <a:solidFill>
                  <a:srgbClr val="888888"/>
                </a:solidFill>
              </a:defRPr>
            </a:lvl5pPr>
            <a:lvl6pPr marL="3656960" lvl="5" indent="-304747" algn="l">
              <a:lnSpc>
                <a:spcPct val="100000"/>
              </a:lnSpc>
              <a:spcBef>
                <a:spcPts val="373"/>
              </a:spcBef>
              <a:spcAft>
                <a:spcPts val="0"/>
              </a:spcAft>
              <a:buClr>
                <a:srgbClr val="888888"/>
              </a:buClr>
              <a:buSzPts val="1400"/>
              <a:buNone/>
              <a:defRPr sz="1900">
                <a:solidFill>
                  <a:srgbClr val="888888"/>
                </a:solidFill>
              </a:defRPr>
            </a:lvl6pPr>
            <a:lvl7pPr marL="4266453" lvl="6" indent="-304747" algn="l">
              <a:lnSpc>
                <a:spcPct val="100000"/>
              </a:lnSpc>
              <a:spcBef>
                <a:spcPts val="373"/>
              </a:spcBef>
              <a:spcAft>
                <a:spcPts val="0"/>
              </a:spcAft>
              <a:buClr>
                <a:srgbClr val="888888"/>
              </a:buClr>
              <a:buSzPts val="1400"/>
              <a:buNone/>
              <a:defRPr sz="1900">
                <a:solidFill>
                  <a:srgbClr val="888888"/>
                </a:solidFill>
              </a:defRPr>
            </a:lvl7pPr>
            <a:lvl8pPr marL="4875947" lvl="7" indent="-304747" algn="l">
              <a:lnSpc>
                <a:spcPct val="100000"/>
              </a:lnSpc>
              <a:spcBef>
                <a:spcPts val="373"/>
              </a:spcBef>
              <a:spcAft>
                <a:spcPts val="0"/>
              </a:spcAft>
              <a:buClr>
                <a:srgbClr val="888888"/>
              </a:buClr>
              <a:buSzPts val="1400"/>
              <a:buNone/>
              <a:defRPr sz="1900">
                <a:solidFill>
                  <a:srgbClr val="888888"/>
                </a:solidFill>
              </a:defRPr>
            </a:lvl8pPr>
            <a:lvl9pPr marL="5485440" lvl="8" indent="-304747" algn="l">
              <a:lnSpc>
                <a:spcPct val="100000"/>
              </a:lnSpc>
              <a:spcBef>
                <a:spcPts val="373"/>
              </a:spcBef>
              <a:spcAft>
                <a:spcPts val="0"/>
              </a:spcAft>
              <a:buClr>
                <a:srgbClr val="888888"/>
              </a:buClr>
              <a:buSzPts val="1400"/>
              <a:buNone/>
              <a:defRPr sz="1900">
                <a:solidFill>
                  <a:srgbClr val="888888"/>
                </a:solidFill>
              </a:defRPr>
            </a:lvl9pPr>
          </a:lstStyle>
          <a:p>
            <a:endParaRPr/>
          </a:p>
        </p:txBody>
      </p:sp>
      <p:sp>
        <p:nvSpPr>
          <p:cNvPr id="403" name="Google Shape;403;p61"/>
          <p:cNvSpPr txBox="1">
            <a:spLocks noGrp="1"/>
          </p:cNvSpPr>
          <p:nvPr>
            <p:ph type="title"/>
          </p:nvPr>
        </p:nvSpPr>
        <p:spPr>
          <a:xfrm>
            <a:off x="914162" y="4005064"/>
            <a:ext cx="10360501" cy="786011"/>
          </a:xfrm>
          <a:prstGeom prst="rect">
            <a:avLst/>
          </a:prstGeom>
          <a:noFill/>
          <a:ln>
            <a:noFill/>
          </a:ln>
        </p:spPr>
        <p:txBody>
          <a:bodyPr spcFirstLastPara="1" wrap="square" lIns="121879" tIns="60923" rIns="121879" bIns="60923" anchor="t" anchorCtr="0">
            <a:normAutofit/>
          </a:bodyPr>
          <a:lstStyle>
            <a:lvl1pPr lvl="0" algn="ctr">
              <a:lnSpc>
                <a:spcPct val="100000"/>
              </a:lnSpc>
              <a:spcBef>
                <a:spcPts val="0"/>
              </a:spcBef>
              <a:spcAft>
                <a:spcPts val="0"/>
              </a:spcAft>
              <a:buClr>
                <a:srgbClr val="F48C9B"/>
              </a:buClr>
              <a:buSzPts val="3200"/>
              <a:buFont typeface="Arial Rounded"/>
              <a:buNone/>
              <a:defRPr sz="4300" b="1" cap="none">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404" name="Google Shape;404;p61"/>
          <p:cNvGrpSpPr/>
          <p:nvPr/>
        </p:nvGrpSpPr>
        <p:grpSpPr>
          <a:xfrm>
            <a:off x="9547026" y="189107"/>
            <a:ext cx="1900384" cy="712279"/>
            <a:chOff x="7162134" y="141830"/>
            <a:chExt cx="1425659" cy="534209"/>
          </a:xfrm>
        </p:grpSpPr>
        <p:pic>
          <p:nvPicPr>
            <p:cNvPr id="405" name="Google Shape;405;p61"/>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406" name="Google Shape;406;p61"/>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407" name="Google Shape;407;p61"/>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408" name="Google Shape;408;p61"/>
          <p:cNvGrpSpPr/>
          <p:nvPr/>
        </p:nvGrpSpPr>
        <p:grpSpPr>
          <a:xfrm>
            <a:off x="11207472" y="5170042"/>
            <a:ext cx="239938" cy="795399"/>
            <a:chOff x="1252380" y="4155926"/>
            <a:chExt cx="180000" cy="596549"/>
          </a:xfrm>
        </p:grpSpPr>
        <p:sp>
          <p:nvSpPr>
            <p:cNvPr id="409" name="Google Shape;409;p61"/>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10" name="Google Shape;410;p61"/>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11" name="Google Shape;411;p61"/>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412" name="Google Shape;412;p61"/>
          <p:cNvGrpSpPr/>
          <p:nvPr/>
        </p:nvGrpSpPr>
        <p:grpSpPr>
          <a:xfrm>
            <a:off x="835733" y="785086"/>
            <a:ext cx="239938" cy="795399"/>
            <a:chOff x="1252380" y="4155926"/>
            <a:chExt cx="180000" cy="596549"/>
          </a:xfrm>
        </p:grpSpPr>
        <p:sp>
          <p:nvSpPr>
            <p:cNvPr id="413" name="Google Shape;413;p61"/>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14" name="Google Shape;414;p61"/>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15" name="Google Shape;415;p61"/>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416" name="Google Shape;416;p61"/>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7" name="Google Shape;417;p61"/>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8" name="Google Shape;418;p61"/>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419" name="Google Shape;419;p61"/>
          <p:cNvGrpSpPr/>
          <p:nvPr/>
        </p:nvGrpSpPr>
        <p:grpSpPr>
          <a:xfrm>
            <a:off x="-1008527" y="1"/>
            <a:ext cx="383943" cy="2345105"/>
            <a:chOff x="-1333880" y="-524594"/>
            <a:chExt cx="288032" cy="1758829"/>
          </a:xfrm>
        </p:grpSpPr>
        <p:sp>
          <p:nvSpPr>
            <p:cNvPr id="420" name="Google Shape;420;p61"/>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21" name="Google Shape;421;p61"/>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22" name="Google Shape;422;p61"/>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23" name="Google Shape;423;p61"/>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24" name="Google Shape;424;p61"/>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25" name="Google Shape;425;p61"/>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ข้อความและชื่อเรื่องแนวตั้ง">
  <p:cSld name="ข้อความและชื่อเรื่องแนวตั้ง">
    <p:spTree>
      <p:nvGrpSpPr>
        <p:cNvPr id="1" name="Shape 460"/>
        <p:cNvGrpSpPr/>
        <p:nvPr/>
      </p:nvGrpSpPr>
      <p:grpSpPr>
        <a:xfrm>
          <a:off x="0" y="0"/>
          <a:ext cx="0" cy="0"/>
          <a:chOff x="0" y="0"/>
          <a:chExt cx="0" cy="0"/>
        </a:xfrm>
      </p:grpSpPr>
      <p:grpSp>
        <p:nvGrpSpPr>
          <p:cNvPr id="461" name="Google Shape;461;p63"/>
          <p:cNvGrpSpPr/>
          <p:nvPr/>
        </p:nvGrpSpPr>
        <p:grpSpPr>
          <a:xfrm>
            <a:off x="0" y="0"/>
            <a:ext cx="12188825" cy="6858000"/>
            <a:chOff x="0" y="0"/>
            <a:chExt cx="9144000" cy="5143500"/>
          </a:xfrm>
        </p:grpSpPr>
        <p:grpSp>
          <p:nvGrpSpPr>
            <p:cNvPr id="462" name="Google Shape;462;p63"/>
            <p:cNvGrpSpPr/>
            <p:nvPr/>
          </p:nvGrpSpPr>
          <p:grpSpPr>
            <a:xfrm>
              <a:off x="0" y="0"/>
              <a:ext cx="9144000" cy="5143500"/>
              <a:chOff x="0" y="0"/>
              <a:chExt cx="9144000" cy="5143500"/>
            </a:xfrm>
          </p:grpSpPr>
          <p:sp>
            <p:nvSpPr>
              <p:cNvPr id="463" name="Google Shape;463;p63"/>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64" name="Google Shape;464;p63"/>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65" name="Google Shape;465;p63"/>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466" name="Google Shape;466;p63"/>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467" name="Google Shape;467;p63"/>
          <p:cNvSpPr txBox="1">
            <a:spLocks noGrp="1"/>
          </p:cNvSpPr>
          <p:nvPr>
            <p:ph type="title"/>
          </p:nvPr>
        </p:nvSpPr>
        <p:spPr>
          <a:xfrm>
            <a:off x="513456" y="-27384"/>
            <a:ext cx="5484971" cy="1143000"/>
          </a:xfrm>
          <a:prstGeom prst="rect">
            <a:avLst/>
          </a:prstGeom>
          <a:noFill/>
          <a:ln>
            <a:noFill/>
          </a:ln>
        </p:spPr>
        <p:txBody>
          <a:bodyPr spcFirstLastPara="1" wrap="square" lIns="121879" tIns="60923" rIns="121879" bIns="60923" anchor="ctr" anchorCtr="0">
            <a:normAutofit/>
          </a:bodyPr>
          <a:lstStyle>
            <a:lvl1pPr lvl="0" algn="ctr">
              <a:lnSpc>
                <a:spcPct val="100000"/>
              </a:lnSpc>
              <a:spcBef>
                <a:spcPts val="0"/>
              </a:spcBef>
              <a:spcAft>
                <a:spcPts val="0"/>
              </a:spcAft>
              <a:buClr>
                <a:schemeClr val="lt1"/>
              </a:buClr>
              <a:buSzPts val="4400"/>
              <a:buFont typeface="Arial Rounde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8" name="Google Shape;468;p63"/>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9" name="Google Shape;469;p63"/>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p63"/>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471" name="Google Shape;471;p63"/>
          <p:cNvGrpSpPr/>
          <p:nvPr/>
        </p:nvGrpSpPr>
        <p:grpSpPr>
          <a:xfrm>
            <a:off x="9547026" y="189107"/>
            <a:ext cx="1900384" cy="712279"/>
            <a:chOff x="7162134" y="141830"/>
            <a:chExt cx="1425659" cy="534209"/>
          </a:xfrm>
        </p:grpSpPr>
        <p:pic>
          <p:nvPicPr>
            <p:cNvPr id="472" name="Google Shape;472;p63"/>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473" name="Google Shape;473;p63"/>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474" name="Google Shape;474;p63"/>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475" name="Google Shape;475;p63"/>
          <p:cNvGrpSpPr/>
          <p:nvPr/>
        </p:nvGrpSpPr>
        <p:grpSpPr>
          <a:xfrm>
            <a:off x="11207472" y="5170042"/>
            <a:ext cx="239938" cy="795399"/>
            <a:chOff x="1252380" y="4155926"/>
            <a:chExt cx="180000" cy="596549"/>
          </a:xfrm>
        </p:grpSpPr>
        <p:sp>
          <p:nvSpPr>
            <p:cNvPr id="476" name="Google Shape;476;p6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77" name="Google Shape;477;p6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78" name="Google Shape;478;p6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479" name="Google Shape;479;p63"/>
          <p:cNvGrpSpPr/>
          <p:nvPr/>
        </p:nvGrpSpPr>
        <p:grpSpPr>
          <a:xfrm>
            <a:off x="835733" y="5161742"/>
            <a:ext cx="239938" cy="795399"/>
            <a:chOff x="1252380" y="4155926"/>
            <a:chExt cx="180000" cy="596549"/>
          </a:xfrm>
        </p:grpSpPr>
        <p:sp>
          <p:nvSpPr>
            <p:cNvPr id="480" name="Google Shape;480;p6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81" name="Google Shape;481;p6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482" name="Google Shape;482;p6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ว่างเปล่า">
  <p:cSld name="1_ว่างเปล่า">
    <p:spTree>
      <p:nvGrpSpPr>
        <p:cNvPr id="1" name="Shape 945"/>
        <p:cNvGrpSpPr/>
        <p:nvPr/>
      </p:nvGrpSpPr>
      <p:grpSpPr>
        <a:xfrm>
          <a:off x="0" y="0"/>
          <a:ext cx="0" cy="0"/>
          <a:chOff x="0" y="0"/>
          <a:chExt cx="0" cy="0"/>
        </a:xfrm>
      </p:grpSpPr>
      <p:sp>
        <p:nvSpPr>
          <p:cNvPr id="946" name="Google Shape;946;p82"/>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7" name="Google Shape;947;p82"/>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8" name="Google Shape;948;p82"/>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949" name="Google Shape;949;p82"/>
          <p:cNvSpPr>
            <a:spLocks noGrp="1"/>
          </p:cNvSpPr>
          <p:nvPr>
            <p:ph type="pic" idx="2"/>
          </p:nvPr>
        </p:nvSpPr>
        <p:spPr>
          <a:xfrm>
            <a:off x="0" y="0"/>
            <a:ext cx="12188825" cy="6858000"/>
          </a:xfrm>
          <a:prstGeom prst="rect">
            <a:avLst/>
          </a:prstGeom>
          <a:noFill/>
          <a:ln>
            <a:noFill/>
          </a:ln>
        </p:spPr>
      </p:sp>
      <p:sp>
        <p:nvSpPr>
          <p:cNvPr id="950" name="Google Shape;950;p82"/>
          <p:cNvSpPr txBox="1">
            <a:spLocks noGrp="1"/>
          </p:cNvSpPr>
          <p:nvPr>
            <p:ph type="body" idx="1"/>
          </p:nvPr>
        </p:nvSpPr>
        <p:spPr>
          <a:xfrm>
            <a:off x="7534198" y="1412776"/>
            <a:ext cx="2496288" cy="768451"/>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640"/>
              </a:spcBef>
              <a:spcAft>
                <a:spcPts val="0"/>
              </a:spcAft>
              <a:buClr>
                <a:schemeClr val="lt1"/>
              </a:buClr>
              <a:buSzPts val="2400"/>
              <a:buNone/>
              <a:defRPr sz="3200">
                <a:solidFill>
                  <a:schemeClr val="lt1"/>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ส่วนหัวของส่วน">
  <p:cSld name="4_ส่วนหัวของส่วน">
    <p:spTree>
      <p:nvGrpSpPr>
        <p:cNvPr id="1" name="Shape 951"/>
        <p:cNvGrpSpPr/>
        <p:nvPr/>
      </p:nvGrpSpPr>
      <p:grpSpPr>
        <a:xfrm>
          <a:off x="0" y="0"/>
          <a:ext cx="0" cy="0"/>
          <a:chOff x="0" y="0"/>
          <a:chExt cx="0" cy="0"/>
        </a:xfrm>
      </p:grpSpPr>
      <p:grpSp>
        <p:nvGrpSpPr>
          <p:cNvPr id="952" name="Google Shape;952;p83"/>
          <p:cNvGrpSpPr/>
          <p:nvPr/>
        </p:nvGrpSpPr>
        <p:grpSpPr>
          <a:xfrm>
            <a:off x="0" y="0"/>
            <a:ext cx="12188825" cy="6858000"/>
            <a:chOff x="0" y="0"/>
            <a:chExt cx="9144000" cy="5143500"/>
          </a:xfrm>
        </p:grpSpPr>
        <p:grpSp>
          <p:nvGrpSpPr>
            <p:cNvPr id="953" name="Google Shape;953;p83"/>
            <p:cNvGrpSpPr/>
            <p:nvPr/>
          </p:nvGrpSpPr>
          <p:grpSpPr>
            <a:xfrm>
              <a:off x="0" y="0"/>
              <a:ext cx="9144000" cy="5143500"/>
              <a:chOff x="0" y="0"/>
              <a:chExt cx="9144000" cy="5143500"/>
            </a:xfrm>
          </p:grpSpPr>
          <p:sp>
            <p:nvSpPr>
              <p:cNvPr id="954" name="Google Shape;954;p83"/>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55" name="Google Shape;955;p83"/>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56" name="Google Shape;956;p83"/>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957" name="Google Shape;957;p83"/>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958" name="Google Shape;958;p83"/>
          <p:cNvSpPr txBox="1">
            <a:spLocks noGrp="1"/>
          </p:cNvSpPr>
          <p:nvPr>
            <p:ph type="body" idx="1"/>
          </p:nvPr>
        </p:nvSpPr>
        <p:spPr>
          <a:xfrm>
            <a:off x="962833" y="3429000"/>
            <a:ext cx="10360501" cy="977899"/>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427"/>
              </a:spcBef>
              <a:spcAft>
                <a:spcPts val="0"/>
              </a:spcAft>
              <a:buClr>
                <a:srgbClr val="7F7F7F"/>
              </a:buClr>
              <a:buSzPts val="1600"/>
              <a:buFont typeface="Arial"/>
              <a:buNone/>
              <a:defRPr sz="2100">
                <a:solidFill>
                  <a:srgbClr val="7F7F7F"/>
                </a:solidFill>
                <a:latin typeface="Itim"/>
                <a:ea typeface="Itim"/>
                <a:cs typeface="Itim"/>
                <a:sym typeface="Itim"/>
              </a:defRPr>
            </a:lvl1pPr>
            <a:lvl2pPr marL="1218987" lvl="1" indent="-304747" algn="l">
              <a:lnSpc>
                <a:spcPct val="100000"/>
              </a:lnSpc>
              <a:spcBef>
                <a:spcPts val="480"/>
              </a:spcBef>
              <a:spcAft>
                <a:spcPts val="0"/>
              </a:spcAft>
              <a:buClr>
                <a:srgbClr val="888888"/>
              </a:buClr>
              <a:buSzPts val="1800"/>
              <a:buNone/>
              <a:defRPr sz="2400">
                <a:solidFill>
                  <a:srgbClr val="888888"/>
                </a:solidFill>
              </a:defRPr>
            </a:lvl2pPr>
            <a:lvl3pPr marL="1828480" lvl="2" indent="-304747" algn="l">
              <a:lnSpc>
                <a:spcPct val="100000"/>
              </a:lnSpc>
              <a:spcBef>
                <a:spcPts val="427"/>
              </a:spcBef>
              <a:spcAft>
                <a:spcPts val="0"/>
              </a:spcAft>
              <a:buClr>
                <a:srgbClr val="888888"/>
              </a:buClr>
              <a:buSzPts val="1600"/>
              <a:buNone/>
              <a:defRPr sz="2100">
                <a:solidFill>
                  <a:srgbClr val="888888"/>
                </a:solidFill>
              </a:defRPr>
            </a:lvl3pPr>
            <a:lvl4pPr marL="2437973" lvl="3" indent="-304747" algn="l">
              <a:lnSpc>
                <a:spcPct val="100000"/>
              </a:lnSpc>
              <a:spcBef>
                <a:spcPts val="373"/>
              </a:spcBef>
              <a:spcAft>
                <a:spcPts val="0"/>
              </a:spcAft>
              <a:buClr>
                <a:srgbClr val="888888"/>
              </a:buClr>
              <a:buSzPts val="1400"/>
              <a:buNone/>
              <a:defRPr sz="1900">
                <a:solidFill>
                  <a:srgbClr val="888888"/>
                </a:solidFill>
              </a:defRPr>
            </a:lvl4pPr>
            <a:lvl5pPr marL="3047467" lvl="4" indent="-304747" algn="l">
              <a:lnSpc>
                <a:spcPct val="100000"/>
              </a:lnSpc>
              <a:spcBef>
                <a:spcPts val="373"/>
              </a:spcBef>
              <a:spcAft>
                <a:spcPts val="0"/>
              </a:spcAft>
              <a:buClr>
                <a:srgbClr val="888888"/>
              </a:buClr>
              <a:buSzPts val="1400"/>
              <a:buNone/>
              <a:defRPr sz="1900">
                <a:solidFill>
                  <a:srgbClr val="888888"/>
                </a:solidFill>
              </a:defRPr>
            </a:lvl5pPr>
            <a:lvl6pPr marL="3656960" lvl="5" indent="-304747" algn="l">
              <a:lnSpc>
                <a:spcPct val="100000"/>
              </a:lnSpc>
              <a:spcBef>
                <a:spcPts val="373"/>
              </a:spcBef>
              <a:spcAft>
                <a:spcPts val="0"/>
              </a:spcAft>
              <a:buClr>
                <a:srgbClr val="888888"/>
              </a:buClr>
              <a:buSzPts val="1400"/>
              <a:buNone/>
              <a:defRPr sz="1900">
                <a:solidFill>
                  <a:srgbClr val="888888"/>
                </a:solidFill>
              </a:defRPr>
            </a:lvl6pPr>
            <a:lvl7pPr marL="4266453" lvl="6" indent="-304747" algn="l">
              <a:lnSpc>
                <a:spcPct val="100000"/>
              </a:lnSpc>
              <a:spcBef>
                <a:spcPts val="373"/>
              </a:spcBef>
              <a:spcAft>
                <a:spcPts val="0"/>
              </a:spcAft>
              <a:buClr>
                <a:srgbClr val="888888"/>
              </a:buClr>
              <a:buSzPts val="1400"/>
              <a:buNone/>
              <a:defRPr sz="1900">
                <a:solidFill>
                  <a:srgbClr val="888888"/>
                </a:solidFill>
              </a:defRPr>
            </a:lvl7pPr>
            <a:lvl8pPr marL="4875947" lvl="7" indent="-304747" algn="l">
              <a:lnSpc>
                <a:spcPct val="100000"/>
              </a:lnSpc>
              <a:spcBef>
                <a:spcPts val="373"/>
              </a:spcBef>
              <a:spcAft>
                <a:spcPts val="0"/>
              </a:spcAft>
              <a:buClr>
                <a:srgbClr val="888888"/>
              </a:buClr>
              <a:buSzPts val="1400"/>
              <a:buNone/>
              <a:defRPr sz="1900">
                <a:solidFill>
                  <a:srgbClr val="888888"/>
                </a:solidFill>
              </a:defRPr>
            </a:lvl8pPr>
            <a:lvl9pPr marL="5485440" lvl="8" indent="-304747" algn="l">
              <a:lnSpc>
                <a:spcPct val="100000"/>
              </a:lnSpc>
              <a:spcBef>
                <a:spcPts val="373"/>
              </a:spcBef>
              <a:spcAft>
                <a:spcPts val="0"/>
              </a:spcAft>
              <a:buClr>
                <a:srgbClr val="888888"/>
              </a:buClr>
              <a:buSzPts val="1400"/>
              <a:buNone/>
              <a:defRPr sz="1900">
                <a:solidFill>
                  <a:srgbClr val="888888"/>
                </a:solidFill>
              </a:defRPr>
            </a:lvl9pPr>
          </a:lstStyle>
          <a:p>
            <a:endParaRPr/>
          </a:p>
        </p:txBody>
      </p:sp>
      <p:sp>
        <p:nvSpPr>
          <p:cNvPr id="959" name="Google Shape;959;p83"/>
          <p:cNvSpPr txBox="1">
            <a:spLocks noGrp="1"/>
          </p:cNvSpPr>
          <p:nvPr>
            <p:ph type="title"/>
          </p:nvPr>
        </p:nvSpPr>
        <p:spPr>
          <a:xfrm>
            <a:off x="962833" y="1394851"/>
            <a:ext cx="10360501" cy="1362075"/>
          </a:xfrm>
          <a:prstGeom prst="rect">
            <a:avLst/>
          </a:prstGeom>
          <a:noFill/>
          <a:ln>
            <a:noFill/>
          </a:ln>
        </p:spPr>
        <p:txBody>
          <a:bodyPr spcFirstLastPara="1" wrap="square" lIns="121879" tIns="60923" rIns="121879" bIns="60923" anchor="t" anchorCtr="0">
            <a:normAutofit/>
          </a:bodyPr>
          <a:lstStyle>
            <a:lvl1pPr lvl="0" algn="ctr">
              <a:lnSpc>
                <a:spcPct val="100000"/>
              </a:lnSpc>
              <a:spcBef>
                <a:spcPts val="0"/>
              </a:spcBef>
              <a:spcAft>
                <a:spcPts val="0"/>
              </a:spcAft>
              <a:buClr>
                <a:srgbClr val="F48C9B"/>
              </a:buClr>
              <a:buSzPts val="6000"/>
              <a:buFont typeface="Arial Rounded"/>
              <a:buNone/>
              <a:defRPr sz="8000" b="1" cap="none">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960" name="Google Shape;960;p83"/>
          <p:cNvGrpSpPr/>
          <p:nvPr/>
        </p:nvGrpSpPr>
        <p:grpSpPr>
          <a:xfrm>
            <a:off x="9547026" y="189107"/>
            <a:ext cx="1900384" cy="712279"/>
            <a:chOff x="7162134" y="141830"/>
            <a:chExt cx="1425659" cy="534209"/>
          </a:xfrm>
        </p:grpSpPr>
        <p:pic>
          <p:nvPicPr>
            <p:cNvPr id="961" name="Google Shape;961;p83"/>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962" name="Google Shape;962;p83"/>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963" name="Google Shape;963;p83"/>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964" name="Google Shape;964;p83"/>
          <p:cNvGrpSpPr/>
          <p:nvPr/>
        </p:nvGrpSpPr>
        <p:grpSpPr>
          <a:xfrm>
            <a:off x="11207472" y="5170042"/>
            <a:ext cx="239938" cy="795399"/>
            <a:chOff x="1252380" y="4155926"/>
            <a:chExt cx="180000" cy="596549"/>
          </a:xfrm>
        </p:grpSpPr>
        <p:sp>
          <p:nvSpPr>
            <p:cNvPr id="965" name="Google Shape;965;p8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66" name="Google Shape;966;p8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67" name="Google Shape;967;p8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968" name="Google Shape;968;p83"/>
          <p:cNvGrpSpPr/>
          <p:nvPr/>
        </p:nvGrpSpPr>
        <p:grpSpPr>
          <a:xfrm>
            <a:off x="835733" y="785086"/>
            <a:ext cx="239938" cy="795399"/>
            <a:chOff x="1252380" y="4155926"/>
            <a:chExt cx="180000" cy="596549"/>
          </a:xfrm>
        </p:grpSpPr>
        <p:sp>
          <p:nvSpPr>
            <p:cNvPr id="969" name="Google Shape;969;p8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70" name="Google Shape;970;p8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71" name="Google Shape;971;p8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972" name="Google Shape;972;p83"/>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3" name="Google Shape;973;p83"/>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4" name="Google Shape;974;p83"/>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975" name="Google Shape;975;p83"/>
          <p:cNvGrpSpPr/>
          <p:nvPr/>
        </p:nvGrpSpPr>
        <p:grpSpPr>
          <a:xfrm>
            <a:off x="-1008527" y="1"/>
            <a:ext cx="383943" cy="2345105"/>
            <a:chOff x="-1333880" y="-524594"/>
            <a:chExt cx="288032" cy="1758829"/>
          </a:xfrm>
        </p:grpSpPr>
        <p:sp>
          <p:nvSpPr>
            <p:cNvPr id="976" name="Google Shape;976;p83"/>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77" name="Google Shape;977;p83"/>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78" name="Google Shape;978;p83"/>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79" name="Google Shape;979;p83"/>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80" name="Google Shape;980;p83"/>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81" name="Google Shape;981;p83"/>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ชื่อเรื่องและเนื้อหา">
  <p:cSld name="1_ชื่อเรื่องและเนื้อหา">
    <p:spTree>
      <p:nvGrpSpPr>
        <p:cNvPr id="1" name="Shape 982"/>
        <p:cNvGrpSpPr/>
        <p:nvPr/>
      </p:nvGrpSpPr>
      <p:grpSpPr>
        <a:xfrm>
          <a:off x="0" y="0"/>
          <a:ext cx="0" cy="0"/>
          <a:chOff x="0" y="0"/>
          <a:chExt cx="0" cy="0"/>
        </a:xfrm>
      </p:grpSpPr>
      <p:grpSp>
        <p:nvGrpSpPr>
          <p:cNvPr id="983" name="Google Shape;983;p84"/>
          <p:cNvGrpSpPr/>
          <p:nvPr/>
        </p:nvGrpSpPr>
        <p:grpSpPr>
          <a:xfrm>
            <a:off x="0" y="0"/>
            <a:ext cx="12188825" cy="6858000"/>
            <a:chOff x="0" y="0"/>
            <a:chExt cx="9144000" cy="5143500"/>
          </a:xfrm>
        </p:grpSpPr>
        <p:grpSp>
          <p:nvGrpSpPr>
            <p:cNvPr id="984" name="Google Shape;984;p84"/>
            <p:cNvGrpSpPr/>
            <p:nvPr/>
          </p:nvGrpSpPr>
          <p:grpSpPr>
            <a:xfrm>
              <a:off x="0" y="0"/>
              <a:ext cx="9144000" cy="5143500"/>
              <a:chOff x="0" y="0"/>
              <a:chExt cx="9144000" cy="5143500"/>
            </a:xfrm>
          </p:grpSpPr>
          <p:sp>
            <p:nvSpPr>
              <p:cNvPr id="985" name="Google Shape;985;p84"/>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86" name="Google Shape;986;p84"/>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87" name="Google Shape;987;p84"/>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988" name="Google Shape;988;p84"/>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989" name="Google Shape;989;p84"/>
          <p:cNvSpPr txBox="1">
            <a:spLocks noGrp="1"/>
          </p:cNvSpPr>
          <p:nvPr>
            <p:ph type="title"/>
          </p:nvPr>
        </p:nvSpPr>
        <p:spPr>
          <a:xfrm>
            <a:off x="981119" y="644691"/>
            <a:ext cx="5113295" cy="1143000"/>
          </a:xfrm>
          <a:prstGeom prst="rect">
            <a:avLst/>
          </a:prstGeom>
          <a:noFill/>
          <a:ln>
            <a:noFill/>
          </a:ln>
        </p:spPr>
        <p:txBody>
          <a:bodyPr spcFirstLastPara="1" wrap="square" lIns="121879" tIns="60923" rIns="121879" bIns="60923" anchor="ctr" anchorCtr="0">
            <a:normAutofit/>
          </a:bodyPr>
          <a:lstStyle>
            <a:lvl1pPr lvl="0" algn="l">
              <a:lnSpc>
                <a:spcPct val="100000"/>
              </a:lnSpc>
              <a:spcBef>
                <a:spcPts val="0"/>
              </a:spcBef>
              <a:spcAft>
                <a:spcPts val="0"/>
              </a:spcAft>
              <a:buClr>
                <a:srgbClr val="F48C9B"/>
              </a:buClr>
              <a:buSzPts val="4000"/>
              <a:buFont typeface="Arial Rounded"/>
              <a:buNone/>
              <a:defRPr sz="5300" b="1">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990" name="Google Shape;990;p84"/>
          <p:cNvGrpSpPr/>
          <p:nvPr/>
        </p:nvGrpSpPr>
        <p:grpSpPr>
          <a:xfrm>
            <a:off x="9547026" y="189107"/>
            <a:ext cx="1900384" cy="712279"/>
            <a:chOff x="7162134" y="141830"/>
            <a:chExt cx="1425659" cy="534209"/>
          </a:xfrm>
        </p:grpSpPr>
        <p:pic>
          <p:nvPicPr>
            <p:cNvPr id="991" name="Google Shape;991;p84"/>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992" name="Google Shape;992;p84"/>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993" name="Google Shape;993;p84"/>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994" name="Google Shape;994;p84"/>
          <p:cNvGrpSpPr/>
          <p:nvPr/>
        </p:nvGrpSpPr>
        <p:grpSpPr>
          <a:xfrm>
            <a:off x="11074566" y="5209557"/>
            <a:ext cx="239938" cy="795399"/>
            <a:chOff x="1252380" y="4155926"/>
            <a:chExt cx="180000" cy="596549"/>
          </a:xfrm>
        </p:grpSpPr>
        <p:sp>
          <p:nvSpPr>
            <p:cNvPr id="995" name="Google Shape;995;p84"/>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96" name="Google Shape;996;p84"/>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997" name="Google Shape;997;p84"/>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998" name="Google Shape;998;p84"/>
          <p:cNvGrpSpPr/>
          <p:nvPr/>
        </p:nvGrpSpPr>
        <p:grpSpPr>
          <a:xfrm>
            <a:off x="981119" y="5217857"/>
            <a:ext cx="239938" cy="795399"/>
            <a:chOff x="1252380" y="4155926"/>
            <a:chExt cx="180000" cy="596549"/>
          </a:xfrm>
        </p:grpSpPr>
        <p:sp>
          <p:nvSpPr>
            <p:cNvPr id="999" name="Google Shape;999;p84"/>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00" name="Google Shape;1000;p84"/>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01" name="Google Shape;1001;p84"/>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002" name="Google Shape;1002;p84"/>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3" name="Google Shape;1003;p84"/>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4" name="Google Shape;1004;p84"/>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0_เนื้อหา 2 ส่วน">
  <p:cSld name="10_เนื้อหา 2 ส่วน">
    <p:spTree>
      <p:nvGrpSpPr>
        <p:cNvPr id="1" name="Shape 1005"/>
        <p:cNvGrpSpPr/>
        <p:nvPr/>
      </p:nvGrpSpPr>
      <p:grpSpPr>
        <a:xfrm>
          <a:off x="0" y="0"/>
          <a:ext cx="0" cy="0"/>
          <a:chOff x="0" y="0"/>
          <a:chExt cx="0" cy="0"/>
        </a:xfrm>
      </p:grpSpPr>
      <p:sp>
        <p:nvSpPr>
          <p:cNvPr id="1006" name="Google Shape;1006;p85"/>
          <p:cNvSpPr/>
          <p:nvPr/>
        </p:nvSpPr>
        <p:spPr>
          <a:xfrm>
            <a:off x="0" y="0"/>
            <a:ext cx="12188825" cy="6858000"/>
          </a:xfrm>
          <a:prstGeom prst="rect">
            <a:avLst/>
          </a:prstGeom>
          <a:solidFill>
            <a:srgbClr val="FDEADA"/>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07" name="Google Shape;1007;p85"/>
          <p:cNvSpPr/>
          <p:nvPr/>
        </p:nvSpPr>
        <p:spPr>
          <a:xfrm>
            <a:off x="719215" y="740701"/>
            <a:ext cx="10989138" cy="5594355"/>
          </a:xfrm>
          <a:prstGeom prst="rect">
            <a:avLst/>
          </a:prstGeom>
          <a:solidFill>
            <a:srgbClr val="FD978E"/>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nvGrpSpPr>
          <p:cNvPr id="1008" name="Google Shape;1008;p85"/>
          <p:cNvGrpSpPr/>
          <p:nvPr/>
        </p:nvGrpSpPr>
        <p:grpSpPr>
          <a:xfrm>
            <a:off x="0" y="0"/>
            <a:ext cx="12188825" cy="6858000"/>
            <a:chOff x="410574" y="320200"/>
            <a:chExt cx="8322851" cy="4503100"/>
          </a:xfrm>
        </p:grpSpPr>
        <p:sp>
          <p:nvSpPr>
            <p:cNvPr id="1009" name="Google Shape;1009;p85"/>
            <p:cNvSpPr/>
            <p:nvPr/>
          </p:nvSpPr>
          <p:spPr>
            <a:xfrm>
              <a:off x="410574" y="320200"/>
              <a:ext cx="8322851" cy="4503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10" name="Google Shape;1010;p85"/>
            <p:cNvSpPr/>
            <p:nvPr/>
          </p:nvSpPr>
          <p:spPr>
            <a:xfrm>
              <a:off x="410575" y="320200"/>
              <a:ext cx="8322850" cy="4503100"/>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1011" name="Google Shape;1011;p85"/>
          <p:cNvSpPr txBox="1">
            <a:spLocks noGrp="1"/>
          </p:cNvSpPr>
          <p:nvPr>
            <p:ph type="title"/>
          </p:nvPr>
        </p:nvSpPr>
        <p:spPr>
          <a:xfrm>
            <a:off x="609441" y="356659"/>
            <a:ext cx="8268556" cy="1143000"/>
          </a:xfrm>
          <a:prstGeom prst="rect">
            <a:avLst/>
          </a:prstGeom>
          <a:noFill/>
          <a:ln>
            <a:noFill/>
          </a:ln>
        </p:spPr>
        <p:txBody>
          <a:bodyPr spcFirstLastPara="1" wrap="square" lIns="121879" tIns="60923" rIns="121879" bIns="60923" anchor="ctr" anchorCtr="0">
            <a:normAutofit/>
          </a:bodyPr>
          <a:lstStyle>
            <a:lvl1pPr lvl="0" algn="l">
              <a:lnSpc>
                <a:spcPct val="100000"/>
              </a:lnSpc>
              <a:spcBef>
                <a:spcPts val="0"/>
              </a:spcBef>
              <a:spcAft>
                <a:spcPts val="0"/>
              </a:spcAft>
              <a:buClr>
                <a:srgbClr val="F48C9B"/>
              </a:buClr>
              <a:buSzPts val="4400"/>
              <a:buFont typeface="Arial Rounded"/>
              <a:buNone/>
              <a:defRPr sz="5900" b="1">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2" name="Google Shape;1012;p85"/>
          <p:cNvSpPr txBox="1">
            <a:spLocks noGrp="1"/>
          </p:cNvSpPr>
          <p:nvPr>
            <p:ph type="body" idx="1"/>
          </p:nvPr>
        </p:nvSpPr>
        <p:spPr>
          <a:xfrm>
            <a:off x="5362336" y="2180862"/>
            <a:ext cx="3323690" cy="555685"/>
          </a:xfrm>
          <a:prstGeom prst="rect">
            <a:avLst/>
          </a:prstGeom>
          <a:noFill/>
          <a:ln>
            <a:noFill/>
          </a:ln>
        </p:spPr>
        <p:txBody>
          <a:bodyPr spcFirstLastPara="1" wrap="square" lIns="121879" tIns="60923" rIns="121879" bIns="60923" anchor="t" anchorCtr="0">
            <a:normAutofit/>
          </a:bodyPr>
          <a:lstStyle>
            <a:lvl1pPr marL="609493" lvl="0" indent="-304747" algn="ctr">
              <a:lnSpc>
                <a:spcPct val="100000"/>
              </a:lnSpc>
              <a:spcBef>
                <a:spcPts val="533"/>
              </a:spcBef>
              <a:spcAft>
                <a:spcPts val="0"/>
              </a:spcAft>
              <a:buClr>
                <a:srgbClr val="B2B2B2"/>
              </a:buClr>
              <a:buSzPts val="2000"/>
              <a:buNone/>
              <a:defRPr sz="2700" b="0">
                <a:solidFill>
                  <a:srgbClr val="B2B2B2"/>
                </a:solidFill>
                <a:latin typeface="Itim"/>
                <a:ea typeface="Itim"/>
                <a:cs typeface="Itim"/>
                <a:sym typeface="Itim"/>
              </a:defRPr>
            </a:lvl1pPr>
            <a:lvl2pPr marL="1218987" lvl="1" indent="-507911" algn="l">
              <a:lnSpc>
                <a:spcPct val="100000"/>
              </a:lnSpc>
              <a:spcBef>
                <a:spcPts val="640"/>
              </a:spcBef>
              <a:spcAft>
                <a:spcPts val="0"/>
              </a:spcAft>
              <a:buClr>
                <a:schemeClr val="dk1"/>
              </a:buClr>
              <a:buSzPts val="2400"/>
              <a:buChar char="–"/>
              <a:defRPr sz="3200"/>
            </a:lvl2pPr>
            <a:lvl3pPr marL="1828480" lvl="2" indent="-474050" algn="l">
              <a:lnSpc>
                <a:spcPct val="100000"/>
              </a:lnSpc>
              <a:spcBef>
                <a:spcPts val="533"/>
              </a:spcBef>
              <a:spcAft>
                <a:spcPts val="0"/>
              </a:spcAft>
              <a:buClr>
                <a:schemeClr val="dk1"/>
              </a:buClr>
              <a:buSzPts val="2000"/>
              <a:buChar char="•"/>
              <a:defRPr sz="2700"/>
            </a:lvl3pPr>
            <a:lvl4pPr marL="2437973" lvl="3" indent="-457120" algn="l">
              <a:lnSpc>
                <a:spcPct val="100000"/>
              </a:lnSpc>
              <a:spcBef>
                <a:spcPts val="480"/>
              </a:spcBef>
              <a:spcAft>
                <a:spcPts val="0"/>
              </a:spcAft>
              <a:buClr>
                <a:schemeClr val="dk1"/>
              </a:buClr>
              <a:buSzPts val="1800"/>
              <a:buChar char="–"/>
              <a:defRPr sz="2400"/>
            </a:lvl4pPr>
            <a:lvl5pPr marL="3047467" lvl="4" indent="-457120" algn="l">
              <a:lnSpc>
                <a:spcPct val="100000"/>
              </a:lnSpc>
              <a:spcBef>
                <a:spcPts val="480"/>
              </a:spcBef>
              <a:spcAft>
                <a:spcPts val="0"/>
              </a:spcAft>
              <a:buClr>
                <a:schemeClr val="dk1"/>
              </a:buClr>
              <a:buSzPts val="1800"/>
              <a:buChar char="»"/>
              <a:defRPr sz="2400"/>
            </a:lvl5pPr>
            <a:lvl6pPr marL="3656960" lvl="5" indent="-457120" algn="l">
              <a:lnSpc>
                <a:spcPct val="100000"/>
              </a:lnSpc>
              <a:spcBef>
                <a:spcPts val="480"/>
              </a:spcBef>
              <a:spcAft>
                <a:spcPts val="0"/>
              </a:spcAft>
              <a:buClr>
                <a:schemeClr val="dk1"/>
              </a:buClr>
              <a:buSzPts val="1800"/>
              <a:buChar char="•"/>
              <a:defRPr sz="2400"/>
            </a:lvl6pPr>
            <a:lvl7pPr marL="4266453" lvl="6" indent="-457120" algn="l">
              <a:lnSpc>
                <a:spcPct val="100000"/>
              </a:lnSpc>
              <a:spcBef>
                <a:spcPts val="480"/>
              </a:spcBef>
              <a:spcAft>
                <a:spcPts val="0"/>
              </a:spcAft>
              <a:buClr>
                <a:schemeClr val="dk1"/>
              </a:buClr>
              <a:buSzPts val="1800"/>
              <a:buChar char="•"/>
              <a:defRPr sz="2400"/>
            </a:lvl7pPr>
            <a:lvl8pPr marL="4875947" lvl="7" indent="-457120" algn="l">
              <a:lnSpc>
                <a:spcPct val="100000"/>
              </a:lnSpc>
              <a:spcBef>
                <a:spcPts val="480"/>
              </a:spcBef>
              <a:spcAft>
                <a:spcPts val="0"/>
              </a:spcAft>
              <a:buClr>
                <a:schemeClr val="dk1"/>
              </a:buClr>
              <a:buSzPts val="1800"/>
              <a:buChar char="•"/>
              <a:defRPr sz="2400"/>
            </a:lvl8pPr>
            <a:lvl9pPr marL="5485440" lvl="8" indent="-457120" algn="l">
              <a:lnSpc>
                <a:spcPct val="100000"/>
              </a:lnSpc>
              <a:spcBef>
                <a:spcPts val="480"/>
              </a:spcBef>
              <a:spcAft>
                <a:spcPts val="0"/>
              </a:spcAft>
              <a:buClr>
                <a:schemeClr val="dk1"/>
              </a:buClr>
              <a:buSzPts val="1800"/>
              <a:buChar char="•"/>
              <a:defRPr sz="2400"/>
            </a:lvl9pPr>
          </a:lstStyle>
          <a:p>
            <a:endParaRPr/>
          </a:p>
        </p:txBody>
      </p:sp>
      <p:sp>
        <p:nvSpPr>
          <p:cNvPr id="1013" name="Google Shape;1013;p85"/>
          <p:cNvSpPr txBox="1">
            <a:spLocks noGrp="1"/>
          </p:cNvSpPr>
          <p:nvPr>
            <p:ph type="body" idx="2"/>
          </p:nvPr>
        </p:nvSpPr>
        <p:spPr>
          <a:xfrm>
            <a:off x="1372970" y="2180862"/>
            <a:ext cx="3323690" cy="555685"/>
          </a:xfrm>
          <a:prstGeom prst="rect">
            <a:avLst/>
          </a:prstGeom>
          <a:noFill/>
          <a:ln>
            <a:noFill/>
          </a:ln>
        </p:spPr>
        <p:txBody>
          <a:bodyPr spcFirstLastPara="1" wrap="square" lIns="121879" tIns="60923" rIns="121879" bIns="60923" anchor="t" anchorCtr="0">
            <a:normAutofit/>
          </a:bodyPr>
          <a:lstStyle>
            <a:lvl1pPr marL="609493" lvl="0" indent="-304747" algn="ctr">
              <a:lnSpc>
                <a:spcPct val="100000"/>
              </a:lnSpc>
              <a:spcBef>
                <a:spcPts val="533"/>
              </a:spcBef>
              <a:spcAft>
                <a:spcPts val="0"/>
              </a:spcAft>
              <a:buClr>
                <a:srgbClr val="B2B2B2"/>
              </a:buClr>
              <a:buSzPts val="2000"/>
              <a:buNone/>
              <a:defRPr sz="2700" b="0">
                <a:solidFill>
                  <a:srgbClr val="B2B2B2"/>
                </a:solidFill>
                <a:latin typeface="Itim"/>
                <a:ea typeface="Itim"/>
                <a:cs typeface="Itim"/>
                <a:sym typeface="Itim"/>
              </a:defRPr>
            </a:lvl1pPr>
            <a:lvl2pPr marL="1218987" lvl="1" indent="-507911" algn="l">
              <a:lnSpc>
                <a:spcPct val="100000"/>
              </a:lnSpc>
              <a:spcBef>
                <a:spcPts val="640"/>
              </a:spcBef>
              <a:spcAft>
                <a:spcPts val="0"/>
              </a:spcAft>
              <a:buClr>
                <a:schemeClr val="dk1"/>
              </a:buClr>
              <a:buSzPts val="2400"/>
              <a:buChar char="–"/>
              <a:defRPr sz="3200"/>
            </a:lvl2pPr>
            <a:lvl3pPr marL="1828480" lvl="2" indent="-474050" algn="l">
              <a:lnSpc>
                <a:spcPct val="100000"/>
              </a:lnSpc>
              <a:spcBef>
                <a:spcPts val="533"/>
              </a:spcBef>
              <a:spcAft>
                <a:spcPts val="0"/>
              </a:spcAft>
              <a:buClr>
                <a:schemeClr val="dk1"/>
              </a:buClr>
              <a:buSzPts val="2000"/>
              <a:buChar char="•"/>
              <a:defRPr sz="2700"/>
            </a:lvl3pPr>
            <a:lvl4pPr marL="2437973" lvl="3" indent="-457120" algn="l">
              <a:lnSpc>
                <a:spcPct val="100000"/>
              </a:lnSpc>
              <a:spcBef>
                <a:spcPts val="480"/>
              </a:spcBef>
              <a:spcAft>
                <a:spcPts val="0"/>
              </a:spcAft>
              <a:buClr>
                <a:schemeClr val="dk1"/>
              </a:buClr>
              <a:buSzPts val="1800"/>
              <a:buChar char="–"/>
              <a:defRPr sz="2400"/>
            </a:lvl4pPr>
            <a:lvl5pPr marL="3047467" lvl="4" indent="-457120" algn="l">
              <a:lnSpc>
                <a:spcPct val="100000"/>
              </a:lnSpc>
              <a:spcBef>
                <a:spcPts val="480"/>
              </a:spcBef>
              <a:spcAft>
                <a:spcPts val="0"/>
              </a:spcAft>
              <a:buClr>
                <a:schemeClr val="dk1"/>
              </a:buClr>
              <a:buSzPts val="1800"/>
              <a:buChar char="»"/>
              <a:defRPr sz="2400"/>
            </a:lvl5pPr>
            <a:lvl6pPr marL="3656960" lvl="5" indent="-457120" algn="l">
              <a:lnSpc>
                <a:spcPct val="100000"/>
              </a:lnSpc>
              <a:spcBef>
                <a:spcPts val="480"/>
              </a:spcBef>
              <a:spcAft>
                <a:spcPts val="0"/>
              </a:spcAft>
              <a:buClr>
                <a:schemeClr val="dk1"/>
              </a:buClr>
              <a:buSzPts val="1800"/>
              <a:buChar char="•"/>
              <a:defRPr sz="2400"/>
            </a:lvl6pPr>
            <a:lvl7pPr marL="4266453" lvl="6" indent="-457120" algn="l">
              <a:lnSpc>
                <a:spcPct val="100000"/>
              </a:lnSpc>
              <a:spcBef>
                <a:spcPts val="480"/>
              </a:spcBef>
              <a:spcAft>
                <a:spcPts val="0"/>
              </a:spcAft>
              <a:buClr>
                <a:schemeClr val="dk1"/>
              </a:buClr>
              <a:buSzPts val="1800"/>
              <a:buChar char="•"/>
              <a:defRPr sz="2400"/>
            </a:lvl7pPr>
            <a:lvl8pPr marL="4875947" lvl="7" indent="-457120" algn="l">
              <a:lnSpc>
                <a:spcPct val="100000"/>
              </a:lnSpc>
              <a:spcBef>
                <a:spcPts val="480"/>
              </a:spcBef>
              <a:spcAft>
                <a:spcPts val="0"/>
              </a:spcAft>
              <a:buClr>
                <a:schemeClr val="dk1"/>
              </a:buClr>
              <a:buSzPts val="1800"/>
              <a:buChar char="•"/>
              <a:defRPr sz="2400"/>
            </a:lvl8pPr>
            <a:lvl9pPr marL="5485440" lvl="8" indent="-457120" algn="l">
              <a:lnSpc>
                <a:spcPct val="100000"/>
              </a:lnSpc>
              <a:spcBef>
                <a:spcPts val="480"/>
              </a:spcBef>
              <a:spcAft>
                <a:spcPts val="0"/>
              </a:spcAft>
              <a:buClr>
                <a:schemeClr val="dk1"/>
              </a:buClr>
              <a:buSzPts val="1800"/>
              <a:buChar char="•"/>
              <a:defRPr sz="2400"/>
            </a:lvl9pPr>
          </a:lstStyle>
          <a:p>
            <a:endParaRPr/>
          </a:p>
        </p:txBody>
      </p:sp>
      <p:sp>
        <p:nvSpPr>
          <p:cNvPr id="1014" name="Google Shape;1014;p85"/>
          <p:cNvSpPr txBox="1">
            <a:spLocks noGrp="1"/>
          </p:cNvSpPr>
          <p:nvPr>
            <p:ph type="body" idx="3"/>
          </p:nvPr>
        </p:nvSpPr>
        <p:spPr>
          <a:xfrm>
            <a:off x="1372968" y="2799213"/>
            <a:ext cx="3323690" cy="2550001"/>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323149"/>
              </a:buClr>
              <a:buSzPts val="1400"/>
              <a:buFont typeface="Itim"/>
              <a:buNone/>
              <a:defRPr sz="1900">
                <a:solidFill>
                  <a:srgbClr val="7F7F7F"/>
                </a:solidFill>
                <a:latin typeface="Itim"/>
                <a:ea typeface="Itim"/>
                <a:cs typeface="Itim"/>
                <a:sym typeface="Itim"/>
              </a:defRPr>
            </a:lvl1pPr>
            <a:lvl2pPr marL="1218987" lvl="1" indent="-507911" algn="l">
              <a:lnSpc>
                <a:spcPct val="100000"/>
              </a:lnSpc>
              <a:spcBef>
                <a:spcPts val="1600"/>
              </a:spcBef>
              <a:spcAft>
                <a:spcPts val="0"/>
              </a:spcAft>
              <a:buClr>
                <a:schemeClr val="dk1"/>
              </a:buClr>
              <a:buSzPts val="2400"/>
              <a:buChar char="–"/>
              <a:defRPr sz="3200"/>
            </a:lvl2pPr>
            <a:lvl3pPr marL="1828480" lvl="2" indent="-474050" algn="l">
              <a:lnSpc>
                <a:spcPct val="100000"/>
              </a:lnSpc>
              <a:spcBef>
                <a:spcPts val="533"/>
              </a:spcBef>
              <a:spcAft>
                <a:spcPts val="0"/>
              </a:spcAft>
              <a:buClr>
                <a:schemeClr val="dk1"/>
              </a:buClr>
              <a:buSzPts val="2000"/>
              <a:buChar char="•"/>
              <a:defRPr sz="2700"/>
            </a:lvl3pPr>
            <a:lvl4pPr marL="2437973" lvl="3" indent="-457120" algn="l">
              <a:lnSpc>
                <a:spcPct val="100000"/>
              </a:lnSpc>
              <a:spcBef>
                <a:spcPts val="480"/>
              </a:spcBef>
              <a:spcAft>
                <a:spcPts val="0"/>
              </a:spcAft>
              <a:buClr>
                <a:schemeClr val="dk1"/>
              </a:buClr>
              <a:buSzPts val="1800"/>
              <a:buChar char="–"/>
              <a:defRPr sz="2400"/>
            </a:lvl4pPr>
            <a:lvl5pPr marL="3047467" lvl="4" indent="-457120" algn="l">
              <a:lnSpc>
                <a:spcPct val="100000"/>
              </a:lnSpc>
              <a:spcBef>
                <a:spcPts val="480"/>
              </a:spcBef>
              <a:spcAft>
                <a:spcPts val="0"/>
              </a:spcAft>
              <a:buClr>
                <a:schemeClr val="dk1"/>
              </a:buClr>
              <a:buSzPts val="1800"/>
              <a:buChar char="»"/>
              <a:defRPr sz="2400"/>
            </a:lvl5pPr>
            <a:lvl6pPr marL="3656960" lvl="5" indent="-457120" algn="l">
              <a:lnSpc>
                <a:spcPct val="100000"/>
              </a:lnSpc>
              <a:spcBef>
                <a:spcPts val="480"/>
              </a:spcBef>
              <a:spcAft>
                <a:spcPts val="0"/>
              </a:spcAft>
              <a:buClr>
                <a:schemeClr val="dk1"/>
              </a:buClr>
              <a:buSzPts val="1800"/>
              <a:buChar char="•"/>
              <a:defRPr sz="2400"/>
            </a:lvl6pPr>
            <a:lvl7pPr marL="4266453" lvl="6" indent="-457120" algn="l">
              <a:lnSpc>
                <a:spcPct val="100000"/>
              </a:lnSpc>
              <a:spcBef>
                <a:spcPts val="480"/>
              </a:spcBef>
              <a:spcAft>
                <a:spcPts val="0"/>
              </a:spcAft>
              <a:buClr>
                <a:schemeClr val="dk1"/>
              </a:buClr>
              <a:buSzPts val="1800"/>
              <a:buChar char="•"/>
              <a:defRPr sz="2400"/>
            </a:lvl7pPr>
            <a:lvl8pPr marL="4875947" lvl="7" indent="-457120" algn="l">
              <a:lnSpc>
                <a:spcPct val="100000"/>
              </a:lnSpc>
              <a:spcBef>
                <a:spcPts val="480"/>
              </a:spcBef>
              <a:spcAft>
                <a:spcPts val="0"/>
              </a:spcAft>
              <a:buClr>
                <a:schemeClr val="dk1"/>
              </a:buClr>
              <a:buSzPts val="1800"/>
              <a:buChar char="•"/>
              <a:defRPr sz="2400"/>
            </a:lvl8pPr>
            <a:lvl9pPr marL="5485440" lvl="8" indent="-457120" algn="l">
              <a:lnSpc>
                <a:spcPct val="100000"/>
              </a:lnSpc>
              <a:spcBef>
                <a:spcPts val="480"/>
              </a:spcBef>
              <a:spcAft>
                <a:spcPts val="0"/>
              </a:spcAft>
              <a:buClr>
                <a:schemeClr val="dk1"/>
              </a:buClr>
              <a:buSzPts val="1800"/>
              <a:buChar char="•"/>
              <a:defRPr sz="2400"/>
            </a:lvl9pPr>
          </a:lstStyle>
          <a:p>
            <a:endParaRPr/>
          </a:p>
        </p:txBody>
      </p:sp>
      <p:grpSp>
        <p:nvGrpSpPr>
          <p:cNvPr id="1015" name="Google Shape;1015;p85"/>
          <p:cNvGrpSpPr/>
          <p:nvPr/>
        </p:nvGrpSpPr>
        <p:grpSpPr>
          <a:xfrm>
            <a:off x="9547026" y="189107"/>
            <a:ext cx="1900384" cy="712279"/>
            <a:chOff x="7162134" y="141830"/>
            <a:chExt cx="1425659" cy="534209"/>
          </a:xfrm>
        </p:grpSpPr>
        <p:pic>
          <p:nvPicPr>
            <p:cNvPr id="1016" name="Google Shape;1016;p85"/>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017" name="Google Shape;1017;p85"/>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018" name="Google Shape;1018;p85"/>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sp>
        <p:nvSpPr>
          <p:cNvPr id="1019" name="Google Shape;1019;p85"/>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0" name="Google Shape;1020;p85"/>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1" name="Google Shape;1021;p85"/>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1022" name="Google Shape;1022;p85"/>
          <p:cNvSpPr txBox="1">
            <a:spLocks noGrp="1"/>
          </p:cNvSpPr>
          <p:nvPr>
            <p:ph type="body" idx="4"/>
          </p:nvPr>
        </p:nvSpPr>
        <p:spPr>
          <a:xfrm>
            <a:off x="5362335" y="2799213"/>
            <a:ext cx="3323690" cy="2550001"/>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323149"/>
              </a:buClr>
              <a:buSzPts val="1400"/>
              <a:buFont typeface="Itim"/>
              <a:buNone/>
              <a:defRPr sz="1900">
                <a:solidFill>
                  <a:srgbClr val="7F7F7F"/>
                </a:solidFill>
                <a:latin typeface="Itim"/>
                <a:ea typeface="Itim"/>
                <a:cs typeface="Itim"/>
                <a:sym typeface="Itim"/>
              </a:defRPr>
            </a:lvl1pPr>
            <a:lvl2pPr marL="1218987" lvl="1" indent="-507911" algn="l">
              <a:lnSpc>
                <a:spcPct val="100000"/>
              </a:lnSpc>
              <a:spcBef>
                <a:spcPts val="1600"/>
              </a:spcBef>
              <a:spcAft>
                <a:spcPts val="0"/>
              </a:spcAft>
              <a:buClr>
                <a:schemeClr val="dk1"/>
              </a:buClr>
              <a:buSzPts val="2400"/>
              <a:buChar char="–"/>
              <a:defRPr sz="3200"/>
            </a:lvl2pPr>
            <a:lvl3pPr marL="1828480" lvl="2" indent="-474050" algn="l">
              <a:lnSpc>
                <a:spcPct val="100000"/>
              </a:lnSpc>
              <a:spcBef>
                <a:spcPts val="533"/>
              </a:spcBef>
              <a:spcAft>
                <a:spcPts val="0"/>
              </a:spcAft>
              <a:buClr>
                <a:schemeClr val="dk1"/>
              </a:buClr>
              <a:buSzPts val="2000"/>
              <a:buChar char="•"/>
              <a:defRPr sz="2700"/>
            </a:lvl3pPr>
            <a:lvl4pPr marL="2437973" lvl="3" indent="-457120" algn="l">
              <a:lnSpc>
                <a:spcPct val="100000"/>
              </a:lnSpc>
              <a:spcBef>
                <a:spcPts val="480"/>
              </a:spcBef>
              <a:spcAft>
                <a:spcPts val="0"/>
              </a:spcAft>
              <a:buClr>
                <a:schemeClr val="dk1"/>
              </a:buClr>
              <a:buSzPts val="1800"/>
              <a:buChar char="–"/>
              <a:defRPr sz="2400"/>
            </a:lvl4pPr>
            <a:lvl5pPr marL="3047467" lvl="4" indent="-457120" algn="l">
              <a:lnSpc>
                <a:spcPct val="100000"/>
              </a:lnSpc>
              <a:spcBef>
                <a:spcPts val="480"/>
              </a:spcBef>
              <a:spcAft>
                <a:spcPts val="0"/>
              </a:spcAft>
              <a:buClr>
                <a:schemeClr val="dk1"/>
              </a:buClr>
              <a:buSzPts val="1800"/>
              <a:buChar char="»"/>
              <a:defRPr sz="2400"/>
            </a:lvl5pPr>
            <a:lvl6pPr marL="3656960" lvl="5" indent="-457120" algn="l">
              <a:lnSpc>
                <a:spcPct val="100000"/>
              </a:lnSpc>
              <a:spcBef>
                <a:spcPts val="480"/>
              </a:spcBef>
              <a:spcAft>
                <a:spcPts val="0"/>
              </a:spcAft>
              <a:buClr>
                <a:schemeClr val="dk1"/>
              </a:buClr>
              <a:buSzPts val="1800"/>
              <a:buChar char="•"/>
              <a:defRPr sz="2400"/>
            </a:lvl6pPr>
            <a:lvl7pPr marL="4266453" lvl="6" indent="-457120" algn="l">
              <a:lnSpc>
                <a:spcPct val="100000"/>
              </a:lnSpc>
              <a:spcBef>
                <a:spcPts val="480"/>
              </a:spcBef>
              <a:spcAft>
                <a:spcPts val="0"/>
              </a:spcAft>
              <a:buClr>
                <a:schemeClr val="dk1"/>
              </a:buClr>
              <a:buSzPts val="1800"/>
              <a:buChar char="•"/>
              <a:defRPr sz="2400"/>
            </a:lvl7pPr>
            <a:lvl8pPr marL="4875947" lvl="7" indent="-457120" algn="l">
              <a:lnSpc>
                <a:spcPct val="100000"/>
              </a:lnSpc>
              <a:spcBef>
                <a:spcPts val="480"/>
              </a:spcBef>
              <a:spcAft>
                <a:spcPts val="0"/>
              </a:spcAft>
              <a:buClr>
                <a:schemeClr val="dk1"/>
              </a:buClr>
              <a:buSzPts val="1800"/>
              <a:buChar char="•"/>
              <a:defRPr sz="2400"/>
            </a:lvl8pPr>
            <a:lvl9pPr marL="5485440" lvl="8" indent="-457120" algn="l">
              <a:lnSpc>
                <a:spcPct val="100000"/>
              </a:lnSpc>
              <a:spcBef>
                <a:spcPts val="480"/>
              </a:spcBef>
              <a:spcAft>
                <a:spcPts val="0"/>
              </a:spcAft>
              <a:buClr>
                <a:schemeClr val="dk1"/>
              </a:buClr>
              <a:buSzPts val="1800"/>
              <a:buChar char="•"/>
              <a:defRPr sz="2400"/>
            </a:lvl9pPr>
          </a:lstStyle>
          <a:p>
            <a:endParaRPr/>
          </a:p>
        </p:txBody>
      </p:sp>
      <p:sp>
        <p:nvSpPr>
          <p:cNvPr id="1023" name="Google Shape;1023;p85"/>
          <p:cNvSpPr txBox="1">
            <a:spLocks noGrp="1"/>
          </p:cNvSpPr>
          <p:nvPr>
            <p:ph type="body" idx="5"/>
          </p:nvPr>
        </p:nvSpPr>
        <p:spPr>
          <a:xfrm>
            <a:off x="9313651" y="2372884"/>
            <a:ext cx="2133760" cy="2550001"/>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323149"/>
              </a:buClr>
              <a:buSzPts val="1400"/>
              <a:buFont typeface="Itim"/>
              <a:buNone/>
              <a:defRPr sz="1900">
                <a:solidFill>
                  <a:schemeClr val="lt1"/>
                </a:solidFill>
                <a:latin typeface="Itim"/>
                <a:ea typeface="Itim"/>
                <a:cs typeface="Itim"/>
                <a:sym typeface="Itim"/>
              </a:defRPr>
            </a:lvl1pPr>
            <a:lvl2pPr marL="1218987" lvl="1" indent="-507911" algn="l">
              <a:lnSpc>
                <a:spcPct val="100000"/>
              </a:lnSpc>
              <a:spcBef>
                <a:spcPts val="1600"/>
              </a:spcBef>
              <a:spcAft>
                <a:spcPts val="0"/>
              </a:spcAft>
              <a:buClr>
                <a:schemeClr val="dk1"/>
              </a:buClr>
              <a:buSzPts val="2400"/>
              <a:buChar char="–"/>
              <a:defRPr sz="3200"/>
            </a:lvl2pPr>
            <a:lvl3pPr marL="1828480" lvl="2" indent="-474050" algn="l">
              <a:lnSpc>
                <a:spcPct val="100000"/>
              </a:lnSpc>
              <a:spcBef>
                <a:spcPts val="533"/>
              </a:spcBef>
              <a:spcAft>
                <a:spcPts val="0"/>
              </a:spcAft>
              <a:buClr>
                <a:schemeClr val="dk1"/>
              </a:buClr>
              <a:buSzPts val="2000"/>
              <a:buChar char="•"/>
              <a:defRPr sz="2700"/>
            </a:lvl3pPr>
            <a:lvl4pPr marL="2437973" lvl="3" indent="-457120" algn="l">
              <a:lnSpc>
                <a:spcPct val="100000"/>
              </a:lnSpc>
              <a:spcBef>
                <a:spcPts val="480"/>
              </a:spcBef>
              <a:spcAft>
                <a:spcPts val="0"/>
              </a:spcAft>
              <a:buClr>
                <a:schemeClr val="dk1"/>
              </a:buClr>
              <a:buSzPts val="1800"/>
              <a:buChar char="–"/>
              <a:defRPr sz="2400"/>
            </a:lvl4pPr>
            <a:lvl5pPr marL="3047467" lvl="4" indent="-457120" algn="l">
              <a:lnSpc>
                <a:spcPct val="100000"/>
              </a:lnSpc>
              <a:spcBef>
                <a:spcPts val="480"/>
              </a:spcBef>
              <a:spcAft>
                <a:spcPts val="0"/>
              </a:spcAft>
              <a:buClr>
                <a:schemeClr val="dk1"/>
              </a:buClr>
              <a:buSzPts val="1800"/>
              <a:buChar char="»"/>
              <a:defRPr sz="2400"/>
            </a:lvl5pPr>
            <a:lvl6pPr marL="3656960" lvl="5" indent="-457120" algn="l">
              <a:lnSpc>
                <a:spcPct val="100000"/>
              </a:lnSpc>
              <a:spcBef>
                <a:spcPts val="480"/>
              </a:spcBef>
              <a:spcAft>
                <a:spcPts val="0"/>
              </a:spcAft>
              <a:buClr>
                <a:schemeClr val="dk1"/>
              </a:buClr>
              <a:buSzPts val="1800"/>
              <a:buChar char="•"/>
              <a:defRPr sz="2400"/>
            </a:lvl6pPr>
            <a:lvl7pPr marL="4266453" lvl="6" indent="-457120" algn="l">
              <a:lnSpc>
                <a:spcPct val="100000"/>
              </a:lnSpc>
              <a:spcBef>
                <a:spcPts val="480"/>
              </a:spcBef>
              <a:spcAft>
                <a:spcPts val="0"/>
              </a:spcAft>
              <a:buClr>
                <a:schemeClr val="dk1"/>
              </a:buClr>
              <a:buSzPts val="1800"/>
              <a:buChar char="•"/>
              <a:defRPr sz="2400"/>
            </a:lvl7pPr>
            <a:lvl8pPr marL="4875947" lvl="7" indent="-457120" algn="l">
              <a:lnSpc>
                <a:spcPct val="100000"/>
              </a:lnSpc>
              <a:spcBef>
                <a:spcPts val="480"/>
              </a:spcBef>
              <a:spcAft>
                <a:spcPts val="0"/>
              </a:spcAft>
              <a:buClr>
                <a:schemeClr val="dk1"/>
              </a:buClr>
              <a:buSzPts val="1800"/>
              <a:buChar char="•"/>
              <a:defRPr sz="2400"/>
            </a:lvl8pPr>
            <a:lvl9pPr marL="5485440" lvl="8" indent="-457120" algn="l">
              <a:lnSpc>
                <a:spcPct val="100000"/>
              </a:lnSpc>
              <a:spcBef>
                <a:spcPts val="480"/>
              </a:spcBef>
              <a:spcAft>
                <a:spcPts val="0"/>
              </a:spcAft>
              <a:buClr>
                <a:schemeClr val="dk1"/>
              </a:buClr>
              <a:buSzPts val="1800"/>
              <a:buChar char="•"/>
              <a:defRPr sz="2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5_เนื้อหา 2 ส่วน">
  <p:cSld name="15_เนื้อหา 2 ส่วน">
    <p:spTree>
      <p:nvGrpSpPr>
        <p:cNvPr id="1" name="Shape 1024"/>
        <p:cNvGrpSpPr/>
        <p:nvPr/>
      </p:nvGrpSpPr>
      <p:grpSpPr>
        <a:xfrm>
          <a:off x="0" y="0"/>
          <a:ext cx="0" cy="0"/>
          <a:chOff x="0" y="0"/>
          <a:chExt cx="0" cy="0"/>
        </a:xfrm>
      </p:grpSpPr>
      <p:sp>
        <p:nvSpPr>
          <p:cNvPr id="1025" name="Google Shape;1025;p86"/>
          <p:cNvSpPr/>
          <p:nvPr/>
        </p:nvSpPr>
        <p:spPr>
          <a:xfrm>
            <a:off x="0" y="0"/>
            <a:ext cx="12188825" cy="6858000"/>
          </a:xfrm>
          <a:prstGeom prst="rect">
            <a:avLst/>
          </a:prstGeom>
          <a:solidFill>
            <a:srgbClr val="FDEADA"/>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26" name="Google Shape;1026;p86"/>
          <p:cNvSpPr/>
          <p:nvPr/>
        </p:nvSpPr>
        <p:spPr>
          <a:xfrm>
            <a:off x="719215" y="740701"/>
            <a:ext cx="10989138" cy="5594355"/>
          </a:xfrm>
          <a:prstGeom prst="rect">
            <a:avLst/>
          </a:prstGeom>
          <a:solidFill>
            <a:srgbClr val="FD978E"/>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nvGrpSpPr>
          <p:cNvPr id="1027" name="Google Shape;1027;p86"/>
          <p:cNvGrpSpPr/>
          <p:nvPr/>
        </p:nvGrpSpPr>
        <p:grpSpPr>
          <a:xfrm>
            <a:off x="0" y="0"/>
            <a:ext cx="12188825" cy="6858000"/>
            <a:chOff x="410574" y="320200"/>
            <a:chExt cx="8322851" cy="4503100"/>
          </a:xfrm>
        </p:grpSpPr>
        <p:sp>
          <p:nvSpPr>
            <p:cNvPr id="1028" name="Google Shape;1028;p86"/>
            <p:cNvSpPr/>
            <p:nvPr/>
          </p:nvSpPr>
          <p:spPr>
            <a:xfrm>
              <a:off x="410574" y="320200"/>
              <a:ext cx="8322851" cy="4503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29" name="Google Shape;1029;p86"/>
            <p:cNvSpPr/>
            <p:nvPr/>
          </p:nvSpPr>
          <p:spPr>
            <a:xfrm>
              <a:off x="410575" y="320200"/>
              <a:ext cx="8322850" cy="4503100"/>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1030" name="Google Shape;1030;p86"/>
          <p:cNvSpPr txBox="1"/>
          <p:nvPr/>
        </p:nvSpPr>
        <p:spPr>
          <a:xfrm>
            <a:off x="326949" y="98298"/>
            <a:ext cx="4143902" cy="1025921"/>
          </a:xfrm>
          <a:prstGeom prst="rect">
            <a:avLst/>
          </a:prstGeom>
          <a:noFill/>
          <a:ln>
            <a:noFill/>
          </a:ln>
        </p:spPr>
        <p:txBody>
          <a:bodyPr spcFirstLastPara="1" wrap="square" lIns="121879" tIns="60923" rIns="121879" bIns="60923"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5900" b="1" i="0" u="none" strike="noStrike" cap="none">
                <a:solidFill>
                  <a:srgbClr val="F48C9B"/>
                </a:solidFill>
                <a:latin typeface="Arial Rounded"/>
                <a:ea typeface="Arial Rounded"/>
                <a:cs typeface="Arial Rounded"/>
                <a:sym typeface="Arial Rounded"/>
              </a:rPr>
              <a:t>Resources</a:t>
            </a:r>
            <a:endParaRPr sz="5900" b="1" i="0" u="none" strike="noStrike" cap="none">
              <a:solidFill>
                <a:srgbClr val="F48C9B"/>
              </a:solidFill>
              <a:latin typeface="Arial Rounded"/>
              <a:ea typeface="Arial Rounded"/>
              <a:cs typeface="Arial Rounded"/>
              <a:sym typeface="Arial Rounded"/>
            </a:endParaRPr>
          </a:p>
        </p:txBody>
      </p:sp>
      <p:sp>
        <p:nvSpPr>
          <p:cNvPr id="1031" name="Google Shape;1031;p86"/>
          <p:cNvSpPr txBox="1"/>
          <p:nvPr/>
        </p:nvSpPr>
        <p:spPr>
          <a:xfrm>
            <a:off x="1849376" y="2117456"/>
            <a:ext cx="8728817" cy="4217600"/>
          </a:xfrm>
          <a:prstGeom prst="rect">
            <a:avLst/>
          </a:prstGeom>
          <a:noFill/>
          <a:ln>
            <a:noFill/>
          </a:ln>
        </p:spPr>
        <p:txBody>
          <a:bodyPr spcFirstLastPara="1" wrap="square" lIns="121879" tIns="121879" rIns="121879" bIns="121879" anchor="t" anchorCtr="0">
            <a:noAutofit/>
          </a:bodyPr>
          <a:lstStyle/>
          <a:p>
            <a:pPr marL="0" marR="0" lvl="0" indent="0" algn="l" rtl="0">
              <a:lnSpc>
                <a:spcPct val="100000"/>
              </a:lnSpc>
              <a:spcBef>
                <a:spcPts val="0"/>
              </a:spcBef>
              <a:spcAft>
                <a:spcPts val="0"/>
              </a:spcAft>
              <a:buClr>
                <a:srgbClr val="FD978E"/>
              </a:buClr>
              <a:buSzPts val="1600"/>
              <a:buFont typeface="Abel"/>
              <a:buNone/>
            </a:pPr>
            <a:r>
              <a:rPr lang="en-US" sz="1600" b="1" i="0" u="none" strike="noStrike" cap="none">
                <a:solidFill>
                  <a:srgbClr val="F48C9B"/>
                </a:solidFill>
                <a:latin typeface="Itim"/>
                <a:ea typeface="Itim"/>
                <a:cs typeface="Itim"/>
                <a:sym typeface="Itim"/>
              </a:rPr>
              <a:t>Photos</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Confused woman pink outfit holding books posing isolated background</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Intelligent woman pink sweater thinks about sequel her book brunette looks her diary pink background</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Girl student reads book pink cover lady enthusiastically looking camera isolated background</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Surprised woman pink jacket jeans posing with books isolated background</a:t>
            </a:r>
            <a:endParaRPr sz="1900" b="0" i="0" u="none" strike="noStrike" cap="none">
              <a:solidFill>
                <a:srgbClr val="7F7F7F"/>
              </a:solidFill>
              <a:latin typeface="Itim"/>
              <a:ea typeface="Itim"/>
              <a:cs typeface="Itim"/>
              <a:sym typeface="Itim"/>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Blue eyed red haired girl jeans outfit glasses looks front holds pink-books isolated wall</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Girl denim overalls keeps pink notebooks alarm clock</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Scared dark haired girl keeps jaw dropped looks with surprisement aside scratches head</a:t>
            </a:r>
            <a:endParaRPr sz="19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FD978E"/>
              </a:buClr>
              <a:buSzPts val="1600"/>
              <a:buFont typeface="Abel"/>
              <a:buNone/>
            </a:pPr>
            <a:r>
              <a:rPr lang="en-US" sz="1600" b="1" i="0" u="none" strike="noStrike" cap="none">
                <a:solidFill>
                  <a:srgbClr val="F48C9B"/>
                </a:solidFill>
                <a:latin typeface="Itim"/>
                <a:ea typeface="Itim"/>
                <a:cs typeface="Itim"/>
                <a:sym typeface="Itim"/>
              </a:rPr>
              <a:t>Gifs</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Good Morning Coffee Sticker</a:t>
            </a:r>
            <a:endParaRPr sz="1900" b="0" i="0" u="none" strike="noStrike" cap="none">
              <a:solidFill>
                <a:srgbClr val="000000"/>
              </a:solidFill>
              <a:latin typeface="Arial"/>
              <a:ea typeface="Arial"/>
              <a:cs typeface="Arial"/>
              <a:sym typeface="Arial"/>
            </a:endParaRPr>
          </a:p>
          <a:p>
            <a:pPr marL="228560" marR="0" lvl="0" indent="-228560" algn="l" rtl="0">
              <a:lnSpc>
                <a:spcPct val="100000"/>
              </a:lnSpc>
              <a:spcBef>
                <a:spcPts val="800"/>
              </a:spcBef>
              <a:spcAft>
                <a:spcPts val="0"/>
              </a:spcAft>
              <a:buClr>
                <a:srgbClr val="F48C9B"/>
              </a:buClr>
              <a:buSzPts val="1600"/>
              <a:buFont typeface="Courier New"/>
              <a:buChar char="o"/>
            </a:pPr>
            <a:r>
              <a:rPr lang="en-US" sz="1600" b="0" i="0" u="none" strike="noStrike" cap="none">
                <a:solidFill>
                  <a:srgbClr val="7F7F7F"/>
                </a:solidFill>
                <a:latin typeface="Itim"/>
                <a:ea typeface="Itim"/>
                <a:cs typeface="Itim"/>
                <a:sym typeface="Itim"/>
              </a:rPr>
              <a:t>Coffee Time Girl Sticker By Sasa Khalisa</a:t>
            </a:r>
            <a:endParaRPr sz="1600" b="0" i="0" u="none" strike="noStrike" cap="none">
              <a:solidFill>
                <a:srgbClr val="7F7F7F"/>
              </a:solidFill>
              <a:latin typeface="Itim"/>
              <a:ea typeface="Itim"/>
              <a:cs typeface="Itim"/>
              <a:sym typeface="Itim"/>
            </a:endParaRPr>
          </a:p>
          <a:p>
            <a:pPr marL="228560" marR="0" lvl="0" indent="-93117" algn="l" rtl="0">
              <a:lnSpc>
                <a:spcPct val="100000"/>
              </a:lnSpc>
              <a:spcBef>
                <a:spcPts val="800"/>
              </a:spcBef>
              <a:spcAft>
                <a:spcPts val="800"/>
              </a:spcAft>
              <a:buClr>
                <a:srgbClr val="FD978E"/>
              </a:buClr>
              <a:buSzPts val="1600"/>
              <a:buFont typeface="Courier New"/>
              <a:buNone/>
            </a:pPr>
            <a:endParaRPr sz="1600" b="0" i="0" u="none" strike="noStrike" cap="none">
              <a:solidFill>
                <a:srgbClr val="7F7F7F"/>
              </a:solidFill>
              <a:latin typeface="Itim"/>
              <a:ea typeface="Itim"/>
              <a:cs typeface="Itim"/>
              <a:sym typeface="Itim"/>
            </a:endParaRPr>
          </a:p>
        </p:txBody>
      </p:sp>
      <p:sp>
        <p:nvSpPr>
          <p:cNvPr id="1032" name="Google Shape;1032;p86"/>
          <p:cNvSpPr txBox="1"/>
          <p:nvPr/>
        </p:nvSpPr>
        <p:spPr>
          <a:xfrm>
            <a:off x="860592" y="1261603"/>
            <a:ext cx="9263782" cy="1015268"/>
          </a:xfrm>
          <a:prstGeom prst="rect">
            <a:avLst/>
          </a:prstGeom>
          <a:noFill/>
          <a:ln>
            <a:noFill/>
          </a:ln>
        </p:spPr>
        <p:txBody>
          <a:bodyPr spcFirstLastPara="1" wrap="square" lIns="121879" tIns="121879" rIns="121879" bIns="121879" anchor="t" anchorCtr="0">
            <a:noAutofit/>
          </a:bodyPr>
          <a:lstStyle/>
          <a:p>
            <a:pPr marL="0" marR="0" lvl="0" indent="0" algn="l" rtl="0">
              <a:lnSpc>
                <a:spcPct val="100000"/>
              </a:lnSpc>
              <a:spcBef>
                <a:spcPts val="0"/>
              </a:spcBef>
              <a:spcAft>
                <a:spcPts val="2133"/>
              </a:spcAft>
              <a:buClr>
                <a:srgbClr val="323149"/>
              </a:buClr>
              <a:buSzPts val="1600"/>
              <a:buFont typeface="Abel"/>
              <a:buNone/>
            </a:pPr>
            <a:r>
              <a:rPr lang="en-US" sz="1900" b="0" i="0" u="none" strike="noStrike" cap="none">
                <a:solidFill>
                  <a:srgbClr val="7F7F7F"/>
                </a:solidFill>
                <a:latin typeface="Itim"/>
                <a:ea typeface="Itim"/>
                <a:cs typeface="Itim"/>
                <a:sym typeface="Itim"/>
              </a:rPr>
              <a:t>CREDITS: This presentation template has icons by Flaticon, gifs by Giphy, and images by Freepik</a:t>
            </a:r>
            <a:endParaRPr sz="1900" b="0" i="0" u="none" strike="noStrike" cap="none">
              <a:solidFill>
                <a:srgbClr val="7F7F7F"/>
              </a:solidFill>
              <a:latin typeface="Itim"/>
              <a:ea typeface="Itim"/>
              <a:cs typeface="Itim"/>
              <a:sym typeface="Itim"/>
            </a:endParaRPr>
          </a:p>
        </p:txBody>
      </p:sp>
      <p:grpSp>
        <p:nvGrpSpPr>
          <p:cNvPr id="1033" name="Google Shape;1033;p86"/>
          <p:cNvGrpSpPr/>
          <p:nvPr/>
        </p:nvGrpSpPr>
        <p:grpSpPr>
          <a:xfrm>
            <a:off x="9547026" y="189107"/>
            <a:ext cx="1900384" cy="712279"/>
            <a:chOff x="7162134" y="141830"/>
            <a:chExt cx="1425659" cy="534209"/>
          </a:xfrm>
        </p:grpSpPr>
        <p:pic>
          <p:nvPicPr>
            <p:cNvPr id="1034" name="Google Shape;1034;p86"/>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035" name="Google Shape;1035;p86"/>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036" name="Google Shape;1036;p86"/>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1037" name="Google Shape;1037;p86"/>
          <p:cNvGrpSpPr/>
          <p:nvPr/>
        </p:nvGrpSpPr>
        <p:grpSpPr>
          <a:xfrm>
            <a:off x="11486124" y="3184803"/>
            <a:ext cx="239938" cy="795399"/>
            <a:chOff x="1252380" y="4155926"/>
            <a:chExt cx="180000" cy="596549"/>
          </a:xfrm>
        </p:grpSpPr>
        <p:sp>
          <p:nvSpPr>
            <p:cNvPr id="1038" name="Google Shape;1038;p86"/>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39" name="Google Shape;1039;p86"/>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40" name="Google Shape;1040;p86"/>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1041" name="Google Shape;1041;p86"/>
          <p:cNvGrpSpPr/>
          <p:nvPr/>
        </p:nvGrpSpPr>
        <p:grpSpPr>
          <a:xfrm>
            <a:off x="326949" y="3140179"/>
            <a:ext cx="239938" cy="795399"/>
            <a:chOff x="1252380" y="4155926"/>
            <a:chExt cx="180000" cy="596549"/>
          </a:xfrm>
        </p:grpSpPr>
        <p:sp>
          <p:nvSpPr>
            <p:cNvPr id="1042" name="Google Shape;1042;p86"/>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43" name="Google Shape;1043;p86"/>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44" name="Google Shape;1044;p86"/>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4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ว่างเปล่า" type="blank">
  <p:cSld name="BLANK">
    <p:spTree>
      <p:nvGrpSpPr>
        <p:cNvPr id="1" name="Shape 50"/>
        <p:cNvGrpSpPr/>
        <p:nvPr/>
      </p:nvGrpSpPr>
      <p:grpSpPr>
        <a:xfrm>
          <a:off x="0" y="0"/>
          <a:ext cx="0" cy="0"/>
          <a:chOff x="0" y="0"/>
          <a:chExt cx="0" cy="0"/>
        </a:xfrm>
      </p:grpSpPr>
      <p:sp>
        <p:nvSpPr>
          <p:cNvPr id="51" name="Google Shape;51;p51"/>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1"/>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1"/>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54" name="Google Shape;54;p51"/>
          <p:cNvSpPr/>
          <p:nvPr/>
        </p:nvSpPr>
        <p:spPr>
          <a:xfrm>
            <a:off x="0" y="0"/>
            <a:ext cx="12188825" cy="6858000"/>
          </a:xfrm>
          <a:prstGeom prst="rect">
            <a:avLst/>
          </a:prstGeom>
          <a:solidFill>
            <a:srgbClr val="FCDEE2"/>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55" name="Google Shape;55;p51"/>
          <p:cNvSpPr/>
          <p:nvPr/>
        </p:nvSpPr>
        <p:spPr>
          <a:xfrm>
            <a:off x="2799408" y="1988841"/>
            <a:ext cx="6527025" cy="1354217"/>
          </a:xfrm>
          <a:prstGeom prst="rect">
            <a:avLst/>
          </a:prstGeom>
          <a:solidFill>
            <a:srgbClr val="FCDEE2"/>
          </a:solidFill>
          <a:ln>
            <a:noFill/>
          </a:ln>
        </p:spPr>
        <p:txBody>
          <a:bodyPr spcFirstLastPara="1" wrap="square" lIns="121879" tIns="60923" rIns="121879" bIns="60923"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US" sz="8000" b="1" i="0" u="none" strike="noStrike" cap="none">
                <a:solidFill>
                  <a:schemeClr val="lt1"/>
                </a:solidFill>
                <a:latin typeface="Arial Rounded"/>
                <a:ea typeface="Arial Rounded"/>
                <a:cs typeface="Arial Rounded"/>
                <a:sym typeface="Arial Rounded"/>
              </a:rPr>
              <a:t>Ready?</a:t>
            </a:r>
            <a:endParaRPr sz="8000" b="1" i="0" u="none" strike="noStrike" cap="none">
              <a:solidFill>
                <a:schemeClr val="lt1"/>
              </a:solidFill>
              <a:latin typeface="Arial Rounded"/>
              <a:ea typeface="Arial Rounded"/>
              <a:cs typeface="Arial Rounded"/>
              <a:sym typeface="Arial Rounded"/>
            </a:endParaRPr>
          </a:p>
        </p:txBody>
      </p:sp>
      <p:sp>
        <p:nvSpPr>
          <p:cNvPr id="56" name="Google Shape;56;p51"/>
          <p:cNvSpPr/>
          <p:nvPr/>
        </p:nvSpPr>
        <p:spPr>
          <a:xfrm>
            <a:off x="2799408" y="1988841"/>
            <a:ext cx="6527025" cy="1354217"/>
          </a:xfrm>
          <a:prstGeom prst="rect">
            <a:avLst/>
          </a:prstGeom>
          <a:solidFill>
            <a:srgbClr val="FCDEE2"/>
          </a:solidFill>
          <a:ln>
            <a:noFill/>
          </a:ln>
        </p:spPr>
        <p:txBody>
          <a:bodyPr spcFirstLastPara="1" wrap="square" lIns="121879" tIns="60923" rIns="121879" bIns="60923"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US" sz="8000" b="1" i="0" u="none" strike="noStrike" cap="none">
                <a:solidFill>
                  <a:schemeClr val="lt1"/>
                </a:solidFill>
                <a:latin typeface="Arial Rounded"/>
                <a:ea typeface="Arial Rounded"/>
                <a:cs typeface="Arial Rounded"/>
                <a:sym typeface="Arial Rounded"/>
              </a:rPr>
              <a:t>Loading…</a:t>
            </a:r>
            <a:endParaRPr sz="8000" b="1" i="0" u="none" strike="noStrike" cap="none">
              <a:solidFill>
                <a:schemeClr val="lt1"/>
              </a:solidFill>
              <a:latin typeface="Arial Rounded"/>
              <a:ea typeface="Arial Rounded"/>
              <a:cs typeface="Arial Rounded"/>
              <a:sym typeface="Arial Rounded"/>
            </a:endParaRPr>
          </a:p>
        </p:txBody>
      </p:sp>
      <p:grpSp>
        <p:nvGrpSpPr>
          <p:cNvPr id="57" name="Google Shape;57;p51"/>
          <p:cNvGrpSpPr/>
          <p:nvPr/>
        </p:nvGrpSpPr>
        <p:grpSpPr>
          <a:xfrm>
            <a:off x="3502800" y="3717032"/>
            <a:ext cx="5240826" cy="803123"/>
            <a:chOff x="2627784" y="2787774"/>
            <a:chExt cx="3931643" cy="602342"/>
          </a:xfrm>
        </p:grpSpPr>
        <p:sp>
          <p:nvSpPr>
            <p:cNvPr id="58" name="Google Shape;58;p51"/>
            <p:cNvSpPr/>
            <p:nvPr/>
          </p:nvSpPr>
          <p:spPr>
            <a:xfrm>
              <a:off x="2670995" y="2814052"/>
              <a:ext cx="3888432" cy="576064"/>
            </a:xfrm>
            <a:prstGeom prst="roundRect">
              <a:avLst>
                <a:gd name="adj" fmla="val 50000"/>
              </a:avLst>
            </a:prstGeom>
            <a:solidFill>
              <a:srgbClr val="FD978E"/>
            </a:solidFill>
            <a:ln w="25400" cap="flat" cmpd="sng">
              <a:solidFill>
                <a:srgbClr val="F48C9B"/>
              </a:solidFill>
              <a:prstDash val="solid"/>
              <a:round/>
              <a:headEnd type="none" w="sm" len="sm"/>
              <a:tailEnd type="none" w="sm" len="sm"/>
            </a:ln>
            <a:effectLst>
              <a:outerShdw blurRad="50800" dist="38100" dir="2700000" algn="tl" rotWithShape="0">
                <a:srgbClr val="C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59" name="Google Shape;59;p51"/>
            <p:cNvSpPr/>
            <p:nvPr/>
          </p:nvSpPr>
          <p:spPr>
            <a:xfrm>
              <a:off x="2627784" y="2787774"/>
              <a:ext cx="3888432" cy="576064"/>
            </a:xfrm>
            <a:prstGeom prst="roundRect">
              <a:avLst>
                <a:gd name="adj" fmla="val 50000"/>
              </a:avLst>
            </a:prstGeom>
            <a:solidFill>
              <a:schemeClr val="lt1"/>
            </a:solidFill>
            <a:ln w="25400" cap="flat" cmpd="sng">
              <a:solidFill>
                <a:srgbClr val="F48C9B"/>
              </a:solidFill>
              <a:prstDash val="solid"/>
              <a:round/>
              <a:headEnd type="none" w="sm" len="sm"/>
              <a:tailEnd type="none" w="sm" len="sm"/>
            </a:ln>
            <a:effectLst>
              <a:outerShdw blurRad="50800" dist="38100" dir="2700000" algn="tl" rotWithShape="0">
                <a:srgbClr val="C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pic>
        <p:nvPicPr>
          <p:cNvPr id="60" name="Google Shape;60;p51"/>
          <p:cNvPicPr preferRelativeResize="0"/>
          <p:nvPr/>
        </p:nvPicPr>
        <p:blipFill rotWithShape="1">
          <a:blip r:embed="rId2">
            <a:alphaModFix/>
          </a:blip>
          <a:srcRect l="42926" t="80332" r="41958" b="5684"/>
          <a:stretch/>
        </p:blipFill>
        <p:spPr>
          <a:xfrm rot="860017">
            <a:off x="4394618" y="3782523"/>
            <a:ext cx="599844" cy="564136"/>
          </a:xfrm>
          <a:prstGeom prst="rect">
            <a:avLst/>
          </a:prstGeom>
          <a:noFill/>
          <a:ln>
            <a:noFill/>
          </a:ln>
          <a:effectLst>
            <a:outerShdw blurRad="50800" dist="38100" dir="2700000" algn="tl" rotWithShape="0">
              <a:srgbClr val="FD978E">
                <a:alpha val="40000"/>
              </a:srgbClr>
            </a:outerShdw>
          </a:effectLst>
        </p:spPr>
      </p:pic>
      <p:pic>
        <p:nvPicPr>
          <p:cNvPr id="61" name="Google Shape;61;p51"/>
          <p:cNvPicPr preferRelativeResize="0"/>
          <p:nvPr/>
        </p:nvPicPr>
        <p:blipFill rotWithShape="1">
          <a:blip r:embed="rId2">
            <a:alphaModFix/>
          </a:blip>
          <a:srcRect l="42926" t="80332" r="41958" b="5684"/>
          <a:stretch/>
        </p:blipFill>
        <p:spPr>
          <a:xfrm rot="860017">
            <a:off x="3851234" y="3782523"/>
            <a:ext cx="599844" cy="564136"/>
          </a:xfrm>
          <a:prstGeom prst="rect">
            <a:avLst/>
          </a:prstGeom>
          <a:noFill/>
          <a:ln>
            <a:noFill/>
          </a:ln>
          <a:effectLst>
            <a:outerShdw blurRad="50800" dist="38100" dir="2700000" algn="tl" rotWithShape="0">
              <a:srgbClr val="FD978E">
                <a:alpha val="40000"/>
              </a:srgbClr>
            </a:outerShdw>
          </a:effectLst>
        </p:spPr>
      </p:pic>
      <p:pic>
        <p:nvPicPr>
          <p:cNvPr id="62" name="Google Shape;62;p51"/>
          <p:cNvPicPr preferRelativeResize="0"/>
          <p:nvPr/>
        </p:nvPicPr>
        <p:blipFill rotWithShape="1">
          <a:blip r:embed="rId2">
            <a:alphaModFix/>
          </a:blip>
          <a:srcRect l="42926" t="80332" r="41958" b="5684"/>
          <a:stretch/>
        </p:blipFill>
        <p:spPr>
          <a:xfrm rot="860017">
            <a:off x="6024769" y="3782523"/>
            <a:ext cx="599844" cy="564136"/>
          </a:xfrm>
          <a:prstGeom prst="rect">
            <a:avLst/>
          </a:prstGeom>
          <a:noFill/>
          <a:ln>
            <a:noFill/>
          </a:ln>
          <a:effectLst>
            <a:outerShdw blurRad="50800" dist="38100" dir="2700000" algn="tl" rotWithShape="0">
              <a:srgbClr val="FD978E">
                <a:alpha val="40000"/>
              </a:srgbClr>
            </a:outerShdw>
          </a:effectLst>
        </p:spPr>
      </p:pic>
      <p:pic>
        <p:nvPicPr>
          <p:cNvPr id="63" name="Google Shape;63;p51"/>
          <p:cNvPicPr preferRelativeResize="0"/>
          <p:nvPr/>
        </p:nvPicPr>
        <p:blipFill rotWithShape="1">
          <a:blip r:embed="rId2">
            <a:alphaModFix/>
          </a:blip>
          <a:srcRect l="42926" t="80332" r="41958" b="5684"/>
          <a:stretch/>
        </p:blipFill>
        <p:spPr>
          <a:xfrm rot="860017">
            <a:off x="5481385" y="3782523"/>
            <a:ext cx="599844" cy="564136"/>
          </a:xfrm>
          <a:prstGeom prst="rect">
            <a:avLst/>
          </a:prstGeom>
          <a:noFill/>
          <a:ln>
            <a:noFill/>
          </a:ln>
          <a:effectLst>
            <a:outerShdw blurRad="50800" dist="38100" dir="2700000" algn="tl" rotWithShape="0">
              <a:srgbClr val="FD978E">
                <a:alpha val="40000"/>
              </a:srgbClr>
            </a:outerShdw>
          </a:effectLst>
        </p:spPr>
      </p:pic>
      <p:pic>
        <p:nvPicPr>
          <p:cNvPr id="64" name="Google Shape;64;p51"/>
          <p:cNvPicPr preferRelativeResize="0"/>
          <p:nvPr/>
        </p:nvPicPr>
        <p:blipFill rotWithShape="1">
          <a:blip r:embed="rId2">
            <a:alphaModFix/>
          </a:blip>
          <a:srcRect l="42926" t="80332" r="41958" b="5684"/>
          <a:stretch/>
        </p:blipFill>
        <p:spPr>
          <a:xfrm rot="860017">
            <a:off x="4938002" y="3782523"/>
            <a:ext cx="599844" cy="564136"/>
          </a:xfrm>
          <a:prstGeom prst="rect">
            <a:avLst/>
          </a:prstGeom>
          <a:noFill/>
          <a:ln>
            <a:noFill/>
          </a:ln>
          <a:effectLst>
            <a:outerShdw blurRad="50800" dist="38100" dir="2700000" algn="tl" rotWithShape="0">
              <a:srgbClr val="FD978E">
                <a:alpha val="40000"/>
              </a:srgbClr>
            </a:outerShdw>
          </a:effectLst>
        </p:spPr>
      </p:pic>
      <p:pic>
        <p:nvPicPr>
          <p:cNvPr id="65" name="Google Shape;65;p51"/>
          <p:cNvPicPr preferRelativeResize="0"/>
          <p:nvPr/>
        </p:nvPicPr>
        <p:blipFill rotWithShape="1">
          <a:blip r:embed="rId2">
            <a:alphaModFix/>
          </a:blip>
          <a:srcRect l="42926" t="80332" r="41958" b="5684"/>
          <a:stretch/>
        </p:blipFill>
        <p:spPr>
          <a:xfrm rot="860017">
            <a:off x="7111537" y="3782523"/>
            <a:ext cx="599844" cy="564136"/>
          </a:xfrm>
          <a:prstGeom prst="rect">
            <a:avLst/>
          </a:prstGeom>
          <a:noFill/>
          <a:ln>
            <a:noFill/>
          </a:ln>
          <a:effectLst>
            <a:outerShdw blurRad="50800" dist="38100" dir="2700000" algn="tl" rotWithShape="0">
              <a:srgbClr val="FD978E">
                <a:alpha val="40000"/>
              </a:srgbClr>
            </a:outerShdw>
          </a:effectLst>
        </p:spPr>
      </p:pic>
      <p:pic>
        <p:nvPicPr>
          <p:cNvPr id="66" name="Google Shape;66;p51"/>
          <p:cNvPicPr preferRelativeResize="0"/>
          <p:nvPr/>
        </p:nvPicPr>
        <p:blipFill rotWithShape="1">
          <a:blip r:embed="rId2">
            <a:alphaModFix/>
          </a:blip>
          <a:srcRect l="42926" t="80332" r="41958" b="5684"/>
          <a:stretch/>
        </p:blipFill>
        <p:spPr>
          <a:xfrm rot="860017">
            <a:off x="6568153" y="3782523"/>
            <a:ext cx="599844" cy="564136"/>
          </a:xfrm>
          <a:prstGeom prst="rect">
            <a:avLst/>
          </a:prstGeom>
          <a:noFill/>
          <a:ln>
            <a:noFill/>
          </a:ln>
          <a:effectLst>
            <a:outerShdw blurRad="50800" dist="38100" dir="2700000" algn="tl" rotWithShape="0">
              <a:srgbClr val="FD978E">
                <a:alpha val="40000"/>
              </a:srgbClr>
            </a:outerShdw>
          </a:effectLst>
        </p:spPr>
      </p:pic>
      <p:pic>
        <p:nvPicPr>
          <p:cNvPr id="67" name="Google Shape;67;p51"/>
          <p:cNvPicPr preferRelativeResize="0"/>
          <p:nvPr/>
        </p:nvPicPr>
        <p:blipFill rotWithShape="1">
          <a:blip r:embed="rId2">
            <a:alphaModFix/>
          </a:blip>
          <a:srcRect l="42926" t="80332" r="41958" b="5684"/>
          <a:stretch/>
        </p:blipFill>
        <p:spPr>
          <a:xfrm rot="860017">
            <a:off x="7654922" y="3782523"/>
            <a:ext cx="599844" cy="564136"/>
          </a:xfrm>
          <a:prstGeom prst="rect">
            <a:avLst/>
          </a:prstGeom>
          <a:noFill/>
          <a:ln>
            <a:noFill/>
          </a:ln>
          <a:effectLst>
            <a:outerShdw blurRad="50800" dist="38100" dir="2700000" algn="tl" rotWithShape="0">
              <a:srgbClr val="FD978E">
                <a:alpha val="40000"/>
              </a:srgbClr>
            </a:outerShdw>
          </a:effectLst>
        </p:spPr>
      </p:pic>
      <p:grpSp>
        <p:nvGrpSpPr>
          <p:cNvPr id="68" name="Google Shape;68;p51"/>
          <p:cNvGrpSpPr/>
          <p:nvPr/>
        </p:nvGrpSpPr>
        <p:grpSpPr>
          <a:xfrm>
            <a:off x="0" y="0"/>
            <a:ext cx="12188825" cy="6858000"/>
            <a:chOff x="0" y="0"/>
            <a:chExt cx="9144000" cy="5143500"/>
          </a:xfrm>
        </p:grpSpPr>
        <p:sp>
          <p:nvSpPr>
            <p:cNvPr id="69" name="Google Shape;69;p51"/>
            <p:cNvSpPr/>
            <p:nvPr/>
          </p:nvSpPr>
          <p:spPr>
            <a:xfrm>
              <a:off x="0" y="0"/>
              <a:ext cx="9144000" cy="5143500"/>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70" name="Google Shape;70;p51"/>
            <p:cNvSpPr/>
            <p:nvPr/>
          </p:nvSpPr>
          <p:spPr>
            <a:xfrm>
              <a:off x="1364041" y="1986975"/>
              <a:ext cx="6415919" cy="11695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000"/>
                <a:buFont typeface="Arial"/>
                <a:buNone/>
              </a:pPr>
              <a:r>
                <a:rPr lang="en-US" sz="9300" b="1" i="0" u="none" strike="noStrike" cap="none">
                  <a:solidFill>
                    <a:schemeClr val="lt1"/>
                  </a:solidFill>
                  <a:latin typeface="Arial Rounded"/>
                  <a:ea typeface="Arial Rounded"/>
                  <a:cs typeface="Arial Rounded"/>
                  <a:sym typeface="Arial Rounded"/>
                </a:rPr>
                <a:t>Let’s Start !!</a:t>
              </a:r>
              <a:endParaRPr sz="9300" b="1" i="0" u="none" strike="noStrike" cap="none">
                <a:solidFill>
                  <a:schemeClr val="lt1"/>
                </a:solidFill>
                <a:latin typeface="Arial Rounded"/>
                <a:ea typeface="Arial Rounded"/>
                <a:cs typeface="Arial Rounded"/>
                <a:sym typeface="Arial Rounded"/>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par>
                                <p:cTn id="8" presetID="10" presetClass="exit" presetSubtype="0" fill="hold" nodeType="withEffect">
                                  <p:stCondLst>
                                    <p:cond delay="4000"/>
                                  </p:stCondLst>
                                  <p:childTnLst>
                                    <p:animEffect transition="out" filter="fade">
                                      <p:cBhvr>
                                        <p:cTn id="9" dur="500"/>
                                        <p:tgtEl>
                                          <p:spTgt spid="56"/>
                                        </p:tgtEl>
                                      </p:cBhvr>
                                    </p:animEffect>
                                    <p:set>
                                      <p:cBhvr>
                                        <p:cTn id="10" dur="1" fill="hold">
                                          <p:stCondLst>
                                            <p:cond delay="500"/>
                                          </p:stCondLst>
                                        </p:cTn>
                                        <p:tgtEl>
                                          <p:spTgt spid="56"/>
                                        </p:tgtEl>
                                        <p:attrNameLst>
                                          <p:attrName>style.visibility</p:attrName>
                                        </p:attrNameLst>
                                      </p:cBhvr>
                                      <p:to>
                                        <p:strVal val="hidden"/>
                                      </p:to>
                                    </p:set>
                                  </p:childTnLst>
                                </p:cTn>
                              </p:par>
                              <p:par>
                                <p:cTn id="11" presetID="10" presetClass="entr" presetSubtype="0" fill="hold" nodeType="withEffect">
                                  <p:stCondLst>
                                    <p:cond delay="450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500"/>
                                        <p:tgtEl>
                                          <p:spTgt spid="55"/>
                                        </p:tgtEl>
                                      </p:cBhvr>
                                    </p:animEffect>
                                  </p:childTnLst>
                                </p:cTn>
                              </p:par>
                              <p:par>
                                <p:cTn id="14" presetID="10" presetClass="exit" presetSubtype="0" fill="hold" nodeType="withEffect">
                                  <p:stCondLst>
                                    <p:cond delay="6500"/>
                                  </p:stCondLst>
                                  <p:childTnLst>
                                    <p:animEffect transition="out" filter="fade">
                                      <p:cBhvr>
                                        <p:cTn id="15" dur="500"/>
                                        <p:tgtEl>
                                          <p:spTgt spid="55"/>
                                        </p:tgtEl>
                                      </p:cBhvr>
                                    </p:animEffect>
                                    <p:set>
                                      <p:cBhvr>
                                        <p:cTn id="16" dur="1" fill="hold">
                                          <p:stCondLst>
                                            <p:cond delay="500"/>
                                          </p:stCondLst>
                                        </p:cTn>
                                        <p:tgtEl>
                                          <p:spTgt spid="55"/>
                                        </p:tgtEl>
                                        <p:attrNameLst>
                                          <p:attrName>style.visibility</p:attrName>
                                        </p:attrNameLst>
                                      </p:cBhvr>
                                      <p:to>
                                        <p:strVal val="hidden"/>
                                      </p:to>
                                    </p:set>
                                  </p:childTnLst>
                                </p:cTn>
                              </p:par>
                              <p:par>
                                <p:cTn id="17" presetID="23" presetClass="entr" presetSubtype="16" fill="hold" nodeType="withEffect">
                                  <p:stCondLst>
                                    <p:cond delay="70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p:tgtEl>
                                          <p:spTgt spid="61"/>
                                        </p:tgtEl>
                                        <p:attrNameLst>
                                          <p:attrName>ppt_w</p:attrName>
                                        </p:attrNameLst>
                                      </p:cBhvr>
                                      <p:tavLst>
                                        <p:tav tm="0">
                                          <p:val>
                                            <p:strVal val="0"/>
                                          </p:val>
                                        </p:tav>
                                        <p:tav tm="100000">
                                          <p:val>
                                            <p:strVal val="#ppt_w"/>
                                          </p:val>
                                        </p:tav>
                                      </p:tavLst>
                                    </p:anim>
                                    <p:anim calcmode="lin" valueType="num">
                                      <p:cBhvr additive="base">
                                        <p:cTn id="20" dur="500"/>
                                        <p:tgtEl>
                                          <p:spTgt spid="61"/>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1400"/>
                                  </p:stCondLst>
                                  <p:childTnLst>
                                    <p:set>
                                      <p:cBhvr>
                                        <p:cTn id="22" dur="1" fill="hold">
                                          <p:stCondLst>
                                            <p:cond delay="0"/>
                                          </p:stCondLst>
                                        </p:cTn>
                                        <p:tgtEl>
                                          <p:spTgt spid="60"/>
                                        </p:tgtEl>
                                        <p:attrNameLst>
                                          <p:attrName>style.visibility</p:attrName>
                                        </p:attrNameLst>
                                      </p:cBhvr>
                                      <p:to>
                                        <p:strVal val="visible"/>
                                      </p:to>
                                    </p:set>
                                    <p:anim calcmode="lin" valueType="num">
                                      <p:cBhvr additive="base">
                                        <p:cTn id="23" dur="500"/>
                                        <p:tgtEl>
                                          <p:spTgt spid="60"/>
                                        </p:tgtEl>
                                        <p:attrNameLst>
                                          <p:attrName>ppt_w</p:attrName>
                                        </p:attrNameLst>
                                      </p:cBhvr>
                                      <p:tavLst>
                                        <p:tav tm="0">
                                          <p:val>
                                            <p:strVal val="0"/>
                                          </p:val>
                                        </p:tav>
                                        <p:tav tm="100000">
                                          <p:val>
                                            <p:strVal val="#ppt_w"/>
                                          </p:val>
                                        </p:tav>
                                      </p:tavLst>
                                    </p:anim>
                                    <p:anim calcmode="lin" valueType="num">
                                      <p:cBhvr additive="base">
                                        <p:cTn id="24" dur="500"/>
                                        <p:tgtEl>
                                          <p:spTgt spid="60"/>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2100"/>
                                  </p:stCondLst>
                                  <p:childTnLst>
                                    <p:set>
                                      <p:cBhvr>
                                        <p:cTn id="26" dur="1" fill="hold">
                                          <p:stCondLst>
                                            <p:cond delay="0"/>
                                          </p:stCondLst>
                                        </p:cTn>
                                        <p:tgtEl>
                                          <p:spTgt spid="64"/>
                                        </p:tgtEl>
                                        <p:attrNameLst>
                                          <p:attrName>style.visibility</p:attrName>
                                        </p:attrNameLst>
                                      </p:cBhvr>
                                      <p:to>
                                        <p:strVal val="visible"/>
                                      </p:to>
                                    </p:set>
                                    <p:anim calcmode="lin" valueType="num">
                                      <p:cBhvr additive="base">
                                        <p:cTn id="27" dur="500"/>
                                        <p:tgtEl>
                                          <p:spTgt spid="64"/>
                                        </p:tgtEl>
                                        <p:attrNameLst>
                                          <p:attrName>ppt_w</p:attrName>
                                        </p:attrNameLst>
                                      </p:cBhvr>
                                      <p:tavLst>
                                        <p:tav tm="0">
                                          <p:val>
                                            <p:strVal val="0"/>
                                          </p:val>
                                        </p:tav>
                                        <p:tav tm="100000">
                                          <p:val>
                                            <p:strVal val="#ppt_w"/>
                                          </p:val>
                                        </p:tav>
                                      </p:tavLst>
                                    </p:anim>
                                    <p:anim calcmode="lin" valueType="num">
                                      <p:cBhvr additive="base">
                                        <p:cTn id="28" dur="500"/>
                                        <p:tgtEl>
                                          <p:spTgt spid="64"/>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2800"/>
                                  </p:stCondLst>
                                  <p:childTnLst>
                                    <p:set>
                                      <p:cBhvr>
                                        <p:cTn id="30" dur="1" fill="hold">
                                          <p:stCondLst>
                                            <p:cond delay="0"/>
                                          </p:stCondLst>
                                        </p:cTn>
                                        <p:tgtEl>
                                          <p:spTgt spid="63"/>
                                        </p:tgtEl>
                                        <p:attrNameLst>
                                          <p:attrName>style.visibility</p:attrName>
                                        </p:attrNameLst>
                                      </p:cBhvr>
                                      <p:to>
                                        <p:strVal val="visible"/>
                                      </p:to>
                                    </p:set>
                                    <p:anim calcmode="lin" valueType="num">
                                      <p:cBhvr additive="base">
                                        <p:cTn id="31" dur="500"/>
                                        <p:tgtEl>
                                          <p:spTgt spid="63"/>
                                        </p:tgtEl>
                                        <p:attrNameLst>
                                          <p:attrName>ppt_w</p:attrName>
                                        </p:attrNameLst>
                                      </p:cBhvr>
                                      <p:tavLst>
                                        <p:tav tm="0">
                                          <p:val>
                                            <p:strVal val="0"/>
                                          </p:val>
                                        </p:tav>
                                        <p:tav tm="100000">
                                          <p:val>
                                            <p:strVal val="#ppt_w"/>
                                          </p:val>
                                        </p:tav>
                                      </p:tavLst>
                                    </p:anim>
                                    <p:anim calcmode="lin" valueType="num">
                                      <p:cBhvr additive="base">
                                        <p:cTn id="32" dur="500"/>
                                        <p:tgtEl>
                                          <p:spTgt spid="63"/>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3500"/>
                                  </p:stCondLst>
                                  <p:childTnLst>
                                    <p:set>
                                      <p:cBhvr>
                                        <p:cTn id="34" dur="1" fill="hold">
                                          <p:stCondLst>
                                            <p:cond delay="0"/>
                                          </p:stCondLst>
                                        </p:cTn>
                                        <p:tgtEl>
                                          <p:spTgt spid="62"/>
                                        </p:tgtEl>
                                        <p:attrNameLst>
                                          <p:attrName>style.visibility</p:attrName>
                                        </p:attrNameLst>
                                      </p:cBhvr>
                                      <p:to>
                                        <p:strVal val="visible"/>
                                      </p:to>
                                    </p:set>
                                    <p:anim calcmode="lin" valueType="num">
                                      <p:cBhvr additive="base">
                                        <p:cTn id="35" dur="500"/>
                                        <p:tgtEl>
                                          <p:spTgt spid="62"/>
                                        </p:tgtEl>
                                        <p:attrNameLst>
                                          <p:attrName>ppt_w</p:attrName>
                                        </p:attrNameLst>
                                      </p:cBhvr>
                                      <p:tavLst>
                                        <p:tav tm="0">
                                          <p:val>
                                            <p:strVal val="0"/>
                                          </p:val>
                                        </p:tav>
                                        <p:tav tm="100000">
                                          <p:val>
                                            <p:strVal val="#ppt_w"/>
                                          </p:val>
                                        </p:tav>
                                      </p:tavLst>
                                    </p:anim>
                                    <p:anim calcmode="lin" valueType="num">
                                      <p:cBhvr additive="base">
                                        <p:cTn id="36" dur="500"/>
                                        <p:tgtEl>
                                          <p:spTgt spid="62"/>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4500"/>
                                  </p:stCondLst>
                                  <p:childTnLst>
                                    <p:set>
                                      <p:cBhvr>
                                        <p:cTn id="38" dur="1" fill="hold">
                                          <p:stCondLst>
                                            <p:cond delay="0"/>
                                          </p:stCondLst>
                                        </p:cTn>
                                        <p:tgtEl>
                                          <p:spTgt spid="66"/>
                                        </p:tgtEl>
                                        <p:attrNameLst>
                                          <p:attrName>style.visibility</p:attrName>
                                        </p:attrNameLst>
                                      </p:cBhvr>
                                      <p:to>
                                        <p:strVal val="visible"/>
                                      </p:to>
                                    </p:set>
                                    <p:anim calcmode="lin" valueType="num">
                                      <p:cBhvr additive="base">
                                        <p:cTn id="39" dur="500"/>
                                        <p:tgtEl>
                                          <p:spTgt spid="66"/>
                                        </p:tgtEl>
                                        <p:attrNameLst>
                                          <p:attrName>ppt_w</p:attrName>
                                        </p:attrNameLst>
                                      </p:cBhvr>
                                      <p:tavLst>
                                        <p:tav tm="0">
                                          <p:val>
                                            <p:strVal val="0"/>
                                          </p:val>
                                        </p:tav>
                                        <p:tav tm="100000">
                                          <p:val>
                                            <p:strVal val="#ppt_w"/>
                                          </p:val>
                                        </p:tav>
                                      </p:tavLst>
                                    </p:anim>
                                    <p:anim calcmode="lin" valueType="num">
                                      <p:cBhvr additive="base">
                                        <p:cTn id="40" dur="500"/>
                                        <p:tgtEl>
                                          <p:spTgt spid="66"/>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5500"/>
                                  </p:stCondLst>
                                  <p:childTnLst>
                                    <p:set>
                                      <p:cBhvr>
                                        <p:cTn id="42" dur="1" fill="hold">
                                          <p:stCondLst>
                                            <p:cond delay="0"/>
                                          </p:stCondLst>
                                        </p:cTn>
                                        <p:tgtEl>
                                          <p:spTgt spid="65"/>
                                        </p:tgtEl>
                                        <p:attrNameLst>
                                          <p:attrName>style.visibility</p:attrName>
                                        </p:attrNameLst>
                                      </p:cBhvr>
                                      <p:to>
                                        <p:strVal val="visible"/>
                                      </p:to>
                                    </p:set>
                                    <p:anim calcmode="lin" valueType="num">
                                      <p:cBhvr additive="base">
                                        <p:cTn id="43" dur="500"/>
                                        <p:tgtEl>
                                          <p:spTgt spid="65"/>
                                        </p:tgtEl>
                                        <p:attrNameLst>
                                          <p:attrName>ppt_w</p:attrName>
                                        </p:attrNameLst>
                                      </p:cBhvr>
                                      <p:tavLst>
                                        <p:tav tm="0">
                                          <p:val>
                                            <p:strVal val="0"/>
                                          </p:val>
                                        </p:tav>
                                        <p:tav tm="100000">
                                          <p:val>
                                            <p:strVal val="#ppt_w"/>
                                          </p:val>
                                        </p:tav>
                                      </p:tavLst>
                                    </p:anim>
                                    <p:anim calcmode="lin" valueType="num">
                                      <p:cBhvr additive="base">
                                        <p:cTn id="44" dur="500"/>
                                        <p:tgtEl>
                                          <p:spTgt spid="65"/>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6500"/>
                                  </p:stCondLst>
                                  <p:childTnLst>
                                    <p:set>
                                      <p:cBhvr>
                                        <p:cTn id="46" dur="1" fill="hold">
                                          <p:stCondLst>
                                            <p:cond delay="0"/>
                                          </p:stCondLst>
                                        </p:cTn>
                                        <p:tgtEl>
                                          <p:spTgt spid="67"/>
                                        </p:tgtEl>
                                        <p:attrNameLst>
                                          <p:attrName>style.visibility</p:attrName>
                                        </p:attrNameLst>
                                      </p:cBhvr>
                                      <p:to>
                                        <p:strVal val="visible"/>
                                      </p:to>
                                    </p:set>
                                    <p:anim calcmode="lin" valueType="num">
                                      <p:cBhvr additive="base">
                                        <p:cTn id="47" dur="500"/>
                                        <p:tgtEl>
                                          <p:spTgt spid="67"/>
                                        </p:tgtEl>
                                        <p:attrNameLst>
                                          <p:attrName>ppt_w</p:attrName>
                                        </p:attrNameLst>
                                      </p:cBhvr>
                                      <p:tavLst>
                                        <p:tav tm="0">
                                          <p:val>
                                            <p:strVal val="0"/>
                                          </p:val>
                                        </p:tav>
                                        <p:tav tm="100000">
                                          <p:val>
                                            <p:strVal val="#ppt_w"/>
                                          </p:val>
                                        </p:tav>
                                      </p:tavLst>
                                    </p:anim>
                                    <p:anim calcmode="lin" valueType="num">
                                      <p:cBhvr additive="base">
                                        <p:cTn id="48" dur="500"/>
                                        <p:tgtEl>
                                          <p:spTgt spid="67"/>
                                        </p:tgtEl>
                                        <p:attrNameLst>
                                          <p:attrName>ppt_h</p:attrName>
                                        </p:attrNameLst>
                                      </p:cBhvr>
                                      <p:tavLst>
                                        <p:tav tm="0">
                                          <p:val>
                                            <p:strVal val="0"/>
                                          </p:val>
                                        </p:tav>
                                        <p:tav tm="100000">
                                          <p:val>
                                            <p:strVal val="#ppt_h"/>
                                          </p:val>
                                        </p:tav>
                                      </p:tavLst>
                                    </p:anim>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fade">
                                      <p:cBhvr>
                                        <p:cTn id="5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เฉพาะชื่อเรื่อง">
  <p:cSld name="เฉพาะชื่อเรื่อง">
    <p:spTree>
      <p:nvGrpSpPr>
        <p:cNvPr id="1" name="Shape 71"/>
        <p:cNvGrpSpPr/>
        <p:nvPr/>
      </p:nvGrpSpPr>
      <p:grpSpPr>
        <a:xfrm>
          <a:off x="0" y="0"/>
          <a:ext cx="0" cy="0"/>
          <a:chOff x="0" y="0"/>
          <a:chExt cx="0" cy="0"/>
        </a:xfrm>
      </p:grpSpPr>
      <p:grpSp>
        <p:nvGrpSpPr>
          <p:cNvPr id="72" name="Google Shape;72;p52"/>
          <p:cNvGrpSpPr/>
          <p:nvPr/>
        </p:nvGrpSpPr>
        <p:grpSpPr>
          <a:xfrm>
            <a:off x="0" y="0"/>
            <a:ext cx="12188825" cy="6858000"/>
            <a:chOff x="0" y="0"/>
            <a:chExt cx="9144000" cy="5143500"/>
          </a:xfrm>
        </p:grpSpPr>
        <p:grpSp>
          <p:nvGrpSpPr>
            <p:cNvPr id="73" name="Google Shape;73;p52"/>
            <p:cNvGrpSpPr/>
            <p:nvPr/>
          </p:nvGrpSpPr>
          <p:grpSpPr>
            <a:xfrm>
              <a:off x="0" y="0"/>
              <a:ext cx="9144000" cy="5143500"/>
              <a:chOff x="0" y="0"/>
              <a:chExt cx="9144000" cy="5143500"/>
            </a:xfrm>
          </p:grpSpPr>
          <p:sp>
            <p:nvSpPr>
              <p:cNvPr id="74" name="Google Shape;74;p52"/>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75" name="Google Shape;75;p52"/>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76" name="Google Shape;76;p52"/>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77" name="Google Shape;77;p52"/>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78" name="Google Shape;78;p52"/>
          <p:cNvSpPr txBox="1">
            <a:spLocks noGrp="1"/>
          </p:cNvSpPr>
          <p:nvPr>
            <p:ph type="body" idx="1"/>
          </p:nvPr>
        </p:nvSpPr>
        <p:spPr>
          <a:xfrm>
            <a:off x="1126318" y="2157835"/>
            <a:ext cx="1259347" cy="887123"/>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4000"/>
              <a:buFont typeface="Itim"/>
              <a:buNone/>
              <a:defRPr sz="5300">
                <a:solidFill>
                  <a:srgbClr val="F48C9B"/>
                </a:solidFill>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79" name="Google Shape;79;p52"/>
          <p:cNvSpPr txBox="1">
            <a:spLocks noGrp="1"/>
          </p:cNvSpPr>
          <p:nvPr>
            <p:ph type="body" idx="2"/>
          </p:nvPr>
        </p:nvSpPr>
        <p:spPr>
          <a:xfrm>
            <a:off x="2136291" y="1892300"/>
            <a:ext cx="4054107" cy="536325"/>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2400"/>
              <a:buFont typeface="Itim"/>
              <a:buNone/>
              <a:defRPr sz="3200">
                <a:solidFill>
                  <a:srgbClr val="F48C9B"/>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80" name="Google Shape;80;p52"/>
          <p:cNvSpPr txBox="1">
            <a:spLocks noGrp="1"/>
          </p:cNvSpPr>
          <p:nvPr>
            <p:ph type="title"/>
          </p:nvPr>
        </p:nvSpPr>
        <p:spPr>
          <a:xfrm>
            <a:off x="609441" y="274639"/>
            <a:ext cx="10969943" cy="1143000"/>
          </a:xfrm>
          <a:prstGeom prst="rect">
            <a:avLst/>
          </a:prstGeom>
          <a:noFill/>
          <a:ln>
            <a:noFill/>
          </a:ln>
        </p:spPr>
        <p:txBody>
          <a:bodyPr spcFirstLastPara="1" wrap="square" lIns="121879" tIns="60923" rIns="121879" bIns="60923" anchor="ctr" anchorCtr="0">
            <a:normAutofit/>
          </a:bodyPr>
          <a:lstStyle>
            <a:lvl1pPr lvl="0" algn="l">
              <a:lnSpc>
                <a:spcPct val="100000"/>
              </a:lnSpc>
              <a:spcBef>
                <a:spcPts val="0"/>
              </a:spcBef>
              <a:spcAft>
                <a:spcPts val="0"/>
              </a:spcAft>
              <a:buClr>
                <a:srgbClr val="F48C9B"/>
              </a:buClr>
              <a:buSzPts val="4400"/>
              <a:buFont typeface="Arial Rounded"/>
              <a:buNone/>
              <a:defRPr>
                <a:solidFill>
                  <a:srgbClr val="F48C9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81" name="Google Shape;81;p52"/>
          <p:cNvGrpSpPr/>
          <p:nvPr/>
        </p:nvGrpSpPr>
        <p:grpSpPr>
          <a:xfrm>
            <a:off x="9547026" y="189107"/>
            <a:ext cx="1900384" cy="712279"/>
            <a:chOff x="7162134" y="141830"/>
            <a:chExt cx="1425659" cy="534209"/>
          </a:xfrm>
        </p:grpSpPr>
        <p:pic>
          <p:nvPicPr>
            <p:cNvPr id="82" name="Google Shape;82;p52"/>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83" name="Google Shape;83;p52"/>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84" name="Google Shape;84;p52"/>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85" name="Google Shape;85;p52"/>
          <p:cNvGrpSpPr/>
          <p:nvPr/>
        </p:nvGrpSpPr>
        <p:grpSpPr>
          <a:xfrm>
            <a:off x="11207472" y="5170042"/>
            <a:ext cx="239938" cy="795399"/>
            <a:chOff x="1252380" y="4155926"/>
            <a:chExt cx="180000" cy="596549"/>
          </a:xfrm>
        </p:grpSpPr>
        <p:sp>
          <p:nvSpPr>
            <p:cNvPr id="86" name="Google Shape;86;p52"/>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87" name="Google Shape;87;p52"/>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88" name="Google Shape;88;p52"/>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89" name="Google Shape;89;p52"/>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2"/>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52"/>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92" name="Google Shape;92;p52"/>
          <p:cNvSpPr txBox="1">
            <a:spLocks noGrp="1"/>
          </p:cNvSpPr>
          <p:nvPr>
            <p:ph type="body" idx="3"/>
          </p:nvPr>
        </p:nvSpPr>
        <p:spPr>
          <a:xfrm>
            <a:off x="2128520" y="2428626"/>
            <a:ext cx="4054107" cy="536325"/>
          </a:xfrm>
          <a:prstGeom prst="rect">
            <a:avLst/>
          </a:prstGeom>
          <a:noFill/>
          <a:ln>
            <a:noFill/>
          </a:ln>
        </p:spPr>
        <p:txBody>
          <a:bodyPr spcFirstLastPara="1" wrap="square" lIns="121879" tIns="60923" rIns="121879" bIns="60923" anchor="t" anchorCtr="0">
            <a:normAutofit/>
          </a:bodyPr>
          <a:lstStyle>
            <a:lvl1pPr marL="609493" marR="0" lvl="0" indent="-304747" algn="l">
              <a:lnSpc>
                <a:spcPct val="100000"/>
              </a:lnSpc>
              <a:spcBef>
                <a:spcPts val="0"/>
              </a:spcBef>
              <a:spcAft>
                <a:spcPts val="0"/>
              </a:spcAft>
              <a:buClr>
                <a:srgbClr val="B2B2B2"/>
              </a:buClr>
              <a:buSzPts val="1200"/>
              <a:buFont typeface="Itim"/>
              <a:buNone/>
              <a:defRPr sz="1600">
                <a:solidFill>
                  <a:srgbClr val="B2B2B2"/>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3" name="Google Shape;93;p52"/>
          <p:cNvSpPr txBox="1">
            <a:spLocks noGrp="1"/>
          </p:cNvSpPr>
          <p:nvPr>
            <p:ph type="body" idx="4"/>
          </p:nvPr>
        </p:nvSpPr>
        <p:spPr>
          <a:xfrm>
            <a:off x="1141750" y="4312269"/>
            <a:ext cx="1259347" cy="887123"/>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4000"/>
              <a:buFont typeface="Itim"/>
              <a:buNone/>
              <a:defRPr sz="5300">
                <a:solidFill>
                  <a:srgbClr val="F48C9B"/>
                </a:solidFill>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4" name="Google Shape;94;p52"/>
          <p:cNvSpPr txBox="1">
            <a:spLocks noGrp="1"/>
          </p:cNvSpPr>
          <p:nvPr>
            <p:ph type="body" idx="5"/>
          </p:nvPr>
        </p:nvSpPr>
        <p:spPr>
          <a:xfrm>
            <a:off x="2151723" y="4046735"/>
            <a:ext cx="4054107" cy="536325"/>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2400"/>
              <a:buFont typeface="Itim"/>
              <a:buNone/>
              <a:defRPr sz="3200">
                <a:solidFill>
                  <a:srgbClr val="F48C9B"/>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5" name="Google Shape;95;p52"/>
          <p:cNvSpPr txBox="1">
            <a:spLocks noGrp="1"/>
          </p:cNvSpPr>
          <p:nvPr>
            <p:ph type="body" idx="6"/>
          </p:nvPr>
        </p:nvSpPr>
        <p:spPr>
          <a:xfrm>
            <a:off x="2143952" y="4583060"/>
            <a:ext cx="4054107" cy="536325"/>
          </a:xfrm>
          <a:prstGeom prst="rect">
            <a:avLst/>
          </a:prstGeom>
          <a:noFill/>
          <a:ln>
            <a:noFill/>
          </a:ln>
        </p:spPr>
        <p:txBody>
          <a:bodyPr spcFirstLastPara="1" wrap="square" lIns="121879" tIns="60923" rIns="121879" bIns="60923" anchor="t" anchorCtr="0">
            <a:normAutofit/>
          </a:bodyPr>
          <a:lstStyle>
            <a:lvl1pPr marL="609493" marR="0" lvl="0" indent="-304747" algn="l">
              <a:lnSpc>
                <a:spcPct val="100000"/>
              </a:lnSpc>
              <a:spcBef>
                <a:spcPts val="0"/>
              </a:spcBef>
              <a:spcAft>
                <a:spcPts val="0"/>
              </a:spcAft>
              <a:buClr>
                <a:srgbClr val="B2B2B2"/>
              </a:buClr>
              <a:buSzPts val="1200"/>
              <a:buFont typeface="Itim"/>
              <a:buNone/>
              <a:defRPr sz="1600">
                <a:solidFill>
                  <a:srgbClr val="B2B2B2"/>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6" name="Google Shape;96;p52"/>
          <p:cNvSpPr txBox="1">
            <a:spLocks noGrp="1"/>
          </p:cNvSpPr>
          <p:nvPr>
            <p:ph type="body" idx="7"/>
          </p:nvPr>
        </p:nvSpPr>
        <p:spPr>
          <a:xfrm>
            <a:off x="6190398" y="2168803"/>
            <a:ext cx="1259347" cy="887123"/>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4000"/>
              <a:buFont typeface="Itim"/>
              <a:buNone/>
              <a:defRPr sz="5300">
                <a:solidFill>
                  <a:srgbClr val="F48C9B"/>
                </a:solidFill>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7" name="Google Shape;97;p52"/>
          <p:cNvSpPr txBox="1">
            <a:spLocks noGrp="1"/>
          </p:cNvSpPr>
          <p:nvPr>
            <p:ph type="body" idx="8"/>
          </p:nvPr>
        </p:nvSpPr>
        <p:spPr>
          <a:xfrm>
            <a:off x="7200371" y="1903268"/>
            <a:ext cx="4054107" cy="536325"/>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2400"/>
              <a:buFont typeface="Itim"/>
              <a:buNone/>
              <a:defRPr sz="3200">
                <a:solidFill>
                  <a:srgbClr val="F48C9B"/>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8" name="Google Shape;98;p52"/>
          <p:cNvSpPr txBox="1">
            <a:spLocks noGrp="1"/>
          </p:cNvSpPr>
          <p:nvPr>
            <p:ph type="body" idx="9"/>
          </p:nvPr>
        </p:nvSpPr>
        <p:spPr>
          <a:xfrm>
            <a:off x="7192600" y="2439594"/>
            <a:ext cx="4054107" cy="536325"/>
          </a:xfrm>
          <a:prstGeom prst="rect">
            <a:avLst/>
          </a:prstGeom>
          <a:noFill/>
          <a:ln>
            <a:noFill/>
          </a:ln>
        </p:spPr>
        <p:txBody>
          <a:bodyPr spcFirstLastPara="1" wrap="square" lIns="121879" tIns="60923" rIns="121879" bIns="60923" anchor="t" anchorCtr="0">
            <a:normAutofit/>
          </a:bodyPr>
          <a:lstStyle>
            <a:lvl1pPr marL="609493" marR="0" lvl="0" indent="-304747" algn="l">
              <a:lnSpc>
                <a:spcPct val="100000"/>
              </a:lnSpc>
              <a:spcBef>
                <a:spcPts val="0"/>
              </a:spcBef>
              <a:spcAft>
                <a:spcPts val="0"/>
              </a:spcAft>
              <a:buClr>
                <a:srgbClr val="B2B2B2"/>
              </a:buClr>
              <a:buSzPts val="1200"/>
              <a:buFont typeface="Itim"/>
              <a:buNone/>
              <a:defRPr sz="1600">
                <a:solidFill>
                  <a:srgbClr val="B2B2B2"/>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99" name="Google Shape;99;p52"/>
          <p:cNvSpPr txBox="1">
            <a:spLocks noGrp="1"/>
          </p:cNvSpPr>
          <p:nvPr>
            <p:ph type="body" idx="13"/>
          </p:nvPr>
        </p:nvSpPr>
        <p:spPr>
          <a:xfrm>
            <a:off x="6205830" y="4323237"/>
            <a:ext cx="1259347" cy="887123"/>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4000"/>
              <a:buFont typeface="Itim"/>
              <a:buNone/>
              <a:defRPr sz="5300">
                <a:solidFill>
                  <a:srgbClr val="F48C9B"/>
                </a:solidFill>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100" name="Google Shape;100;p52"/>
          <p:cNvSpPr txBox="1">
            <a:spLocks noGrp="1"/>
          </p:cNvSpPr>
          <p:nvPr>
            <p:ph type="body" idx="14"/>
          </p:nvPr>
        </p:nvSpPr>
        <p:spPr>
          <a:xfrm>
            <a:off x="7215803" y="4057703"/>
            <a:ext cx="4054107" cy="536325"/>
          </a:xfrm>
          <a:prstGeom prst="rect">
            <a:avLst/>
          </a:prstGeom>
          <a:noFill/>
          <a:ln>
            <a:noFill/>
          </a:ln>
        </p:spPr>
        <p:txBody>
          <a:bodyPr spcFirstLastPara="1" wrap="square" lIns="121879" tIns="60923" rIns="121879" bIns="60923" anchor="t" anchorCtr="0">
            <a:noAutofit/>
          </a:bodyPr>
          <a:lstStyle>
            <a:lvl1pPr marL="609493" marR="0" lvl="0" indent="-304747" algn="l">
              <a:lnSpc>
                <a:spcPct val="100000"/>
              </a:lnSpc>
              <a:spcBef>
                <a:spcPts val="0"/>
              </a:spcBef>
              <a:spcAft>
                <a:spcPts val="0"/>
              </a:spcAft>
              <a:buClr>
                <a:srgbClr val="F48C9B"/>
              </a:buClr>
              <a:buSzPts val="2400"/>
              <a:buFont typeface="Itim"/>
              <a:buNone/>
              <a:defRPr sz="3200">
                <a:solidFill>
                  <a:srgbClr val="F48C9B"/>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sp>
        <p:nvSpPr>
          <p:cNvPr id="101" name="Google Shape;101;p52"/>
          <p:cNvSpPr txBox="1">
            <a:spLocks noGrp="1"/>
          </p:cNvSpPr>
          <p:nvPr>
            <p:ph type="body" idx="15"/>
          </p:nvPr>
        </p:nvSpPr>
        <p:spPr>
          <a:xfrm>
            <a:off x="7208032" y="4594028"/>
            <a:ext cx="4054107" cy="536325"/>
          </a:xfrm>
          <a:prstGeom prst="rect">
            <a:avLst/>
          </a:prstGeom>
          <a:noFill/>
          <a:ln>
            <a:noFill/>
          </a:ln>
        </p:spPr>
        <p:txBody>
          <a:bodyPr spcFirstLastPara="1" wrap="square" lIns="121879" tIns="60923" rIns="121879" bIns="60923" anchor="t" anchorCtr="0">
            <a:normAutofit/>
          </a:bodyPr>
          <a:lstStyle>
            <a:lvl1pPr marL="609493" marR="0" lvl="0" indent="-304747" algn="l">
              <a:lnSpc>
                <a:spcPct val="100000"/>
              </a:lnSpc>
              <a:spcBef>
                <a:spcPts val="0"/>
              </a:spcBef>
              <a:spcAft>
                <a:spcPts val="0"/>
              </a:spcAft>
              <a:buClr>
                <a:srgbClr val="B2B2B2"/>
              </a:buClr>
              <a:buSzPts val="1200"/>
              <a:buFont typeface="Itim"/>
              <a:buNone/>
              <a:defRPr sz="1600">
                <a:solidFill>
                  <a:srgbClr val="B2B2B2"/>
                </a:solidFill>
                <a:latin typeface="Itim"/>
                <a:ea typeface="Itim"/>
                <a:cs typeface="Itim"/>
                <a:sym typeface="Itim"/>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grpSp>
        <p:nvGrpSpPr>
          <p:cNvPr id="102" name="Google Shape;102;p52"/>
          <p:cNvGrpSpPr/>
          <p:nvPr/>
        </p:nvGrpSpPr>
        <p:grpSpPr>
          <a:xfrm>
            <a:off x="-1008527" y="1"/>
            <a:ext cx="383943" cy="2345105"/>
            <a:chOff x="-1333880" y="-524594"/>
            <a:chExt cx="288032" cy="1758829"/>
          </a:xfrm>
        </p:grpSpPr>
        <p:sp>
          <p:nvSpPr>
            <p:cNvPr id="103" name="Google Shape;103;p52"/>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4" name="Google Shape;104;p52"/>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5" name="Google Shape;105;p52"/>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6" name="Google Shape;106;p52"/>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7" name="Google Shape;107;p52"/>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08" name="Google Shape;108;p52"/>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ส่วนหัวของส่วน" type="secHead">
  <p:cSld name="SECTION_HEADER">
    <p:spTree>
      <p:nvGrpSpPr>
        <p:cNvPr id="1" name="Shape 109"/>
        <p:cNvGrpSpPr/>
        <p:nvPr/>
      </p:nvGrpSpPr>
      <p:grpSpPr>
        <a:xfrm>
          <a:off x="0" y="0"/>
          <a:ext cx="0" cy="0"/>
          <a:chOff x="0" y="0"/>
          <a:chExt cx="0" cy="0"/>
        </a:xfrm>
      </p:grpSpPr>
      <p:grpSp>
        <p:nvGrpSpPr>
          <p:cNvPr id="110" name="Google Shape;110;p53"/>
          <p:cNvGrpSpPr/>
          <p:nvPr/>
        </p:nvGrpSpPr>
        <p:grpSpPr>
          <a:xfrm>
            <a:off x="0" y="0"/>
            <a:ext cx="12188825" cy="6858000"/>
            <a:chOff x="0" y="0"/>
            <a:chExt cx="9144000" cy="5143500"/>
          </a:xfrm>
        </p:grpSpPr>
        <p:grpSp>
          <p:nvGrpSpPr>
            <p:cNvPr id="111" name="Google Shape;111;p53"/>
            <p:cNvGrpSpPr/>
            <p:nvPr/>
          </p:nvGrpSpPr>
          <p:grpSpPr>
            <a:xfrm>
              <a:off x="0" y="0"/>
              <a:ext cx="9144000" cy="5143500"/>
              <a:chOff x="0" y="0"/>
              <a:chExt cx="9144000" cy="5143500"/>
            </a:xfrm>
          </p:grpSpPr>
          <p:sp>
            <p:nvSpPr>
              <p:cNvPr id="112" name="Google Shape;112;p53"/>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13" name="Google Shape;113;p53"/>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14" name="Google Shape;114;p53"/>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15" name="Google Shape;115;p53"/>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116" name="Google Shape;116;p53"/>
          <p:cNvSpPr txBox="1">
            <a:spLocks noGrp="1"/>
          </p:cNvSpPr>
          <p:nvPr>
            <p:ph type="body" idx="1"/>
          </p:nvPr>
        </p:nvSpPr>
        <p:spPr>
          <a:xfrm>
            <a:off x="962833" y="3429000"/>
            <a:ext cx="10360501" cy="977899"/>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427"/>
              </a:spcBef>
              <a:spcAft>
                <a:spcPts val="0"/>
              </a:spcAft>
              <a:buClr>
                <a:srgbClr val="7F7F7F"/>
              </a:buClr>
              <a:buSzPts val="1600"/>
              <a:buFont typeface="Arial"/>
              <a:buNone/>
              <a:defRPr sz="2100">
                <a:solidFill>
                  <a:srgbClr val="7F7F7F"/>
                </a:solidFill>
                <a:latin typeface="Itim"/>
                <a:ea typeface="Itim"/>
                <a:cs typeface="Itim"/>
                <a:sym typeface="Itim"/>
              </a:defRPr>
            </a:lvl1pPr>
            <a:lvl2pPr marL="1218987" lvl="1" indent="-304747" algn="l">
              <a:lnSpc>
                <a:spcPct val="100000"/>
              </a:lnSpc>
              <a:spcBef>
                <a:spcPts val="480"/>
              </a:spcBef>
              <a:spcAft>
                <a:spcPts val="0"/>
              </a:spcAft>
              <a:buClr>
                <a:srgbClr val="888888"/>
              </a:buClr>
              <a:buSzPts val="1800"/>
              <a:buNone/>
              <a:defRPr sz="2400">
                <a:solidFill>
                  <a:srgbClr val="888888"/>
                </a:solidFill>
              </a:defRPr>
            </a:lvl2pPr>
            <a:lvl3pPr marL="1828480" lvl="2" indent="-304747" algn="l">
              <a:lnSpc>
                <a:spcPct val="100000"/>
              </a:lnSpc>
              <a:spcBef>
                <a:spcPts val="427"/>
              </a:spcBef>
              <a:spcAft>
                <a:spcPts val="0"/>
              </a:spcAft>
              <a:buClr>
                <a:srgbClr val="888888"/>
              </a:buClr>
              <a:buSzPts val="1600"/>
              <a:buNone/>
              <a:defRPr sz="2100">
                <a:solidFill>
                  <a:srgbClr val="888888"/>
                </a:solidFill>
              </a:defRPr>
            </a:lvl3pPr>
            <a:lvl4pPr marL="2437973" lvl="3" indent="-304747" algn="l">
              <a:lnSpc>
                <a:spcPct val="100000"/>
              </a:lnSpc>
              <a:spcBef>
                <a:spcPts val="373"/>
              </a:spcBef>
              <a:spcAft>
                <a:spcPts val="0"/>
              </a:spcAft>
              <a:buClr>
                <a:srgbClr val="888888"/>
              </a:buClr>
              <a:buSzPts val="1400"/>
              <a:buNone/>
              <a:defRPr sz="1900">
                <a:solidFill>
                  <a:srgbClr val="888888"/>
                </a:solidFill>
              </a:defRPr>
            </a:lvl4pPr>
            <a:lvl5pPr marL="3047467" lvl="4" indent="-304747" algn="l">
              <a:lnSpc>
                <a:spcPct val="100000"/>
              </a:lnSpc>
              <a:spcBef>
                <a:spcPts val="373"/>
              </a:spcBef>
              <a:spcAft>
                <a:spcPts val="0"/>
              </a:spcAft>
              <a:buClr>
                <a:srgbClr val="888888"/>
              </a:buClr>
              <a:buSzPts val="1400"/>
              <a:buNone/>
              <a:defRPr sz="1900">
                <a:solidFill>
                  <a:srgbClr val="888888"/>
                </a:solidFill>
              </a:defRPr>
            </a:lvl5pPr>
            <a:lvl6pPr marL="3656960" lvl="5" indent="-304747" algn="l">
              <a:lnSpc>
                <a:spcPct val="100000"/>
              </a:lnSpc>
              <a:spcBef>
                <a:spcPts val="373"/>
              </a:spcBef>
              <a:spcAft>
                <a:spcPts val="0"/>
              </a:spcAft>
              <a:buClr>
                <a:srgbClr val="888888"/>
              </a:buClr>
              <a:buSzPts val="1400"/>
              <a:buNone/>
              <a:defRPr sz="1900">
                <a:solidFill>
                  <a:srgbClr val="888888"/>
                </a:solidFill>
              </a:defRPr>
            </a:lvl6pPr>
            <a:lvl7pPr marL="4266453" lvl="6" indent="-304747" algn="l">
              <a:lnSpc>
                <a:spcPct val="100000"/>
              </a:lnSpc>
              <a:spcBef>
                <a:spcPts val="373"/>
              </a:spcBef>
              <a:spcAft>
                <a:spcPts val="0"/>
              </a:spcAft>
              <a:buClr>
                <a:srgbClr val="888888"/>
              </a:buClr>
              <a:buSzPts val="1400"/>
              <a:buNone/>
              <a:defRPr sz="1900">
                <a:solidFill>
                  <a:srgbClr val="888888"/>
                </a:solidFill>
              </a:defRPr>
            </a:lvl7pPr>
            <a:lvl8pPr marL="4875947" lvl="7" indent="-304747" algn="l">
              <a:lnSpc>
                <a:spcPct val="100000"/>
              </a:lnSpc>
              <a:spcBef>
                <a:spcPts val="373"/>
              </a:spcBef>
              <a:spcAft>
                <a:spcPts val="0"/>
              </a:spcAft>
              <a:buClr>
                <a:srgbClr val="888888"/>
              </a:buClr>
              <a:buSzPts val="1400"/>
              <a:buNone/>
              <a:defRPr sz="1900">
                <a:solidFill>
                  <a:srgbClr val="888888"/>
                </a:solidFill>
              </a:defRPr>
            </a:lvl8pPr>
            <a:lvl9pPr marL="5485440" lvl="8" indent="-304747" algn="l">
              <a:lnSpc>
                <a:spcPct val="100000"/>
              </a:lnSpc>
              <a:spcBef>
                <a:spcPts val="373"/>
              </a:spcBef>
              <a:spcAft>
                <a:spcPts val="0"/>
              </a:spcAft>
              <a:buClr>
                <a:srgbClr val="888888"/>
              </a:buClr>
              <a:buSzPts val="1400"/>
              <a:buNone/>
              <a:defRPr sz="1900">
                <a:solidFill>
                  <a:srgbClr val="888888"/>
                </a:solidFill>
              </a:defRPr>
            </a:lvl9pPr>
          </a:lstStyle>
          <a:p>
            <a:endParaRPr/>
          </a:p>
        </p:txBody>
      </p:sp>
      <p:sp>
        <p:nvSpPr>
          <p:cNvPr id="117" name="Google Shape;117;p53"/>
          <p:cNvSpPr txBox="1">
            <a:spLocks noGrp="1"/>
          </p:cNvSpPr>
          <p:nvPr>
            <p:ph type="title"/>
          </p:nvPr>
        </p:nvSpPr>
        <p:spPr>
          <a:xfrm>
            <a:off x="962833" y="1394851"/>
            <a:ext cx="10360501" cy="1362075"/>
          </a:xfrm>
          <a:prstGeom prst="rect">
            <a:avLst/>
          </a:prstGeom>
          <a:noFill/>
          <a:ln>
            <a:noFill/>
          </a:ln>
        </p:spPr>
        <p:txBody>
          <a:bodyPr spcFirstLastPara="1" wrap="square" lIns="121879" tIns="60923" rIns="121879" bIns="60923" anchor="t" anchorCtr="0">
            <a:normAutofit/>
          </a:bodyPr>
          <a:lstStyle>
            <a:lvl1pPr lvl="0" algn="ctr">
              <a:lnSpc>
                <a:spcPct val="100000"/>
              </a:lnSpc>
              <a:spcBef>
                <a:spcPts val="0"/>
              </a:spcBef>
              <a:spcAft>
                <a:spcPts val="0"/>
              </a:spcAft>
              <a:buClr>
                <a:srgbClr val="F48C9B"/>
              </a:buClr>
              <a:buSzPts val="6000"/>
              <a:buFont typeface="Arial Rounded"/>
              <a:buNone/>
              <a:defRPr sz="8000" b="1" cap="none">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118" name="Google Shape;118;p53"/>
          <p:cNvGrpSpPr/>
          <p:nvPr/>
        </p:nvGrpSpPr>
        <p:grpSpPr>
          <a:xfrm>
            <a:off x="9547026" y="189107"/>
            <a:ext cx="1900384" cy="712279"/>
            <a:chOff x="7162134" y="141830"/>
            <a:chExt cx="1425659" cy="534209"/>
          </a:xfrm>
        </p:grpSpPr>
        <p:pic>
          <p:nvPicPr>
            <p:cNvPr id="119" name="Google Shape;119;p53"/>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20" name="Google Shape;120;p53"/>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21" name="Google Shape;121;p53"/>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122" name="Google Shape;122;p53"/>
          <p:cNvGrpSpPr/>
          <p:nvPr/>
        </p:nvGrpSpPr>
        <p:grpSpPr>
          <a:xfrm>
            <a:off x="11207472" y="5170042"/>
            <a:ext cx="239938" cy="795399"/>
            <a:chOff x="1252380" y="4155926"/>
            <a:chExt cx="180000" cy="596549"/>
          </a:xfrm>
        </p:grpSpPr>
        <p:sp>
          <p:nvSpPr>
            <p:cNvPr id="123" name="Google Shape;123;p5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24" name="Google Shape;124;p5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25" name="Google Shape;125;p5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126" name="Google Shape;126;p53"/>
          <p:cNvGrpSpPr/>
          <p:nvPr/>
        </p:nvGrpSpPr>
        <p:grpSpPr>
          <a:xfrm>
            <a:off x="835733" y="785086"/>
            <a:ext cx="239938" cy="795399"/>
            <a:chOff x="1252380" y="4155926"/>
            <a:chExt cx="180000" cy="596549"/>
          </a:xfrm>
        </p:grpSpPr>
        <p:sp>
          <p:nvSpPr>
            <p:cNvPr id="127" name="Google Shape;127;p53"/>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28" name="Google Shape;128;p53"/>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29" name="Google Shape;129;p53"/>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30" name="Google Shape;130;p53"/>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53"/>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3"/>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133" name="Google Shape;133;p53"/>
          <p:cNvGrpSpPr/>
          <p:nvPr/>
        </p:nvGrpSpPr>
        <p:grpSpPr>
          <a:xfrm>
            <a:off x="-1008527" y="1"/>
            <a:ext cx="383943" cy="2345105"/>
            <a:chOff x="-1333880" y="-524594"/>
            <a:chExt cx="288032" cy="1758829"/>
          </a:xfrm>
        </p:grpSpPr>
        <p:sp>
          <p:nvSpPr>
            <p:cNvPr id="134" name="Google Shape;134;p53"/>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35" name="Google Shape;135;p53"/>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36" name="Google Shape;136;p53"/>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37" name="Google Shape;137;p53"/>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38" name="Google Shape;138;p53"/>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39" name="Google Shape;139;p53"/>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ชื่อเรื่องและเนื้อหา" type="obj">
  <p:cSld name="OBJECT">
    <p:spTree>
      <p:nvGrpSpPr>
        <p:cNvPr id="1" name="Shape 140"/>
        <p:cNvGrpSpPr/>
        <p:nvPr/>
      </p:nvGrpSpPr>
      <p:grpSpPr>
        <a:xfrm>
          <a:off x="0" y="0"/>
          <a:ext cx="0" cy="0"/>
          <a:chOff x="0" y="0"/>
          <a:chExt cx="0" cy="0"/>
        </a:xfrm>
      </p:grpSpPr>
      <p:grpSp>
        <p:nvGrpSpPr>
          <p:cNvPr id="141" name="Google Shape;141;p54"/>
          <p:cNvGrpSpPr/>
          <p:nvPr/>
        </p:nvGrpSpPr>
        <p:grpSpPr>
          <a:xfrm>
            <a:off x="0" y="0"/>
            <a:ext cx="12188825" cy="6858000"/>
            <a:chOff x="0" y="0"/>
            <a:chExt cx="9144000" cy="5143500"/>
          </a:xfrm>
        </p:grpSpPr>
        <p:grpSp>
          <p:nvGrpSpPr>
            <p:cNvPr id="142" name="Google Shape;142;p54"/>
            <p:cNvGrpSpPr/>
            <p:nvPr/>
          </p:nvGrpSpPr>
          <p:grpSpPr>
            <a:xfrm>
              <a:off x="0" y="0"/>
              <a:ext cx="9144000" cy="5143500"/>
              <a:chOff x="0" y="0"/>
              <a:chExt cx="9144000" cy="5143500"/>
            </a:xfrm>
          </p:grpSpPr>
          <p:sp>
            <p:nvSpPr>
              <p:cNvPr id="143" name="Google Shape;143;p54"/>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44" name="Google Shape;144;p54"/>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45" name="Google Shape;145;p54"/>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46" name="Google Shape;146;p54"/>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147" name="Google Shape;147;p54"/>
          <p:cNvSpPr txBox="1">
            <a:spLocks noGrp="1"/>
          </p:cNvSpPr>
          <p:nvPr>
            <p:ph type="title"/>
          </p:nvPr>
        </p:nvSpPr>
        <p:spPr>
          <a:xfrm>
            <a:off x="609441" y="653819"/>
            <a:ext cx="10969943" cy="1143000"/>
          </a:xfrm>
          <a:prstGeom prst="rect">
            <a:avLst/>
          </a:prstGeom>
          <a:noFill/>
          <a:ln>
            <a:noFill/>
          </a:ln>
        </p:spPr>
        <p:txBody>
          <a:bodyPr spcFirstLastPara="1" wrap="square" lIns="121879" tIns="60923" rIns="121879" bIns="60923" anchor="ctr" anchorCtr="0">
            <a:normAutofit/>
          </a:bodyPr>
          <a:lstStyle>
            <a:lvl1pPr marR="0" lvl="0" algn="l">
              <a:lnSpc>
                <a:spcPct val="100000"/>
              </a:lnSpc>
              <a:spcBef>
                <a:spcPts val="0"/>
              </a:spcBef>
              <a:spcAft>
                <a:spcPts val="0"/>
              </a:spcAft>
              <a:buClr>
                <a:srgbClr val="F48C9B"/>
              </a:buClr>
              <a:buSzPts val="4400"/>
              <a:buFont typeface="Arial Rounded"/>
              <a:buNone/>
              <a:defRPr>
                <a:solidFill>
                  <a:srgbClr val="F48C9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54"/>
          <p:cNvSpPr txBox="1">
            <a:spLocks noGrp="1"/>
          </p:cNvSpPr>
          <p:nvPr>
            <p:ph type="body" idx="1"/>
          </p:nvPr>
        </p:nvSpPr>
        <p:spPr>
          <a:xfrm>
            <a:off x="1679073" y="1984245"/>
            <a:ext cx="9933294" cy="2596884"/>
          </a:xfrm>
          <a:prstGeom prst="rect">
            <a:avLst/>
          </a:prstGeom>
          <a:noFill/>
          <a:ln>
            <a:noFill/>
          </a:ln>
        </p:spPr>
        <p:txBody>
          <a:bodyPr spcFirstLastPara="1" wrap="square" lIns="121879" tIns="60923" rIns="121879" bIns="60923" anchor="t" anchorCtr="0">
            <a:normAutofit/>
          </a:bodyPr>
          <a:lstStyle>
            <a:lvl1pPr marL="609493" marR="0" lvl="0" indent="-541772" algn="l">
              <a:lnSpc>
                <a:spcPct val="100000"/>
              </a:lnSpc>
              <a:spcBef>
                <a:spcPts val="0"/>
              </a:spcBef>
              <a:spcAft>
                <a:spcPts val="0"/>
              </a:spcAft>
              <a:buClr>
                <a:srgbClr val="F48C9B"/>
              </a:buClr>
              <a:buSzPts val="2800"/>
              <a:buFont typeface="Itim"/>
              <a:buChar char="•"/>
              <a:defRPr sz="3700">
                <a:solidFill>
                  <a:srgbClr val="7F7F7F"/>
                </a:solidFill>
              </a:defRPr>
            </a:lvl1pPr>
            <a:lvl2pPr marL="1218987" lvl="1" indent="-457120" algn="l">
              <a:lnSpc>
                <a:spcPct val="100000"/>
              </a:lnSpc>
              <a:spcBef>
                <a:spcPts val="480"/>
              </a:spcBef>
              <a:spcAft>
                <a:spcPts val="0"/>
              </a:spcAft>
              <a:buClr>
                <a:schemeClr val="dk1"/>
              </a:buClr>
              <a:buSzPts val="1800"/>
              <a:buChar char="–"/>
              <a:defRPr/>
            </a:lvl2pPr>
            <a:lvl3pPr marL="1828480" lvl="2" indent="-457120" algn="l">
              <a:lnSpc>
                <a:spcPct val="100000"/>
              </a:lnSpc>
              <a:spcBef>
                <a:spcPts val="480"/>
              </a:spcBef>
              <a:spcAft>
                <a:spcPts val="0"/>
              </a:spcAft>
              <a:buClr>
                <a:schemeClr val="dk1"/>
              </a:buClr>
              <a:buSzPts val="1800"/>
              <a:buChar char="•"/>
              <a:defRPr/>
            </a:lvl3pPr>
            <a:lvl4pPr marL="2437973" lvl="3" indent="-457120" algn="l">
              <a:lnSpc>
                <a:spcPct val="100000"/>
              </a:lnSpc>
              <a:spcBef>
                <a:spcPts val="480"/>
              </a:spcBef>
              <a:spcAft>
                <a:spcPts val="0"/>
              </a:spcAft>
              <a:buClr>
                <a:schemeClr val="dk1"/>
              </a:buClr>
              <a:buSzPts val="1800"/>
              <a:buChar char="–"/>
              <a:defRPr/>
            </a:lvl4pPr>
            <a:lvl5pPr marL="3047467" lvl="4" indent="-457120" algn="l">
              <a:lnSpc>
                <a:spcPct val="100000"/>
              </a:lnSpc>
              <a:spcBef>
                <a:spcPts val="480"/>
              </a:spcBef>
              <a:spcAft>
                <a:spcPts val="0"/>
              </a:spcAft>
              <a:buClr>
                <a:schemeClr val="dk1"/>
              </a:buClr>
              <a:buSzPts val="1800"/>
              <a:buChar char="»"/>
              <a:defRPr/>
            </a:lvl5pPr>
            <a:lvl6pPr marL="3656960" lvl="5" indent="-457120" algn="l">
              <a:lnSpc>
                <a:spcPct val="100000"/>
              </a:lnSpc>
              <a:spcBef>
                <a:spcPts val="480"/>
              </a:spcBef>
              <a:spcAft>
                <a:spcPts val="0"/>
              </a:spcAft>
              <a:buClr>
                <a:schemeClr val="dk1"/>
              </a:buClr>
              <a:buSzPts val="1800"/>
              <a:buChar char="•"/>
              <a:defRPr/>
            </a:lvl6pPr>
            <a:lvl7pPr marL="4266453" lvl="6" indent="-457120" algn="l">
              <a:lnSpc>
                <a:spcPct val="100000"/>
              </a:lnSpc>
              <a:spcBef>
                <a:spcPts val="480"/>
              </a:spcBef>
              <a:spcAft>
                <a:spcPts val="0"/>
              </a:spcAft>
              <a:buClr>
                <a:schemeClr val="dk1"/>
              </a:buClr>
              <a:buSzPts val="1800"/>
              <a:buChar char="•"/>
              <a:defRPr/>
            </a:lvl7pPr>
            <a:lvl8pPr marL="4875947" lvl="7" indent="-457120" algn="l">
              <a:lnSpc>
                <a:spcPct val="100000"/>
              </a:lnSpc>
              <a:spcBef>
                <a:spcPts val="480"/>
              </a:spcBef>
              <a:spcAft>
                <a:spcPts val="0"/>
              </a:spcAft>
              <a:buClr>
                <a:schemeClr val="dk1"/>
              </a:buClr>
              <a:buSzPts val="1800"/>
              <a:buChar char="•"/>
              <a:defRPr/>
            </a:lvl8pPr>
            <a:lvl9pPr marL="5485440" lvl="8" indent="-457120" algn="l">
              <a:lnSpc>
                <a:spcPct val="100000"/>
              </a:lnSpc>
              <a:spcBef>
                <a:spcPts val="480"/>
              </a:spcBef>
              <a:spcAft>
                <a:spcPts val="0"/>
              </a:spcAft>
              <a:buClr>
                <a:schemeClr val="dk1"/>
              </a:buClr>
              <a:buSzPts val="1800"/>
              <a:buChar char="•"/>
              <a:defRPr/>
            </a:lvl9pPr>
          </a:lstStyle>
          <a:p>
            <a:endParaRPr/>
          </a:p>
        </p:txBody>
      </p:sp>
      <p:grpSp>
        <p:nvGrpSpPr>
          <p:cNvPr id="149" name="Google Shape;149;p54"/>
          <p:cNvGrpSpPr/>
          <p:nvPr/>
        </p:nvGrpSpPr>
        <p:grpSpPr>
          <a:xfrm>
            <a:off x="9547026" y="189107"/>
            <a:ext cx="1900384" cy="712279"/>
            <a:chOff x="7162134" y="141830"/>
            <a:chExt cx="1425659" cy="534209"/>
          </a:xfrm>
        </p:grpSpPr>
        <p:pic>
          <p:nvPicPr>
            <p:cNvPr id="150" name="Google Shape;150;p54"/>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51" name="Google Shape;151;p54"/>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52" name="Google Shape;152;p54"/>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153" name="Google Shape;153;p54"/>
          <p:cNvGrpSpPr/>
          <p:nvPr/>
        </p:nvGrpSpPr>
        <p:grpSpPr>
          <a:xfrm>
            <a:off x="11207472" y="5170042"/>
            <a:ext cx="239938" cy="795399"/>
            <a:chOff x="1252380" y="4155926"/>
            <a:chExt cx="180000" cy="596549"/>
          </a:xfrm>
        </p:grpSpPr>
        <p:sp>
          <p:nvSpPr>
            <p:cNvPr id="154" name="Google Shape;154;p54"/>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55" name="Google Shape;155;p54"/>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56" name="Google Shape;156;p54"/>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157" name="Google Shape;157;p54"/>
          <p:cNvGrpSpPr/>
          <p:nvPr/>
        </p:nvGrpSpPr>
        <p:grpSpPr>
          <a:xfrm>
            <a:off x="835733" y="5157193"/>
            <a:ext cx="239938" cy="795399"/>
            <a:chOff x="1252380" y="4155926"/>
            <a:chExt cx="180000" cy="596549"/>
          </a:xfrm>
        </p:grpSpPr>
        <p:sp>
          <p:nvSpPr>
            <p:cNvPr id="158" name="Google Shape;158;p54"/>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59" name="Google Shape;159;p54"/>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60" name="Google Shape;160;p54"/>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61" name="Google Shape;161;p54"/>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4"/>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54"/>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164" name="Google Shape;164;p54"/>
          <p:cNvGrpSpPr/>
          <p:nvPr/>
        </p:nvGrpSpPr>
        <p:grpSpPr>
          <a:xfrm>
            <a:off x="-1008527" y="1"/>
            <a:ext cx="383943" cy="2345105"/>
            <a:chOff x="-1333880" y="-524594"/>
            <a:chExt cx="288032" cy="1758829"/>
          </a:xfrm>
        </p:grpSpPr>
        <p:sp>
          <p:nvSpPr>
            <p:cNvPr id="165" name="Google Shape;165;p54"/>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66" name="Google Shape;166;p54"/>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67" name="Google Shape;167;p54"/>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68" name="Google Shape;168;p54"/>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69" name="Google Shape;169;p54"/>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70" name="Google Shape;170;p54"/>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ส่วนหัวของส่วน">
  <p:cSld name="1_ส่วนหัวของส่วน">
    <p:spTree>
      <p:nvGrpSpPr>
        <p:cNvPr id="1" name="Shape 171"/>
        <p:cNvGrpSpPr/>
        <p:nvPr/>
      </p:nvGrpSpPr>
      <p:grpSpPr>
        <a:xfrm>
          <a:off x="0" y="0"/>
          <a:ext cx="0" cy="0"/>
          <a:chOff x="0" y="0"/>
          <a:chExt cx="0" cy="0"/>
        </a:xfrm>
      </p:grpSpPr>
      <p:grpSp>
        <p:nvGrpSpPr>
          <p:cNvPr id="172" name="Google Shape;172;p55"/>
          <p:cNvGrpSpPr/>
          <p:nvPr/>
        </p:nvGrpSpPr>
        <p:grpSpPr>
          <a:xfrm>
            <a:off x="0" y="0"/>
            <a:ext cx="12188825" cy="6858000"/>
            <a:chOff x="0" y="0"/>
            <a:chExt cx="9144000" cy="5143500"/>
          </a:xfrm>
        </p:grpSpPr>
        <p:grpSp>
          <p:nvGrpSpPr>
            <p:cNvPr id="173" name="Google Shape;173;p55"/>
            <p:cNvGrpSpPr/>
            <p:nvPr/>
          </p:nvGrpSpPr>
          <p:grpSpPr>
            <a:xfrm>
              <a:off x="0" y="0"/>
              <a:ext cx="9144000" cy="5143500"/>
              <a:chOff x="0" y="0"/>
              <a:chExt cx="9144000" cy="5143500"/>
            </a:xfrm>
          </p:grpSpPr>
          <p:sp>
            <p:nvSpPr>
              <p:cNvPr id="174" name="Google Shape;174;p55"/>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75" name="Google Shape;175;p55"/>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76" name="Google Shape;176;p55"/>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77" name="Google Shape;177;p55"/>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178" name="Google Shape;178;p55"/>
          <p:cNvSpPr txBox="1">
            <a:spLocks noGrp="1"/>
          </p:cNvSpPr>
          <p:nvPr>
            <p:ph type="body" idx="1"/>
          </p:nvPr>
        </p:nvSpPr>
        <p:spPr>
          <a:xfrm>
            <a:off x="962833" y="3429000"/>
            <a:ext cx="10360501" cy="977899"/>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427"/>
              </a:spcBef>
              <a:spcAft>
                <a:spcPts val="0"/>
              </a:spcAft>
              <a:buClr>
                <a:srgbClr val="7F7F7F"/>
              </a:buClr>
              <a:buSzPts val="1600"/>
              <a:buFont typeface="Arial"/>
              <a:buNone/>
              <a:defRPr sz="2100">
                <a:solidFill>
                  <a:srgbClr val="7F7F7F"/>
                </a:solidFill>
                <a:latin typeface="Itim"/>
                <a:ea typeface="Itim"/>
                <a:cs typeface="Itim"/>
                <a:sym typeface="Itim"/>
              </a:defRPr>
            </a:lvl1pPr>
            <a:lvl2pPr marL="1218987" lvl="1" indent="-304747" algn="l">
              <a:lnSpc>
                <a:spcPct val="100000"/>
              </a:lnSpc>
              <a:spcBef>
                <a:spcPts val="480"/>
              </a:spcBef>
              <a:spcAft>
                <a:spcPts val="0"/>
              </a:spcAft>
              <a:buClr>
                <a:srgbClr val="888888"/>
              </a:buClr>
              <a:buSzPts val="1800"/>
              <a:buNone/>
              <a:defRPr sz="2400">
                <a:solidFill>
                  <a:srgbClr val="888888"/>
                </a:solidFill>
              </a:defRPr>
            </a:lvl2pPr>
            <a:lvl3pPr marL="1828480" lvl="2" indent="-304747" algn="l">
              <a:lnSpc>
                <a:spcPct val="100000"/>
              </a:lnSpc>
              <a:spcBef>
                <a:spcPts val="427"/>
              </a:spcBef>
              <a:spcAft>
                <a:spcPts val="0"/>
              </a:spcAft>
              <a:buClr>
                <a:srgbClr val="888888"/>
              </a:buClr>
              <a:buSzPts val="1600"/>
              <a:buNone/>
              <a:defRPr sz="2100">
                <a:solidFill>
                  <a:srgbClr val="888888"/>
                </a:solidFill>
              </a:defRPr>
            </a:lvl3pPr>
            <a:lvl4pPr marL="2437973" lvl="3" indent="-304747" algn="l">
              <a:lnSpc>
                <a:spcPct val="100000"/>
              </a:lnSpc>
              <a:spcBef>
                <a:spcPts val="373"/>
              </a:spcBef>
              <a:spcAft>
                <a:spcPts val="0"/>
              </a:spcAft>
              <a:buClr>
                <a:srgbClr val="888888"/>
              </a:buClr>
              <a:buSzPts val="1400"/>
              <a:buNone/>
              <a:defRPr sz="1900">
                <a:solidFill>
                  <a:srgbClr val="888888"/>
                </a:solidFill>
              </a:defRPr>
            </a:lvl4pPr>
            <a:lvl5pPr marL="3047467" lvl="4" indent="-304747" algn="l">
              <a:lnSpc>
                <a:spcPct val="100000"/>
              </a:lnSpc>
              <a:spcBef>
                <a:spcPts val="373"/>
              </a:spcBef>
              <a:spcAft>
                <a:spcPts val="0"/>
              </a:spcAft>
              <a:buClr>
                <a:srgbClr val="888888"/>
              </a:buClr>
              <a:buSzPts val="1400"/>
              <a:buNone/>
              <a:defRPr sz="1900">
                <a:solidFill>
                  <a:srgbClr val="888888"/>
                </a:solidFill>
              </a:defRPr>
            </a:lvl5pPr>
            <a:lvl6pPr marL="3656960" lvl="5" indent="-304747" algn="l">
              <a:lnSpc>
                <a:spcPct val="100000"/>
              </a:lnSpc>
              <a:spcBef>
                <a:spcPts val="373"/>
              </a:spcBef>
              <a:spcAft>
                <a:spcPts val="0"/>
              </a:spcAft>
              <a:buClr>
                <a:srgbClr val="888888"/>
              </a:buClr>
              <a:buSzPts val="1400"/>
              <a:buNone/>
              <a:defRPr sz="1900">
                <a:solidFill>
                  <a:srgbClr val="888888"/>
                </a:solidFill>
              </a:defRPr>
            </a:lvl6pPr>
            <a:lvl7pPr marL="4266453" lvl="6" indent="-304747" algn="l">
              <a:lnSpc>
                <a:spcPct val="100000"/>
              </a:lnSpc>
              <a:spcBef>
                <a:spcPts val="373"/>
              </a:spcBef>
              <a:spcAft>
                <a:spcPts val="0"/>
              </a:spcAft>
              <a:buClr>
                <a:srgbClr val="888888"/>
              </a:buClr>
              <a:buSzPts val="1400"/>
              <a:buNone/>
              <a:defRPr sz="1900">
                <a:solidFill>
                  <a:srgbClr val="888888"/>
                </a:solidFill>
              </a:defRPr>
            </a:lvl7pPr>
            <a:lvl8pPr marL="4875947" lvl="7" indent="-304747" algn="l">
              <a:lnSpc>
                <a:spcPct val="100000"/>
              </a:lnSpc>
              <a:spcBef>
                <a:spcPts val="373"/>
              </a:spcBef>
              <a:spcAft>
                <a:spcPts val="0"/>
              </a:spcAft>
              <a:buClr>
                <a:srgbClr val="888888"/>
              </a:buClr>
              <a:buSzPts val="1400"/>
              <a:buNone/>
              <a:defRPr sz="1900">
                <a:solidFill>
                  <a:srgbClr val="888888"/>
                </a:solidFill>
              </a:defRPr>
            </a:lvl8pPr>
            <a:lvl9pPr marL="5485440" lvl="8" indent="-304747" algn="l">
              <a:lnSpc>
                <a:spcPct val="100000"/>
              </a:lnSpc>
              <a:spcBef>
                <a:spcPts val="373"/>
              </a:spcBef>
              <a:spcAft>
                <a:spcPts val="0"/>
              </a:spcAft>
              <a:buClr>
                <a:srgbClr val="888888"/>
              </a:buClr>
              <a:buSzPts val="1400"/>
              <a:buNone/>
              <a:defRPr sz="1900">
                <a:solidFill>
                  <a:srgbClr val="888888"/>
                </a:solidFill>
              </a:defRPr>
            </a:lvl9pPr>
          </a:lstStyle>
          <a:p>
            <a:endParaRPr/>
          </a:p>
        </p:txBody>
      </p:sp>
      <p:sp>
        <p:nvSpPr>
          <p:cNvPr id="179" name="Google Shape;179;p55"/>
          <p:cNvSpPr txBox="1">
            <a:spLocks noGrp="1"/>
          </p:cNvSpPr>
          <p:nvPr>
            <p:ph type="title"/>
          </p:nvPr>
        </p:nvSpPr>
        <p:spPr>
          <a:xfrm>
            <a:off x="962833" y="1394851"/>
            <a:ext cx="10360501" cy="1362075"/>
          </a:xfrm>
          <a:prstGeom prst="rect">
            <a:avLst/>
          </a:prstGeom>
          <a:noFill/>
          <a:ln>
            <a:noFill/>
          </a:ln>
        </p:spPr>
        <p:txBody>
          <a:bodyPr spcFirstLastPara="1" wrap="square" lIns="121879" tIns="60923" rIns="121879" bIns="60923" anchor="t" anchorCtr="0">
            <a:normAutofit/>
          </a:bodyPr>
          <a:lstStyle>
            <a:lvl1pPr lvl="0" algn="ctr">
              <a:lnSpc>
                <a:spcPct val="100000"/>
              </a:lnSpc>
              <a:spcBef>
                <a:spcPts val="0"/>
              </a:spcBef>
              <a:spcAft>
                <a:spcPts val="0"/>
              </a:spcAft>
              <a:buClr>
                <a:srgbClr val="F48C9B"/>
              </a:buClr>
              <a:buSzPts val="6000"/>
              <a:buFont typeface="Arial Rounded"/>
              <a:buNone/>
              <a:defRPr sz="8000" b="1" cap="none">
                <a:solidFill>
                  <a:srgbClr val="F48C9B"/>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180" name="Google Shape;180;p55"/>
          <p:cNvGrpSpPr/>
          <p:nvPr/>
        </p:nvGrpSpPr>
        <p:grpSpPr>
          <a:xfrm>
            <a:off x="9547026" y="189107"/>
            <a:ext cx="1900384" cy="712279"/>
            <a:chOff x="7162134" y="141830"/>
            <a:chExt cx="1425659" cy="534209"/>
          </a:xfrm>
        </p:grpSpPr>
        <p:pic>
          <p:nvPicPr>
            <p:cNvPr id="181" name="Google Shape;181;p55"/>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82" name="Google Shape;182;p55"/>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83" name="Google Shape;183;p55"/>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184" name="Google Shape;184;p55"/>
          <p:cNvGrpSpPr/>
          <p:nvPr/>
        </p:nvGrpSpPr>
        <p:grpSpPr>
          <a:xfrm>
            <a:off x="11207472" y="5170042"/>
            <a:ext cx="239938" cy="795399"/>
            <a:chOff x="1252380" y="4155926"/>
            <a:chExt cx="180000" cy="596549"/>
          </a:xfrm>
        </p:grpSpPr>
        <p:sp>
          <p:nvSpPr>
            <p:cNvPr id="185" name="Google Shape;185;p55"/>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86" name="Google Shape;186;p55"/>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87" name="Google Shape;187;p55"/>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188" name="Google Shape;188;p55"/>
          <p:cNvGrpSpPr/>
          <p:nvPr/>
        </p:nvGrpSpPr>
        <p:grpSpPr>
          <a:xfrm>
            <a:off x="835733" y="785086"/>
            <a:ext cx="239938" cy="795399"/>
            <a:chOff x="1252380" y="4155926"/>
            <a:chExt cx="180000" cy="596549"/>
          </a:xfrm>
        </p:grpSpPr>
        <p:sp>
          <p:nvSpPr>
            <p:cNvPr id="189" name="Google Shape;189;p55"/>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0" name="Google Shape;190;p55"/>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1" name="Google Shape;191;p55"/>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192" name="Google Shape;192;p55"/>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5"/>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55"/>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grpSp>
        <p:nvGrpSpPr>
          <p:cNvPr id="195" name="Google Shape;195;p55"/>
          <p:cNvGrpSpPr/>
          <p:nvPr/>
        </p:nvGrpSpPr>
        <p:grpSpPr>
          <a:xfrm>
            <a:off x="-1008527" y="1"/>
            <a:ext cx="383943" cy="2345105"/>
            <a:chOff x="-1333880" y="-524594"/>
            <a:chExt cx="288032" cy="1758829"/>
          </a:xfrm>
        </p:grpSpPr>
        <p:sp>
          <p:nvSpPr>
            <p:cNvPr id="196" name="Google Shape;196;p55"/>
            <p:cNvSpPr/>
            <p:nvPr/>
          </p:nvSpPr>
          <p:spPr>
            <a:xfrm>
              <a:off x="-1333880" y="-524594"/>
              <a:ext cx="288032" cy="288032"/>
            </a:xfrm>
            <a:prstGeom prst="rect">
              <a:avLst/>
            </a:prstGeom>
            <a:solidFill>
              <a:srgbClr val="F062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7" name="Google Shape;197;p55"/>
            <p:cNvSpPr/>
            <p:nvPr/>
          </p:nvSpPr>
          <p:spPr>
            <a:xfrm>
              <a:off x="-1333880" y="-230435"/>
              <a:ext cx="288032" cy="288032"/>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8" name="Google Shape;198;p55"/>
            <p:cNvSpPr/>
            <p:nvPr/>
          </p:nvSpPr>
          <p:spPr>
            <a:xfrm>
              <a:off x="-1333880" y="63724"/>
              <a:ext cx="288032" cy="288032"/>
            </a:xfrm>
            <a:prstGeom prst="rect">
              <a:avLst/>
            </a:prstGeom>
            <a:solidFill>
              <a:srgbClr val="F8B2B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199" name="Google Shape;199;p55"/>
            <p:cNvSpPr/>
            <p:nvPr/>
          </p:nvSpPr>
          <p:spPr>
            <a:xfrm>
              <a:off x="-1333880" y="357883"/>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00" name="Google Shape;200;p55"/>
            <p:cNvSpPr/>
            <p:nvPr/>
          </p:nvSpPr>
          <p:spPr>
            <a:xfrm>
              <a:off x="-1333880" y="946203"/>
              <a:ext cx="288032" cy="288032"/>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01" name="Google Shape;201;p55"/>
            <p:cNvSpPr/>
            <p:nvPr/>
          </p:nvSpPr>
          <p:spPr>
            <a:xfrm>
              <a:off x="-1333880" y="652042"/>
              <a:ext cx="288032" cy="288032"/>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เฉพาะชื่อเรื่อง">
  <p:cSld name="1_เฉพาะชื่อเรื่อง">
    <p:spTree>
      <p:nvGrpSpPr>
        <p:cNvPr id="1" name="Shape 276"/>
        <p:cNvGrpSpPr/>
        <p:nvPr/>
      </p:nvGrpSpPr>
      <p:grpSpPr>
        <a:xfrm>
          <a:off x="0" y="0"/>
          <a:ext cx="0" cy="0"/>
          <a:chOff x="0" y="0"/>
          <a:chExt cx="0" cy="0"/>
        </a:xfrm>
      </p:grpSpPr>
      <p:sp>
        <p:nvSpPr>
          <p:cNvPr id="277" name="Google Shape;277;p58"/>
          <p:cNvSpPr/>
          <p:nvPr/>
        </p:nvSpPr>
        <p:spPr>
          <a:xfrm>
            <a:off x="0" y="0"/>
            <a:ext cx="12188825" cy="6858000"/>
          </a:xfrm>
          <a:prstGeom prst="rect">
            <a:avLst/>
          </a:prstGeom>
          <a:solidFill>
            <a:srgbClr val="FDEADA"/>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78" name="Google Shape;278;p58"/>
          <p:cNvSpPr/>
          <p:nvPr/>
        </p:nvSpPr>
        <p:spPr>
          <a:xfrm>
            <a:off x="719215" y="740701"/>
            <a:ext cx="10989138" cy="5594355"/>
          </a:xfrm>
          <a:prstGeom prst="rect">
            <a:avLst/>
          </a:prstGeom>
          <a:solidFill>
            <a:srgbClr val="FD978E"/>
          </a:solidFill>
          <a:ln>
            <a:noFill/>
          </a:ln>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nvGrpSpPr>
          <p:cNvPr id="279" name="Google Shape;279;p58"/>
          <p:cNvGrpSpPr/>
          <p:nvPr/>
        </p:nvGrpSpPr>
        <p:grpSpPr>
          <a:xfrm>
            <a:off x="0" y="0"/>
            <a:ext cx="12188825" cy="6858000"/>
            <a:chOff x="410574" y="320200"/>
            <a:chExt cx="8322851" cy="4503100"/>
          </a:xfrm>
        </p:grpSpPr>
        <p:sp>
          <p:nvSpPr>
            <p:cNvPr id="280" name="Google Shape;280;p58"/>
            <p:cNvSpPr/>
            <p:nvPr/>
          </p:nvSpPr>
          <p:spPr>
            <a:xfrm>
              <a:off x="410574" y="320200"/>
              <a:ext cx="8322851" cy="4503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81" name="Google Shape;281;p58"/>
            <p:cNvSpPr/>
            <p:nvPr/>
          </p:nvSpPr>
          <p:spPr>
            <a:xfrm>
              <a:off x="410575" y="320200"/>
              <a:ext cx="8322850" cy="4503100"/>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282" name="Google Shape;282;p58"/>
          <p:cNvSpPr txBox="1">
            <a:spLocks noGrp="1"/>
          </p:cNvSpPr>
          <p:nvPr>
            <p:ph type="body" idx="1"/>
          </p:nvPr>
        </p:nvSpPr>
        <p:spPr>
          <a:xfrm>
            <a:off x="1237297" y="4432743"/>
            <a:ext cx="2886479" cy="639763"/>
          </a:xfrm>
          <a:prstGeom prst="rect">
            <a:avLst/>
          </a:prstGeom>
          <a:noFill/>
          <a:ln>
            <a:noFill/>
          </a:ln>
        </p:spPr>
        <p:txBody>
          <a:bodyPr spcFirstLastPara="1" wrap="square" lIns="121879" tIns="60923" rIns="121879" bIns="60923" anchor="b" anchorCtr="0">
            <a:normAutofit/>
          </a:bodyPr>
          <a:lstStyle>
            <a:lvl1pPr marL="609493" marR="0" lvl="0" indent="-304747" algn="ctr">
              <a:lnSpc>
                <a:spcPct val="100000"/>
              </a:lnSpc>
              <a:spcBef>
                <a:spcPts val="0"/>
              </a:spcBef>
              <a:spcAft>
                <a:spcPts val="0"/>
              </a:spcAft>
              <a:buClr>
                <a:srgbClr val="F48C9B"/>
              </a:buClr>
              <a:buSzPts val="1800"/>
              <a:buFont typeface="Itim"/>
              <a:buNone/>
              <a:defRPr sz="2400" b="1">
                <a:solidFill>
                  <a:srgbClr val="F48C9B"/>
                </a:solidFill>
                <a:latin typeface="Itim"/>
                <a:ea typeface="Itim"/>
                <a:cs typeface="Itim"/>
                <a:sym typeface="Itim"/>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283" name="Google Shape;283;p58"/>
          <p:cNvSpPr/>
          <p:nvPr/>
        </p:nvSpPr>
        <p:spPr>
          <a:xfrm>
            <a:off x="4724383" y="5072505"/>
            <a:ext cx="2527778" cy="1152128"/>
          </a:xfrm>
          <a:prstGeom prst="roundRect">
            <a:avLst>
              <a:gd name="adj" fmla="val 16667"/>
            </a:avLst>
          </a:prstGeom>
          <a:solidFill>
            <a:srgbClr val="F48C9B"/>
          </a:solidFill>
          <a:ln>
            <a:noFill/>
          </a:ln>
          <a:effectLst>
            <a:outerShdw blurRad="50800" dist="38100" dir="2700000" algn="tl" rotWithShape="0">
              <a:srgbClr val="F48C9B">
                <a:alpha val="40000"/>
              </a:srgbClr>
            </a:outerShdw>
          </a:effectLst>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84" name="Google Shape;284;p58"/>
          <p:cNvSpPr txBox="1">
            <a:spLocks noGrp="1"/>
          </p:cNvSpPr>
          <p:nvPr>
            <p:ph type="title"/>
          </p:nvPr>
        </p:nvSpPr>
        <p:spPr>
          <a:xfrm>
            <a:off x="609441" y="644691"/>
            <a:ext cx="10969943" cy="1143000"/>
          </a:xfrm>
          <a:prstGeom prst="rect">
            <a:avLst/>
          </a:prstGeom>
          <a:noFill/>
          <a:ln>
            <a:noFill/>
          </a:ln>
        </p:spPr>
        <p:txBody>
          <a:bodyPr spcFirstLastPara="1" wrap="square" lIns="121879" tIns="60923" rIns="121879" bIns="60923" anchor="ctr" anchorCtr="0">
            <a:normAutofit/>
          </a:bodyPr>
          <a:lstStyle>
            <a:lvl1pPr lvl="0" algn="ctr">
              <a:lnSpc>
                <a:spcPct val="100000"/>
              </a:lnSpc>
              <a:spcBef>
                <a:spcPts val="0"/>
              </a:spcBef>
              <a:spcAft>
                <a:spcPts val="0"/>
              </a:spcAft>
              <a:buClr>
                <a:srgbClr val="F48C9B"/>
              </a:buClr>
              <a:buSzPts val="4400"/>
              <a:buFont typeface="Arial Rounded"/>
              <a:buNone/>
              <a:defRPr>
                <a:solidFill>
                  <a:srgbClr val="F48C9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5" name="Google Shape;285;p58"/>
          <p:cNvSpPr/>
          <p:nvPr/>
        </p:nvSpPr>
        <p:spPr>
          <a:xfrm>
            <a:off x="8051053" y="5072505"/>
            <a:ext cx="2527778" cy="1152128"/>
          </a:xfrm>
          <a:prstGeom prst="roundRect">
            <a:avLst>
              <a:gd name="adj" fmla="val 16667"/>
            </a:avLst>
          </a:prstGeom>
          <a:solidFill>
            <a:srgbClr val="F48C9B"/>
          </a:solidFill>
          <a:ln>
            <a:noFill/>
          </a:ln>
          <a:effectLst>
            <a:outerShdw blurRad="50800" dist="38100" dir="2700000" algn="tl" rotWithShape="0">
              <a:srgbClr val="F48C9B">
                <a:alpha val="40000"/>
              </a:srgbClr>
            </a:outerShdw>
          </a:effectLst>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nvGrpSpPr>
          <p:cNvPr id="286" name="Google Shape;286;p58"/>
          <p:cNvGrpSpPr/>
          <p:nvPr/>
        </p:nvGrpSpPr>
        <p:grpSpPr>
          <a:xfrm>
            <a:off x="1413447" y="2031211"/>
            <a:ext cx="2527778" cy="2437751"/>
            <a:chOff x="1187624" y="1131590"/>
            <a:chExt cx="3311293" cy="3240360"/>
          </a:xfrm>
        </p:grpSpPr>
        <p:sp>
          <p:nvSpPr>
            <p:cNvPr id="287" name="Google Shape;287;p58"/>
            <p:cNvSpPr/>
            <p:nvPr/>
          </p:nvSpPr>
          <p:spPr>
            <a:xfrm>
              <a:off x="1187624" y="1347613"/>
              <a:ext cx="3311293" cy="3024337"/>
            </a:xfrm>
            <a:prstGeom prst="roundRect">
              <a:avLst>
                <a:gd name="adj" fmla="val 3839"/>
              </a:avLst>
            </a:prstGeom>
            <a:solidFill>
              <a:schemeClr val="lt1"/>
            </a:solidFill>
            <a:ln w="25400" cap="flat"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88" name="Google Shape;288;p58"/>
            <p:cNvSpPr/>
            <p:nvPr/>
          </p:nvSpPr>
          <p:spPr>
            <a:xfrm>
              <a:off x="1340025" y="1663809"/>
              <a:ext cx="3014878" cy="2420109"/>
            </a:xfrm>
            <a:prstGeom prst="roundRect">
              <a:avLst>
                <a:gd name="adj" fmla="val 3839"/>
              </a:avLst>
            </a:prstGeom>
            <a:solidFill>
              <a:srgbClr val="FCE2CC"/>
            </a:solidFill>
            <a:ln w="25400" cap="flat" cmpd="sng">
              <a:solidFill>
                <a:srgbClr val="F48C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rgbClr val="FEB2AC"/>
                </a:solidFill>
                <a:latin typeface="Itim"/>
                <a:ea typeface="Itim"/>
                <a:cs typeface="Itim"/>
                <a:sym typeface="Itim"/>
              </a:endParaRPr>
            </a:p>
          </p:txBody>
        </p:sp>
        <p:grpSp>
          <p:nvGrpSpPr>
            <p:cNvPr id="289" name="Google Shape;289;p58"/>
            <p:cNvGrpSpPr/>
            <p:nvPr/>
          </p:nvGrpSpPr>
          <p:grpSpPr>
            <a:xfrm>
              <a:off x="1475656" y="1131590"/>
              <a:ext cx="345540" cy="361010"/>
              <a:chOff x="1532087" y="1131590"/>
              <a:chExt cx="345540" cy="361010"/>
            </a:xfrm>
          </p:grpSpPr>
          <p:sp>
            <p:nvSpPr>
              <p:cNvPr id="290" name="Google Shape;290;p58"/>
              <p:cNvSpPr/>
              <p:nvPr/>
            </p:nvSpPr>
            <p:spPr>
              <a:xfrm>
                <a:off x="1532087" y="113159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91" name="Google Shape;291;p58"/>
              <p:cNvSpPr/>
              <p:nvPr/>
            </p:nvSpPr>
            <p:spPr>
              <a:xfrm>
                <a:off x="1733611" y="11325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292" name="Google Shape;292;p58"/>
            <p:cNvGrpSpPr/>
            <p:nvPr/>
          </p:nvGrpSpPr>
          <p:grpSpPr>
            <a:xfrm>
              <a:off x="3866420" y="1138060"/>
              <a:ext cx="345540" cy="361010"/>
              <a:chOff x="3866420" y="1138060"/>
              <a:chExt cx="345540" cy="361010"/>
            </a:xfrm>
          </p:grpSpPr>
          <p:sp>
            <p:nvSpPr>
              <p:cNvPr id="293" name="Google Shape;293;p58"/>
              <p:cNvSpPr/>
              <p:nvPr/>
            </p:nvSpPr>
            <p:spPr>
              <a:xfrm>
                <a:off x="3866420" y="11380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94" name="Google Shape;294;p58"/>
              <p:cNvSpPr/>
              <p:nvPr/>
            </p:nvSpPr>
            <p:spPr>
              <a:xfrm>
                <a:off x="4067944" y="113903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grpSp>
        <p:nvGrpSpPr>
          <p:cNvPr id="295" name="Google Shape;295;p58"/>
          <p:cNvGrpSpPr/>
          <p:nvPr/>
        </p:nvGrpSpPr>
        <p:grpSpPr>
          <a:xfrm>
            <a:off x="4724383" y="2031211"/>
            <a:ext cx="2527778" cy="2437751"/>
            <a:chOff x="1187624" y="1131590"/>
            <a:chExt cx="3311293" cy="3240360"/>
          </a:xfrm>
        </p:grpSpPr>
        <p:sp>
          <p:nvSpPr>
            <p:cNvPr id="296" name="Google Shape;296;p58"/>
            <p:cNvSpPr/>
            <p:nvPr/>
          </p:nvSpPr>
          <p:spPr>
            <a:xfrm>
              <a:off x="1187624" y="1347613"/>
              <a:ext cx="3311293" cy="3024337"/>
            </a:xfrm>
            <a:prstGeom prst="roundRect">
              <a:avLst>
                <a:gd name="adj" fmla="val 3839"/>
              </a:avLst>
            </a:prstGeom>
            <a:solidFill>
              <a:schemeClr val="lt1"/>
            </a:solidFill>
            <a:ln w="25400" cap="flat"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297" name="Google Shape;297;p58"/>
            <p:cNvSpPr/>
            <p:nvPr/>
          </p:nvSpPr>
          <p:spPr>
            <a:xfrm>
              <a:off x="1340025" y="1663809"/>
              <a:ext cx="3014878" cy="2420109"/>
            </a:xfrm>
            <a:prstGeom prst="roundRect">
              <a:avLst>
                <a:gd name="adj" fmla="val 3839"/>
              </a:avLst>
            </a:prstGeom>
            <a:solidFill>
              <a:srgbClr val="FCE2CC"/>
            </a:solidFill>
            <a:ln w="25400" cap="flat" cmpd="sng">
              <a:solidFill>
                <a:srgbClr val="F48C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rgbClr val="FEB2AC"/>
                </a:solidFill>
                <a:latin typeface="Itim"/>
                <a:ea typeface="Itim"/>
                <a:cs typeface="Itim"/>
                <a:sym typeface="Itim"/>
              </a:endParaRPr>
            </a:p>
          </p:txBody>
        </p:sp>
        <p:grpSp>
          <p:nvGrpSpPr>
            <p:cNvPr id="298" name="Google Shape;298;p58"/>
            <p:cNvGrpSpPr/>
            <p:nvPr/>
          </p:nvGrpSpPr>
          <p:grpSpPr>
            <a:xfrm>
              <a:off x="1475656" y="1131590"/>
              <a:ext cx="345540" cy="361010"/>
              <a:chOff x="1532087" y="1131590"/>
              <a:chExt cx="345540" cy="361010"/>
            </a:xfrm>
          </p:grpSpPr>
          <p:sp>
            <p:nvSpPr>
              <p:cNvPr id="299" name="Google Shape;299;p58"/>
              <p:cNvSpPr/>
              <p:nvPr/>
            </p:nvSpPr>
            <p:spPr>
              <a:xfrm>
                <a:off x="1532087" y="113159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00" name="Google Shape;300;p58"/>
              <p:cNvSpPr/>
              <p:nvPr/>
            </p:nvSpPr>
            <p:spPr>
              <a:xfrm>
                <a:off x="1733611" y="11325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301" name="Google Shape;301;p58"/>
            <p:cNvGrpSpPr/>
            <p:nvPr/>
          </p:nvGrpSpPr>
          <p:grpSpPr>
            <a:xfrm>
              <a:off x="3866420" y="1138060"/>
              <a:ext cx="345540" cy="361010"/>
              <a:chOff x="3866420" y="1138060"/>
              <a:chExt cx="345540" cy="361010"/>
            </a:xfrm>
          </p:grpSpPr>
          <p:sp>
            <p:nvSpPr>
              <p:cNvPr id="302" name="Google Shape;302;p58"/>
              <p:cNvSpPr/>
              <p:nvPr/>
            </p:nvSpPr>
            <p:spPr>
              <a:xfrm>
                <a:off x="3866420" y="11380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03" name="Google Shape;303;p58"/>
              <p:cNvSpPr/>
              <p:nvPr/>
            </p:nvSpPr>
            <p:spPr>
              <a:xfrm>
                <a:off x="4067944" y="113903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sp>
        <p:nvSpPr>
          <p:cNvPr id="304" name="Google Shape;304;p58"/>
          <p:cNvSpPr/>
          <p:nvPr/>
        </p:nvSpPr>
        <p:spPr>
          <a:xfrm>
            <a:off x="1413447" y="5061181"/>
            <a:ext cx="2527778" cy="1152128"/>
          </a:xfrm>
          <a:prstGeom prst="roundRect">
            <a:avLst>
              <a:gd name="adj" fmla="val 16667"/>
            </a:avLst>
          </a:prstGeom>
          <a:solidFill>
            <a:srgbClr val="F48C9B"/>
          </a:solidFill>
          <a:ln>
            <a:noFill/>
          </a:ln>
          <a:effectLst>
            <a:outerShdw blurRad="50800" dist="38100" dir="2700000" algn="tl" rotWithShape="0">
              <a:srgbClr val="F48C9B">
                <a:alpha val="40000"/>
              </a:srgbClr>
            </a:outerShdw>
          </a:effectLst>
        </p:spPr>
        <p:txBody>
          <a:bodyPr spcFirstLastPara="1" wrap="square" lIns="121879" tIns="60923" rIns="121879" bIns="60923"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05" name="Google Shape;305;p58"/>
          <p:cNvSpPr txBox="1">
            <a:spLocks noGrp="1"/>
          </p:cNvSpPr>
          <p:nvPr>
            <p:ph type="body" idx="2"/>
          </p:nvPr>
        </p:nvSpPr>
        <p:spPr>
          <a:xfrm>
            <a:off x="1413447" y="5061182"/>
            <a:ext cx="2527778" cy="1163452"/>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chemeClr val="lt1"/>
              </a:buClr>
              <a:buSzPts val="1400"/>
              <a:buFont typeface="Itim"/>
              <a:buNone/>
              <a:defRPr sz="1900">
                <a:solidFill>
                  <a:schemeClr val="lt1"/>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grpSp>
        <p:nvGrpSpPr>
          <p:cNvPr id="306" name="Google Shape;306;p58"/>
          <p:cNvGrpSpPr/>
          <p:nvPr/>
        </p:nvGrpSpPr>
        <p:grpSpPr>
          <a:xfrm>
            <a:off x="8047852" y="2031211"/>
            <a:ext cx="2527778" cy="2437751"/>
            <a:chOff x="1187624" y="1131590"/>
            <a:chExt cx="3311293" cy="3240360"/>
          </a:xfrm>
        </p:grpSpPr>
        <p:sp>
          <p:nvSpPr>
            <p:cNvPr id="307" name="Google Shape;307;p58"/>
            <p:cNvSpPr/>
            <p:nvPr/>
          </p:nvSpPr>
          <p:spPr>
            <a:xfrm>
              <a:off x="1187624" y="1347613"/>
              <a:ext cx="3311293" cy="3024337"/>
            </a:xfrm>
            <a:prstGeom prst="roundRect">
              <a:avLst>
                <a:gd name="adj" fmla="val 3839"/>
              </a:avLst>
            </a:prstGeom>
            <a:solidFill>
              <a:schemeClr val="lt1"/>
            </a:solidFill>
            <a:ln w="25400" cap="flat"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08" name="Google Shape;308;p58"/>
            <p:cNvSpPr/>
            <p:nvPr/>
          </p:nvSpPr>
          <p:spPr>
            <a:xfrm>
              <a:off x="1340025" y="1663809"/>
              <a:ext cx="3014878" cy="2420109"/>
            </a:xfrm>
            <a:prstGeom prst="roundRect">
              <a:avLst>
                <a:gd name="adj" fmla="val 3839"/>
              </a:avLst>
            </a:prstGeom>
            <a:solidFill>
              <a:srgbClr val="FCE2CC"/>
            </a:solidFill>
            <a:ln w="25400" cap="flat" cmpd="sng">
              <a:solidFill>
                <a:srgbClr val="F48C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rgbClr val="FEB2AC"/>
                </a:solidFill>
                <a:latin typeface="Itim"/>
                <a:ea typeface="Itim"/>
                <a:cs typeface="Itim"/>
                <a:sym typeface="Itim"/>
              </a:endParaRPr>
            </a:p>
          </p:txBody>
        </p:sp>
        <p:grpSp>
          <p:nvGrpSpPr>
            <p:cNvPr id="309" name="Google Shape;309;p58"/>
            <p:cNvGrpSpPr/>
            <p:nvPr/>
          </p:nvGrpSpPr>
          <p:grpSpPr>
            <a:xfrm>
              <a:off x="1475656" y="1131590"/>
              <a:ext cx="345540" cy="361010"/>
              <a:chOff x="1532087" y="1131590"/>
              <a:chExt cx="345540" cy="361010"/>
            </a:xfrm>
          </p:grpSpPr>
          <p:sp>
            <p:nvSpPr>
              <p:cNvPr id="310" name="Google Shape;310;p58"/>
              <p:cNvSpPr/>
              <p:nvPr/>
            </p:nvSpPr>
            <p:spPr>
              <a:xfrm>
                <a:off x="1532087" y="113159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11" name="Google Shape;311;p58"/>
              <p:cNvSpPr/>
              <p:nvPr/>
            </p:nvSpPr>
            <p:spPr>
              <a:xfrm>
                <a:off x="1733611" y="11325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312" name="Google Shape;312;p58"/>
            <p:cNvGrpSpPr/>
            <p:nvPr/>
          </p:nvGrpSpPr>
          <p:grpSpPr>
            <a:xfrm>
              <a:off x="3866420" y="1138060"/>
              <a:ext cx="345540" cy="361010"/>
              <a:chOff x="3866420" y="1138060"/>
              <a:chExt cx="345540" cy="361010"/>
            </a:xfrm>
          </p:grpSpPr>
          <p:sp>
            <p:nvSpPr>
              <p:cNvPr id="313" name="Google Shape;313;p58"/>
              <p:cNvSpPr/>
              <p:nvPr/>
            </p:nvSpPr>
            <p:spPr>
              <a:xfrm>
                <a:off x="3866420" y="113806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14" name="Google Shape;314;p58"/>
              <p:cNvSpPr/>
              <p:nvPr/>
            </p:nvSpPr>
            <p:spPr>
              <a:xfrm>
                <a:off x="4067944" y="1139030"/>
                <a:ext cx="144016" cy="360040"/>
              </a:xfrm>
              <a:prstGeom prst="roundRect">
                <a:avLst>
                  <a:gd name="adj" fmla="val 50000"/>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grpSp>
        <p:nvGrpSpPr>
          <p:cNvPr id="315" name="Google Shape;315;p58"/>
          <p:cNvGrpSpPr/>
          <p:nvPr/>
        </p:nvGrpSpPr>
        <p:grpSpPr>
          <a:xfrm>
            <a:off x="9918783" y="189107"/>
            <a:ext cx="1900384" cy="712279"/>
            <a:chOff x="7162134" y="141830"/>
            <a:chExt cx="1425659" cy="534209"/>
          </a:xfrm>
        </p:grpSpPr>
        <p:pic>
          <p:nvPicPr>
            <p:cNvPr id="316" name="Google Shape;316;p58"/>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317" name="Google Shape;317;p58"/>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318" name="Google Shape;318;p58"/>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319" name="Google Shape;319;p58"/>
          <p:cNvGrpSpPr/>
          <p:nvPr/>
        </p:nvGrpSpPr>
        <p:grpSpPr>
          <a:xfrm>
            <a:off x="11588384" y="5719599"/>
            <a:ext cx="239938" cy="795399"/>
            <a:chOff x="1252380" y="4155926"/>
            <a:chExt cx="180000" cy="596549"/>
          </a:xfrm>
        </p:grpSpPr>
        <p:sp>
          <p:nvSpPr>
            <p:cNvPr id="320" name="Google Shape;320;p58"/>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21" name="Google Shape;321;p58"/>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22" name="Google Shape;322;p58"/>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323" name="Google Shape;323;p58"/>
          <p:cNvGrpSpPr/>
          <p:nvPr/>
        </p:nvGrpSpPr>
        <p:grpSpPr>
          <a:xfrm>
            <a:off x="388187" y="455321"/>
            <a:ext cx="239938" cy="795399"/>
            <a:chOff x="1252380" y="4155926"/>
            <a:chExt cx="180000" cy="596549"/>
          </a:xfrm>
        </p:grpSpPr>
        <p:sp>
          <p:nvSpPr>
            <p:cNvPr id="324" name="Google Shape;324;p58"/>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25" name="Google Shape;325;p58"/>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26" name="Google Shape;326;p58"/>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27" name="Google Shape;327;p58"/>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8" name="Google Shape;328;p58"/>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58"/>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
        <p:nvSpPr>
          <p:cNvPr id="330" name="Google Shape;330;p58"/>
          <p:cNvSpPr>
            <a:spLocks noGrp="1"/>
          </p:cNvSpPr>
          <p:nvPr>
            <p:ph type="pic" idx="3"/>
          </p:nvPr>
        </p:nvSpPr>
        <p:spPr>
          <a:xfrm>
            <a:off x="1529952" y="2432051"/>
            <a:ext cx="2302334" cy="1820333"/>
          </a:xfrm>
          <a:prstGeom prst="roundRect">
            <a:avLst>
              <a:gd name="adj" fmla="val 4901"/>
            </a:avLst>
          </a:prstGeom>
          <a:noFill/>
          <a:ln>
            <a:noFill/>
          </a:ln>
        </p:spPr>
      </p:sp>
      <p:sp>
        <p:nvSpPr>
          <p:cNvPr id="331" name="Google Shape;331;p58"/>
          <p:cNvSpPr>
            <a:spLocks noGrp="1"/>
          </p:cNvSpPr>
          <p:nvPr>
            <p:ph type="pic" idx="4"/>
          </p:nvPr>
        </p:nvSpPr>
        <p:spPr>
          <a:xfrm>
            <a:off x="4840723" y="2421178"/>
            <a:ext cx="2302334" cy="1820333"/>
          </a:xfrm>
          <a:prstGeom prst="roundRect">
            <a:avLst>
              <a:gd name="adj" fmla="val 4901"/>
            </a:avLst>
          </a:prstGeom>
          <a:noFill/>
          <a:ln>
            <a:noFill/>
          </a:ln>
        </p:spPr>
      </p:sp>
      <p:sp>
        <p:nvSpPr>
          <p:cNvPr id="332" name="Google Shape;332;p58"/>
          <p:cNvSpPr>
            <a:spLocks noGrp="1"/>
          </p:cNvSpPr>
          <p:nvPr>
            <p:ph type="pic" idx="5"/>
          </p:nvPr>
        </p:nvSpPr>
        <p:spPr>
          <a:xfrm>
            <a:off x="8164192" y="2416603"/>
            <a:ext cx="2302334" cy="1820333"/>
          </a:xfrm>
          <a:prstGeom prst="roundRect">
            <a:avLst>
              <a:gd name="adj" fmla="val 4901"/>
            </a:avLst>
          </a:prstGeom>
          <a:noFill/>
          <a:ln>
            <a:noFill/>
          </a:ln>
        </p:spPr>
      </p:sp>
      <p:sp>
        <p:nvSpPr>
          <p:cNvPr id="333" name="Google Shape;333;p58"/>
          <p:cNvSpPr txBox="1">
            <a:spLocks noGrp="1"/>
          </p:cNvSpPr>
          <p:nvPr>
            <p:ph type="body" idx="6"/>
          </p:nvPr>
        </p:nvSpPr>
        <p:spPr>
          <a:xfrm>
            <a:off x="4551434" y="4487416"/>
            <a:ext cx="2886479" cy="639763"/>
          </a:xfrm>
          <a:prstGeom prst="rect">
            <a:avLst/>
          </a:prstGeom>
          <a:noFill/>
          <a:ln>
            <a:noFill/>
          </a:ln>
        </p:spPr>
        <p:txBody>
          <a:bodyPr spcFirstLastPara="1" wrap="square" lIns="121879" tIns="60923" rIns="121879" bIns="60923" anchor="b" anchorCtr="0">
            <a:normAutofit/>
          </a:bodyPr>
          <a:lstStyle>
            <a:lvl1pPr marL="609493" marR="0" lvl="0" indent="-304747" algn="ctr">
              <a:lnSpc>
                <a:spcPct val="100000"/>
              </a:lnSpc>
              <a:spcBef>
                <a:spcPts val="0"/>
              </a:spcBef>
              <a:spcAft>
                <a:spcPts val="0"/>
              </a:spcAft>
              <a:buClr>
                <a:srgbClr val="F48C9B"/>
              </a:buClr>
              <a:buSzPts val="1800"/>
              <a:buFont typeface="Itim"/>
              <a:buNone/>
              <a:defRPr sz="2400" b="1">
                <a:solidFill>
                  <a:srgbClr val="F48C9B"/>
                </a:solidFill>
                <a:latin typeface="Itim"/>
                <a:ea typeface="Itim"/>
                <a:cs typeface="Itim"/>
                <a:sym typeface="Itim"/>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34" name="Google Shape;334;p58"/>
          <p:cNvSpPr txBox="1">
            <a:spLocks noGrp="1"/>
          </p:cNvSpPr>
          <p:nvPr>
            <p:ph type="body" idx="7"/>
          </p:nvPr>
        </p:nvSpPr>
        <p:spPr>
          <a:xfrm>
            <a:off x="4727584" y="5115855"/>
            <a:ext cx="2527778" cy="1163452"/>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chemeClr val="lt1"/>
              </a:buClr>
              <a:buSzPts val="1400"/>
              <a:buFont typeface="Itim"/>
              <a:buNone/>
              <a:defRPr sz="1900">
                <a:solidFill>
                  <a:schemeClr val="lt1"/>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sp>
        <p:nvSpPr>
          <p:cNvPr id="335" name="Google Shape;335;p58"/>
          <p:cNvSpPr txBox="1">
            <a:spLocks noGrp="1"/>
          </p:cNvSpPr>
          <p:nvPr>
            <p:ph type="body" idx="8"/>
          </p:nvPr>
        </p:nvSpPr>
        <p:spPr>
          <a:xfrm>
            <a:off x="7874903" y="4465484"/>
            <a:ext cx="2886479" cy="639763"/>
          </a:xfrm>
          <a:prstGeom prst="rect">
            <a:avLst/>
          </a:prstGeom>
          <a:noFill/>
          <a:ln>
            <a:noFill/>
          </a:ln>
        </p:spPr>
        <p:txBody>
          <a:bodyPr spcFirstLastPara="1" wrap="square" lIns="121879" tIns="60923" rIns="121879" bIns="60923" anchor="b" anchorCtr="0">
            <a:normAutofit/>
          </a:bodyPr>
          <a:lstStyle>
            <a:lvl1pPr marL="609493" marR="0" lvl="0" indent="-304747" algn="ctr">
              <a:lnSpc>
                <a:spcPct val="100000"/>
              </a:lnSpc>
              <a:spcBef>
                <a:spcPts val="0"/>
              </a:spcBef>
              <a:spcAft>
                <a:spcPts val="0"/>
              </a:spcAft>
              <a:buClr>
                <a:srgbClr val="F48C9B"/>
              </a:buClr>
              <a:buSzPts val="1800"/>
              <a:buFont typeface="Itim"/>
              <a:buNone/>
              <a:defRPr sz="2400" b="1">
                <a:solidFill>
                  <a:srgbClr val="F48C9B"/>
                </a:solidFill>
                <a:latin typeface="Itim"/>
                <a:ea typeface="Itim"/>
                <a:cs typeface="Itim"/>
                <a:sym typeface="Itim"/>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36" name="Google Shape;336;p58"/>
          <p:cNvSpPr txBox="1">
            <a:spLocks noGrp="1"/>
          </p:cNvSpPr>
          <p:nvPr>
            <p:ph type="body" idx="9"/>
          </p:nvPr>
        </p:nvSpPr>
        <p:spPr>
          <a:xfrm>
            <a:off x="8051053" y="5093923"/>
            <a:ext cx="2527778" cy="1163452"/>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chemeClr val="lt1"/>
              </a:buClr>
              <a:buSzPts val="1400"/>
              <a:buFont typeface="Itim"/>
              <a:buNone/>
              <a:defRPr sz="1900">
                <a:solidFill>
                  <a:schemeClr val="lt1"/>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การเปรียบเทียบ">
  <p:cSld name="1_การเปรียบเทียบ">
    <p:spTree>
      <p:nvGrpSpPr>
        <p:cNvPr id="1" name="Shape 337"/>
        <p:cNvGrpSpPr/>
        <p:nvPr/>
      </p:nvGrpSpPr>
      <p:grpSpPr>
        <a:xfrm>
          <a:off x="0" y="0"/>
          <a:ext cx="0" cy="0"/>
          <a:chOff x="0" y="0"/>
          <a:chExt cx="0" cy="0"/>
        </a:xfrm>
      </p:grpSpPr>
      <p:grpSp>
        <p:nvGrpSpPr>
          <p:cNvPr id="338" name="Google Shape;338;p59"/>
          <p:cNvGrpSpPr/>
          <p:nvPr/>
        </p:nvGrpSpPr>
        <p:grpSpPr>
          <a:xfrm>
            <a:off x="0" y="0"/>
            <a:ext cx="12188825" cy="6858000"/>
            <a:chOff x="0" y="0"/>
            <a:chExt cx="9144000" cy="5143500"/>
          </a:xfrm>
        </p:grpSpPr>
        <p:grpSp>
          <p:nvGrpSpPr>
            <p:cNvPr id="339" name="Google Shape;339;p59"/>
            <p:cNvGrpSpPr/>
            <p:nvPr/>
          </p:nvGrpSpPr>
          <p:grpSpPr>
            <a:xfrm>
              <a:off x="0" y="0"/>
              <a:ext cx="9144000" cy="5143500"/>
              <a:chOff x="0" y="0"/>
              <a:chExt cx="9144000" cy="5143500"/>
            </a:xfrm>
          </p:grpSpPr>
          <p:sp>
            <p:nvSpPr>
              <p:cNvPr id="340" name="Google Shape;340;p59"/>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41" name="Google Shape;341;p59"/>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42" name="Google Shape;342;p59"/>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43" name="Google Shape;343;p59"/>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344" name="Google Shape;344;p59"/>
          <p:cNvSpPr txBox="1">
            <a:spLocks noGrp="1"/>
          </p:cNvSpPr>
          <p:nvPr>
            <p:ph type="title"/>
          </p:nvPr>
        </p:nvSpPr>
        <p:spPr>
          <a:xfrm>
            <a:off x="609441" y="749829"/>
            <a:ext cx="10969943" cy="1143000"/>
          </a:xfrm>
          <a:prstGeom prst="rect">
            <a:avLst/>
          </a:prstGeom>
          <a:noFill/>
          <a:ln>
            <a:noFill/>
          </a:ln>
        </p:spPr>
        <p:txBody>
          <a:bodyPr spcFirstLastPara="1" wrap="square" lIns="121879" tIns="60923" rIns="121879" bIns="60923" anchor="ctr" anchorCtr="0">
            <a:normAutofit/>
          </a:bodyPr>
          <a:lstStyle>
            <a:lvl1pPr marR="0" lvl="0" algn="ctr">
              <a:lnSpc>
                <a:spcPct val="100000"/>
              </a:lnSpc>
              <a:spcBef>
                <a:spcPts val="0"/>
              </a:spcBef>
              <a:spcAft>
                <a:spcPts val="0"/>
              </a:spcAft>
              <a:buClr>
                <a:srgbClr val="F48C9B"/>
              </a:buClr>
              <a:buSzPts val="4400"/>
              <a:buFont typeface="Arial Rounded"/>
              <a:buNone/>
              <a:defRPr>
                <a:solidFill>
                  <a:srgbClr val="F48C9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59"/>
          <p:cNvSpPr txBox="1">
            <a:spLocks noGrp="1"/>
          </p:cNvSpPr>
          <p:nvPr>
            <p:ph type="body" idx="1"/>
          </p:nvPr>
        </p:nvSpPr>
        <p:spPr>
          <a:xfrm>
            <a:off x="8295450" y="4267551"/>
            <a:ext cx="2982189" cy="639763"/>
          </a:xfrm>
          <a:prstGeom prst="rect">
            <a:avLst/>
          </a:prstGeom>
          <a:noFill/>
          <a:ln>
            <a:noFill/>
          </a:ln>
        </p:spPr>
        <p:txBody>
          <a:bodyPr spcFirstLastPara="1" wrap="square" lIns="121879" tIns="60923" rIns="121879" bIns="60923" anchor="b" anchorCtr="0">
            <a:noAutofit/>
          </a:bodyPr>
          <a:lstStyle>
            <a:lvl1pPr marL="609493" marR="0" lvl="0" indent="-304747" algn="ctr">
              <a:lnSpc>
                <a:spcPct val="100000"/>
              </a:lnSpc>
              <a:spcBef>
                <a:spcPts val="0"/>
              </a:spcBef>
              <a:spcAft>
                <a:spcPts val="0"/>
              </a:spcAft>
              <a:buClr>
                <a:srgbClr val="323149"/>
              </a:buClr>
              <a:buSzPts val="2400"/>
              <a:buFont typeface="Itim"/>
              <a:buNone/>
              <a:defRPr sz="3200" b="0">
                <a:solidFill>
                  <a:srgbClr val="F48C9B"/>
                </a:solidFill>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46" name="Google Shape;346;p59"/>
          <p:cNvSpPr txBox="1">
            <a:spLocks noGrp="1"/>
          </p:cNvSpPr>
          <p:nvPr>
            <p:ph type="body" idx="2"/>
          </p:nvPr>
        </p:nvSpPr>
        <p:spPr>
          <a:xfrm>
            <a:off x="7774351" y="4893949"/>
            <a:ext cx="3503287" cy="1036835"/>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rgbClr val="7F7F7F"/>
              </a:buClr>
              <a:buSzPts val="1400"/>
              <a:buFont typeface="Itim"/>
              <a:buNone/>
              <a:defRPr sz="1900">
                <a:solidFill>
                  <a:srgbClr val="7F7F7F"/>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sp>
        <p:nvSpPr>
          <p:cNvPr id="347" name="Google Shape;347;p59"/>
          <p:cNvSpPr txBox="1">
            <a:spLocks noGrp="1"/>
          </p:cNvSpPr>
          <p:nvPr>
            <p:ph type="body" idx="3"/>
          </p:nvPr>
        </p:nvSpPr>
        <p:spPr>
          <a:xfrm>
            <a:off x="8295450" y="2347339"/>
            <a:ext cx="2982189" cy="639763"/>
          </a:xfrm>
          <a:prstGeom prst="rect">
            <a:avLst/>
          </a:prstGeom>
          <a:noFill/>
          <a:ln>
            <a:noFill/>
          </a:ln>
        </p:spPr>
        <p:txBody>
          <a:bodyPr spcFirstLastPara="1" wrap="square" lIns="121879" tIns="60923" rIns="121879" bIns="60923" anchor="b" anchorCtr="0">
            <a:noAutofit/>
          </a:bodyPr>
          <a:lstStyle>
            <a:lvl1pPr marL="609493" marR="0" lvl="0" indent="-304747" algn="ctr">
              <a:lnSpc>
                <a:spcPct val="100000"/>
              </a:lnSpc>
              <a:spcBef>
                <a:spcPts val="0"/>
              </a:spcBef>
              <a:spcAft>
                <a:spcPts val="0"/>
              </a:spcAft>
              <a:buClr>
                <a:srgbClr val="323149"/>
              </a:buClr>
              <a:buSzPts val="2400"/>
              <a:buFont typeface="Itim"/>
              <a:buNone/>
              <a:defRPr sz="3200" b="0">
                <a:solidFill>
                  <a:srgbClr val="F48C9B"/>
                </a:solidFill>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48" name="Google Shape;348;p59"/>
          <p:cNvSpPr txBox="1">
            <a:spLocks noGrp="1"/>
          </p:cNvSpPr>
          <p:nvPr>
            <p:ph type="body" idx="4"/>
          </p:nvPr>
        </p:nvSpPr>
        <p:spPr>
          <a:xfrm>
            <a:off x="7774351" y="2973737"/>
            <a:ext cx="3503287" cy="1036835"/>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rgbClr val="7F7F7F"/>
              </a:buClr>
              <a:buSzPts val="1400"/>
              <a:buFont typeface="Itim"/>
              <a:buNone/>
              <a:defRPr sz="1900">
                <a:solidFill>
                  <a:srgbClr val="7F7F7F"/>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sp>
        <p:nvSpPr>
          <p:cNvPr id="349" name="Google Shape;349;p59"/>
          <p:cNvSpPr txBox="1">
            <a:spLocks noGrp="1"/>
          </p:cNvSpPr>
          <p:nvPr>
            <p:ph type="body" idx="5"/>
          </p:nvPr>
        </p:nvSpPr>
        <p:spPr>
          <a:xfrm>
            <a:off x="2926885" y="4262044"/>
            <a:ext cx="2982189" cy="639763"/>
          </a:xfrm>
          <a:prstGeom prst="rect">
            <a:avLst/>
          </a:prstGeom>
          <a:noFill/>
          <a:ln>
            <a:noFill/>
          </a:ln>
        </p:spPr>
        <p:txBody>
          <a:bodyPr spcFirstLastPara="1" wrap="square" lIns="121879" tIns="60923" rIns="121879" bIns="60923" anchor="b" anchorCtr="0">
            <a:noAutofit/>
          </a:bodyPr>
          <a:lstStyle>
            <a:lvl1pPr marL="609493" marR="0" lvl="0" indent="-304747" algn="ctr">
              <a:lnSpc>
                <a:spcPct val="100000"/>
              </a:lnSpc>
              <a:spcBef>
                <a:spcPts val="0"/>
              </a:spcBef>
              <a:spcAft>
                <a:spcPts val="0"/>
              </a:spcAft>
              <a:buClr>
                <a:srgbClr val="323149"/>
              </a:buClr>
              <a:buSzPts val="2400"/>
              <a:buFont typeface="Itim"/>
              <a:buNone/>
              <a:defRPr sz="3200" b="0">
                <a:solidFill>
                  <a:srgbClr val="F48C9B"/>
                </a:solidFill>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50" name="Google Shape;350;p59"/>
          <p:cNvSpPr txBox="1">
            <a:spLocks noGrp="1"/>
          </p:cNvSpPr>
          <p:nvPr>
            <p:ph type="body" idx="6"/>
          </p:nvPr>
        </p:nvSpPr>
        <p:spPr>
          <a:xfrm>
            <a:off x="2405787" y="4888443"/>
            <a:ext cx="3503287" cy="1036835"/>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rgbClr val="7F7F7F"/>
              </a:buClr>
              <a:buSzPts val="1400"/>
              <a:buFont typeface="Itim"/>
              <a:buNone/>
              <a:defRPr sz="1900">
                <a:solidFill>
                  <a:srgbClr val="7F7F7F"/>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sp>
        <p:nvSpPr>
          <p:cNvPr id="351" name="Google Shape;351;p59"/>
          <p:cNvSpPr txBox="1">
            <a:spLocks noGrp="1"/>
          </p:cNvSpPr>
          <p:nvPr>
            <p:ph type="body" idx="7"/>
          </p:nvPr>
        </p:nvSpPr>
        <p:spPr>
          <a:xfrm>
            <a:off x="2926885" y="2341832"/>
            <a:ext cx="2982189" cy="639763"/>
          </a:xfrm>
          <a:prstGeom prst="rect">
            <a:avLst/>
          </a:prstGeom>
          <a:noFill/>
          <a:ln>
            <a:noFill/>
          </a:ln>
        </p:spPr>
        <p:txBody>
          <a:bodyPr spcFirstLastPara="1" wrap="square" lIns="121879" tIns="60923" rIns="121879" bIns="60923" anchor="b" anchorCtr="0">
            <a:noAutofit/>
          </a:bodyPr>
          <a:lstStyle>
            <a:lvl1pPr marL="609493" marR="0" lvl="0" indent="-304747" algn="ctr">
              <a:lnSpc>
                <a:spcPct val="100000"/>
              </a:lnSpc>
              <a:spcBef>
                <a:spcPts val="0"/>
              </a:spcBef>
              <a:spcAft>
                <a:spcPts val="0"/>
              </a:spcAft>
              <a:buClr>
                <a:srgbClr val="323149"/>
              </a:buClr>
              <a:buSzPts val="2400"/>
              <a:buFont typeface="Itim"/>
              <a:buNone/>
              <a:defRPr sz="3200" b="0">
                <a:solidFill>
                  <a:srgbClr val="F48C9B"/>
                </a:solidFill>
              </a:defRPr>
            </a:lvl1pPr>
            <a:lvl2pPr marL="1218987" lvl="1" indent="-304747" algn="l">
              <a:lnSpc>
                <a:spcPct val="100000"/>
              </a:lnSpc>
              <a:spcBef>
                <a:spcPts val="533"/>
              </a:spcBef>
              <a:spcAft>
                <a:spcPts val="0"/>
              </a:spcAft>
              <a:buClr>
                <a:schemeClr val="dk1"/>
              </a:buClr>
              <a:buSzPts val="2000"/>
              <a:buNone/>
              <a:defRPr sz="2700" b="1"/>
            </a:lvl2pPr>
            <a:lvl3pPr marL="1828480" lvl="2" indent="-304747" algn="l">
              <a:lnSpc>
                <a:spcPct val="100000"/>
              </a:lnSpc>
              <a:spcBef>
                <a:spcPts val="480"/>
              </a:spcBef>
              <a:spcAft>
                <a:spcPts val="0"/>
              </a:spcAft>
              <a:buClr>
                <a:schemeClr val="dk1"/>
              </a:buClr>
              <a:buSzPts val="1800"/>
              <a:buNone/>
              <a:defRPr sz="2400" b="1"/>
            </a:lvl3pPr>
            <a:lvl4pPr marL="2437973" lvl="3" indent="-304747" algn="l">
              <a:lnSpc>
                <a:spcPct val="100000"/>
              </a:lnSpc>
              <a:spcBef>
                <a:spcPts val="427"/>
              </a:spcBef>
              <a:spcAft>
                <a:spcPts val="0"/>
              </a:spcAft>
              <a:buClr>
                <a:schemeClr val="dk1"/>
              </a:buClr>
              <a:buSzPts val="1600"/>
              <a:buNone/>
              <a:defRPr sz="2100" b="1"/>
            </a:lvl4pPr>
            <a:lvl5pPr marL="3047467" lvl="4" indent="-304747" algn="l">
              <a:lnSpc>
                <a:spcPct val="100000"/>
              </a:lnSpc>
              <a:spcBef>
                <a:spcPts val="427"/>
              </a:spcBef>
              <a:spcAft>
                <a:spcPts val="0"/>
              </a:spcAft>
              <a:buClr>
                <a:schemeClr val="dk1"/>
              </a:buClr>
              <a:buSzPts val="1600"/>
              <a:buNone/>
              <a:defRPr sz="2100" b="1"/>
            </a:lvl5pPr>
            <a:lvl6pPr marL="3656960" lvl="5" indent="-304747" algn="l">
              <a:lnSpc>
                <a:spcPct val="100000"/>
              </a:lnSpc>
              <a:spcBef>
                <a:spcPts val="427"/>
              </a:spcBef>
              <a:spcAft>
                <a:spcPts val="0"/>
              </a:spcAft>
              <a:buClr>
                <a:schemeClr val="dk1"/>
              </a:buClr>
              <a:buSzPts val="1600"/>
              <a:buNone/>
              <a:defRPr sz="2100" b="1"/>
            </a:lvl6pPr>
            <a:lvl7pPr marL="4266453" lvl="6" indent="-304747" algn="l">
              <a:lnSpc>
                <a:spcPct val="100000"/>
              </a:lnSpc>
              <a:spcBef>
                <a:spcPts val="427"/>
              </a:spcBef>
              <a:spcAft>
                <a:spcPts val="0"/>
              </a:spcAft>
              <a:buClr>
                <a:schemeClr val="dk1"/>
              </a:buClr>
              <a:buSzPts val="1600"/>
              <a:buNone/>
              <a:defRPr sz="2100" b="1"/>
            </a:lvl7pPr>
            <a:lvl8pPr marL="4875947" lvl="7" indent="-304747" algn="l">
              <a:lnSpc>
                <a:spcPct val="100000"/>
              </a:lnSpc>
              <a:spcBef>
                <a:spcPts val="427"/>
              </a:spcBef>
              <a:spcAft>
                <a:spcPts val="0"/>
              </a:spcAft>
              <a:buClr>
                <a:schemeClr val="dk1"/>
              </a:buClr>
              <a:buSzPts val="1600"/>
              <a:buNone/>
              <a:defRPr sz="2100" b="1"/>
            </a:lvl8pPr>
            <a:lvl9pPr marL="5485440" lvl="8" indent="-304747" algn="l">
              <a:lnSpc>
                <a:spcPct val="100000"/>
              </a:lnSpc>
              <a:spcBef>
                <a:spcPts val="427"/>
              </a:spcBef>
              <a:spcAft>
                <a:spcPts val="0"/>
              </a:spcAft>
              <a:buClr>
                <a:schemeClr val="dk1"/>
              </a:buClr>
              <a:buSzPts val="1600"/>
              <a:buNone/>
              <a:defRPr sz="2100" b="1"/>
            </a:lvl9pPr>
          </a:lstStyle>
          <a:p>
            <a:endParaRPr/>
          </a:p>
        </p:txBody>
      </p:sp>
      <p:sp>
        <p:nvSpPr>
          <p:cNvPr id="352" name="Google Shape;352;p59"/>
          <p:cNvSpPr txBox="1">
            <a:spLocks noGrp="1"/>
          </p:cNvSpPr>
          <p:nvPr>
            <p:ph type="body" idx="8"/>
          </p:nvPr>
        </p:nvSpPr>
        <p:spPr>
          <a:xfrm>
            <a:off x="2405787" y="2968231"/>
            <a:ext cx="3503287" cy="1036835"/>
          </a:xfrm>
          <a:prstGeom prst="rect">
            <a:avLst/>
          </a:prstGeom>
          <a:noFill/>
          <a:ln>
            <a:noFill/>
          </a:ln>
        </p:spPr>
        <p:txBody>
          <a:bodyPr spcFirstLastPara="1" wrap="square" lIns="121879" tIns="60923" rIns="121879" bIns="60923" anchor="t" anchorCtr="0">
            <a:normAutofit/>
          </a:bodyPr>
          <a:lstStyle>
            <a:lvl1pPr marL="609493" marR="0" lvl="0" indent="-304747" algn="ctr">
              <a:lnSpc>
                <a:spcPct val="100000"/>
              </a:lnSpc>
              <a:spcBef>
                <a:spcPts val="0"/>
              </a:spcBef>
              <a:spcAft>
                <a:spcPts val="0"/>
              </a:spcAft>
              <a:buClr>
                <a:srgbClr val="7F7F7F"/>
              </a:buClr>
              <a:buSzPts val="1400"/>
              <a:buFont typeface="Itim"/>
              <a:buNone/>
              <a:defRPr sz="1900">
                <a:solidFill>
                  <a:srgbClr val="7F7F7F"/>
                </a:solidFill>
                <a:latin typeface="Itim"/>
                <a:ea typeface="Itim"/>
                <a:cs typeface="Itim"/>
                <a:sym typeface="Itim"/>
              </a:defRPr>
            </a:lvl1pPr>
            <a:lvl2pPr marL="1218987" lvl="1" indent="-474050" algn="l">
              <a:lnSpc>
                <a:spcPct val="100000"/>
              </a:lnSpc>
              <a:spcBef>
                <a:spcPts val="533"/>
              </a:spcBef>
              <a:spcAft>
                <a:spcPts val="0"/>
              </a:spcAft>
              <a:buClr>
                <a:schemeClr val="dk1"/>
              </a:buClr>
              <a:buSzPts val="2000"/>
              <a:buChar char="–"/>
              <a:defRPr sz="2700"/>
            </a:lvl2pPr>
            <a:lvl3pPr marL="1828480" lvl="2" indent="-457120" algn="l">
              <a:lnSpc>
                <a:spcPct val="100000"/>
              </a:lnSpc>
              <a:spcBef>
                <a:spcPts val="480"/>
              </a:spcBef>
              <a:spcAft>
                <a:spcPts val="0"/>
              </a:spcAft>
              <a:buClr>
                <a:schemeClr val="dk1"/>
              </a:buClr>
              <a:buSzPts val="1800"/>
              <a:buChar char="•"/>
              <a:defRPr sz="2400"/>
            </a:lvl3pPr>
            <a:lvl4pPr marL="2437973" lvl="3" indent="-440190" algn="l">
              <a:lnSpc>
                <a:spcPct val="100000"/>
              </a:lnSpc>
              <a:spcBef>
                <a:spcPts val="427"/>
              </a:spcBef>
              <a:spcAft>
                <a:spcPts val="0"/>
              </a:spcAft>
              <a:buClr>
                <a:schemeClr val="dk1"/>
              </a:buClr>
              <a:buSzPts val="1600"/>
              <a:buChar char="–"/>
              <a:defRPr sz="2100"/>
            </a:lvl4pPr>
            <a:lvl5pPr marL="3047467" lvl="4" indent="-440190" algn="l">
              <a:lnSpc>
                <a:spcPct val="100000"/>
              </a:lnSpc>
              <a:spcBef>
                <a:spcPts val="427"/>
              </a:spcBef>
              <a:spcAft>
                <a:spcPts val="0"/>
              </a:spcAft>
              <a:buClr>
                <a:schemeClr val="dk1"/>
              </a:buClr>
              <a:buSzPts val="1600"/>
              <a:buChar char="»"/>
              <a:defRPr sz="2100"/>
            </a:lvl5pPr>
            <a:lvl6pPr marL="3656960" lvl="5" indent="-440190" algn="l">
              <a:lnSpc>
                <a:spcPct val="100000"/>
              </a:lnSpc>
              <a:spcBef>
                <a:spcPts val="427"/>
              </a:spcBef>
              <a:spcAft>
                <a:spcPts val="0"/>
              </a:spcAft>
              <a:buClr>
                <a:schemeClr val="dk1"/>
              </a:buClr>
              <a:buSzPts val="1600"/>
              <a:buChar char="•"/>
              <a:defRPr sz="2100"/>
            </a:lvl6pPr>
            <a:lvl7pPr marL="4266453" lvl="6" indent="-440190" algn="l">
              <a:lnSpc>
                <a:spcPct val="100000"/>
              </a:lnSpc>
              <a:spcBef>
                <a:spcPts val="427"/>
              </a:spcBef>
              <a:spcAft>
                <a:spcPts val="0"/>
              </a:spcAft>
              <a:buClr>
                <a:schemeClr val="dk1"/>
              </a:buClr>
              <a:buSzPts val="1600"/>
              <a:buChar char="•"/>
              <a:defRPr sz="2100"/>
            </a:lvl7pPr>
            <a:lvl8pPr marL="4875947" lvl="7" indent="-440190" algn="l">
              <a:lnSpc>
                <a:spcPct val="100000"/>
              </a:lnSpc>
              <a:spcBef>
                <a:spcPts val="427"/>
              </a:spcBef>
              <a:spcAft>
                <a:spcPts val="0"/>
              </a:spcAft>
              <a:buClr>
                <a:schemeClr val="dk1"/>
              </a:buClr>
              <a:buSzPts val="1600"/>
              <a:buChar char="•"/>
              <a:defRPr sz="2100"/>
            </a:lvl8pPr>
            <a:lvl9pPr marL="5485440" lvl="8" indent="-440190" algn="l">
              <a:lnSpc>
                <a:spcPct val="100000"/>
              </a:lnSpc>
              <a:spcBef>
                <a:spcPts val="427"/>
              </a:spcBef>
              <a:spcAft>
                <a:spcPts val="0"/>
              </a:spcAft>
              <a:buClr>
                <a:schemeClr val="dk1"/>
              </a:buClr>
              <a:buSzPts val="1600"/>
              <a:buChar char="•"/>
              <a:defRPr sz="2100"/>
            </a:lvl9pPr>
          </a:lstStyle>
          <a:p>
            <a:endParaRPr/>
          </a:p>
        </p:txBody>
      </p:sp>
      <p:grpSp>
        <p:nvGrpSpPr>
          <p:cNvPr id="353" name="Google Shape;353;p59"/>
          <p:cNvGrpSpPr/>
          <p:nvPr/>
        </p:nvGrpSpPr>
        <p:grpSpPr>
          <a:xfrm>
            <a:off x="9547026" y="189107"/>
            <a:ext cx="1900384" cy="712279"/>
            <a:chOff x="7162134" y="141830"/>
            <a:chExt cx="1425659" cy="534209"/>
          </a:xfrm>
        </p:grpSpPr>
        <p:pic>
          <p:nvPicPr>
            <p:cNvPr id="354" name="Google Shape;354;p59"/>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355" name="Google Shape;355;p59"/>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356" name="Google Shape;356;p59"/>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357" name="Google Shape;357;p59"/>
          <p:cNvGrpSpPr/>
          <p:nvPr/>
        </p:nvGrpSpPr>
        <p:grpSpPr>
          <a:xfrm>
            <a:off x="835733" y="785086"/>
            <a:ext cx="239938" cy="795399"/>
            <a:chOff x="1252380" y="4155926"/>
            <a:chExt cx="180000" cy="596549"/>
          </a:xfrm>
        </p:grpSpPr>
        <p:sp>
          <p:nvSpPr>
            <p:cNvPr id="358" name="Google Shape;358;p59"/>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59" name="Google Shape;359;p59"/>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60" name="Google Shape;360;p59"/>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61" name="Google Shape;361;p59"/>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2" name="Google Shape;362;p59"/>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p59"/>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เนื้อหาพร้อมคำอธิบายภาพ">
  <p:cSld name="เนื้อหาพร้อมคำอธิบายภาพ">
    <p:spTree>
      <p:nvGrpSpPr>
        <p:cNvPr id="1" name="Shape 364"/>
        <p:cNvGrpSpPr/>
        <p:nvPr/>
      </p:nvGrpSpPr>
      <p:grpSpPr>
        <a:xfrm>
          <a:off x="0" y="0"/>
          <a:ext cx="0" cy="0"/>
          <a:chOff x="0" y="0"/>
          <a:chExt cx="0" cy="0"/>
        </a:xfrm>
      </p:grpSpPr>
      <p:grpSp>
        <p:nvGrpSpPr>
          <p:cNvPr id="365" name="Google Shape;365;p60"/>
          <p:cNvGrpSpPr/>
          <p:nvPr/>
        </p:nvGrpSpPr>
        <p:grpSpPr>
          <a:xfrm>
            <a:off x="0" y="0"/>
            <a:ext cx="12188825" cy="6858000"/>
            <a:chOff x="0" y="0"/>
            <a:chExt cx="9144000" cy="5143500"/>
          </a:xfrm>
        </p:grpSpPr>
        <p:grpSp>
          <p:nvGrpSpPr>
            <p:cNvPr id="366" name="Google Shape;366;p60"/>
            <p:cNvGrpSpPr/>
            <p:nvPr/>
          </p:nvGrpSpPr>
          <p:grpSpPr>
            <a:xfrm>
              <a:off x="0" y="0"/>
              <a:ext cx="9144000" cy="5143500"/>
              <a:chOff x="0" y="0"/>
              <a:chExt cx="9144000" cy="5143500"/>
            </a:xfrm>
          </p:grpSpPr>
          <p:sp>
            <p:nvSpPr>
              <p:cNvPr id="367" name="Google Shape;367;p60"/>
              <p:cNvSpPr/>
              <p:nvPr/>
            </p:nvSpPr>
            <p:spPr>
              <a:xfrm>
                <a:off x="0" y="0"/>
                <a:ext cx="9144000" cy="5143500"/>
              </a:xfrm>
              <a:prstGeom prst="rect">
                <a:avLst/>
              </a:prstGeom>
              <a:solidFill>
                <a:srgbClr val="FCD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68" name="Google Shape;368;p60"/>
              <p:cNvSpPr/>
              <p:nvPr/>
            </p:nvSpPr>
            <p:spPr>
              <a:xfrm>
                <a:off x="539552" y="555526"/>
                <a:ext cx="8244000" cy="4195766"/>
              </a:xfrm>
              <a:prstGeom prst="rec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69" name="Google Shape;369;p60"/>
              <p:cNvSpPr/>
              <p:nvPr/>
            </p:nvSpPr>
            <p:spPr>
              <a:xfrm>
                <a:off x="467544" y="473867"/>
                <a:ext cx="8244000" cy="41957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70" name="Google Shape;370;p60"/>
            <p:cNvSpPr/>
            <p:nvPr/>
          </p:nvSpPr>
          <p:spPr>
            <a:xfrm>
              <a:off x="467544" y="473867"/>
              <a:ext cx="8243999" cy="4195766"/>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rgbClr val="FCDE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Itim"/>
                <a:buNone/>
              </a:pPr>
              <a:endParaRPr sz="2400" b="0" i="0" u="none" strike="noStrike" cap="none">
                <a:solidFill>
                  <a:srgbClr val="000000"/>
                </a:solidFill>
                <a:latin typeface="Itim"/>
                <a:ea typeface="Itim"/>
                <a:cs typeface="Itim"/>
                <a:sym typeface="Itim"/>
              </a:endParaRPr>
            </a:p>
          </p:txBody>
        </p:sp>
      </p:grpSp>
      <p:sp>
        <p:nvSpPr>
          <p:cNvPr id="371" name="Google Shape;371;p60"/>
          <p:cNvSpPr txBox="1">
            <a:spLocks noGrp="1"/>
          </p:cNvSpPr>
          <p:nvPr>
            <p:ph type="body" idx="1"/>
          </p:nvPr>
        </p:nvSpPr>
        <p:spPr>
          <a:xfrm>
            <a:off x="7809457" y="1726371"/>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2" name="Google Shape;372;p60"/>
          <p:cNvSpPr txBox="1">
            <a:spLocks noGrp="1"/>
          </p:cNvSpPr>
          <p:nvPr>
            <p:ph type="body" idx="2"/>
          </p:nvPr>
        </p:nvSpPr>
        <p:spPr>
          <a:xfrm>
            <a:off x="7809457" y="2801083"/>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3" name="Google Shape;373;p60"/>
          <p:cNvSpPr txBox="1">
            <a:spLocks noGrp="1"/>
          </p:cNvSpPr>
          <p:nvPr>
            <p:ph type="body" idx="3"/>
          </p:nvPr>
        </p:nvSpPr>
        <p:spPr>
          <a:xfrm>
            <a:off x="7809457" y="3875795"/>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4" name="Google Shape;374;p60"/>
          <p:cNvSpPr txBox="1">
            <a:spLocks noGrp="1"/>
          </p:cNvSpPr>
          <p:nvPr>
            <p:ph type="body" idx="4"/>
          </p:nvPr>
        </p:nvSpPr>
        <p:spPr>
          <a:xfrm>
            <a:off x="7809457" y="4950505"/>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5" name="Google Shape;375;p60"/>
          <p:cNvSpPr txBox="1">
            <a:spLocks noGrp="1"/>
          </p:cNvSpPr>
          <p:nvPr>
            <p:ph type="body" idx="5"/>
          </p:nvPr>
        </p:nvSpPr>
        <p:spPr>
          <a:xfrm>
            <a:off x="2615151" y="1741036"/>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6" name="Google Shape;376;p60"/>
          <p:cNvSpPr txBox="1">
            <a:spLocks noGrp="1"/>
          </p:cNvSpPr>
          <p:nvPr>
            <p:ph type="body" idx="6"/>
          </p:nvPr>
        </p:nvSpPr>
        <p:spPr>
          <a:xfrm>
            <a:off x="2615151" y="2815748"/>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7" name="Google Shape;377;p60"/>
          <p:cNvSpPr txBox="1">
            <a:spLocks noGrp="1"/>
          </p:cNvSpPr>
          <p:nvPr>
            <p:ph type="body" idx="7"/>
          </p:nvPr>
        </p:nvSpPr>
        <p:spPr>
          <a:xfrm>
            <a:off x="2615151" y="3890460"/>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8" name="Google Shape;378;p60"/>
          <p:cNvSpPr txBox="1">
            <a:spLocks noGrp="1"/>
          </p:cNvSpPr>
          <p:nvPr>
            <p:ph type="body" idx="8"/>
          </p:nvPr>
        </p:nvSpPr>
        <p:spPr>
          <a:xfrm>
            <a:off x="2615151" y="4965171"/>
            <a:ext cx="2220368" cy="745760"/>
          </a:xfrm>
          <a:prstGeom prst="rect">
            <a:avLst/>
          </a:prstGeom>
          <a:noFill/>
          <a:ln>
            <a:noFill/>
          </a:ln>
        </p:spPr>
        <p:txBody>
          <a:bodyPr spcFirstLastPara="1" wrap="square" lIns="121879" tIns="60923" rIns="121879" bIns="60923" anchor="t" anchorCtr="0">
            <a:normAutofit/>
          </a:bodyPr>
          <a:lstStyle>
            <a:lvl1pPr marL="609493" lvl="0" indent="-304747" algn="l">
              <a:lnSpc>
                <a:spcPct val="100000"/>
              </a:lnSpc>
              <a:spcBef>
                <a:spcPts val="533"/>
              </a:spcBef>
              <a:spcAft>
                <a:spcPts val="0"/>
              </a:spcAft>
              <a:buClr>
                <a:srgbClr val="F48C9B"/>
              </a:buClr>
              <a:buSzPts val="2000"/>
              <a:buNone/>
              <a:defRPr sz="2700">
                <a:solidFill>
                  <a:srgbClr val="F48C9B"/>
                </a:solidFill>
                <a:latin typeface="Itim"/>
                <a:ea typeface="Itim"/>
                <a:cs typeface="Itim"/>
                <a:sym typeface="Itim"/>
              </a:defRPr>
            </a:lvl1pPr>
            <a:lvl2pPr marL="1218987" lvl="1" indent="-304747" algn="l">
              <a:lnSpc>
                <a:spcPct val="100000"/>
              </a:lnSpc>
              <a:spcBef>
                <a:spcPts val="320"/>
              </a:spcBef>
              <a:spcAft>
                <a:spcPts val="0"/>
              </a:spcAft>
              <a:buClr>
                <a:schemeClr val="dk1"/>
              </a:buClr>
              <a:buSzPts val="1200"/>
              <a:buNone/>
              <a:defRPr sz="1600"/>
            </a:lvl2pPr>
            <a:lvl3pPr marL="1828480" lvl="2" indent="-304747" algn="l">
              <a:lnSpc>
                <a:spcPct val="100000"/>
              </a:lnSpc>
              <a:spcBef>
                <a:spcPts val="267"/>
              </a:spcBef>
              <a:spcAft>
                <a:spcPts val="0"/>
              </a:spcAft>
              <a:buClr>
                <a:schemeClr val="dk1"/>
              </a:buClr>
              <a:buSzPts val="1000"/>
              <a:buNone/>
              <a:defRPr sz="1300"/>
            </a:lvl3pPr>
            <a:lvl4pPr marL="2437973" lvl="3" indent="-304747" algn="l">
              <a:lnSpc>
                <a:spcPct val="100000"/>
              </a:lnSpc>
              <a:spcBef>
                <a:spcPts val="240"/>
              </a:spcBef>
              <a:spcAft>
                <a:spcPts val="0"/>
              </a:spcAft>
              <a:buClr>
                <a:schemeClr val="dk1"/>
              </a:buClr>
              <a:buSzPts val="900"/>
              <a:buNone/>
              <a:defRPr sz="1200"/>
            </a:lvl4pPr>
            <a:lvl5pPr marL="3047467" lvl="4" indent="-304747" algn="l">
              <a:lnSpc>
                <a:spcPct val="100000"/>
              </a:lnSpc>
              <a:spcBef>
                <a:spcPts val="240"/>
              </a:spcBef>
              <a:spcAft>
                <a:spcPts val="0"/>
              </a:spcAft>
              <a:buClr>
                <a:schemeClr val="dk1"/>
              </a:buClr>
              <a:buSzPts val="900"/>
              <a:buNone/>
              <a:defRPr sz="1200"/>
            </a:lvl5pPr>
            <a:lvl6pPr marL="3656960" lvl="5" indent="-304747" algn="l">
              <a:lnSpc>
                <a:spcPct val="100000"/>
              </a:lnSpc>
              <a:spcBef>
                <a:spcPts val="240"/>
              </a:spcBef>
              <a:spcAft>
                <a:spcPts val="0"/>
              </a:spcAft>
              <a:buClr>
                <a:schemeClr val="dk1"/>
              </a:buClr>
              <a:buSzPts val="900"/>
              <a:buNone/>
              <a:defRPr sz="1200"/>
            </a:lvl6pPr>
            <a:lvl7pPr marL="4266453" lvl="6" indent="-304747" algn="l">
              <a:lnSpc>
                <a:spcPct val="100000"/>
              </a:lnSpc>
              <a:spcBef>
                <a:spcPts val="240"/>
              </a:spcBef>
              <a:spcAft>
                <a:spcPts val="0"/>
              </a:spcAft>
              <a:buClr>
                <a:schemeClr val="dk1"/>
              </a:buClr>
              <a:buSzPts val="900"/>
              <a:buNone/>
              <a:defRPr sz="1200"/>
            </a:lvl7pPr>
            <a:lvl8pPr marL="4875947" lvl="7" indent="-304747" algn="l">
              <a:lnSpc>
                <a:spcPct val="100000"/>
              </a:lnSpc>
              <a:spcBef>
                <a:spcPts val="240"/>
              </a:spcBef>
              <a:spcAft>
                <a:spcPts val="0"/>
              </a:spcAft>
              <a:buClr>
                <a:schemeClr val="dk1"/>
              </a:buClr>
              <a:buSzPts val="900"/>
              <a:buNone/>
              <a:defRPr sz="1200"/>
            </a:lvl8pPr>
            <a:lvl9pPr marL="5485440" lvl="8" indent="-304747" algn="l">
              <a:lnSpc>
                <a:spcPct val="100000"/>
              </a:lnSpc>
              <a:spcBef>
                <a:spcPts val="240"/>
              </a:spcBef>
              <a:spcAft>
                <a:spcPts val="0"/>
              </a:spcAft>
              <a:buClr>
                <a:schemeClr val="dk1"/>
              </a:buClr>
              <a:buSzPts val="900"/>
              <a:buNone/>
              <a:defRPr sz="1200"/>
            </a:lvl9pPr>
          </a:lstStyle>
          <a:p>
            <a:endParaRPr/>
          </a:p>
        </p:txBody>
      </p:sp>
      <p:sp>
        <p:nvSpPr>
          <p:cNvPr id="379" name="Google Shape;379;p60"/>
          <p:cNvSpPr txBox="1">
            <a:spLocks noGrp="1"/>
          </p:cNvSpPr>
          <p:nvPr>
            <p:ph type="title"/>
          </p:nvPr>
        </p:nvSpPr>
        <p:spPr>
          <a:xfrm>
            <a:off x="2542943" y="-27384"/>
            <a:ext cx="7020741" cy="1162051"/>
          </a:xfrm>
          <a:prstGeom prst="rect">
            <a:avLst/>
          </a:prstGeom>
          <a:noFill/>
          <a:ln>
            <a:noFill/>
          </a:ln>
        </p:spPr>
        <p:txBody>
          <a:bodyPr spcFirstLastPara="1" wrap="square" lIns="121879" tIns="60923" rIns="121879" bIns="60923" anchor="b" anchorCtr="0">
            <a:normAutofit/>
          </a:bodyPr>
          <a:lstStyle>
            <a:lvl1pPr marR="0" lvl="0" algn="ctr">
              <a:lnSpc>
                <a:spcPct val="100000"/>
              </a:lnSpc>
              <a:spcBef>
                <a:spcPts val="0"/>
              </a:spcBef>
              <a:spcAft>
                <a:spcPts val="0"/>
              </a:spcAft>
              <a:buClr>
                <a:schemeClr val="lt1"/>
              </a:buClr>
              <a:buSzPts val="4400"/>
              <a:buFont typeface="Arial Rounded"/>
              <a:buNone/>
              <a:defRPr sz="5900" b="1">
                <a:solidFill>
                  <a:schemeClr val="lt1"/>
                </a:solidFill>
                <a:latin typeface="Arial Rounded"/>
                <a:ea typeface="Arial Rounded"/>
                <a:cs typeface="Arial Rounded"/>
                <a:sym typeface="Arial Round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380" name="Google Shape;380;p60"/>
          <p:cNvGrpSpPr/>
          <p:nvPr/>
        </p:nvGrpSpPr>
        <p:grpSpPr>
          <a:xfrm>
            <a:off x="800147" y="189107"/>
            <a:ext cx="1900384" cy="712279"/>
            <a:chOff x="7162134" y="141830"/>
            <a:chExt cx="1425659" cy="534209"/>
          </a:xfrm>
        </p:grpSpPr>
        <p:pic>
          <p:nvPicPr>
            <p:cNvPr id="381" name="Google Shape;381;p60"/>
            <p:cNvPicPr preferRelativeResize="0"/>
            <p:nvPr/>
          </p:nvPicPr>
          <p:blipFill rotWithShape="1">
            <a:blip r:embed="rId2">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382" name="Google Shape;382;p60"/>
            <p:cNvPicPr preferRelativeResize="0"/>
            <p:nvPr/>
          </p:nvPicPr>
          <p:blipFill rotWithShape="1">
            <a:blip r:embed="rId2">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383" name="Google Shape;383;p60"/>
            <p:cNvPicPr preferRelativeResize="0"/>
            <p:nvPr/>
          </p:nvPicPr>
          <p:blipFill rotWithShape="1">
            <a:blip r:embed="rId2">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grpSp>
        <p:nvGrpSpPr>
          <p:cNvPr id="384" name="Google Shape;384;p60"/>
          <p:cNvGrpSpPr/>
          <p:nvPr/>
        </p:nvGrpSpPr>
        <p:grpSpPr>
          <a:xfrm>
            <a:off x="11207472" y="5170042"/>
            <a:ext cx="239938" cy="795399"/>
            <a:chOff x="1252380" y="4155926"/>
            <a:chExt cx="180000" cy="596549"/>
          </a:xfrm>
        </p:grpSpPr>
        <p:sp>
          <p:nvSpPr>
            <p:cNvPr id="385" name="Google Shape;385;p60"/>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86" name="Google Shape;386;p60"/>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87" name="Google Shape;387;p60"/>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grpSp>
        <p:nvGrpSpPr>
          <p:cNvPr id="388" name="Google Shape;388;p60"/>
          <p:cNvGrpSpPr/>
          <p:nvPr/>
        </p:nvGrpSpPr>
        <p:grpSpPr>
          <a:xfrm>
            <a:off x="835733" y="5157193"/>
            <a:ext cx="239938" cy="795399"/>
            <a:chOff x="1252380" y="4155926"/>
            <a:chExt cx="180000" cy="596549"/>
          </a:xfrm>
        </p:grpSpPr>
        <p:sp>
          <p:nvSpPr>
            <p:cNvPr id="389" name="Google Shape;389;p60"/>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90" name="Google Shape;390;p60"/>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sp>
          <p:nvSpPr>
            <p:cNvPr id="391" name="Google Shape;391;p60"/>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3700" b="0" i="0" u="none" strike="noStrike" cap="none">
                <a:solidFill>
                  <a:schemeClr val="lt1"/>
                </a:solidFill>
                <a:latin typeface="Itim"/>
                <a:ea typeface="Itim"/>
                <a:cs typeface="Itim"/>
                <a:sym typeface="Itim"/>
              </a:endParaRPr>
            </a:p>
          </p:txBody>
        </p:sp>
      </p:grpSp>
      <p:sp>
        <p:nvSpPr>
          <p:cNvPr id="392" name="Google Shape;392;p60"/>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3" name="Google Shape;393;p60"/>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4" name="Google Shape;394;p60"/>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609441" y="274639"/>
            <a:ext cx="10969943" cy="1143000"/>
          </a:xfrm>
          <a:prstGeom prst="rect">
            <a:avLst/>
          </a:prstGeom>
          <a:noFill/>
          <a:ln>
            <a:noFill/>
          </a:ln>
        </p:spPr>
        <p:txBody>
          <a:bodyPr spcFirstLastPara="1" wrap="square" lIns="121879" tIns="60923" rIns="121879" bIns="60923" anchor="ctr" anchorCtr="0">
            <a:normAutofit/>
          </a:bodyPr>
          <a:lstStyle>
            <a:lvl1pPr marR="0" lvl="0" algn="ctr" rtl="0">
              <a:lnSpc>
                <a:spcPct val="100000"/>
              </a:lnSpc>
              <a:spcBef>
                <a:spcPts val="0"/>
              </a:spcBef>
              <a:spcAft>
                <a:spcPts val="0"/>
              </a:spcAft>
              <a:buClr>
                <a:schemeClr val="dk1"/>
              </a:buClr>
              <a:buSzPts val="4400"/>
              <a:buFont typeface="Arial Rounded"/>
              <a:buNone/>
              <a:defRPr sz="4400" b="1" i="0" u="none" strike="noStrike" cap="none">
                <a:solidFill>
                  <a:schemeClr val="dk1"/>
                </a:solidFill>
                <a:latin typeface="Arial Rounded"/>
                <a:ea typeface="Arial Rounded"/>
                <a:cs typeface="Arial Rounded"/>
                <a:sym typeface="Arial Rounde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9"/>
          <p:cNvSpPr txBox="1">
            <a:spLocks noGrp="1"/>
          </p:cNvSpPr>
          <p:nvPr>
            <p:ph type="body" idx="1"/>
          </p:nvPr>
        </p:nvSpPr>
        <p:spPr>
          <a:xfrm>
            <a:off x="609441" y="1600201"/>
            <a:ext cx="10969943" cy="4525963"/>
          </a:xfrm>
          <a:prstGeom prst="rect">
            <a:avLst/>
          </a:prstGeom>
          <a:noFill/>
          <a:ln>
            <a:noFill/>
          </a:ln>
        </p:spPr>
        <p:txBody>
          <a:bodyPr spcFirstLastPara="1" wrap="square" lIns="121879" tIns="60923" rIns="121879" bIns="60923"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Itim"/>
                <a:ea typeface="Itim"/>
                <a:cs typeface="Itim"/>
                <a:sym typeface="Itim"/>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Itim"/>
                <a:ea typeface="Itim"/>
                <a:cs typeface="Itim"/>
                <a:sym typeface="Itim"/>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Itim"/>
                <a:ea typeface="Itim"/>
                <a:cs typeface="Itim"/>
                <a:sym typeface="Itim"/>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Itim"/>
                <a:ea typeface="Itim"/>
                <a:cs typeface="Itim"/>
                <a:sym typeface="Itim"/>
              </a:defRPr>
            </a:lvl9pPr>
          </a:lstStyle>
          <a:p>
            <a:endParaRPr/>
          </a:p>
        </p:txBody>
      </p:sp>
      <p:sp>
        <p:nvSpPr>
          <p:cNvPr id="12" name="Google Shape;12;p49"/>
          <p:cNvSpPr txBox="1">
            <a:spLocks noGrp="1"/>
          </p:cNvSpPr>
          <p:nvPr>
            <p:ph type="dt" idx="10"/>
          </p:nvPr>
        </p:nvSpPr>
        <p:spPr>
          <a:xfrm>
            <a:off x="609441" y="6356351"/>
            <a:ext cx="2844059" cy="365125"/>
          </a:xfrm>
          <a:prstGeom prst="rect">
            <a:avLst/>
          </a:prstGeom>
          <a:noFill/>
          <a:ln>
            <a:noFill/>
          </a:ln>
        </p:spPr>
        <p:txBody>
          <a:bodyPr spcFirstLastPara="1" wrap="square" lIns="121879" tIns="60923" rIns="121879" bIns="60923" anchor="ctr" anchorCtr="0">
            <a:noAutofit/>
          </a:bodyPr>
          <a:lstStyle>
            <a:lvl1pPr marR="0" lvl="0" algn="l" rtl="0">
              <a:lnSpc>
                <a:spcPct val="100000"/>
              </a:lnSpc>
              <a:spcBef>
                <a:spcPts val="0"/>
              </a:spcBef>
              <a:spcAft>
                <a:spcPts val="0"/>
              </a:spcAft>
              <a:buClr>
                <a:srgbClr val="000000"/>
              </a:buClr>
              <a:buSzPts val="1400"/>
              <a:buFont typeface="Arial"/>
              <a:buNone/>
              <a:defRPr sz="1600" b="0" i="0" u="none" strike="noStrike" cap="none">
                <a:solidFill>
                  <a:srgbClr val="888888"/>
                </a:solidFill>
                <a:latin typeface="Itim"/>
                <a:ea typeface="Itim"/>
                <a:cs typeface="Itim"/>
                <a:sym typeface="Itim"/>
              </a:defRPr>
            </a:lvl1pPr>
            <a:lvl2pPr marR="0" lvl="1"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9pPr>
          </a:lstStyle>
          <a:p>
            <a:endParaRPr/>
          </a:p>
        </p:txBody>
      </p:sp>
      <p:sp>
        <p:nvSpPr>
          <p:cNvPr id="13" name="Google Shape;13;p49"/>
          <p:cNvSpPr txBox="1">
            <a:spLocks noGrp="1"/>
          </p:cNvSpPr>
          <p:nvPr>
            <p:ph type="ftr" idx="11"/>
          </p:nvPr>
        </p:nvSpPr>
        <p:spPr>
          <a:xfrm>
            <a:off x="4164515" y="6356351"/>
            <a:ext cx="3859795" cy="365125"/>
          </a:xfrm>
          <a:prstGeom prst="rect">
            <a:avLst/>
          </a:prstGeom>
          <a:noFill/>
          <a:ln>
            <a:noFill/>
          </a:ln>
        </p:spPr>
        <p:txBody>
          <a:bodyPr spcFirstLastPara="1" wrap="square" lIns="121879" tIns="60923" rIns="121879" bIns="60923" anchor="ctr" anchorCtr="0">
            <a:noAutofit/>
          </a:bodyPr>
          <a:lstStyle>
            <a:lvl1pPr marR="0" lvl="0" algn="ctr" rtl="0">
              <a:lnSpc>
                <a:spcPct val="100000"/>
              </a:lnSpc>
              <a:spcBef>
                <a:spcPts val="0"/>
              </a:spcBef>
              <a:spcAft>
                <a:spcPts val="0"/>
              </a:spcAft>
              <a:buClr>
                <a:srgbClr val="000000"/>
              </a:buClr>
              <a:buSzPts val="1400"/>
              <a:buFont typeface="Arial"/>
              <a:buNone/>
              <a:defRPr sz="1600" b="0" i="0" u="none" strike="noStrike" cap="none">
                <a:solidFill>
                  <a:srgbClr val="888888"/>
                </a:solidFill>
                <a:latin typeface="Itim"/>
                <a:ea typeface="Itim"/>
                <a:cs typeface="Itim"/>
                <a:sym typeface="Itim"/>
              </a:defRPr>
            </a:lvl1pPr>
            <a:lvl2pPr marR="0" lvl="1"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rgbClr val="000000"/>
              </a:buClr>
              <a:buSzPts val="1400"/>
              <a:buFont typeface="Arial"/>
              <a:buNone/>
              <a:defRPr sz="3700" b="0" i="0" u="none" strike="noStrike" cap="none">
                <a:solidFill>
                  <a:schemeClr val="dk1"/>
                </a:solidFill>
                <a:latin typeface="Itim"/>
                <a:ea typeface="Itim"/>
                <a:cs typeface="Itim"/>
                <a:sym typeface="Itim"/>
              </a:defRPr>
            </a:lvl9pPr>
          </a:lstStyle>
          <a:p>
            <a:endParaRPr/>
          </a:p>
        </p:txBody>
      </p:sp>
      <p:sp>
        <p:nvSpPr>
          <p:cNvPr id="14" name="Google Shape;14;p49"/>
          <p:cNvSpPr txBox="1">
            <a:spLocks noGrp="1"/>
          </p:cNvSpPr>
          <p:nvPr>
            <p:ph type="sldNum" idx="12"/>
          </p:nvPr>
        </p:nvSpPr>
        <p:spPr>
          <a:xfrm>
            <a:off x="8735325" y="6356351"/>
            <a:ext cx="2844059" cy="365125"/>
          </a:xfrm>
          <a:prstGeom prst="rect">
            <a:avLst/>
          </a:prstGeom>
          <a:noFill/>
          <a:ln>
            <a:noFill/>
          </a:ln>
        </p:spPr>
        <p:txBody>
          <a:bodyPr spcFirstLastPara="1" wrap="square" lIns="121879" tIns="60923" rIns="121879" bIns="60923" anchor="ctr" anchorCtr="0">
            <a:noAutofit/>
          </a:bodyPr>
          <a:lstStyle>
            <a:lvl1pPr marL="0" marR="0" lvl="0"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1pPr>
            <a:lvl2pPr marL="0" marR="0" lvl="1"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2pPr>
            <a:lvl3pPr marL="0" marR="0" lvl="2"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3pPr>
            <a:lvl4pPr marL="0" marR="0" lvl="3"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4pPr>
            <a:lvl5pPr marL="0" marR="0" lvl="4"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5pPr>
            <a:lvl6pPr marL="0" marR="0" lvl="5"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6pPr>
            <a:lvl7pPr marL="0" marR="0" lvl="6"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7pPr>
            <a:lvl8pPr marL="0" marR="0" lvl="7"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8pPr>
            <a:lvl9pPr marL="0" marR="0" lvl="8"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Itim"/>
                <a:ea typeface="Itim"/>
                <a:cs typeface="Itim"/>
                <a:sym typeface="Itim"/>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7" r:id="rId7"/>
    <p:sldLayoutId id="2147483658" r:id="rId8"/>
    <p:sldLayoutId id="2147483659" r:id="rId9"/>
    <p:sldLayoutId id="2147483660" r:id="rId10"/>
    <p:sldLayoutId id="2147483662"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openxmlformats.org/officeDocument/2006/relationships/image" Target="../media/image12.jpeg"/><Relationship Id="rId2" Type="http://schemas.openxmlformats.org/officeDocument/2006/relationships/image" Target="../media/image26.png"/><Relationship Id="rId1" Type="http://schemas.openxmlformats.org/officeDocument/2006/relationships/slideLayout" Target="../slideLayouts/slideLayout17.xml"/><Relationship Id="rId6" Type="http://schemas.openxmlformats.org/officeDocument/2006/relationships/image" Target="../media/image13.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4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8.png"/><Relationship Id="rId5" Type="http://schemas.openxmlformats.org/officeDocument/2006/relationships/slideLayout" Target="../slideLayouts/slideLayout5.xml"/><Relationship Id="rId4" Type="http://schemas.openxmlformats.org/officeDocument/2006/relationships/video" Target="../media/media2.mp4"/></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0.png"/><Relationship Id="rId4"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55.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2.xml"/><Relationship Id="rId4" Type="http://schemas.openxmlformats.org/officeDocument/2006/relationships/image" Target="../media/image69.jpeg"/></Relationships>
</file>

<file path=ppt/slides/_rels/slide2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81.jpeg"/><Relationship Id="rId2" Type="http://schemas.openxmlformats.org/officeDocument/2006/relationships/image" Target="../media/image77.png"/><Relationship Id="rId1" Type="http://schemas.openxmlformats.org/officeDocument/2006/relationships/slideLayout" Target="../slideLayouts/slideLayout11.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4.png"/><Relationship Id="rId7" Type="http://schemas.openxmlformats.org/officeDocument/2006/relationships/image" Target="../media/image24.jpeg"/><Relationship Id="rId2" Type="http://schemas.openxmlformats.org/officeDocument/2006/relationships/image" Target="../media/image22.png"/><Relationship Id="rId1" Type="http://schemas.openxmlformats.org/officeDocument/2006/relationships/slideLayout" Target="../slideLayouts/slideLayout11.xml"/><Relationship Id="rId6" Type="http://schemas.openxmlformats.org/officeDocument/2006/relationships/image" Target="../media/image23.jpeg"/><Relationship Id="rId5"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549" y="2030303"/>
            <a:ext cx="3988877" cy="2797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5880538" y="3137338"/>
            <a:ext cx="1150883" cy="536028"/>
          </a:xfrm>
          <a:prstGeom prst="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108" y="2030303"/>
            <a:ext cx="4140803" cy="296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196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arn(inVertical)">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1029"/>
                                        </p:tgtEl>
                                        <p:attrNameLst>
                                          <p:attrName>style.visibility</p:attrName>
                                        </p:attrNameLst>
                                      </p:cBhvr>
                                      <p:to>
                                        <p:strVal val="visible"/>
                                      </p:to>
                                    </p:set>
                                    <p:animEffect transition="in" filter="barn(inVertical)">
                                      <p:cBhvr>
                                        <p:cTn id="15"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trang sức vàng 14k đính đá cz pnj 00132-00103 | pnj.com.v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1325" y="4039324"/>
            <a:ext cx="3757257" cy="28186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Bút chì siêu mềm Colleen 2b-6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461848"/>
            <a:ext cx="3194039" cy="23961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Gốm sứ Việt Nam ngày ấy và bây giờ – DIVA Gốm Sứ"/>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2623" y="4562947"/>
            <a:ext cx="5256202" cy="22950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Phấn màu không bụ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0269" y="2681429"/>
            <a:ext cx="3217026" cy="20315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Cách bảo quản đồ dùng bằng nhôm không phải ai cũng biết - Thành Hưng Grou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53440" y="3122223"/>
            <a:ext cx="3270283" cy="1620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Vật liệu nhô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59176" y="3030244"/>
            <a:ext cx="3047893" cy="164574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412091" y="919493"/>
            <a:ext cx="10752980" cy="522259"/>
          </a:xfrm>
          <a:prstGeom prst="rect">
            <a:avLst/>
          </a:prstGeom>
        </p:spPr>
        <p:txBody>
          <a:bodyPr wrap="square">
            <a:spAutoFit/>
          </a:bodyPr>
          <a:lstStyle/>
          <a:p>
            <a:pPr indent="180340" algn="just">
              <a:lnSpc>
                <a:spcPct val="107000"/>
              </a:lnSpc>
              <a:spcAft>
                <a:spcPts val="0"/>
              </a:spcAft>
            </a:pPr>
            <a:r>
              <a:rPr lang="vi-VN" sz="2800" dirty="0" smtClean="0">
                <a:latin typeface="+mn-lt"/>
                <a:ea typeface="Calibri" panose="020F0502020204030204" pitchFamily="34" charset="0"/>
                <a:cs typeface="#9Slide03 Arima Madurai ExtraBo" panose="00000900000000000000" pitchFamily="2" charset="0"/>
              </a:rPr>
              <a:t>Quan sát và dự đoán chúng được sản xuất từ nguyên liệu gì.</a:t>
            </a:r>
            <a:endParaRPr lang="vi-VN" sz="2800" dirty="0">
              <a:effectLst/>
              <a:latin typeface="+mn-lt"/>
              <a:ea typeface="Calibri" panose="020F0502020204030204" pitchFamily="34" charset="0"/>
              <a:cs typeface="#9Slide03 Arima Madurai ExtraBo" panose="00000900000000000000" pitchFamily="2" charset="0"/>
            </a:endParaRPr>
          </a:p>
        </p:txBody>
      </p:sp>
      <p:pic>
        <p:nvPicPr>
          <p:cNvPr id="9" name="Picture 8" descr="Câu hỏi thường gặp về kỹ thuật của điện mặt trời hòa lướ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077" y="228600"/>
            <a:ext cx="1603933" cy="137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3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389" y="662152"/>
            <a:ext cx="5155324" cy="584775"/>
          </a:xfrm>
          <a:prstGeom prst="rect">
            <a:avLst/>
          </a:prstGeom>
          <a:noFill/>
        </p:spPr>
        <p:txBody>
          <a:bodyPr wrap="square" rtlCol="0">
            <a:spAutoFit/>
          </a:bodyPr>
          <a:lstStyle/>
          <a:p>
            <a:r>
              <a:rPr lang="en-US" sz="3200" b="1" dirty="0" smtClean="0">
                <a:solidFill>
                  <a:schemeClr val="accent2">
                    <a:lumMod val="75000"/>
                  </a:schemeClr>
                </a:solidFill>
                <a:latin typeface="Times New Roman" pitchFamily="18" charset="0"/>
                <a:cs typeface="Times New Roman" pitchFamily="18" charset="0"/>
              </a:rPr>
              <a:t>I. </a:t>
            </a:r>
            <a:r>
              <a:rPr lang="en-US" sz="3200" b="1" dirty="0" err="1" smtClean="0">
                <a:solidFill>
                  <a:schemeClr val="accent2">
                    <a:lumMod val="75000"/>
                  </a:schemeClr>
                </a:solidFill>
                <a:latin typeface="Times New Roman" pitchFamily="18" charset="0"/>
                <a:cs typeface="Times New Roman" pitchFamily="18" charset="0"/>
              </a:rPr>
              <a:t>Các</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loại</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nguyên</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liệu</a:t>
            </a:r>
            <a:endParaRPr lang="en-US" sz="3200" b="1" dirty="0">
              <a:solidFill>
                <a:schemeClr val="accent2">
                  <a:lumMod val="75000"/>
                </a:schemeClr>
              </a:solidFill>
              <a:latin typeface="Times New Roman" pitchFamily="18" charset="0"/>
              <a:cs typeface="Times New Roman" pitchFamily="18" charset="0"/>
            </a:endParaRPr>
          </a:p>
        </p:txBody>
      </p:sp>
      <p:sp>
        <p:nvSpPr>
          <p:cNvPr id="6" name="Rounded Rectangle 5"/>
          <p:cNvSpPr/>
          <p:nvPr/>
        </p:nvSpPr>
        <p:spPr>
          <a:xfrm>
            <a:off x="5076497" y="1355833"/>
            <a:ext cx="2396359" cy="8828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itchFamily="18" charset="0"/>
                <a:cs typeface="Times New Roman" pitchFamily="18" charset="0"/>
              </a:rPr>
              <a:t>Nguyên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liệu</a:t>
            </a:r>
            <a:endParaRPr lang="en-US" sz="2800" b="1" dirty="0">
              <a:latin typeface="Times New Roman" pitchFamily="18" charset="0"/>
              <a:cs typeface="Times New Roman" pitchFamily="18" charset="0"/>
            </a:endParaRPr>
          </a:p>
        </p:txBody>
      </p:sp>
      <p:cxnSp>
        <p:nvCxnSpPr>
          <p:cNvPr id="8" name="Straight Arrow Connector 7"/>
          <p:cNvCxnSpPr/>
          <p:nvPr/>
        </p:nvCxnSpPr>
        <p:spPr>
          <a:xfrm flipH="1">
            <a:off x="4225160" y="2285987"/>
            <a:ext cx="725212" cy="386255"/>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545021" y="2840406"/>
            <a:ext cx="3689131" cy="961696"/>
          </a:xfrm>
          <a:prstGeom prst="round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Nguyên</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liệu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tự</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nhiên</a:t>
            </a:r>
            <a:r>
              <a:rPr lang="en-US" sz="2600" dirty="0" smtClean="0">
                <a:solidFill>
                  <a:srgbClr val="002060"/>
                </a:solidFill>
                <a:latin typeface="Times New Roman" pitchFamily="18" charset="0"/>
                <a:cs typeface="Times New Roman" pitchFamily="18" charset="0"/>
              </a:rPr>
              <a:t> </a:t>
            </a:r>
          </a:p>
          <a:p>
            <a:pPr algn="ctr"/>
            <a:r>
              <a:rPr lang="en-US" sz="2600" dirty="0" smtClean="0">
                <a:solidFill>
                  <a:srgbClr val="002060"/>
                </a:solidFill>
                <a:latin typeface="Times New Roman" pitchFamily="18" charset="0"/>
                <a:cs typeface="Times New Roman" pitchFamily="18" charset="0"/>
              </a:rPr>
              <a:t>(</a:t>
            </a:r>
            <a:r>
              <a:rPr lang="en-US" sz="2600" dirty="0" err="1" smtClean="0">
                <a:solidFill>
                  <a:srgbClr val="002060"/>
                </a:solidFill>
                <a:latin typeface="Times New Roman" pitchFamily="18" charset="0"/>
                <a:cs typeface="Times New Roman" pitchFamily="18" charset="0"/>
              </a:rPr>
              <a:t>có</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sẵn</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trong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tự</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nhiên</a:t>
            </a:r>
            <a:r>
              <a:rPr lang="en-US" sz="2600" dirty="0" smtClean="0">
                <a:solidFill>
                  <a:srgbClr val="002060"/>
                </a:solidFill>
                <a:latin typeface="Times New Roman" pitchFamily="18" charset="0"/>
                <a:cs typeface="Times New Roman" pitchFamily="18" charset="0"/>
              </a:rPr>
              <a:t>)</a:t>
            </a:r>
            <a:endParaRPr lang="en-US" sz="2600" dirty="0">
              <a:solidFill>
                <a:srgbClr val="002060"/>
              </a:solidFill>
              <a:latin typeface="Times New Roman" pitchFamily="18" charset="0"/>
              <a:cs typeface="Times New Roman" pitchFamily="18" charset="0"/>
            </a:endParaRPr>
          </a:p>
        </p:txBody>
      </p:sp>
      <p:cxnSp>
        <p:nvCxnSpPr>
          <p:cNvPr id="11" name="Straight Arrow Connector 10"/>
          <p:cNvCxnSpPr/>
          <p:nvPr/>
        </p:nvCxnSpPr>
        <p:spPr>
          <a:xfrm>
            <a:off x="7914289" y="2285987"/>
            <a:ext cx="599090" cy="44143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894787" y="2835151"/>
            <a:ext cx="3689131" cy="961696"/>
          </a:xfrm>
          <a:prstGeom prst="round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Nguyên</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liệu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nhân</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tạo</a:t>
            </a:r>
            <a:endParaRPr lang="en-US" sz="2600" dirty="0" smtClean="0">
              <a:solidFill>
                <a:srgbClr val="002060"/>
              </a:solidFill>
              <a:latin typeface="Times New Roman" pitchFamily="18" charset="0"/>
              <a:cs typeface="Times New Roman" pitchFamily="18" charset="0"/>
            </a:endParaRPr>
          </a:p>
          <a:p>
            <a:pPr algn="ctr"/>
            <a:r>
              <a:rPr lang="en-US" sz="2600" dirty="0" smtClean="0">
                <a:solidFill>
                  <a:srgbClr val="002060"/>
                </a:solidFill>
                <a:latin typeface="Times New Roman" pitchFamily="18" charset="0"/>
                <a:cs typeface="Times New Roman" pitchFamily="18" charset="0"/>
              </a:rPr>
              <a:t>(do con </a:t>
            </a:r>
            <a:r>
              <a:rPr lang="en-US" sz="2600" dirty="0" err="1" smtClean="0">
                <a:solidFill>
                  <a:srgbClr val="002060"/>
                </a:solidFill>
                <a:latin typeface="Times New Roman" pitchFamily="18" charset="0"/>
                <a:cs typeface="Times New Roman" pitchFamily="18" charset="0"/>
              </a:rPr>
              <a:t>người</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tạo</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ra</a:t>
            </a:r>
            <a:r>
              <a:rPr lang="en-US" sz="2600" dirty="0" smtClean="0">
                <a:solidFill>
                  <a:srgbClr val="002060"/>
                </a:solidFill>
                <a:latin typeface="Times New Roman" pitchFamily="18" charset="0"/>
                <a:cs typeface="Times New Roman" pitchFamily="18" charset="0"/>
              </a:rPr>
              <a:t>)</a:t>
            </a:r>
            <a:endParaRPr lang="en-US" sz="2600" dirty="0">
              <a:solidFill>
                <a:srgbClr val="00206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56" y="4681628"/>
            <a:ext cx="1068031" cy="104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06" y="3255581"/>
            <a:ext cx="1074847" cy="108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5021" y="4080657"/>
            <a:ext cx="1075558" cy="104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8576" y="5518771"/>
            <a:ext cx="883400" cy="931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4286" y="4202098"/>
            <a:ext cx="2339866" cy="1533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ight Arrow 15"/>
          <p:cNvSpPr/>
          <p:nvPr/>
        </p:nvSpPr>
        <p:spPr>
          <a:xfrm>
            <a:off x="5439093" y="4847438"/>
            <a:ext cx="898634" cy="28086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58142" y="4268130"/>
            <a:ext cx="2029428" cy="1439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56106" y="4088081"/>
            <a:ext cx="110490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ight Arrow 26"/>
          <p:cNvSpPr/>
          <p:nvPr/>
        </p:nvSpPr>
        <p:spPr>
          <a:xfrm>
            <a:off x="8739352" y="4968877"/>
            <a:ext cx="735724" cy="17139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2"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39352" y="5518770"/>
            <a:ext cx="1847846" cy="1071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33059" y="5113958"/>
            <a:ext cx="1200150" cy="80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37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animEffect transition="in" filter="barn(inVertical)">
                                      <p:cBhvr>
                                        <p:cTn id="23" dur="500"/>
                                        <p:tgtEl>
                                          <p:spTgt spid="307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barn(inVertical)">
                                      <p:cBhvr>
                                        <p:cTn id="28" dur="500"/>
                                        <p:tgtEl>
                                          <p:spTgt spid="307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076"/>
                                        </p:tgtEl>
                                        <p:attrNameLst>
                                          <p:attrName>style.visibility</p:attrName>
                                        </p:attrNameLst>
                                      </p:cBhvr>
                                      <p:to>
                                        <p:strVal val="visible"/>
                                      </p:to>
                                    </p:set>
                                    <p:animEffect transition="in" filter="barn(inVertical)">
                                      <p:cBhvr>
                                        <p:cTn id="33" dur="500"/>
                                        <p:tgtEl>
                                          <p:spTgt spid="307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077"/>
                                        </p:tgtEl>
                                        <p:attrNameLst>
                                          <p:attrName>style.visibility</p:attrName>
                                        </p:attrNameLst>
                                      </p:cBhvr>
                                      <p:to>
                                        <p:strVal val="visible"/>
                                      </p:to>
                                    </p:set>
                                    <p:animEffect transition="in" filter="barn(inVertical)">
                                      <p:cBhvr>
                                        <p:cTn id="38" dur="500"/>
                                        <p:tgtEl>
                                          <p:spTgt spid="307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078"/>
                                        </p:tgtEl>
                                        <p:attrNameLst>
                                          <p:attrName>style.visibility</p:attrName>
                                        </p:attrNameLst>
                                      </p:cBhvr>
                                      <p:to>
                                        <p:strVal val="visible"/>
                                      </p:to>
                                    </p:set>
                                    <p:animEffect transition="in" filter="barn(inVertical)">
                                      <p:cBhvr>
                                        <p:cTn id="43" dur="500"/>
                                        <p:tgtEl>
                                          <p:spTgt spid="307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arn(inVertic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080"/>
                                        </p:tgtEl>
                                        <p:attrNameLst>
                                          <p:attrName>style.visibility</p:attrName>
                                        </p:attrNameLst>
                                      </p:cBhvr>
                                      <p:to>
                                        <p:strVal val="visible"/>
                                      </p:to>
                                    </p:set>
                                    <p:animEffect transition="in" filter="barn(inVertical)">
                                      <p:cBhvr>
                                        <p:cTn id="53" dur="500"/>
                                        <p:tgtEl>
                                          <p:spTgt spid="308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arn(inVertical)">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081"/>
                                        </p:tgtEl>
                                        <p:attrNameLst>
                                          <p:attrName>style.visibility</p:attrName>
                                        </p:attrNameLst>
                                      </p:cBhvr>
                                      <p:to>
                                        <p:strVal val="visible"/>
                                      </p:to>
                                    </p:set>
                                    <p:animEffect transition="in" filter="wipe(down)">
                                      <p:cBhvr>
                                        <p:cTn id="63" dur="500"/>
                                        <p:tgtEl>
                                          <p:spTgt spid="308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082"/>
                                        </p:tgtEl>
                                        <p:attrNameLst>
                                          <p:attrName>style.visibility</p:attrName>
                                        </p:attrNameLst>
                                      </p:cBhvr>
                                      <p:to>
                                        <p:strVal val="visible"/>
                                      </p:to>
                                    </p:set>
                                    <p:animEffect transition="in" filter="wipe(down)">
                                      <p:cBhvr>
                                        <p:cTn id="68" dur="500"/>
                                        <p:tgtEl>
                                          <p:spTgt spid="3082"/>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3083"/>
                                        </p:tgtEl>
                                        <p:attrNameLst>
                                          <p:attrName>style.visibility</p:attrName>
                                        </p:attrNameLst>
                                      </p:cBhvr>
                                      <p:to>
                                        <p:strVal val="visible"/>
                                      </p:to>
                                    </p:set>
                                    <p:animEffect transition="in" filter="barn(inVertical)">
                                      <p:cBhvr>
                                        <p:cTn id="73" dur="500"/>
                                        <p:tgtEl>
                                          <p:spTgt spid="3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389" y="662152"/>
            <a:ext cx="5155324" cy="584775"/>
          </a:xfrm>
          <a:prstGeom prst="rect">
            <a:avLst/>
          </a:prstGeom>
          <a:noFill/>
        </p:spPr>
        <p:txBody>
          <a:bodyPr wrap="square" rtlCol="0">
            <a:spAutoFit/>
          </a:bodyPr>
          <a:lstStyle/>
          <a:p>
            <a:r>
              <a:rPr lang="en-US" sz="3200" b="1" dirty="0" smtClean="0">
                <a:solidFill>
                  <a:schemeClr val="accent2">
                    <a:lumMod val="75000"/>
                  </a:schemeClr>
                </a:solidFill>
                <a:latin typeface="Times New Roman" pitchFamily="18" charset="0"/>
                <a:cs typeface="Times New Roman" pitchFamily="18" charset="0"/>
              </a:rPr>
              <a:t>II. </a:t>
            </a:r>
            <a:r>
              <a:rPr lang="en-US" sz="3200" b="1" dirty="0" err="1" smtClean="0">
                <a:solidFill>
                  <a:schemeClr val="accent2">
                    <a:lumMod val="75000"/>
                  </a:schemeClr>
                </a:solidFill>
                <a:latin typeface="Times New Roman" pitchFamily="18" charset="0"/>
                <a:cs typeface="Times New Roman" pitchFamily="18" charset="0"/>
              </a:rPr>
              <a:t>Đá</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vôi</a:t>
            </a:r>
            <a:endParaRPr lang="en-US" sz="3200" b="1" dirty="0">
              <a:solidFill>
                <a:schemeClr val="accent2">
                  <a:lumMod val="75000"/>
                </a:schemeClr>
              </a:solidFill>
              <a:latin typeface="Times New Roman" pitchFamily="18" charset="0"/>
              <a:cs typeface="Times New Roman" pitchFamily="18" charset="0"/>
            </a:endParaRPr>
          </a:p>
        </p:txBody>
      </p:sp>
      <p:pic>
        <p:nvPicPr>
          <p:cNvPr id="4" name="Picture 2" descr="Thạch nhũ trong hang động đá vôi được hình thành như thế nào? - Phong Nha  MyT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37" y="1660585"/>
            <a:ext cx="10076895" cy="503976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nvSpPr>
        <p:spPr bwMode="auto">
          <a:xfrm>
            <a:off x="7989112" y="0"/>
            <a:ext cx="4199713" cy="2191699"/>
          </a:xfrm>
          <a:prstGeom prst="cloudCallout">
            <a:avLst>
              <a:gd name="adj1" fmla="val -54278"/>
              <a:gd name="adj2" fmla="val 56319"/>
            </a:avLst>
          </a:prstGeom>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dirty="0" smtClean="0">
                <a:ln>
                  <a:noFill/>
                </a:ln>
                <a:solidFill>
                  <a:srgbClr val="002060"/>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Quan sát</a:t>
            </a:r>
            <a:r>
              <a:rPr kumimoji="0" lang="vi-VN" sz="2400" b="1" i="0" u="none" strike="noStrike" cap="none" normalizeH="0" dirty="0" smtClean="0">
                <a:ln>
                  <a:noFill/>
                </a:ln>
                <a:solidFill>
                  <a:srgbClr val="002060"/>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bức ảnh dưới đây và trả lời câu hỏi</a:t>
            </a:r>
            <a:endParaRPr kumimoji="0" lang="vi-VN" sz="2400" b="1" i="0" u="none" strike="noStrike" cap="none" normalizeH="0" baseline="0" dirty="0" smtClean="0">
              <a:ln>
                <a:noFill/>
              </a:ln>
              <a:solidFill>
                <a:srgbClr val="002060"/>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Tree>
    <p:extLst>
      <p:ext uri="{BB962C8B-B14F-4D97-AF65-F5344CB8AC3E}">
        <p14:creationId xmlns:p14="http://schemas.microsoft.com/office/powerpoint/2010/main" val="22287134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91313" y="171188"/>
            <a:ext cx="4308327" cy="619272"/>
          </a:xfrm>
          <a:prstGeom prst="rect">
            <a:avLst/>
          </a:prstGeom>
          <a:solidFill>
            <a:srgbClr val="C00000"/>
          </a:solidFill>
        </p:spPr>
        <p:txBody>
          <a:bodyPr wrap="square" anchor="b">
            <a:spAutoFit/>
          </a:bodyPr>
          <a:lstStyle/>
          <a:p>
            <a:pPr indent="180340" algn="ctr">
              <a:lnSpc>
                <a:spcPct val="107000"/>
              </a:lnSpc>
              <a:spcAft>
                <a:spcPts val="0"/>
              </a:spcAft>
            </a:pPr>
            <a:r>
              <a:rPr lang="en-US" sz="3200" b="1" dirty="0">
                <a:solidFill>
                  <a:schemeClr val="bg1"/>
                </a:solidFill>
                <a:latin typeface="+mn-lt"/>
                <a:ea typeface="Calibri" panose="020F0502020204030204" pitchFamily="34" charset="0"/>
                <a:cs typeface="Times New Roman" panose="02020603050405020304" pitchFamily="18" charset="0"/>
              </a:rPr>
              <a:t>TÌM HIỂU </a:t>
            </a:r>
            <a:r>
              <a:rPr lang="en-US" sz="3200" b="1" dirty="0" smtClean="0">
                <a:solidFill>
                  <a:schemeClr val="bg1"/>
                </a:solidFill>
                <a:latin typeface="+mn-lt"/>
                <a:ea typeface="Calibri" panose="020F0502020204030204" pitchFamily="34" charset="0"/>
                <a:cs typeface="Times New Roman" panose="02020603050405020304" pitchFamily="18" charset="0"/>
              </a:rPr>
              <a:t>ĐÁ VÔI</a:t>
            </a:r>
            <a:endParaRPr lang="en-US" sz="2800" dirty="0">
              <a:solidFill>
                <a:schemeClr val="bg1"/>
              </a:solidFill>
              <a:effectLst/>
              <a:latin typeface="+mn-lt"/>
              <a:ea typeface="Calibri" panose="020F0502020204030204" pitchFamily="34" charset="0"/>
              <a:cs typeface="Times New Roman" panose="02020603050405020304" pitchFamily="18" charset="0"/>
            </a:endParaRPr>
          </a:p>
        </p:txBody>
      </p:sp>
      <p:sp>
        <p:nvSpPr>
          <p:cNvPr id="4" name="TextBox 3"/>
          <p:cNvSpPr txBox="1"/>
          <p:nvPr/>
        </p:nvSpPr>
        <p:spPr>
          <a:xfrm>
            <a:off x="958912" y="1113007"/>
            <a:ext cx="10472135" cy="2492990"/>
          </a:xfrm>
          <a:prstGeom prst="rect">
            <a:avLst/>
          </a:prstGeom>
          <a:noFill/>
        </p:spPr>
        <p:txBody>
          <a:bodyPr wrap="square" rtlCol="0">
            <a:spAutoFit/>
          </a:bodyPr>
          <a:lstStyle/>
          <a:p>
            <a:pPr algn="just">
              <a:lnSpc>
                <a:spcPct val="130000"/>
              </a:lnSpc>
            </a:pPr>
            <a:r>
              <a:rPr lang="vi-VN" sz="2400" u="sng" dirty="0" smtClean="0">
                <a:solidFill>
                  <a:srgbClr val="002060"/>
                </a:solidFill>
                <a:latin typeface="+mn-lt"/>
                <a:ea typeface="Autocar Bold Condensed" panose="020B0500000000000000" pitchFamily="34" charset="0"/>
                <a:cs typeface="Autocar Bold Condensed" panose="020B0500000000000000" pitchFamily="34" charset="0"/>
              </a:rPr>
              <a:t>Thảo luận và trả lời câu hỏi</a:t>
            </a:r>
            <a:r>
              <a:rPr lang="vi-VN" sz="2400" dirty="0" smtClean="0">
                <a:solidFill>
                  <a:srgbClr val="002060"/>
                </a:solidFill>
                <a:latin typeface="+mn-lt"/>
                <a:ea typeface="Autocar Bold Condensed" panose="020B0500000000000000" pitchFamily="34" charset="0"/>
                <a:cs typeface="Autocar Bold Condensed" panose="020B0500000000000000" pitchFamily="34" charset="0"/>
              </a:rPr>
              <a:t>:</a:t>
            </a:r>
          </a:p>
          <a:p>
            <a:pPr marL="342900" indent="-342900" algn="just">
              <a:lnSpc>
                <a:spcPct val="130000"/>
              </a:lnSpc>
              <a:buAutoNum type="arabicPeriod"/>
            </a:pPr>
            <a:r>
              <a:rPr lang="vi-VN" sz="2400" dirty="0" smtClean="0">
                <a:solidFill>
                  <a:srgbClr val="002060"/>
                </a:solidFill>
                <a:latin typeface="+mn-lt"/>
                <a:ea typeface="Autocar Bold Condensed" panose="020B0500000000000000" pitchFamily="34" charset="0"/>
                <a:cs typeface="Autocar Bold Condensed" panose="020B0500000000000000" pitchFamily="34" charset="0"/>
              </a:rPr>
              <a:t>Hình ảnh trên có hình dung đến động đá vôi nào không? Động đá vôi nào lớn nhất Việt Nam?</a:t>
            </a:r>
          </a:p>
          <a:p>
            <a:pPr marL="342900" indent="-342900" algn="just">
              <a:lnSpc>
                <a:spcPct val="130000"/>
              </a:lnSpc>
              <a:buAutoNum type="arabicPeriod"/>
            </a:pPr>
            <a:r>
              <a:rPr lang="vi-VN" sz="2400" dirty="0" smtClean="0">
                <a:solidFill>
                  <a:srgbClr val="002060"/>
                </a:solidFill>
                <a:latin typeface="+mn-lt"/>
                <a:ea typeface="Autocar Bold Condensed" panose="020B0500000000000000" pitchFamily="34" charset="0"/>
                <a:cs typeface="Autocar Bold Condensed" panose="020B0500000000000000" pitchFamily="34" charset="0"/>
              </a:rPr>
              <a:t>Vùng nào có nhiều núi đá và núi đá vôi nhất Việt Nam?</a:t>
            </a:r>
          </a:p>
          <a:p>
            <a:pPr marL="342900" indent="-342900" algn="just">
              <a:lnSpc>
                <a:spcPct val="130000"/>
              </a:lnSpc>
              <a:buAutoNum type="arabicPeriod"/>
            </a:pPr>
            <a:r>
              <a:rPr lang="vi-VN" sz="2400" dirty="0" smtClean="0">
                <a:solidFill>
                  <a:srgbClr val="002060"/>
                </a:solidFill>
                <a:latin typeface="+mn-lt"/>
                <a:ea typeface="Autocar Bold Condensed" panose="020B0500000000000000" pitchFamily="34" charset="0"/>
                <a:cs typeface="Autocar Bold Condensed" panose="020B0500000000000000" pitchFamily="34" charset="0"/>
              </a:rPr>
              <a:t>Quan sát mẫu đá vôi dưới đây hãy mô tả thành phần, màu sắc, tính chất</a:t>
            </a:r>
            <a:r>
              <a:rPr lang="en-US" sz="2400" dirty="0" smtClean="0">
                <a:solidFill>
                  <a:srgbClr val="002060"/>
                </a:solidFill>
                <a:latin typeface="+mn-lt"/>
                <a:ea typeface="Autocar Bold Condensed" panose="020B0500000000000000" pitchFamily="34" charset="0"/>
                <a:cs typeface="Autocar Bold Condensed" panose="020B0500000000000000" pitchFamily="34" charset="0"/>
              </a:rPr>
              <a:t>?</a:t>
            </a:r>
            <a:endParaRPr lang="vi-VN" sz="2400" dirty="0">
              <a:solidFill>
                <a:srgbClr val="002060"/>
              </a:solidFill>
              <a:latin typeface="+mn-lt"/>
              <a:ea typeface="Autocar Bold Condensed" panose="020B0500000000000000" pitchFamily="34" charset="0"/>
              <a:cs typeface="Autocar Bold Condensed" panose="020B0500000000000000" pitchFamily="34" charset="0"/>
            </a:endParaRPr>
          </a:p>
        </p:txBody>
      </p:sp>
      <p:pic>
        <p:nvPicPr>
          <p:cNvPr id="5" name="Picture 6" descr="Đá vôi trắng (CaCo3)"/>
          <p:cNvPicPr>
            <a:picLocks noChangeAspect="1" noChangeArrowheads="1"/>
          </p:cNvPicPr>
          <p:nvPr/>
        </p:nvPicPr>
        <p:blipFill rotWithShape="1">
          <a:blip r:embed="rId2">
            <a:extLst>
              <a:ext uri="{28A0092B-C50C-407E-A947-70E740481C1C}">
                <a14:useLocalDpi xmlns:a14="http://schemas.microsoft.com/office/drawing/2010/main" val="0"/>
              </a:ext>
            </a:extLst>
          </a:blip>
          <a:srcRect l="10997"/>
          <a:stretch/>
        </p:blipFill>
        <p:spPr bwMode="auto">
          <a:xfrm>
            <a:off x="7989112" y="4934139"/>
            <a:ext cx="4180040" cy="19238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Đá vôi trong xây dựng - Nhà Máy Sắt Thé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317" y="4904805"/>
            <a:ext cx="4668067" cy="19610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Đá vô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906979"/>
            <a:ext cx="3490715" cy="1958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90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625177" y="228600"/>
            <a:ext cx="9139607" cy="838200"/>
          </a:xfrm>
        </p:spPr>
        <p:txBody>
          <a:bodyPr/>
          <a:lstStyle/>
          <a:p>
            <a:r>
              <a:rPr lang="en-US" sz="3200" dirty="0" smtClean="0">
                <a:solidFill>
                  <a:srgbClr val="FFFF00"/>
                </a:solidFill>
              </a:rPr>
              <a:t>HOẠT ĐỘNG 3</a:t>
            </a:r>
            <a:endParaRPr lang="en-US" sz="3200" dirty="0">
              <a:solidFill>
                <a:srgbClr val="FFFF00"/>
              </a:solidFill>
            </a:endParaRPr>
          </a:p>
        </p:txBody>
      </p:sp>
      <p:sp>
        <p:nvSpPr>
          <p:cNvPr id="4" name="Rectangle 3"/>
          <p:cNvSpPr/>
          <p:nvPr/>
        </p:nvSpPr>
        <p:spPr>
          <a:xfrm>
            <a:off x="9413153" y="3015242"/>
            <a:ext cx="2498105" cy="1409617"/>
          </a:xfrm>
          <a:prstGeom prst="rect">
            <a:avLst/>
          </a:prstGeom>
          <a:noFill/>
        </p:spPr>
        <p:txBody>
          <a:bodyPr wrap="square" anchor="b">
            <a:spAutoFit/>
          </a:bodyPr>
          <a:lstStyle/>
          <a:p>
            <a:pPr indent="180340" algn="ctr">
              <a:lnSpc>
                <a:spcPct val="107000"/>
              </a:lnSpc>
              <a:spcAft>
                <a:spcPts val="0"/>
              </a:spcAft>
            </a:pPr>
            <a:r>
              <a:rPr lang="vi-VN" sz="4000" b="1" dirty="0" smtClean="0">
                <a:solidFill>
                  <a:srgbClr val="FF0000"/>
                </a:solidFill>
                <a:latin typeface="+mn-lt"/>
                <a:ea typeface="Calibri" panose="020F0502020204030204" pitchFamily="34" charset="0"/>
                <a:cs typeface="Times New Roman" panose="02020603050405020304" pitchFamily="18" charset="0"/>
              </a:rPr>
              <a:t>Hang Sơn </a:t>
            </a:r>
            <a:r>
              <a:rPr lang="en-US" sz="4000" b="1" dirty="0" err="1" smtClean="0">
                <a:solidFill>
                  <a:srgbClr val="FF0000"/>
                </a:solidFill>
                <a:latin typeface="+mn-lt"/>
                <a:ea typeface="Calibri" panose="020F0502020204030204" pitchFamily="34" charset="0"/>
                <a:cs typeface="Times New Roman" panose="02020603050405020304" pitchFamily="18" charset="0"/>
              </a:rPr>
              <a:t>Động</a:t>
            </a:r>
            <a:endParaRPr lang="vi-VN" sz="3600" dirty="0">
              <a:solidFill>
                <a:srgbClr val="FF0000"/>
              </a:solidFill>
              <a:effectLst/>
              <a:latin typeface="+mn-lt"/>
              <a:ea typeface="Calibri" panose="020F0502020204030204" pitchFamily="34" charset="0"/>
              <a:cs typeface="Times New Roman" panose="02020603050405020304" pitchFamily="18" charset="0"/>
            </a:endParaRPr>
          </a:p>
        </p:txBody>
      </p:sp>
      <p:pic>
        <p:nvPicPr>
          <p:cNvPr id="5" name="Picture 2" descr="Hang Sơn Đoòng • Hang động lớn nhất thế giới • Oxalis Adven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80"/>
            <a:ext cx="9159721" cy="6871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387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7822" y="4619297"/>
            <a:ext cx="10326412" cy="769441"/>
          </a:xfrm>
          <a:prstGeom prst="rect">
            <a:avLst/>
          </a:prstGeom>
          <a:noFill/>
        </p:spPr>
        <p:txBody>
          <a:bodyPr wrap="square" rtlCol="0">
            <a:spAutoFit/>
          </a:bodyPr>
          <a:lstStyle/>
          <a:p>
            <a:r>
              <a:rPr lang="en-US" sz="2200" dirty="0" err="1" smtClean="0">
                <a:latin typeface="Times New Roman" pitchFamily="18" charset="0"/>
                <a:cs typeface="Times New Roman" pitchFamily="18" charset="0"/>
              </a:rPr>
              <a:t>Thành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phần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chủ</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yếu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của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đá</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vôi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là</a:t>
            </a:r>
            <a:r>
              <a:rPr lang="en-US" sz="2200" dirty="0" smtClean="0">
                <a:latin typeface="Times New Roman" pitchFamily="18" charset="0"/>
                <a:cs typeface="Times New Roman" pitchFamily="18" charset="0"/>
              </a:rPr>
              <a:t> calcium carbonate. </a:t>
            </a:r>
            <a:r>
              <a:rPr lang="en-US" sz="2200" dirty="0" err="1" smtClean="0">
                <a:latin typeface="Times New Roman" pitchFamily="18" charset="0"/>
                <a:cs typeface="Times New Roman" pitchFamily="18" charset="0"/>
              </a:rPr>
              <a:t>Trong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đá</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vôi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thường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lẫn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các</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tạp</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chất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như</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đất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sét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cát</a:t>
            </a:r>
            <a:r>
              <a:rPr lang="en-US" sz="2200" dirty="0" smtClean="0">
                <a:latin typeface="Times New Roman" pitchFamily="18" charset="0"/>
                <a:cs typeface="Times New Roman" pitchFamily="18" charset="0"/>
              </a:rPr>
              <a:t> → </a:t>
            </a:r>
            <a:r>
              <a:rPr lang="en-US" sz="2200" dirty="0" err="1" smtClean="0">
                <a:latin typeface="Times New Roman" pitchFamily="18" charset="0"/>
                <a:cs typeface="Times New Roman" pitchFamily="18" charset="0"/>
              </a:rPr>
              <a:t>màu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sắc</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dạng</a:t>
            </a:r>
            <a:endParaRPr lang="en-US" sz="22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328209" cy="3716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277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1416" y="476415"/>
            <a:ext cx="8504361" cy="4127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87822" y="5029213"/>
            <a:ext cx="10326412"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200" dirty="0" err="1" smtClean="0">
                <a:latin typeface="Times New Roman" pitchFamily="18" charset="0"/>
                <a:cs typeface="Times New Roman" pitchFamily="18" charset="0"/>
              </a:rPr>
              <a:t>Thành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phần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chủ</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yếu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của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đá</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vôi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là</a:t>
            </a:r>
            <a:r>
              <a:rPr lang="en-US" sz="2200" dirty="0" smtClean="0">
                <a:latin typeface="Times New Roman" pitchFamily="18" charset="0"/>
                <a:cs typeface="Times New Roman" pitchFamily="18" charset="0"/>
              </a:rPr>
              <a:t> calcium carbonate. </a:t>
            </a:r>
            <a:r>
              <a:rPr lang="en-US" sz="2200" dirty="0" err="1" smtClean="0">
                <a:latin typeface="Times New Roman" pitchFamily="18" charset="0"/>
                <a:cs typeface="Times New Roman" pitchFamily="18" charset="0"/>
              </a:rPr>
              <a:t>Trong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đá</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vôi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thường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lẫn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các</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tạp</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chất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như</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đất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sét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cát</a:t>
            </a:r>
            <a:r>
              <a:rPr lang="en-US" sz="2200" dirty="0" smtClean="0">
                <a:latin typeface="Times New Roman" pitchFamily="18" charset="0"/>
                <a:cs typeface="Times New Roman" pitchFamily="18" charset="0"/>
              </a:rPr>
              <a:t> → </a:t>
            </a:r>
            <a:r>
              <a:rPr lang="en-US" sz="2200" dirty="0" err="1" smtClean="0">
                <a:latin typeface="Times New Roman" pitchFamily="18" charset="0"/>
                <a:cs typeface="Times New Roman" pitchFamily="18" charset="0"/>
              </a:rPr>
              <a:t>màu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sắc</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dạng</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15427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barn(inVertical)">
                                      <p:cBhvr>
                                        <p:cTn id="10"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9775" y="629729"/>
            <a:ext cx="7183343" cy="9048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just">
              <a:lnSpc>
                <a:spcPct val="120000"/>
              </a:lnSpc>
              <a:buAutoNum type="alphaLcPeriod"/>
            </a:pPr>
            <a:r>
              <a:rPr lang="vi-VN" sz="2200" dirty="0" smtClean="0">
                <a:latin typeface="+mj-lt"/>
                <a:ea typeface="Autocar Bold Condensed" panose="020B0500000000000000" pitchFamily="34" charset="0"/>
                <a:cs typeface="Autocar Bold Condensed" panose="020B0500000000000000" pitchFamily="34" charset="0"/>
              </a:rPr>
              <a:t>Đá vôi có dễ dàng bị đinh sắt làm trầy xướt không?</a:t>
            </a:r>
          </a:p>
          <a:p>
            <a:pPr marL="342900" indent="-342900" algn="just">
              <a:lnSpc>
                <a:spcPct val="120000"/>
              </a:lnSpc>
              <a:buAutoNum type="alphaLcPeriod"/>
            </a:pPr>
            <a:r>
              <a:rPr lang="vi-VN" sz="2200" dirty="0" smtClean="0">
                <a:latin typeface="+mj-lt"/>
                <a:ea typeface="Autocar Bold Condensed" panose="020B0500000000000000" pitchFamily="34" charset="0"/>
                <a:cs typeface="Autocar Bold Condensed" panose="020B0500000000000000" pitchFamily="34" charset="0"/>
              </a:rPr>
              <a:t>Khi nhỏ acid vào đá vôi, em quan sát thấy hiện tượng gì?</a:t>
            </a:r>
            <a:endParaRPr lang="vi-VN" sz="2200" dirty="0">
              <a:latin typeface="+mj-lt"/>
              <a:ea typeface="Autocar Bold Condensed" panose="020B0500000000000000" pitchFamily="34" charset="0"/>
              <a:cs typeface="Autocar Bold Condensed" panose="020B0500000000000000" pitchFamily="34" charset="0"/>
            </a:endParaRPr>
          </a:p>
        </p:txBody>
      </p:sp>
      <p:sp>
        <p:nvSpPr>
          <p:cNvPr id="6" name="Rectangle 5"/>
          <p:cNvSpPr/>
          <p:nvPr/>
        </p:nvSpPr>
        <p:spPr>
          <a:xfrm>
            <a:off x="1523633" y="1813159"/>
            <a:ext cx="9570038" cy="792525"/>
          </a:xfrm>
          <a:prstGeom prst="rect">
            <a:avLst/>
          </a:prstGeom>
        </p:spPr>
        <p:txBody>
          <a:bodyPr wrap="square">
            <a:spAutoFit/>
          </a:bodyPr>
          <a:lstStyle/>
          <a:p>
            <a:pPr>
              <a:lnSpc>
                <a:spcPct val="107000"/>
              </a:lnSpc>
              <a:spcAft>
                <a:spcPts val="0"/>
              </a:spcAft>
            </a:pPr>
            <a:r>
              <a:rPr lang="en-US" sz="2200" dirty="0" smtClean="0">
                <a:solidFill>
                  <a:srgbClr val="FF0000"/>
                </a:solidFill>
                <a:latin typeface="Times New Roman" pitchFamily="18" charset="0"/>
                <a:ea typeface="Calibri" panose="020F0502020204030204" pitchFamily="34" charset="0"/>
                <a:cs typeface="Times New Roman" pitchFamily="18" charset="0"/>
              </a:rPr>
              <a:t>a) </a:t>
            </a:r>
            <a:r>
              <a:rPr lang="vi-VN" sz="2200" dirty="0" smtClean="0">
                <a:solidFill>
                  <a:srgbClr val="FF0000"/>
                </a:solidFill>
                <a:latin typeface="Times New Roman" pitchFamily="18" charset="0"/>
                <a:ea typeface="Calibri" panose="020F0502020204030204" pitchFamily="34" charset="0"/>
                <a:cs typeface="Times New Roman" pitchFamily="18" charset="0"/>
              </a:rPr>
              <a:t>Đá vôi dễ dàng bị trầy xước khi vạch bởi đinh sắt.</a:t>
            </a:r>
          </a:p>
          <a:p>
            <a:pPr>
              <a:lnSpc>
                <a:spcPct val="107000"/>
              </a:lnSpc>
              <a:spcAft>
                <a:spcPts val="0"/>
              </a:spcAft>
            </a:pPr>
            <a:r>
              <a:rPr lang="vi-VN" sz="2200" dirty="0" smtClean="0">
                <a:solidFill>
                  <a:srgbClr val="FF0000"/>
                </a:solidFill>
                <a:latin typeface="Times New Roman" pitchFamily="18" charset="0"/>
                <a:ea typeface="Calibri" panose="020F0502020204030204" pitchFamily="34" charset="0"/>
                <a:cs typeface="Times New Roman" pitchFamily="18" charset="0"/>
              </a:rPr>
              <a:t>b)   Khi nhỏ acid vào đá vôi, có nhiều bọt khí thoát ra.</a:t>
            </a:r>
            <a:endParaRPr lang="vi-VN" sz="2200" dirty="0">
              <a:solidFill>
                <a:srgbClr val="FF0000"/>
              </a:solidFill>
              <a:effectLst/>
              <a:latin typeface="Times New Roman" pitchFamily="18" charset="0"/>
              <a:ea typeface="Calibri" panose="020F0502020204030204" pitchFamily="34" charset="0"/>
              <a:cs typeface="Times New Roman" pitchFamily="18" charset="0"/>
            </a:endParaRPr>
          </a:p>
        </p:txBody>
      </p:sp>
      <p:sp>
        <p:nvSpPr>
          <p:cNvPr id="7" name="Notched Right Arrow 6"/>
          <p:cNvSpPr/>
          <p:nvPr/>
        </p:nvSpPr>
        <p:spPr bwMode="auto">
          <a:xfrm>
            <a:off x="-111629" y="1967106"/>
            <a:ext cx="1304204" cy="484632"/>
          </a:xfrm>
          <a:prstGeom prst="notchedRightArrow">
            <a:avLst/>
          </a:prstGeom>
          <a:solidFill>
            <a:srgbClr val="C00000"/>
          </a:solid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8" name="Tìm Hiểu Tính Chất Của Đá Vôi - Khoa Học Tự Nhiên 6 - Cánh Diều.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14970" y="2773511"/>
            <a:ext cx="5988451" cy="3485399"/>
          </a:xfrm>
          <a:prstGeom prst="rect">
            <a:avLst/>
          </a:prstGeom>
        </p:spPr>
      </p:pic>
      <p:pic>
        <p:nvPicPr>
          <p:cNvPr id="9" name="Tìm-Hiểu-Tính-Chất-Của-Đá-Vôi-Khoa-học-tự-nhiên-6-Kết-nối-tri-thức-với-cuộc-sống (1).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40473" y="2773511"/>
            <a:ext cx="4851334" cy="3485399"/>
          </a:xfrm>
          <a:prstGeom prst="rect">
            <a:avLst/>
          </a:prstGeom>
        </p:spPr>
      </p:pic>
    </p:spTree>
    <p:extLst>
      <p:ext uri="{BB962C8B-B14F-4D97-AF65-F5344CB8AC3E}">
        <p14:creationId xmlns:p14="http://schemas.microsoft.com/office/powerpoint/2010/main" val="3420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video>
              <p:cMediaNode vol="80000">
                <p:cTn id="23" fill="hold" display="0">
                  <p:stCondLst>
                    <p:cond delay="indefinite"/>
                  </p:stCondLst>
                </p:cTn>
                <p:tgtEl>
                  <p:spTgt spid="8"/>
                </p:tgtEl>
              </p:cMediaNode>
            </p:video>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9"/>
                                        </p:tgtEl>
                                      </p:cBhvr>
                                    </p:cmd>
                                  </p:childTnLst>
                                </p:cTn>
                              </p:par>
                            </p:childTnLst>
                          </p:cTn>
                        </p:par>
                      </p:childTnLst>
                    </p:cTn>
                  </p:par>
                </p:childTnLst>
              </p:cTn>
              <p:nextCondLst>
                <p:cond evt="onClick" delay="0">
                  <p:tgtEl>
                    <p:spTgt spid="9"/>
                  </p:tgtEl>
                </p:cond>
              </p:nextCondLst>
            </p:seq>
            <p:video>
              <p:cMediaNode vol="80000">
                <p:cTn id="29" fill="hold" display="0">
                  <p:stCondLst>
                    <p:cond delay="indefinite"/>
                  </p:stCondLst>
                </p:cTn>
                <p:tgtEl>
                  <p:spTgt spid="9"/>
                </p:tgtEl>
              </p:cMediaNode>
            </p:video>
          </p:childTnLst>
        </p:cTn>
      </p:par>
    </p:tnLst>
    <p:bldLst>
      <p:bldP spid="4" grpId="0" animBg="1"/>
      <p:bldP spid="6"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sp>
        <p:nvSpPr>
          <p:cNvPr id="4" name="Text Placeholder 3"/>
          <p:cNvSpPr>
            <a:spLocks noGrp="1"/>
          </p:cNvSpPr>
          <p:nvPr>
            <p:ph type="body" idx="2"/>
          </p:nvPr>
        </p:nvSpPr>
        <p:spPr/>
        <p:txBody>
          <a:bodyPr/>
          <a:lstStyle/>
          <a:p>
            <a:endParaRPr lang="en-US"/>
          </a:p>
        </p:txBody>
      </p:sp>
      <p:sp>
        <p:nvSpPr>
          <p:cNvPr id="5" name="Text Placeholder 4"/>
          <p:cNvSpPr>
            <a:spLocks noGrp="1"/>
          </p:cNvSpPr>
          <p:nvPr>
            <p:ph type="body" idx="6"/>
          </p:nvPr>
        </p:nvSpPr>
        <p:spPr/>
        <p:txBody>
          <a:bodyPr/>
          <a:lstStyle/>
          <a:p>
            <a:endParaRPr lang="en-US"/>
          </a:p>
        </p:txBody>
      </p:sp>
      <p:sp>
        <p:nvSpPr>
          <p:cNvPr id="6" name="Text Placeholder 5"/>
          <p:cNvSpPr>
            <a:spLocks noGrp="1"/>
          </p:cNvSpPr>
          <p:nvPr>
            <p:ph type="body" idx="7"/>
          </p:nvPr>
        </p:nvSpPr>
        <p:spPr/>
        <p:txBody>
          <a:bodyPr/>
          <a:lstStyle/>
          <a:p>
            <a:endParaRPr lang="en-US"/>
          </a:p>
        </p:txBody>
      </p:sp>
      <p:sp>
        <p:nvSpPr>
          <p:cNvPr id="7" name="Text Placeholder 6"/>
          <p:cNvSpPr>
            <a:spLocks noGrp="1"/>
          </p:cNvSpPr>
          <p:nvPr>
            <p:ph type="body" idx="8"/>
          </p:nvPr>
        </p:nvSpPr>
        <p:spPr/>
        <p:txBody>
          <a:bodyPr/>
          <a:lstStyle/>
          <a:p>
            <a:endParaRPr lang="en-US"/>
          </a:p>
        </p:txBody>
      </p:sp>
      <p:sp>
        <p:nvSpPr>
          <p:cNvPr id="8" name="Text Placeholder 7"/>
          <p:cNvSpPr>
            <a:spLocks noGrp="1"/>
          </p:cNvSpPr>
          <p:nvPr>
            <p:ph type="body" idx="9"/>
          </p:nvPr>
        </p:nvSpPr>
        <p:spPr/>
        <p:txBody>
          <a:bodyPr/>
          <a:lstStyle/>
          <a:p>
            <a:endParaRPr lang="en-US"/>
          </a:p>
        </p:txBody>
      </p:sp>
      <p:pic>
        <p:nvPicPr>
          <p:cNvPr id="22" name="(VTC14)_Bao giờ mới xóa sạch lò vô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583"/>
            <a:ext cx="12170017" cy="684741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2"/>
                                        </p:tgtEl>
                                      </p:cBhvr>
                                    </p:cmd>
                                  </p:childTnLst>
                                </p:cTn>
                              </p:par>
                            </p:childTnLst>
                          </p:cTn>
                        </p:par>
                      </p:childTnLst>
                    </p:cTn>
                  </p:par>
                </p:childTnLst>
              </p:cTn>
              <p:nextCondLst>
                <p:cond evt="onClick" delay="0">
                  <p:tgtEl>
                    <p:spTgt spid="22"/>
                  </p:tgtEl>
                </p:cond>
              </p:nextCondLst>
            </p:seq>
            <p:video>
              <p:cMediaNode vol="80000">
                <p:cTn id="7" fill="hold" display="0">
                  <p:stCondLst>
                    <p:cond delay="indefinite"/>
                  </p:stCondLst>
                </p:cTn>
                <p:tgtEl>
                  <p:spTgt spid="2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pic>
        <p:nvPicPr>
          <p:cNvPr id="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 name="AutoShape 4" descr="Giá mủ cao su Bình Phước cập nhật hàng ngày | GCS"/>
          <p:cNvSpPr>
            <a:spLocks noChangeAspect="1" noChangeArrowheads="1"/>
          </p:cNvSpPr>
          <p:nvPr/>
        </p:nvSpPr>
        <p:spPr bwMode="auto">
          <a:xfrm>
            <a:off x="207379" y="-192617"/>
            <a:ext cx="406294"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0" name="Picture 2" descr="Lò vôi thủ công Hải Phòng"/>
          <p:cNvPicPr>
            <a:picLocks noChangeAspect="1" noChangeArrowheads="1"/>
          </p:cNvPicPr>
          <p:nvPr/>
        </p:nvPicPr>
        <p:blipFill rotWithShape="1">
          <a:blip r:embed="rId4">
            <a:extLst>
              <a:ext uri="{28A0092B-C50C-407E-A947-70E740481C1C}">
                <a14:useLocalDpi xmlns:a14="http://schemas.microsoft.com/office/drawing/2010/main" val="0"/>
              </a:ext>
            </a:extLst>
          </a:blip>
          <a:srcRect t="8548"/>
          <a:stretch/>
        </p:blipFill>
        <p:spPr bwMode="auto">
          <a:xfrm>
            <a:off x="6929492" y="213784"/>
            <a:ext cx="5106401" cy="3111037"/>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4" descr="Thái Bình: Dân bức xúc vì sống chung khói bụi và khí thải lò vôi | Môi  trường | Vietnam+ (VietnamPlus)"/>
          <p:cNvPicPr>
            <a:picLocks noChangeAspect="1" noChangeArrowheads="1"/>
          </p:cNvPicPr>
          <p:nvPr/>
        </p:nvPicPr>
        <p:blipFill rotWithShape="1">
          <a:blip r:embed="rId5">
            <a:extLst>
              <a:ext uri="{28A0092B-C50C-407E-A947-70E740481C1C}">
                <a14:useLocalDpi xmlns:a14="http://schemas.microsoft.com/office/drawing/2010/main" val="0"/>
              </a:ext>
            </a:extLst>
          </a:blip>
          <a:srcRect t="13783"/>
          <a:stretch/>
        </p:blipFill>
        <p:spPr bwMode="auto">
          <a:xfrm>
            <a:off x="6929492" y="3479516"/>
            <a:ext cx="5106401" cy="2947259"/>
          </a:xfrm>
          <a:prstGeom prst="rect">
            <a:avLst/>
          </a:prstGeom>
          <a:noFill/>
          <a:extLst>
            <a:ext uri="{909E8E84-426E-40DD-AFC4-6F175D3DCCD1}">
              <a14:hiddenFill xmlns:a14="http://schemas.microsoft.com/office/drawing/2010/main">
                <a:solidFill>
                  <a:srgbClr val="FFFFFF"/>
                </a:solidFill>
              </a14:hiddenFill>
            </a:ext>
          </a:extLst>
        </p:spPr>
      </p:pic>
      <p:grpSp>
        <p:nvGrpSpPr>
          <p:cNvPr id="92" name="Group 91"/>
          <p:cNvGrpSpPr/>
          <p:nvPr/>
        </p:nvGrpSpPr>
        <p:grpSpPr>
          <a:xfrm>
            <a:off x="111512" y="685801"/>
            <a:ext cx="6681361" cy="1588214"/>
            <a:chOff x="110854" y="1320118"/>
            <a:chExt cx="4879234" cy="1191160"/>
          </a:xfrm>
        </p:grpSpPr>
        <p:sp>
          <p:nvSpPr>
            <p:cNvPr id="93" name="Rounded Rectangle 92"/>
            <p:cNvSpPr/>
            <p:nvPr/>
          </p:nvSpPr>
          <p:spPr>
            <a:xfrm>
              <a:off x="761475" y="1320118"/>
              <a:ext cx="4228613" cy="1191160"/>
            </a:xfrm>
            <a:prstGeom prst="roundRect">
              <a:avLst/>
            </a:prstGeom>
            <a:solidFill>
              <a:schemeClr val="bg1"/>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002060"/>
                  </a:solidFill>
                  <a:latin typeface="#9Slide03 Arima Madurai Black" panose="00000A00000000000000" pitchFamily="2" charset="0"/>
                  <a:cs typeface="#9Slide03 Arima Madurai Black" panose="00000A00000000000000" pitchFamily="2" charset="0"/>
                </a:rPr>
                <a:t>   </a:t>
              </a:r>
              <a:r>
                <a:rPr lang="en-US" sz="2400" dirty="0" err="1" smtClean="0">
                  <a:solidFill>
                    <a:srgbClr val="002060"/>
                  </a:solidFill>
                  <a:latin typeface="Times New Roman" pitchFamily="18" charset="0"/>
                  <a:cs typeface="Times New Roman" pitchFamily="18" charset="0"/>
                </a:rPr>
                <a:t>Hiện</a:t>
              </a:r>
              <a:r>
                <a:rPr lang="en-US" sz="2400" dirty="0" smtClean="0">
                  <a:solidFill>
                    <a:srgbClr val="002060"/>
                  </a:solidFill>
                  <a:latin typeface="Times New Roman" pitchFamily="18" charset="0"/>
                  <a:cs typeface="Times New Roman" pitchFamily="18" charset="0"/>
                </a:rPr>
                <a:t> nay, n</a:t>
              </a:r>
              <a:r>
                <a:rPr lang="vi-VN" sz="2400" dirty="0" smtClean="0">
                  <a:solidFill>
                    <a:srgbClr val="002060"/>
                  </a:solidFill>
                  <a:latin typeface="Times New Roman" pitchFamily="18" charset="0"/>
                  <a:cs typeface="Times New Roman" pitchFamily="18" charset="0"/>
                </a:rPr>
                <a:t>ước</a:t>
              </a:r>
              <a:r>
                <a:rPr lang="en-US" sz="2400" dirty="0">
                  <a:solidFill>
                    <a:srgbClr val="002060"/>
                  </a:solidFill>
                  <a:latin typeface="Times New Roman" pitchFamily="18" charset="0"/>
                  <a:cs typeface="Times New Roman" pitchFamily="18" charset="0"/>
                </a:rPr>
                <a:t> ta </a:t>
              </a:r>
              <a:r>
                <a:rPr lang="en-US" sz="2400" dirty="0" err="1" smtClean="0">
                  <a:solidFill>
                    <a:srgbClr val="002060"/>
                  </a:solidFill>
                  <a:latin typeface="Times New Roman" pitchFamily="18" charset="0"/>
                  <a:cs typeface="Times New Roman" pitchFamily="18" charset="0"/>
                </a:rPr>
                <a:t>còn</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nhiều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lò</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nung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vôi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thủ</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công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đang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hoạt</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động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Nêu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những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tác</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động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tiêu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cực</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của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với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môi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tr</a:t>
              </a:r>
              <a:r>
                <a:rPr lang="vi-VN" sz="2400" dirty="0" smtClean="0">
                  <a:solidFill>
                    <a:srgbClr val="002060"/>
                  </a:solidFill>
                  <a:latin typeface="Times New Roman" pitchFamily="18" charset="0"/>
                  <a:cs typeface="Times New Roman" pitchFamily="18" charset="0"/>
                </a:rPr>
                <a:t>ường</a:t>
              </a:r>
              <a:r>
                <a:rPr lang="en-US" sz="2400" dirty="0" smtClean="0">
                  <a:solidFill>
                    <a:srgbClr val="002060"/>
                  </a:solidFill>
                  <a:latin typeface="Times New Roman" pitchFamily="18" charset="0"/>
                  <a:cs typeface="Times New Roman" pitchFamily="18" charset="0"/>
                </a:rPr>
                <a:t>.</a:t>
              </a:r>
              <a:endParaRPr lang="en-US" sz="2400" dirty="0">
                <a:solidFill>
                  <a:srgbClr val="002060"/>
                </a:solidFill>
                <a:latin typeface="Times New Roman" pitchFamily="18" charset="0"/>
                <a:cs typeface="Times New Roman" pitchFamily="18" charset="0"/>
              </a:endParaRPr>
            </a:p>
          </p:txBody>
        </p:sp>
        <p:pic>
          <p:nvPicPr>
            <p:cNvPr id="94" name="Picture 4" descr="Cartoon Màu Vàng Tinh Tế Dấu Chấm Hỏi Biểu Tượng âm Thanh Nổi Hình ảnh |  Định dạng hình ảnh PSD 611699116| vn.lovepik.com"/>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961" t="14590" r="13405" b="20806"/>
            <a:stretch/>
          </p:blipFill>
          <p:spPr bwMode="auto">
            <a:xfrm>
              <a:off x="110854" y="1471251"/>
              <a:ext cx="858765" cy="778938"/>
            </a:xfrm>
            <a:prstGeom prst="rect">
              <a:avLst/>
            </a:prstGeom>
            <a:noFill/>
            <a:extLst>
              <a:ext uri="{909E8E84-426E-40DD-AFC4-6F175D3DCCD1}">
                <a14:hiddenFill xmlns:a14="http://schemas.microsoft.com/office/drawing/2010/main">
                  <a:solidFill>
                    <a:srgbClr val="FFFFFF"/>
                  </a:solidFill>
                </a14:hiddenFill>
              </a:ext>
            </a:extLst>
          </p:spPr>
        </p:pic>
      </p:grpSp>
      <p:sp>
        <p:nvSpPr>
          <p:cNvPr id="95" name="Rounded Rectangle 94"/>
          <p:cNvSpPr/>
          <p:nvPr/>
        </p:nvSpPr>
        <p:spPr>
          <a:xfrm>
            <a:off x="111512" y="2610838"/>
            <a:ext cx="6681361" cy="3815936"/>
          </a:xfrm>
          <a:prstGeom prst="roundRect">
            <a:avLst/>
          </a:prstGeom>
          <a:solidFill>
            <a:srgbClr val="FFFF9B"/>
          </a:solidFill>
          <a:ln w="1905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sz="2400" dirty="0" err="1" smtClean="0">
                <a:solidFill>
                  <a:srgbClr val="002060"/>
                </a:solidFill>
                <a:latin typeface="Times New Roman" pitchFamily="18" charset="0"/>
                <a:cs typeface="Times New Roman" pitchFamily="18" charset="0"/>
              </a:rPr>
              <a:t>Lò</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vôi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nung</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sinh</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ra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nhiều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khói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bụi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khí</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thải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độc</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hại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làm</a:t>
            </a:r>
            <a:r>
              <a:rPr lang="en-US" sz="2400" dirty="0">
                <a:solidFill>
                  <a:srgbClr val="002060"/>
                </a:solidFill>
                <a:latin typeface="Times New Roman" pitchFamily="18" charset="0"/>
                <a:cs typeface="Times New Roman" pitchFamily="18" charset="0"/>
              </a:rPr>
              <a:t> ô </a:t>
            </a:r>
            <a:r>
              <a:rPr lang="en-US" sz="2400" dirty="0" err="1" smtClean="0">
                <a:solidFill>
                  <a:srgbClr val="002060"/>
                </a:solidFill>
                <a:latin typeface="Times New Roman" pitchFamily="18" charset="0"/>
                <a:cs typeface="Times New Roman" pitchFamily="18" charset="0"/>
              </a:rPr>
              <a:t>nhiễm</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không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khí</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ảnh</a:t>
            </a:r>
            <a:r>
              <a:rPr lang="en-US" sz="2400" dirty="0" smtClean="0">
                <a:solidFill>
                  <a:srgbClr val="002060"/>
                </a:solidFill>
                <a:latin typeface="Times New Roman" pitchFamily="18" charset="0"/>
                <a:cs typeface="Times New Roman" pitchFamily="18" charset="0"/>
              </a:rPr>
              <a:t> h</a:t>
            </a:r>
            <a:r>
              <a:rPr lang="vi-VN" sz="2400" dirty="0" smtClean="0">
                <a:solidFill>
                  <a:srgbClr val="002060"/>
                </a:solidFill>
                <a:latin typeface="Times New Roman" pitchFamily="18" charset="0"/>
                <a:cs typeface="Times New Roman" pitchFamily="18" charset="0"/>
              </a:rPr>
              <a:t>ưởn</a:t>
            </a:r>
            <a:r>
              <a:rPr lang="en-US" sz="2400" dirty="0">
                <a:solidFill>
                  <a:srgbClr val="002060"/>
                </a:solidFill>
                <a:latin typeface="Times New Roman" pitchFamily="18" charset="0"/>
                <a:cs typeface="Times New Roman" pitchFamily="18" charset="0"/>
              </a:rPr>
              <a:t>g </a:t>
            </a:r>
            <a:r>
              <a:rPr lang="en-US" sz="2400" dirty="0" err="1" smtClean="0">
                <a:solidFill>
                  <a:srgbClr val="002060"/>
                </a:solidFill>
                <a:latin typeface="Times New Roman" pitchFamily="18" charset="0"/>
                <a:cs typeface="Times New Roman" pitchFamily="18" charset="0"/>
              </a:rPr>
              <a:t>tới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môi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tr</a:t>
            </a:r>
            <a:r>
              <a:rPr lang="vi-VN" sz="2400" dirty="0" smtClean="0">
                <a:solidFill>
                  <a:srgbClr val="002060"/>
                </a:solidFill>
                <a:latin typeface="Times New Roman" pitchFamily="18" charset="0"/>
                <a:cs typeface="Times New Roman" pitchFamily="18" charset="0"/>
              </a:rPr>
              <a:t>ường</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xung</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quanh</a:t>
            </a:r>
            <a:r>
              <a:rPr lang="en-US" sz="2400" dirty="0" smtClean="0">
                <a:solidFill>
                  <a:srgbClr val="002060"/>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400" dirty="0" err="1" smtClean="0">
                <a:solidFill>
                  <a:srgbClr val="002060"/>
                </a:solidFill>
                <a:latin typeface="Times New Roman" pitchFamily="18" charset="0"/>
                <a:cs typeface="Times New Roman" pitchFamily="18" charset="0"/>
              </a:rPr>
              <a:t>Khói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bụi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sinh</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ra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bám</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vào</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dụng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cây</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cối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ảnh</a:t>
            </a:r>
            <a:r>
              <a:rPr lang="en-US" sz="2400" dirty="0" smtClean="0">
                <a:solidFill>
                  <a:srgbClr val="002060"/>
                </a:solidFill>
                <a:latin typeface="Times New Roman" pitchFamily="18" charset="0"/>
                <a:cs typeface="Times New Roman" pitchFamily="18" charset="0"/>
              </a:rPr>
              <a:t> h</a:t>
            </a:r>
            <a:r>
              <a:rPr lang="vi-VN" sz="2400" dirty="0" smtClean="0">
                <a:solidFill>
                  <a:srgbClr val="002060"/>
                </a:solidFill>
                <a:latin typeface="Times New Roman" pitchFamily="18" charset="0"/>
                <a:cs typeface="Times New Roman" pitchFamily="18" charset="0"/>
              </a:rPr>
              <a:t>ưởng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đến</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quang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cảnh</a:t>
            </a:r>
            <a:r>
              <a:rPr lang="en-US" sz="2400" dirty="0" smtClean="0">
                <a:solidFill>
                  <a:srgbClr val="002060"/>
                </a:solidFill>
                <a:latin typeface="Times New Roman" pitchFamily="18" charset="0"/>
                <a:cs typeface="Times New Roman" pitchFamily="18" charset="0"/>
              </a:rPr>
              <a:t>.</a:t>
            </a:r>
          </a:p>
          <a:p>
            <a:pPr marL="285750" indent="-285750" algn="just">
              <a:buFont typeface="Arial" panose="020B0604020202020204" pitchFamily="34" charset="0"/>
              <a:buChar char="•"/>
            </a:pPr>
            <a:r>
              <a:rPr lang="en-US" sz="2400" dirty="0" err="1" smtClean="0">
                <a:solidFill>
                  <a:srgbClr val="002060"/>
                </a:solidFill>
                <a:latin typeface="Times New Roman" pitchFamily="18" charset="0"/>
                <a:cs typeface="Times New Roman" pitchFamily="18" charset="0"/>
              </a:rPr>
              <a:t>Nung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vôi</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sinh</a:t>
            </a:r>
            <a:r>
              <a:rPr lang="en-US" sz="2400" dirty="0" smtClean="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ra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nhiều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khí</a:t>
            </a:r>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carbon </a:t>
            </a:r>
            <a:r>
              <a:rPr lang="en-US" sz="2400" dirty="0">
                <a:solidFill>
                  <a:srgbClr val="002060"/>
                </a:solidFill>
                <a:latin typeface="Times New Roman" pitchFamily="18" charset="0"/>
                <a:cs typeface="Times New Roman" pitchFamily="18" charset="0"/>
              </a:rPr>
              <a:t>dioxide </a:t>
            </a:r>
            <a:r>
              <a:rPr lang="en-US" sz="2400" dirty="0" err="1" smtClean="0">
                <a:solidFill>
                  <a:srgbClr val="002060"/>
                </a:solidFill>
                <a:latin typeface="Times New Roman" pitchFamily="18" charset="0"/>
                <a:cs typeface="Times New Roman" pitchFamily="18" charset="0"/>
              </a:rPr>
              <a:t>gây</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ra</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hiện</a:t>
            </a:r>
            <a:r>
              <a:rPr lang="en-US" sz="2400" dirty="0" smtClean="0">
                <a:solidFill>
                  <a:srgbClr val="002060"/>
                </a:solidFill>
                <a:latin typeface="Times New Roman" pitchFamily="18" charset="0"/>
                <a:cs typeface="Times New Roman" pitchFamily="18" charset="0"/>
              </a:rPr>
              <a:t> t</a:t>
            </a:r>
            <a:r>
              <a:rPr lang="vi-VN" sz="2400" dirty="0" smtClean="0">
                <a:solidFill>
                  <a:srgbClr val="002060"/>
                </a:solidFill>
                <a:latin typeface="Times New Roman" pitchFamily="18" charset="0"/>
                <a:cs typeface="Times New Roman" pitchFamily="18" charset="0"/>
              </a:rPr>
              <a:t>ượng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hiệu</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ứng</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nhà</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kính</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biến</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đổi</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khí</a:t>
            </a:r>
            <a:r>
              <a:rPr lang="en-US" sz="2400" dirty="0">
                <a:solidFill>
                  <a:srgbClr val="002060"/>
                </a:solidFill>
                <a:latin typeface="Times New Roman" pitchFamily="18" charset="0"/>
                <a:cs typeface="Times New Roman" pitchFamily="18" charset="0"/>
              </a:rPr>
              <a:t> </a:t>
            </a:r>
            <a:r>
              <a:rPr lang="en-US" sz="2400" dirty="0" err="1" smtClean="0">
                <a:solidFill>
                  <a:srgbClr val="002060"/>
                </a:solidFill>
                <a:latin typeface="Times New Roman" pitchFamily="18" charset="0"/>
                <a:cs typeface="Times New Roman" pitchFamily="18" charset="0"/>
              </a:rPr>
              <a:t>hậu</a:t>
            </a:r>
            <a:r>
              <a:rPr lang="en-US" sz="2400" dirty="0" smtClean="0">
                <a:solidFill>
                  <a:srgbClr val="002060"/>
                </a:solidFill>
                <a:latin typeface="Times New Roman" pitchFamily="18" charset="0"/>
                <a:cs typeface="Times New Roman" pitchFamily="18" charset="0"/>
              </a:rPr>
              <a:t>.</a:t>
            </a:r>
            <a:endParaRPr lang="en-US" sz="24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barn(inVertical)">
                                      <p:cBhvr>
                                        <p:cTn id="7" dur="500"/>
                                        <p:tgtEl>
                                          <p:spTgt spid="92"/>
                                        </p:tgtEl>
                                      </p:cBhvr>
                                    </p:animEffect>
                                  </p:childTnLst>
                                </p:cTn>
                              </p:par>
                              <p:par>
                                <p:cTn id="8" presetID="16" presetClass="entr" presetSubtype="21"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barn(inVertical)">
                                      <p:cBhvr>
                                        <p:cTn id="10" dur="500"/>
                                        <p:tgtEl>
                                          <p:spTgt spid="90"/>
                                        </p:tgtEl>
                                      </p:cBhvr>
                                    </p:animEffect>
                                  </p:childTnLst>
                                </p:cTn>
                              </p:par>
                              <p:par>
                                <p:cTn id="11" presetID="16" presetClass="entr" presetSubtype="21" fill="hold" nodeType="withEffect">
                                  <p:stCondLst>
                                    <p:cond delay="0"/>
                                  </p:stCondLst>
                                  <p:childTnLst>
                                    <p:set>
                                      <p:cBhvr>
                                        <p:cTn id="12" dur="1" fill="hold">
                                          <p:stCondLst>
                                            <p:cond delay="0"/>
                                          </p:stCondLst>
                                        </p:cTn>
                                        <p:tgtEl>
                                          <p:spTgt spid="91"/>
                                        </p:tgtEl>
                                        <p:attrNameLst>
                                          <p:attrName>style.visibility</p:attrName>
                                        </p:attrNameLst>
                                      </p:cBhvr>
                                      <p:to>
                                        <p:strVal val="visible"/>
                                      </p:to>
                                    </p:set>
                                    <p:animEffect transition="in" filter="barn(inVertical)">
                                      <p:cBhvr>
                                        <p:cTn id="13" dur="500"/>
                                        <p:tgtEl>
                                          <p:spTgt spid="9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5"/>
                                        </p:tgtEl>
                                        <p:attrNameLst>
                                          <p:attrName>style.visibility</p:attrName>
                                        </p:attrNameLst>
                                      </p:cBhvr>
                                      <p:to>
                                        <p:strVal val="visible"/>
                                      </p:to>
                                    </p:set>
                                    <p:animEffect transition="in" filter="fade">
                                      <p:cBhvr>
                                        <p:cTn id="18" dur="1000"/>
                                        <p:tgtEl>
                                          <p:spTgt spid="95"/>
                                        </p:tgtEl>
                                      </p:cBhvr>
                                    </p:animEffect>
                                    <p:anim calcmode="lin" valueType="num">
                                      <p:cBhvr>
                                        <p:cTn id="19" dur="1000" fill="hold"/>
                                        <p:tgtEl>
                                          <p:spTgt spid="95"/>
                                        </p:tgtEl>
                                        <p:attrNameLst>
                                          <p:attrName>ppt_x</p:attrName>
                                        </p:attrNameLst>
                                      </p:cBhvr>
                                      <p:tavLst>
                                        <p:tav tm="0">
                                          <p:val>
                                            <p:strVal val="#ppt_x"/>
                                          </p:val>
                                        </p:tav>
                                        <p:tav tm="100000">
                                          <p:val>
                                            <p:strVal val="#ppt_x"/>
                                          </p:val>
                                        </p:tav>
                                      </p:tavLst>
                                    </p:anim>
                                    <p:anim calcmode="lin" valueType="num">
                                      <p:cBhvr>
                                        <p:cTn id="20"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1"/>
          <p:cNvSpPr/>
          <p:nvPr/>
        </p:nvSpPr>
        <p:spPr>
          <a:xfrm>
            <a:off x="738941" y="2444152"/>
            <a:ext cx="10942366" cy="1969695"/>
          </a:xfrm>
          <a:prstGeom prst="rect">
            <a:avLst/>
          </a:prstGeom>
          <a:noFill/>
          <a:ln>
            <a:noFill/>
          </a:ln>
        </p:spPr>
        <p:txBody>
          <a:bodyPr spcFirstLastPara="1" wrap="square" lIns="121879" tIns="60923" rIns="121879" bIns="60923" anchor="t" anchorCtr="0">
            <a:spAutoFit/>
          </a:bodyPr>
          <a:lstStyle/>
          <a:p>
            <a:pPr algn="ctr">
              <a:buSzPts val="3600"/>
            </a:pPr>
            <a:r>
              <a:rPr lang="en-US" sz="6000" b="1" dirty="0" err="1" smtClean="0">
                <a:solidFill>
                  <a:srgbClr val="7030A0"/>
                </a:solidFill>
                <a:latin typeface="Times New Roman" pitchFamily="18" charset="0"/>
                <a:ea typeface="Arial Rounded"/>
                <a:cs typeface="Times New Roman" pitchFamily="18" charset="0"/>
                <a:sym typeface="Arial Rounded"/>
              </a:rPr>
              <a:t>Bài</a:t>
            </a:r>
            <a:r>
              <a:rPr lang="en-US" sz="6000" b="1" dirty="0" smtClean="0">
                <a:solidFill>
                  <a:srgbClr val="7030A0"/>
                </a:solidFill>
                <a:latin typeface="Times New Roman" pitchFamily="18" charset="0"/>
                <a:ea typeface="Arial Rounded"/>
                <a:cs typeface="Times New Roman" pitchFamily="18" charset="0"/>
                <a:sym typeface="Arial Rounded"/>
              </a:rPr>
              <a:t> 13 – </a:t>
            </a:r>
            <a:r>
              <a:rPr lang="en-US" sz="6000" b="1" dirty="0" err="1" smtClean="0">
                <a:solidFill>
                  <a:srgbClr val="7030A0"/>
                </a:solidFill>
                <a:latin typeface="Times New Roman" pitchFamily="18" charset="0"/>
                <a:ea typeface="Arial Rounded"/>
                <a:cs typeface="Times New Roman" pitchFamily="18" charset="0"/>
                <a:sym typeface="Arial Rounded"/>
              </a:rPr>
              <a:t>Tiết</a:t>
            </a:r>
            <a:r>
              <a:rPr lang="en-US" sz="6000" b="1" dirty="0" smtClean="0">
                <a:solidFill>
                  <a:srgbClr val="7030A0"/>
                </a:solidFill>
                <a:latin typeface="Times New Roman" pitchFamily="18" charset="0"/>
                <a:ea typeface="Arial Rounded"/>
                <a:cs typeface="Times New Roman" pitchFamily="18" charset="0"/>
                <a:sym typeface="Arial Rounded"/>
              </a:rPr>
              <a:t> 27 + 28:</a:t>
            </a:r>
          </a:p>
          <a:p>
            <a:pPr algn="ctr">
              <a:buSzPts val="3600"/>
            </a:pPr>
            <a:r>
              <a:rPr lang="en-US" sz="6000" b="1" dirty="0" smtClean="0">
                <a:solidFill>
                  <a:srgbClr val="7030A0"/>
                </a:solidFill>
                <a:latin typeface="Times New Roman" pitchFamily="18" charset="0"/>
                <a:ea typeface="Arial Rounded"/>
                <a:cs typeface="Times New Roman" pitchFamily="18" charset="0"/>
                <a:sym typeface="Arial Rounded"/>
              </a:rPr>
              <a:t> MỘT SỐ NGUYÊN LIỆU</a:t>
            </a:r>
            <a:endParaRPr sz="6000" b="1" dirty="0">
              <a:solidFill>
                <a:srgbClr val="7030A0"/>
              </a:solidFill>
              <a:latin typeface="Times New Roman" pitchFamily="18" charset="0"/>
              <a:ea typeface="Arial Rounded"/>
              <a:cs typeface="Times New Roman" pitchFamily="18" charset="0"/>
              <a:sym typeface="Arial Rounded"/>
            </a:endParaRPr>
          </a:p>
        </p:txBody>
      </p:sp>
      <p:grpSp>
        <p:nvGrpSpPr>
          <p:cNvPr id="1052" name="Google Shape;1052;p1"/>
          <p:cNvGrpSpPr/>
          <p:nvPr/>
        </p:nvGrpSpPr>
        <p:grpSpPr>
          <a:xfrm>
            <a:off x="787987" y="189107"/>
            <a:ext cx="1900384" cy="712279"/>
            <a:chOff x="7162134" y="141830"/>
            <a:chExt cx="1425659" cy="534209"/>
          </a:xfrm>
        </p:grpSpPr>
        <p:pic>
          <p:nvPicPr>
            <p:cNvPr id="1053" name="Google Shape;1053;p1"/>
            <p:cNvPicPr preferRelativeResize="0"/>
            <p:nvPr/>
          </p:nvPicPr>
          <p:blipFill rotWithShape="1">
            <a:blip r:embed="rId3">
              <a:alphaModFix/>
            </a:blip>
            <a:srcRect l="42926" t="80332" r="41958" b="5684"/>
            <a:stretch/>
          </p:blipFill>
          <p:spPr>
            <a:xfrm rot="860017">
              <a:off x="8074596" y="192910"/>
              <a:ext cx="466985" cy="432048"/>
            </a:xfrm>
            <a:prstGeom prst="rect">
              <a:avLst/>
            </a:prstGeom>
            <a:noFill/>
            <a:ln>
              <a:noFill/>
            </a:ln>
            <a:effectLst>
              <a:outerShdw blurRad="50800" dist="38100" dir="2700000" algn="tl" rotWithShape="0">
                <a:srgbClr val="F48C9B"/>
              </a:outerShdw>
            </a:effectLst>
          </p:spPr>
        </p:pic>
        <p:pic>
          <p:nvPicPr>
            <p:cNvPr id="1054" name="Google Shape;1054;p1"/>
            <p:cNvPicPr preferRelativeResize="0"/>
            <p:nvPr/>
          </p:nvPicPr>
          <p:blipFill rotWithShape="1">
            <a:blip r:embed="rId3">
              <a:alphaModFix/>
            </a:blip>
            <a:srcRect l="42926" t="80332" r="41958" b="5684"/>
            <a:stretch/>
          </p:blipFill>
          <p:spPr>
            <a:xfrm rot="860017">
              <a:off x="7641471" y="192910"/>
              <a:ext cx="466985" cy="432048"/>
            </a:xfrm>
            <a:prstGeom prst="rect">
              <a:avLst/>
            </a:prstGeom>
            <a:noFill/>
            <a:ln>
              <a:noFill/>
            </a:ln>
            <a:effectLst>
              <a:outerShdw blurRad="50800" dist="38100" dir="2700000" algn="tl" rotWithShape="0">
                <a:srgbClr val="F48C9B"/>
              </a:outerShdw>
            </a:effectLst>
          </p:spPr>
        </p:pic>
        <p:pic>
          <p:nvPicPr>
            <p:cNvPr id="1055" name="Google Shape;1055;p1"/>
            <p:cNvPicPr preferRelativeResize="0"/>
            <p:nvPr/>
          </p:nvPicPr>
          <p:blipFill rotWithShape="1">
            <a:blip r:embed="rId3">
              <a:alphaModFix/>
            </a:blip>
            <a:srcRect l="42926" t="80332" r="41958" b="5684"/>
            <a:stretch/>
          </p:blipFill>
          <p:spPr>
            <a:xfrm rot="860017">
              <a:off x="7208346" y="192910"/>
              <a:ext cx="466985" cy="432048"/>
            </a:xfrm>
            <a:prstGeom prst="rect">
              <a:avLst/>
            </a:prstGeom>
            <a:noFill/>
            <a:ln>
              <a:noFill/>
            </a:ln>
            <a:effectLst>
              <a:outerShdw blurRad="50800" dist="38100" dir="2700000" algn="tl" rotWithShape="0">
                <a:srgbClr val="F48C9B"/>
              </a:outerShdw>
            </a:effectLst>
          </p:spPr>
        </p:pic>
      </p:grpSp>
      <p:sp>
        <p:nvSpPr>
          <p:cNvPr id="1056" name="Google Shape;1056;p1"/>
          <p:cNvSpPr/>
          <p:nvPr/>
        </p:nvSpPr>
        <p:spPr>
          <a:xfrm rot="806948">
            <a:off x="10519040" y="2722681"/>
            <a:ext cx="239938" cy="216000"/>
          </a:xfrm>
          <a:prstGeom prst="heart">
            <a:avLst/>
          </a:prstGeom>
          <a:solidFill>
            <a:srgbClr val="F48C9B"/>
          </a:solidFill>
          <a:ln w="25400" cap="flat" cmpd="sng">
            <a:solidFill>
              <a:srgbClr val="F06276"/>
            </a:solidFill>
            <a:prstDash val="solid"/>
            <a:round/>
            <a:headEnd type="none" w="sm" len="sm"/>
            <a:tailEnd type="none" w="sm" len="sm"/>
          </a:ln>
          <a:effectLst>
            <a:outerShdw blurRad="50800" dist="38100" dir="2700000" algn="tl" rotWithShape="0">
              <a:srgbClr val="C00000">
                <a:alpha val="40000"/>
              </a:srgbClr>
            </a:outerShdw>
          </a:effectLst>
        </p:spPr>
        <p:txBody>
          <a:bodyPr spcFirstLastPara="1" wrap="square" lIns="121879" tIns="60923" rIns="121879" bIns="60923" anchor="ctr" anchorCtr="0">
            <a:noAutofit/>
          </a:bodyPr>
          <a:lstStyle/>
          <a:p>
            <a:pPr algn="ctr">
              <a:buSzPts val="2800"/>
            </a:pPr>
            <a:endParaRPr sz="3700">
              <a:solidFill>
                <a:schemeClr val="lt1"/>
              </a:solidFill>
              <a:latin typeface="Itim"/>
              <a:ea typeface="Itim"/>
              <a:cs typeface="Itim"/>
              <a:sym typeface="Itim"/>
            </a:endParaRPr>
          </a:p>
        </p:txBody>
      </p:sp>
      <p:sp>
        <p:nvSpPr>
          <p:cNvPr id="1057" name="Google Shape;1057;p1"/>
          <p:cNvSpPr/>
          <p:nvPr/>
        </p:nvSpPr>
        <p:spPr>
          <a:xfrm rot="4183706">
            <a:off x="10722156" y="2925909"/>
            <a:ext cx="240000" cy="215944"/>
          </a:xfrm>
          <a:prstGeom prst="heart">
            <a:avLst/>
          </a:prstGeom>
          <a:solidFill>
            <a:srgbClr val="F48C9B"/>
          </a:solidFill>
          <a:ln w="25400" cap="flat" cmpd="sng">
            <a:solidFill>
              <a:srgbClr val="F06276"/>
            </a:solidFill>
            <a:prstDash val="solid"/>
            <a:round/>
            <a:headEnd type="none" w="sm" len="sm"/>
            <a:tailEnd type="none" w="sm" len="sm"/>
          </a:ln>
          <a:effectLst>
            <a:outerShdw blurRad="50800" dist="38100" dir="2700000" algn="tl" rotWithShape="0">
              <a:srgbClr val="C00000">
                <a:alpha val="40000"/>
              </a:srgbClr>
            </a:outerShdw>
          </a:effectLst>
        </p:spPr>
        <p:txBody>
          <a:bodyPr spcFirstLastPara="1" wrap="square" lIns="121879" tIns="60923" rIns="121879" bIns="60923" anchor="ctr" anchorCtr="0">
            <a:noAutofit/>
          </a:bodyPr>
          <a:lstStyle/>
          <a:p>
            <a:pPr algn="ctr">
              <a:buSzPts val="2800"/>
            </a:pPr>
            <a:endParaRPr sz="3700">
              <a:solidFill>
                <a:schemeClr val="lt1"/>
              </a:solidFill>
              <a:latin typeface="Itim"/>
              <a:ea typeface="Itim"/>
              <a:cs typeface="Itim"/>
              <a:sym typeface="Itim"/>
            </a:endParaRPr>
          </a:p>
        </p:txBody>
      </p:sp>
      <p:grpSp>
        <p:nvGrpSpPr>
          <p:cNvPr id="1058" name="Google Shape;1058;p1"/>
          <p:cNvGrpSpPr/>
          <p:nvPr/>
        </p:nvGrpSpPr>
        <p:grpSpPr>
          <a:xfrm>
            <a:off x="835733" y="5157193"/>
            <a:ext cx="239938" cy="795399"/>
            <a:chOff x="1252380" y="4155926"/>
            <a:chExt cx="180000" cy="596549"/>
          </a:xfrm>
        </p:grpSpPr>
        <p:sp>
          <p:nvSpPr>
            <p:cNvPr id="1059" name="Google Shape;1059;p1"/>
            <p:cNvSpPr/>
            <p:nvPr/>
          </p:nvSpPr>
          <p:spPr>
            <a:xfrm>
              <a:off x="1252380" y="4590475"/>
              <a:ext cx="180000" cy="162000"/>
            </a:xfrm>
            <a:prstGeom prst="heart">
              <a:avLst/>
            </a:prstGeom>
            <a:solidFill>
              <a:srgbClr val="F48C9B"/>
            </a:solidFill>
            <a:ln>
              <a:noFill/>
            </a:ln>
          </p:spPr>
          <p:txBody>
            <a:bodyPr spcFirstLastPara="1" wrap="square" lIns="91425" tIns="45700" rIns="91425" bIns="45700" anchor="ctr" anchorCtr="0">
              <a:noAutofit/>
            </a:bodyPr>
            <a:lstStyle/>
            <a:p>
              <a:pPr algn="ctr">
                <a:buSzPts val="2800"/>
              </a:pPr>
              <a:endParaRPr sz="3700">
                <a:solidFill>
                  <a:schemeClr val="lt1"/>
                </a:solidFill>
                <a:latin typeface="Itim"/>
                <a:ea typeface="Itim"/>
                <a:cs typeface="Itim"/>
                <a:sym typeface="Itim"/>
              </a:endParaRPr>
            </a:p>
          </p:txBody>
        </p:sp>
        <p:sp>
          <p:nvSpPr>
            <p:cNvPr id="1060" name="Google Shape;1060;p1"/>
            <p:cNvSpPr/>
            <p:nvPr/>
          </p:nvSpPr>
          <p:spPr>
            <a:xfrm>
              <a:off x="1252380" y="4366976"/>
              <a:ext cx="180000" cy="162000"/>
            </a:xfrm>
            <a:prstGeom prst="heart">
              <a:avLst/>
            </a:prstGeom>
            <a:solidFill>
              <a:srgbClr val="F48C9B"/>
            </a:solidFill>
            <a:ln>
              <a:noFill/>
            </a:ln>
          </p:spPr>
          <p:txBody>
            <a:bodyPr spcFirstLastPara="1" wrap="square" lIns="91425" tIns="45700" rIns="91425" bIns="45700" anchor="ctr" anchorCtr="0">
              <a:noAutofit/>
            </a:bodyPr>
            <a:lstStyle/>
            <a:p>
              <a:pPr algn="ctr">
                <a:buSzPts val="2800"/>
              </a:pPr>
              <a:endParaRPr sz="3700">
                <a:solidFill>
                  <a:schemeClr val="lt1"/>
                </a:solidFill>
                <a:latin typeface="Itim"/>
                <a:ea typeface="Itim"/>
                <a:cs typeface="Itim"/>
                <a:sym typeface="Itim"/>
              </a:endParaRPr>
            </a:p>
          </p:txBody>
        </p:sp>
        <p:sp>
          <p:nvSpPr>
            <p:cNvPr id="1061" name="Google Shape;1061;p1"/>
            <p:cNvSpPr/>
            <p:nvPr/>
          </p:nvSpPr>
          <p:spPr>
            <a:xfrm>
              <a:off x="1252380" y="4155926"/>
              <a:ext cx="180000" cy="162000"/>
            </a:xfrm>
            <a:prstGeom prst="heart">
              <a:avLst/>
            </a:prstGeom>
            <a:solidFill>
              <a:srgbClr val="F48C9B"/>
            </a:solidFill>
            <a:ln>
              <a:noFill/>
            </a:ln>
          </p:spPr>
          <p:txBody>
            <a:bodyPr spcFirstLastPara="1" wrap="square" lIns="91425" tIns="45700" rIns="91425" bIns="45700" anchor="ctr" anchorCtr="0">
              <a:noAutofit/>
            </a:bodyPr>
            <a:lstStyle/>
            <a:p>
              <a:pPr algn="ctr">
                <a:buSzPts val="2800"/>
              </a:pPr>
              <a:endParaRPr sz="3700">
                <a:solidFill>
                  <a:schemeClr val="lt1"/>
                </a:solidFill>
                <a:latin typeface="Itim"/>
                <a:ea typeface="Itim"/>
                <a:cs typeface="Itim"/>
                <a:sym typeface="Itim"/>
              </a:endParaRPr>
            </a:p>
          </p:txBody>
        </p:sp>
      </p:grpSp>
      <p:sp>
        <p:nvSpPr>
          <p:cNvPr id="1062" name="Google Shape;1062;p1"/>
          <p:cNvSpPr txBox="1"/>
          <p:nvPr/>
        </p:nvSpPr>
        <p:spPr>
          <a:xfrm rot="1481326">
            <a:off x="2013670" y="1314121"/>
            <a:ext cx="502570" cy="697627"/>
          </a:xfrm>
          <a:prstGeom prst="rect">
            <a:avLst/>
          </a:prstGeom>
          <a:noFill/>
          <a:ln>
            <a:noFill/>
          </a:ln>
        </p:spPr>
        <p:txBody>
          <a:bodyPr spcFirstLastPara="1" wrap="square" lIns="121879" tIns="60923" rIns="121879" bIns="60923" anchor="t" anchorCtr="0">
            <a:spAutoFit/>
          </a:bodyPr>
          <a:lstStyle/>
          <a:p>
            <a:pPr>
              <a:buSzPts val="2800"/>
            </a:pPr>
            <a:r>
              <a:rPr lang="en-US" sz="3700">
                <a:solidFill>
                  <a:srgbClr val="F48C9B"/>
                </a:solidFill>
                <a:latin typeface="Itim"/>
                <a:ea typeface="Itim"/>
                <a:cs typeface="Itim"/>
                <a:sym typeface="Itim"/>
              </a:rPr>
              <a:t>+</a:t>
            </a:r>
            <a:endParaRPr sz="3700">
              <a:solidFill>
                <a:srgbClr val="F48C9B"/>
              </a:solidFill>
              <a:latin typeface="Itim"/>
              <a:ea typeface="Itim"/>
              <a:cs typeface="Itim"/>
              <a:sym typeface="Itim"/>
            </a:endParaRPr>
          </a:p>
        </p:txBody>
      </p:sp>
      <p:sp>
        <p:nvSpPr>
          <p:cNvPr id="1063" name="Google Shape;1063;p1"/>
          <p:cNvSpPr txBox="1"/>
          <p:nvPr/>
        </p:nvSpPr>
        <p:spPr>
          <a:xfrm rot="1481326">
            <a:off x="3913443" y="4929228"/>
            <a:ext cx="502570" cy="697627"/>
          </a:xfrm>
          <a:prstGeom prst="rect">
            <a:avLst/>
          </a:prstGeom>
          <a:noFill/>
          <a:ln>
            <a:noFill/>
          </a:ln>
        </p:spPr>
        <p:txBody>
          <a:bodyPr spcFirstLastPara="1" wrap="square" lIns="121879" tIns="60923" rIns="121879" bIns="60923" anchor="t" anchorCtr="0">
            <a:spAutoFit/>
          </a:bodyPr>
          <a:lstStyle/>
          <a:p>
            <a:pPr>
              <a:buSzPts val="2800"/>
            </a:pPr>
            <a:r>
              <a:rPr lang="en-US" sz="3700">
                <a:solidFill>
                  <a:srgbClr val="F48C9B"/>
                </a:solidFill>
                <a:latin typeface="Itim"/>
                <a:ea typeface="Itim"/>
                <a:cs typeface="Itim"/>
                <a:sym typeface="Itim"/>
              </a:rPr>
              <a:t>+</a:t>
            </a:r>
            <a:endParaRPr sz="3700">
              <a:solidFill>
                <a:srgbClr val="F48C9B"/>
              </a:solidFill>
              <a:latin typeface="Itim"/>
              <a:ea typeface="Itim"/>
              <a:cs typeface="Itim"/>
              <a:sym typeface="Itim"/>
            </a:endParaRPr>
          </a:p>
        </p:txBody>
      </p:sp>
      <p:sp>
        <p:nvSpPr>
          <p:cNvPr id="1064" name="Google Shape;1064;p1"/>
          <p:cNvSpPr/>
          <p:nvPr/>
        </p:nvSpPr>
        <p:spPr>
          <a:xfrm>
            <a:off x="11253655" y="3309000"/>
            <a:ext cx="119969" cy="120000"/>
          </a:xfrm>
          <a:prstGeom prst="ellipse">
            <a:avLst/>
          </a:prstGeom>
          <a:noFill/>
          <a:ln w="19050" cap="flat" cmpd="sng">
            <a:solidFill>
              <a:srgbClr val="F48C9B"/>
            </a:solidFill>
            <a:prstDash val="solid"/>
            <a:round/>
            <a:headEnd type="none" w="sm" len="sm"/>
            <a:tailEnd type="none" w="sm" len="sm"/>
          </a:ln>
        </p:spPr>
        <p:txBody>
          <a:bodyPr spcFirstLastPara="1" wrap="square" lIns="121879" tIns="60923" rIns="121879" bIns="60923" anchor="ctr" anchorCtr="0">
            <a:noAutofit/>
          </a:bodyPr>
          <a:lstStyle/>
          <a:p>
            <a:pPr algn="ctr">
              <a:buSzPts val="2800"/>
            </a:pPr>
            <a:endParaRPr sz="3700">
              <a:solidFill>
                <a:schemeClr val="lt1"/>
              </a:solidFill>
              <a:latin typeface="Itim"/>
              <a:ea typeface="Itim"/>
              <a:cs typeface="Itim"/>
              <a:sym typeface="Itim"/>
            </a:endParaRPr>
          </a:p>
        </p:txBody>
      </p:sp>
      <p:sp>
        <p:nvSpPr>
          <p:cNvPr id="1065" name="Google Shape;1065;p1"/>
          <p:cNvSpPr/>
          <p:nvPr/>
        </p:nvSpPr>
        <p:spPr>
          <a:xfrm>
            <a:off x="1559103" y="4461128"/>
            <a:ext cx="119969" cy="120000"/>
          </a:xfrm>
          <a:prstGeom prst="ellipse">
            <a:avLst/>
          </a:prstGeom>
          <a:noFill/>
          <a:ln w="19050" cap="flat" cmpd="sng">
            <a:solidFill>
              <a:srgbClr val="F48C9B"/>
            </a:solidFill>
            <a:prstDash val="solid"/>
            <a:round/>
            <a:headEnd type="none" w="sm" len="sm"/>
            <a:tailEnd type="none" w="sm" len="sm"/>
          </a:ln>
        </p:spPr>
        <p:txBody>
          <a:bodyPr spcFirstLastPara="1" wrap="square" lIns="121879" tIns="60923" rIns="121879" bIns="60923" anchor="ctr" anchorCtr="0">
            <a:noAutofit/>
          </a:bodyPr>
          <a:lstStyle/>
          <a:p>
            <a:pPr algn="ctr">
              <a:buSzPts val="2800"/>
            </a:pPr>
            <a:endParaRPr sz="3700">
              <a:solidFill>
                <a:schemeClr val="lt1"/>
              </a:solidFill>
              <a:latin typeface="Itim"/>
              <a:ea typeface="Itim"/>
              <a:cs typeface="Itim"/>
              <a:sym typeface="Itim"/>
            </a:endParaRPr>
          </a:p>
        </p:txBody>
      </p:sp>
      <p:sp>
        <p:nvSpPr>
          <p:cNvPr id="1066" name="Google Shape;1066;p1"/>
          <p:cNvSpPr/>
          <p:nvPr/>
        </p:nvSpPr>
        <p:spPr>
          <a:xfrm>
            <a:off x="7822154" y="5445224"/>
            <a:ext cx="119969" cy="120000"/>
          </a:xfrm>
          <a:prstGeom prst="ellipse">
            <a:avLst/>
          </a:prstGeom>
          <a:noFill/>
          <a:ln w="19050" cap="flat" cmpd="sng">
            <a:solidFill>
              <a:srgbClr val="F48C9B"/>
            </a:solidFill>
            <a:prstDash val="solid"/>
            <a:round/>
            <a:headEnd type="none" w="sm" len="sm"/>
            <a:tailEnd type="none" w="sm" len="sm"/>
          </a:ln>
        </p:spPr>
        <p:txBody>
          <a:bodyPr spcFirstLastPara="1" wrap="square" lIns="121879" tIns="60923" rIns="121879" bIns="60923" anchor="ctr" anchorCtr="0">
            <a:noAutofit/>
          </a:bodyPr>
          <a:lstStyle/>
          <a:p>
            <a:pPr algn="ctr">
              <a:buSzPts val="2800"/>
            </a:pPr>
            <a:endParaRPr sz="3700">
              <a:solidFill>
                <a:schemeClr val="lt1"/>
              </a:solidFill>
              <a:latin typeface="Itim"/>
              <a:ea typeface="Itim"/>
              <a:cs typeface="Itim"/>
              <a:sym typeface="Itim"/>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1306"/>
        <p:cNvGrpSpPr/>
        <p:nvPr/>
      </p:nvGrpSpPr>
      <p:grpSpPr>
        <a:xfrm>
          <a:off x="0" y="0"/>
          <a:ext cx="0" cy="0"/>
          <a:chOff x="0" y="0"/>
          <a:chExt cx="0" cy="0"/>
        </a:xfrm>
      </p:grpSpPr>
      <p:pic>
        <p:nvPicPr>
          <p:cNvPr id="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normAutofit lnSpcReduction="10000"/>
          </a:bodyPr>
          <a:lstStyle/>
          <a:p>
            <a:endParaRPr lang="en-US"/>
          </a:p>
        </p:txBody>
      </p:sp>
      <p:sp>
        <p:nvSpPr>
          <p:cNvPr id="6" name="Text Placeholder 5"/>
          <p:cNvSpPr>
            <a:spLocks noGrp="1"/>
          </p:cNvSpPr>
          <p:nvPr>
            <p:ph type="body" idx="2"/>
          </p:nvPr>
        </p:nvSpPr>
        <p:spPr/>
        <p:txBody>
          <a:bodyPr>
            <a:normAutofit lnSpcReduction="10000"/>
          </a:bodyPr>
          <a:lstStyle/>
          <a:p>
            <a:endParaRPr lang="en-US"/>
          </a:p>
        </p:txBody>
      </p:sp>
      <p:sp>
        <p:nvSpPr>
          <p:cNvPr id="7" name="Text Placeholder 6"/>
          <p:cNvSpPr>
            <a:spLocks noGrp="1"/>
          </p:cNvSpPr>
          <p:nvPr>
            <p:ph type="body" idx="3"/>
          </p:nvPr>
        </p:nvSpPr>
        <p:spPr/>
        <p:txBody>
          <a:bodyPr/>
          <a:lstStyle/>
          <a:p>
            <a:endParaRPr lang="en-US"/>
          </a:p>
        </p:txBody>
      </p:sp>
      <p:sp>
        <p:nvSpPr>
          <p:cNvPr id="43" name="Slide Number Placeholder 3"/>
          <p:cNvSpPr>
            <a:spLocks noGrp="1"/>
          </p:cNvSpPr>
          <p:nvPr>
            <p:ph type="sldNum" idx="12"/>
          </p:nvPr>
        </p:nvSpPr>
        <p:spPr/>
        <p:txBody>
          <a:bodyPr/>
          <a:lstStyle/>
          <a:p>
            <a:fld id="{7900025E-12CC-4EAB-86F2-B8A4DD92C1F1}" type="slidenum">
              <a:rPr lang="en-US" smtClean="0">
                <a:solidFill>
                  <a:srgbClr val="1B4E63">
                    <a:lumMod val="75000"/>
                  </a:srgbClr>
                </a:solidFill>
              </a:rPr>
              <a:pPr/>
              <a:t>20</a:t>
            </a:fld>
            <a:endParaRPr lang="en-US" dirty="0">
              <a:solidFill>
                <a:srgbClr val="1B4E63">
                  <a:lumMod val="75000"/>
                </a:srgbClr>
              </a:solidFill>
            </a:endParaRPr>
          </a:p>
        </p:txBody>
      </p:sp>
      <p:sp>
        <p:nvSpPr>
          <p:cNvPr id="8" name="Text Placeholder 7"/>
          <p:cNvSpPr>
            <a:spLocks noGrp="1"/>
          </p:cNvSpPr>
          <p:nvPr>
            <p:ph type="body" idx="4"/>
          </p:nvPr>
        </p:nvSpPr>
        <p:spPr/>
        <p:txBody>
          <a:bodyPr/>
          <a:lstStyle/>
          <a:p>
            <a:endParaRPr lang="en-US"/>
          </a:p>
        </p:txBody>
      </p:sp>
      <p:sp>
        <p:nvSpPr>
          <p:cNvPr id="9" name="Text Placeholder 8"/>
          <p:cNvSpPr>
            <a:spLocks noGrp="1"/>
          </p:cNvSpPr>
          <p:nvPr>
            <p:ph type="body" idx="5"/>
          </p:nvPr>
        </p:nvSpPr>
        <p:spPr/>
        <p:txBody>
          <a:bodyPr/>
          <a:lstStyle/>
          <a:p>
            <a:endParaRPr lang="en-US"/>
          </a:p>
        </p:txBody>
      </p:sp>
      <p:grpSp>
        <p:nvGrpSpPr>
          <p:cNvPr id="44" name="Group 43"/>
          <p:cNvGrpSpPr/>
          <p:nvPr/>
        </p:nvGrpSpPr>
        <p:grpSpPr>
          <a:xfrm>
            <a:off x="337909" y="1240391"/>
            <a:ext cx="2582583" cy="1910282"/>
            <a:chOff x="5350598" y="3947311"/>
            <a:chExt cx="1937442" cy="1910282"/>
          </a:xfrm>
        </p:grpSpPr>
        <p:sp>
          <p:nvSpPr>
            <p:cNvPr id="45" name="Flowchart: Connector 44"/>
            <p:cNvSpPr/>
            <p:nvPr/>
          </p:nvSpPr>
          <p:spPr>
            <a:xfrm>
              <a:off x="5350598" y="3947311"/>
              <a:ext cx="1937442" cy="1910282"/>
            </a:xfrm>
            <a:prstGeom prst="flowChartConnector">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6" name="Flowchart: Connector 45"/>
            <p:cNvSpPr/>
            <p:nvPr/>
          </p:nvSpPr>
          <p:spPr>
            <a:xfrm>
              <a:off x="5617674" y="4232493"/>
              <a:ext cx="1403288" cy="1376127"/>
            </a:xfrm>
            <a:prstGeom prst="flowChartConnector">
              <a:avLst/>
            </a:prstGeom>
            <a:solidFill>
              <a:schemeClr val="tx2">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7" name="Flowchart: Connector 46"/>
            <p:cNvSpPr/>
            <p:nvPr/>
          </p:nvSpPr>
          <p:spPr>
            <a:xfrm>
              <a:off x="6090718" y="4673852"/>
              <a:ext cx="457200" cy="457200"/>
            </a:xfrm>
            <a:prstGeom prst="flowChartConnector">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pic>
        <p:nvPicPr>
          <p:cNvPr id="48" name="Picture 2" descr="Đá vôi: Tìm hiểu về nước nhiễm đá vôi để phòng tránh tác hạ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00535" y="4754747"/>
            <a:ext cx="4588290" cy="2037032"/>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3855683" y="441207"/>
            <a:ext cx="8019371" cy="1824346"/>
          </a:xfrm>
          <a:prstGeom prst="rect">
            <a:avLst/>
          </a:prstGeom>
          <a:noFill/>
          <a:ln>
            <a:noFill/>
          </a:ln>
        </p:spPr>
        <p:txBody>
          <a:bodyPr wrap="square" rtlCol="0">
            <a:spAutoFit/>
          </a:bodyPr>
          <a:lstStyle/>
          <a:p>
            <a:pPr algn="just">
              <a:lnSpc>
                <a:spcPct val="120000"/>
              </a:lnSpc>
            </a:pPr>
            <a:r>
              <a:rPr lang="vi-VN" sz="2400" b="1" dirty="0" smtClean="0">
                <a:solidFill>
                  <a:srgbClr val="1B4E63">
                    <a:lumMod val="75000"/>
                  </a:srgbClr>
                </a:solidFill>
                <a:latin typeface="Arial" panose="020B0604020202020204" pitchFamily="34" charset="0"/>
                <a:cs typeface="Arial" panose="020B0604020202020204" pitchFamily="34" charset="0"/>
              </a:rPr>
              <a:t>Đá vôi d</a:t>
            </a:r>
            <a:r>
              <a:rPr lang="en-US" sz="2400" b="1" dirty="0">
                <a:solidFill>
                  <a:srgbClr val="1B4E63">
                    <a:lumMod val="75000"/>
                  </a:srgbClr>
                </a:solidFill>
                <a:latin typeface="Arial" panose="020B0604020202020204" pitchFamily="34" charset="0"/>
                <a:cs typeface="Arial" panose="020B0604020202020204" pitchFamily="34" charset="0"/>
              </a:rPr>
              <a:t>ù</a:t>
            </a:r>
            <a:r>
              <a:rPr lang="vi-VN" sz="2400" b="1" dirty="0" smtClean="0">
                <a:solidFill>
                  <a:srgbClr val="1B4E63">
                    <a:lumMod val="75000"/>
                  </a:srgbClr>
                </a:solidFill>
                <a:latin typeface="Arial" panose="020B0604020202020204" pitchFamily="34" charset="0"/>
                <a:cs typeface="Arial" panose="020B0604020202020204" pitchFamily="34" charset="0"/>
              </a:rPr>
              <a:t>ng để</a:t>
            </a:r>
          </a:p>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Sản xuất vôi sống</a:t>
            </a:r>
          </a:p>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Đập nhỏ làm đường, làm bê tông</a:t>
            </a:r>
            <a:r>
              <a:rPr lang="en-US" sz="2400" dirty="0" smtClean="0">
                <a:solidFill>
                  <a:srgbClr val="000000"/>
                </a:solidFill>
                <a:latin typeface="Arial" panose="020B0604020202020204" pitchFamily="34" charset="0"/>
                <a:cs typeface="Arial" panose="020B0604020202020204" pitchFamily="34" charset="0"/>
              </a:rPr>
              <a:t>, </a:t>
            </a:r>
            <a:r>
              <a:rPr lang="vi-VN" sz="2400" dirty="0" smtClean="0">
                <a:solidFill>
                  <a:srgbClr val="000000"/>
                </a:solidFill>
                <a:latin typeface="Arial" panose="020B0604020202020204" pitchFamily="34" charset="0"/>
                <a:cs typeface="Arial" panose="020B0604020202020204" pitchFamily="34" charset="0"/>
              </a:rPr>
              <a:t>vật liệu xây dựng</a:t>
            </a:r>
            <a:r>
              <a:rPr lang="en-US" sz="2400" dirty="0" smtClean="0">
                <a:solidFill>
                  <a:srgbClr val="000000"/>
                </a:solidFill>
                <a:latin typeface="Arial" panose="020B0604020202020204" pitchFamily="34" charset="0"/>
                <a:cs typeface="Arial" panose="020B0604020202020204" pitchFamily="34" charset="0"/>
              </a:rPr>
              <a:t>,..</a:t>
            </a:r>
            <a:endParaRPr lang="vi-VN" sz="2400" dirty="0" smtClean="0">
              <a:solidFill>
                <a:srgbClr val="000000"/>
              </a:solidFill>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Chế biến thành chất độn</a:t>
            </a:r>
            <a:r>
              <a:rPr lang="en-US" sz="2400" dirty="0" smtClean="0">
                <a:solidFill>
                  <a:srgbClr val="000000"/>
                </a:solidFill>
                <a:latin typeface="Arial" panose="020B0604020202020204" pitchFamily="34" charset="0"/>
                <a:cs typeface="Arial" panose="020B0604020202020204" pitchFamily="34" charset="0"/>
              </a:rPr>
              <a:t> </a:t>
            </a:r>
            <a:r>
              <a:rPr lang="vi-VN" sz="2400" dirty="0" smtClean="0">
                <a:solidFill>
                  <a:srgbClr val="000000"/>
                </a:solidFill>
                <a:latin typeface="Arial" panose="020B0604020202020204" pitchFamily="34" charset="0"/>
                <a:cs typeface="Arial" panose="020B0604020202020204" pitchFamily="34" charset="0"/>
              </a:rPr>
              <a:t>sản xuất cao su, xà phòng</a:t>
            </a:r>
          </a:p>
        </p:txBody>
      </p:sp>
      <p:sp>
        <p:nvSpPr>
          <p:cNvPr id="50" name="Rectangle 49"/>
          <p:cNvSpPr/>
          <p:nvPr/>
        </p:nvSpPr>
        <p:spPr>
          <a:xfrm>
            <a:off x="3824151" y="2447788"/>
            <a:ext cx="8019371" cy="1824346"/>
          </a:xfrm>
          <a:prstGeom prst="rect">
            <a:avLst/>
          </a:prstGeom>
          <a:ln>
            <a:noFill/>
          </a:ln>
        </p:spPr>
        <p:txBody>
          <a:bodyPr wrap="square">
            <a:spAutoFit/>
          </a:bodyPr>
          <a:lstStyle/>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Thành phần chủ yếu là </a:t>
            </a:r>
            <a:r>
              <a:rPr lang="vi-VN" sz="2400" dirty="0" smtClean="0">
                <a:solidFill>
                  <a:srgbClr val="FF0000"/>
                </a:solidFill>
                <a:latin typeface="Arial" panose="020B0604020202020204" pitchFamily="34" charset="0"/>
                <a:cs typeface="Arial" panose="020B0604020202020204" pitchFamily="34" charset="0"/>
              </a:rPr>
              <a:t>calcium carbonate (CaCO</a:t>
            </a:r>
            <a:r>
              <a:rPr lang="vi-VN" sz="2400" baseline="-25000" dirty="0" smtClean="0">
                <a:solidFill>
                  <a:srgbClr val="FF0000"/>
                </a:solidFill>
                <a:latin typeface="Arial" panose="020B0604020202020204" pitchFamily="34" charset="0"/>
                <a:cs typeface="Arial" panose="020B0604020202020204" pitchFamily="34" charset="0"/>
              </a:rPr>
              <a:t>3</a:t>
            </a:r>
            <a:r>
              <a:rPr lang="vi-VN" sz="2400" dirty="0" smtClean="0">
                <a:solidFill>
                  <a:srgbClr val="FF0000"/>
                </a:solidFill>
                <a:latin typeface="Arial" panose="020B0604020202020204" pitchFamily="34" charset="0"/>
                <a:cs typeface="Arial" panose="020B0604020202020204" pitchFamily="34" charset="0"/>
              </a:rPr>
              <a:t>)</a:t>
            </a:r>
            <a:endParaRPr lang="en-US" sz="2400" dirty="0" smtClean="0">
              <a:solidFill>
                <a:srgbClr val="000000"/>
              </a:solidFill>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Màu sắc đa dạng: trắng, xám, xanh nhạt, vàng, hồng sẫm hay đen</a:t>
            </a:r>
            <a:endParaRPr lang="en-US" sz="2400" dirty="0" smtClean="0">
              <a:solidFill>
                <a:srgbClr val="000000"/>
              </a:solidFill>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r>
              <a:rPr lang="vi-VN" sz="2400" dirty="0" smtClean="0">
                <a:solidFill>
                  <a:srgbClr val="000000"/>
                </a:solidFill>
                <a:latin typeface="Arial" panose="020B0604020202020204" pitchFamily="34" charset="0"/>
                <a:cs typeface="Arial" panose="020B0604020202020204" pitchFamily="34" charset="0"/>
              </a:rPr>
              <a:t>Tan trong acid</a:t>
            </a:r>
            <a:endParaRPr lang="vi-VN" sz="2400" dirty="0">
              <a:solidFill>
                <a:srgbClr val="000000"/>
              </a:solidFill>
              <a:latin typeface="Arial" panose="020B0604020202020204" pitchFamily="34" charset="0"/>
              <a:cs typeface="Arial" panose="020B0604020202020204" pitchFamily="34" charset="0"/>
            </a:endParaRPr>
          </a:p>
        </p:txBody>
      </p:sp>
      <p:sp>
        <p:nvSpPr>
          <p:cNvPr id="51" name="Rectangle 50"/>
          <p:cNvSpPr/>
          <p:nvPr/>
        </p:nvSpPr>
        <p:spPr>
          <a:xfrm>
            <a:off x="337909" y="5406786"/>
            <a:ext cx="7262626" cy="757130"/>
          </a:xfrm>
          <a:prstGeom prst="rect">
            <a:avLst/>
          </a:prstGeom>
        </p:spPr>
        <p:txBody>
          <a:bodyPr wrap="square">
            <a:spAutoFit/>
          </a:bodyPr>
          <a:lstStyle/>
          <a:p>
            <a:pPr algn="just">
              <a:lnSpc>
                <a:spcPct val="120000"/>
              </a:lnSpc>
            </a:pPr>
            <a:r>
              <a:rPr lang="en-US" i="1" dirty="0" smtClean="0">
                <a:solidFill>
                  <a:srgbClr val="000000"/>
                </a:solidFill>
                <a:latin typeface="Arial" panose="020B0604020202020204" pitchFamily="34" charset="0"/>
                <a:cs typeface="Arial" panose="020B0604020202020204" pitchFamily="34" charset="0"/>
              </a:rPr>
              <a:t>	</a:t>
            </a:r>
            <a:r>
              <a:rPr lang="vi-VN" i="1" dirty="0" smtClean="0">
                <a:solidFill>
                  <a:srgbClr val="000000"/>
                </a:solidFill>
                <a:latin typeface="Arial" panose="020B0604020202020204" pitchFamily="34" charset="0"/>
                <a:cs typeface="Arial" panose="020B0604020202020204" pitchFamily="34" charset="0"/>
              </a:rPr>
              <a:t>Nước ta có nhiều </a:t>
            </a:r>
            <a:r>
              <a:rPr lang="vi-VN" i="1" dirty="0" smtClean="0">
                <a:solidFill>
                  <a:srgbClr val="FF0000"/>
                </a:solidFill>
                <a:latin typeface="Arial" panose="020B0604020202020204" pitchFamily="34" charset="0"/>
                <a:cs typeface="Arial" panose="020B0604020202020204" pitchFamily="34" charset="0"/>
              </a:rPr>
              <a:t>vùng núi đá vôi, tập trung các tỉnh phía Bắc &amp; Bắc Trung Bộ </a:t>
            </a:r>
            <a:r>
              <a:rPr lang="vi-VN" i="1" dirty="0" smtClean="0">
                <a:solidFill>
                  <a:srgbClr val="000000"/>
                </a:solidFill>
                <a:latin typeface="Arial" panose="020B0604020202020204" pitchFamily="34" charset="0"/>
                <a:cs typeface="Arial" panose="020B0604020202020204" pitchFamily="34" charset="0"/>
              </a:rPr>
              <a:t>(Lạng Sơn, Cao Bằng, Sơn La, Hòa Bình,…</a:t>
            </a:r>
            <a:endParaRPr lang="vi-VN" i="1" dirty="0">
              <a:solidFill>
                <a:srgbClr val="000000"/>
              </a:solidFill>
              <a:latin typeface="Arial" panose="020B0604020202020204" pitchFamily="34" charset="0"/>
              <a:cs typeface="Arial" panose="020B0604020202020204" pitchFamily="34" charset="0"/>
            </a:endParaRPr>
          </a:p>
        </p:txBody>
      </p:sp>
      <p:cxnSp>
        <p:nvCxnSpPr>
          <p:cNvPr id="52" name="Straight Arrow Connector 51"/>
          <p:cNvCxnSpPr/>
          <p:nvPr/>
        </p:nvCxnSpPr>
        <p:spPr>
          <a:xfrm flipV="1">
            <a:off x="1933920" y="1240392"/>
            <a:ext cx="1722727" cy="660329"/>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249200" y="2785785"/>
            <a:ext cx="1092166" cy="3648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855682" y="638490"/>
            <a:ext cx="0" cy="152551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824150" y="2578489"/>
            <a:ext cx="0" cy="1466662"/>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0"/>
                                        </p:tgtEl>
                                        <p:attrNameLst>
                                          <p:attrName>style.visibility</p:attrName>
                                        </p:attrNameLst>
                                      </p:cBhvr>
                                      <p:to>
                                        <p:strVal val="visible"/>
                                      </p:to>
                                    </p:set>
                                    <p:anim calcmode="lin" valueType="num">
                                      <p:cBhvr additive="base">
                                        <p:cTn id="14" dur="500" fill="hold"/>
                                        <p:tgtEl>
                                          <p:spTgt spid="50"/>
                                        </p:tgtEl>
                                        <p:attrNameLst>
                                          <p:attrName>ppt_x</p:attrName>
                                        </p:attrNameLst>
                                      </p:cBhvr>
                                      <p:tavLst>
                                        <p:tav tm="0">
                                          <p:val>
                                            <p:strVal val="#ppt_x"/>
                                          </p:val>
                                        </p:tav>
                                        <p:tav tm="100000">
                                          <p:val>
                                            <p:strVal val="#ppt_x"/>
                                          </p:val>
                                        </p:tav>
                                      </p:tavLst>
                                    </p:anim>
                                    <p:anim calcmode="lin" valueType="num">
                                      <p:cBhvr additive="base">
                                        <p:cTn id="1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down)">
                                      <p:cBhvr>
                                        <p:cTn id="2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pic>
        <p:nvPicPr>
          <p:cNvPr id="9" name="Picture 2" descr="Hình ảnh Nhà Hoạt Hình, Nhà Clipart, Png Vector, Ngôi Nhà Nhỏ miễn phí tải  tập tin PNG PSDComment và Vecto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6250" r="94500"/>
                    </a14:imgEffect>
                  </a14:imgLayer>
                </a14:imgProps>
              </a:ext>
              <a:ext uri="{28A0092B-C50C-407E-A947-70E740481C1C}">
                <a14:useLocalDpi xmlns:a14="http://schemas.microsoft.com/office/drawing/2010/main" val="0"/>
              </a:ext>
            </a:extLst>
          </a:blip>
          <a:srcRect/>
          <a:stretch>
            <a:fillRect/>
          </a:stretch>
        </p:blipFill>
        <p:spPr bwMode="auto">
          <a:xfrm>
            <a:off x="8125884" y="1143000"/>
            <a:ext cx="4353150" cy="4354284"/>
          </a:xfrm>
          <a:prstGeom prst="ellipse">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647854" y="1035425"/>
            <a:ext cx="652692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b="1" dirty="0">
                <a:solidFill>
                  <a:schemeClr val="tx1"/>
                </a:solidFill>
                <a:latin typeface="Times New Roman" pitchFamily="18" charset="0"/>
                <a:cs typeface="Times New Roman" pitchFamily="18" charset="0"/>
              </a:rPr>
              <a:t>NHIỆM VỤ VỀ NHÀ</a:t>
            </a:r>
          </a:p>
        </p:txBody>
      </p:sp>
      <p:grpSp>
        <p:nvGrpSpPr>
          <p:cNvPr id="11" name="Group 10"/>
          <p:cNvGrpSpPr/>
          <p:nvPr/>
        </p:nvGrpSpPr>
        <p:grpSpPr>
          <a:xfrm>
            <a:off x="428968" y="2253730"/>
            <a:ext cx="8001636" cy="3994670"/>
            <a:chOff x="1227908" y="1234984"/>
            <a:chExt cx="7354389" cy="3337016"/>
          </a:xfrm>
        </p:grpSpPr>
        <p:sp>
          <p:nvSpPr>
            <p:cNvPr id="12" name="Rounded Rectangle 11"/>
            <p:cNvSpPr/>
            <p:nvPr/>
          </p:nvSpPr>
          <p:spPr>
            <a:xfrm>
              <a:off x="1227908" y="1234984"/>
              <a:ext cx="7354389" cy="33370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ounded Rectangle 12"/>
            <p:cNvSpPr/>
            <p:nvPr/>
          </p:nvSpPr>
          <p:spPr>
            <a:xfrm>
              <a:off x="1476102" y="1449626"/>
              <a:ext cx="6871063" cy="2926430"/>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Wingdings" panose="05000000000000000000" pitchFamily="2" charset="2"/>
                <a:buChar char="ü"/>
              </a:pPr>
              <a:r>
                <a:rPr lang="en-US" sz="2800" b="1" dirty="0" err="1" smtClean="0">
                  <a:solidFill>
                    <a:schemeClr val="tx1"/>
                  </a:solidFill>
                  <a:latin typeface="Times New Roman" pitchFamily="18" charset="0"/>
                  <a:cs typeface="Times New Roman" pitchFamily="18" charset="0"/>
                </a:rPr>
                <a:t>Học</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bài</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cũ</a:t>
              </a:r>
              <a:r>
                <a:rPr lang="en-US" sz="2800" b="1" dirty="0" smtClean="0">
                  <a:solidFill>
                    <a:schemeClr val="tx1"/>
                  </a:solidFill>
                  <a:latin typeface="Times New Roman" pitchFamily="18" charset="0"/>
                  <a:cs typeface="Times New Roman" pitchFamily="18" charset="0"/>
                </a:rPr>
                <a:t>.</a:t>
              </a:r>
            </a:p>
            <a:p>
              <a:pPr marL="342900" indent="-342900" algn="just">
                <a:buFont typeface="Wingdings" panose="05000000000000000000" pitchFamily="2" charset="2"/>
                <a:buChar char="ü"/>
              </a:pPr>
              <a:r>
                <a:rPr lang="en-US" sz="2800" b="1" dirty="0" err="1" smtClean="0">
                  <a:solidFill>
                    <a:schemeClr val="tx1"/>
                  </a:solidFill>
                  <a:latin typeface="Times New Roman" pitchFamily="18" charset="0"/>
                  <a:cs typeface="Times New Roman" pitchFamily="18" charset="0"/>
                </a:rPr>
                <a:t>Tìm</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hiểu</a:t>
              </a:r>
              <a:r>
                <a:rPr lang="en-US" sz="2800" b="1" dirty="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mục</a:t>
              </a:r>
              <a:r>
                <a:rPr lang="en-US" sz="2800" b="1" dirty="0" smtClean="0">
                  <a:solidFill>
                    <a:schemeClr val="tx1"/>
                  </a:solidFill>
                  <a:latin typeface="Times New Roman" pitchFamily="18" charset="0"/>
                  <a:cs typeface="Times New Roman" pitchFamily="18" charset="0"/>
                </a:rPr>
                <a:t> III – </a:t>
              </a:r>
              <a:r>
                <a:rPr lang="en-US" sz="2800" b="1" dirty="0" err="1" smtClean="0">
                  <a:solidFill>
                    <a:schemeClr val="tx1"/>
                  </a:solidFill>
                  <a:latin typeface="Times New Roman" pitchFamily="18" charset="0"/>
                  <a:cs typeface="Times New Roman" pitchFamily="18" charset="0"/>
                </a:rPr>
                <a:t>bài</a:t>
              </a:r>
              <a:r>
                <a:rPr lang="en-US" sz="2800" b="1" dirty="0" smtClean="0">
                  <a:solidFill>
                    <a:schemeClr val="tx1"/>
                  </a:solidFill>
                  <a:latin typeface="Times New Roman" pitchFamily="18" charset="0"/>
                  <a:cs typeface="Times New Roman" pitchFamily="18" charset="0"/>
                </a:rPr>
                <a:t> 11, </a:t>
              </a:r>
              <a:r>
                <a:rPr lang="en-US" sz="2800" b="1" dirty="0" err="1" smtClean="0">
                  <a:solidFill>
                    <a:schemeClr val="tx1"/>
                  </a:solidFill>
                  <a:latin typeface="Times New Roman" pitchFamily="18" charset="0"/>
                  <a:cs typeface="Times New Roman" pitchFamily="18" charset="0"/>
                </a:rPr>
                <a:t>trình</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bày</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về</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một</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số</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loại</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quặng</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quặng</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sắt</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quặng</a:t>
              </a:r>
              <a:r>
                <a:rPr lang="en-US" sz="2800" b="1" dirty="0" smtClean="0">
                  <a:solidFill>
                    <a:schemeClr val="tx1"/>
                  </a:solidFill>
                  <a:latin typeface="Times New Roman" pitchFamily="18" charset="0"/>
                  <a:cs typeface="Times New Roman" pitchFamily="18" charset="0"/>
                </a:rPr>
                <a:t> bauxite, …</a:t>
              </a: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389" y="662152"/>
            <a:ext cx="5155324" cy="584775"/>
          </a:xfrm>
          <a:prstGeom prst="rect">
            <a:avLst/>
          </a:prstGeom>
          <a:noFill/>
        </p:spPr>
        <p:txBody>
          <a:bodyPr wrap="square" rtlCol="0">
            <a:spAutoFit/>
          </a:bodyPr>
          <a:lstStyle/>
          <a:p>
            <a:r>
              <a:rPr lang="en-US" sz="3200" b="1" dirty="0" smtClean="0">
                <a:solidFill>
                  <a:schemeClr val="accent2">
                    <a:lumMod val="75000"/>
                  </a:schemeClr>
                </a:solidFill>
                <a:latin typeface="Times New Roman" pitchFamily="18" charset="0"/>
                <a:cs typeface="Times New Roman" pitchFamily="18" charset="0"/>
              </a:rPr>
              <a:t>III. </a:t>
            </a:r>
            <a:r>
              <a:rPr lang="en-US" sz="3200" b="1" dirty="0" err="1" smtClean="0">
                <a:solidFill>
                  <a:schemeClr val="accent2">
                    <a:lumMod val="75000"/>
                  </a:schemeClr>
                </a:solidFill>
                <a:latin typeface="Times New Roman" pitchFamily="18" charset="0"/>
                <a:cs typeface="Times New Roman" pitchFamily="18" charset="0"/>
              </a:rPr>
              <a:t>Quặng</a:t>
            </a:r>
            <a:endParaRPr lang="en-US" sz="3200" b="1" dirty="0">
              <a:solidFill>
                <a:schemeClr val="accent2">
                  <a:lumMod val="75000"/>
                </a:schemeClr>
              </a:solidFill>
              <a:latin typeface="Times New Roman" pitchFamily="18" charset="0"/>
              <a:cs typeface="Times New Roman" pitchFamily="18" charset="0"/>
            </a:endParaRPr>
          </a:p>
        </p:txBody>
      </p:sp>
      <p:sp>
        <p:nvSpPr>
          <p:cNvPr id="6" name="Rounded Rectangle 5"/>
          <p:cNvSpPr/>
          <p:nvPr/>
        </p:nvSpPr>
        <p:spPr>
          <a:xfrm>
            <a:off x="1119888" y="1439917"/>
            <a:ext cx="6652512" cy="1550223"/>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dirty="0" err="1" smtClean="0">
                <a:solidFill>
                  <a:schemeClr val="tx1"/>
                </a:solidFill>
                <a:latin typeface="Times New Roman" pitchFamily="18" charset="0"/>
                <a:cs typeface="Times New Roman" pitchFamily="18" charset="0"/>
              </a:rPr>
              <a:t>Quặng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đất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đá</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chứa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chất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với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hàm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lượng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lớn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kim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đá</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quý</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Chúng</a:t>
            </a:r>
            <a:r>
              <a:rPr lang="en-US" sz="2400" dirty="0" smtClean="0">
                <a:solidFill>
                  <a:schemeClr val="tx1"/>
                </a:solidFill>
                <a:latin typeface="Times New Roman" pitchFamily="18" charset="0"/>
                <a:cs typeface="Times New Roman" pitchFamily="18" charset="0"/>
              </a:rPr>
              <a:t> đ</a:t>
            </a:r>
            <a:r>
              <a:rPr lang="vi-VN" sz="2400" dirty="0" smtClean="0">
                <a:solidFill>
                  <a:schemeClr val="tx1"/>
                </a:solidFill>
                <a:latin typeface="Times New Roman" pitchFamily="18" charset="0"/>
                <a:cs typeface="Times New Roman" pitchFamily="18" charset="0"/>
              </a:rPr>
              <a:t>ượ</a:t>
            </a:r>
            <a:r>
              <a:rPr lang="en-US" sz="2400" dirty="0" smtClean="0">
                <a:solidFill>
                  <a:schemeClr val="tx1"/>
                </a:solidFill>
                <a:latin typeface="Times New Roman" pitchFamily="18" charset="0"/>
                <a:cs typeface="Times New Roman" pitchFamily="18" charset="0"/>
              </a:rPr>
              <a:t>c </a:t>
            </a:r>
            <a:r>
              <a:rPr lang="en-US" sz="2400" dirty="0" err="1" smtClean="0">
                <a:solidFill>
                  <a:schemeClr val="tx1"/>
                </a:solidFill>
                <a:latin typeface="Times New Roman" pitchFamily="18" charset="0"/>
                <a:cs typeface="Times New Roman" pitchFamily="18" charset="0"/>
              </a:rPr>
              <a:t>khai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từ</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mỏ</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quặng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rồi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biến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để</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sử</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dụng</a:t>
            </a:r>
            <a:r>
              <a:rPr lang="en-US"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pic>
        <p:nvPicPr>
          <p:cNvPr id="7" name="Picture 4" descr="Việt Nam - Sơ đồ khoáng sản (hình ảnh) - Địa lý 5 - Nguyễn Bá Quyết - Thư  viện Tư liệu giáo dục"/>
          <p:cNvPicPr>
            <a:picLocks noChangeAspect="1" noChangeArrowheads="1"/>
          </p:cNvPicPr>
          <p:nvPr/>
        </p:nvPicPr>
        <p:blipFill rotWithShape="1">
          <a:blip r:embed="rId2">
            <a:extLst>
              <a:ext uri="{28A0092B-C50C-407E-A947-70E740481C1C}">
                <a14:useLocalDpi xmlns:a14="http://schemas.microsoft.com/office/drawing/2010/main" val="0"/>
              </a:ext>
            </a:extLst>
          </a:blip>
          <a:srcRect r="6929"/>
          <a:stretch/>
        </p:blipFill>
        <p:spPr bwMode="auto">
          <a:xfrm>
            <a:off x="8242139" y="375018"/>
            <a:ext cx="3576143" cy="5937309"/>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914389" y="3421114"/>
            <a:ext cx="7078727" cy="2758785"/>
          </a:xfrm>
          <a:prstGeom prst="roundRect">
            <a:avLst/>
          </a:prstGeom>
          <a:noFill/>
          <a:ln>
            <a:solidFill>
              <a:srgbClr val="FFC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600" dirty="0">
                <a:solidFill>
                  <a:schemeClr val="tx1"/>
                </a:solidFill>
                <a:latin typeface="#9Slide03 Arima Madurai Black" panose="00000A00000000000000" pitchFamily="2" charset="0"/>
                <a:cs typeface="#9Slide03 Arima Madurai Black" panose="00000A00000000000000" pitchFamily="2" charset="0"/>
              </a:rPr>
              <a:t>      </a:t>
            </a:r>
            <a:r>
              <a:rPr lang="en-US" sz="2400" dirty="0" err="1" smtClean="0">
                <a:solidFill>
                  <a:schemeClr val="tx1"/>
                </a:solidFill>
                <a:latin typeface="Times New Roman" pitchFamily="18" charset="0"/>
                <a:cs typeface="Times New Roman" pitchFamily="18" charset="0"/>
              </a:rPr>
              <a:t>Việt</a:t>
            </a:r>
            <a:r>
              <a:rPr lang="en-US" sz="2400" dirty="0">
                <a:solidFill>
                  <a:schemeClr val="tx1"/>
                </a:solidFill>
                <a:latin typeface="Times New Roman" pitchFamily="18" charset="0"/>
                <a:cs typeface="Times New Roman" pitchFamily="18" charset="0"/>
              </a:rPr>
              <a:t> Nam </a:t>
            </a:r>
            <a:r>
              <a:rPr lang="en-US" sz="2400" dirty="0" err="1" smtClean="0">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một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trong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smtClean="0">
                <a:solidFill>
                  <a:schemeClr val="tx1"/>
                </a:solidFill>
                <a:latin typeface="Times New Roman" pitchFamily="18" charset="0"/>
                <a:cs typeface="Times New Roman" pitchFamily="18" charset="0"/>
              </a:rPr>
              <a:t> n</a:t>
            </a:r>
            <a:r>
              <a:rPr lang="vi-VN" sz="2400" dirty="0" smtClean="0">
                <a:solidFill>
                  <a:schemeClr val="tx1"/>
                </a:solidFill>
                <a:latin typeface="Times New Roman" pitchFamily="18" charset="0"/>
                <a:cs typeface="Times New Roman" pitchFamily="18" charset="0"/>
              </a:rPr>
              <a:t>ước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nguồn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tài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nguyên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sản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và</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phong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phú</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với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trên</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5000 </a:t>
            </a:r>
            <a:r>
              <a:rPr lang="en-US" sz="2400" dirty="0" err="1" smtClean="0">
                <a:solidFill>
                  <a:schemeClr val="tx1"/>
                </a:solidFill>
                <a:latin typeface="Times New Roman" pitchFamily="18" charset="0"/>
                <a:cs typeface="Times New Roman" pitchFamily="18" charset="0"/>
              </a:rPr>
              <a:t>mỏ</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điểm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quặng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của</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60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sản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nhau</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số</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sản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quy</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mô</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trữ</a:t>
            </a:r>
            <a:r>
              <a:rPr lang="en-US" sz="2400" dirty="0" smtClean="0">
                <a:solidFill>
                  <a:schemeClr val="tx1"/>
                </a:solidFill>
                <a:latin typeface="Times New Roman" pitchFamily="18" charset="0"/>
                <a:cs typeface="Times New Roman" pitchFamily="18" charset="0"/>
              </a:rPr>
              <a:t> l</a:t>
            </a:r>
            <a:r>
              <a:rPr lang="vi-VN" sz="2400" dirty="0" smtClean="0">
                <a:solidFill>
                  <a:schemeClr val="tx1"/>
                </a:solidFill>
                <a:latin typeface="Times New Roman" pitchFamily="18" charset="0"/>
                <a:cs typeface="Times New Roman" pitchFamily="18" charset="0"/>
              </a:rPr>
              <a:t>ượng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đáng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kể</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tầm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cỡ</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thế</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giới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ý </a:t>
            </a:r>
            <a:r>
              <a:rPr lang="en-US" sz="2400" dirty="0" err="1" smtClean="0">
                <a:solidFill>
                  <a:schemeClr val="tx1"/>
                </a:solidFill>
                <a:latin typeface="Times New Roman" pitchFamily="18" charset="0"/>
                <a:cs typeface="Times New Roman" pitchFamily="18" charset="0"/>
              </a:rPr>
              <a:t>nghĩa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chiến</a:t>
            </a:r>
            <a:r>
              <a:rPr lang="en-US" sz="2400" dirty="0" smtClean="0">
                <a:solidFill>
                  <a:schemeClr val="tx1"/>
                </a:solidFill>
                <a:latin typeface="Times New Roman" pitchFamily="18" charset="0"/>
                <a:cs typeface="Times New Roman" pitchFamily="18" charset="0"/>
              </a:rPr>
              <a:t> l</a:t>
            </a:r>
            <a:r>
              <a:rPr lang="vi-VN" sz="2400" dirty="0" smtClean="0">
                <a:solidFill>
                  <a:schemeClr val="tx1"/>
                </a:solidFill>
                <a:latin typeface="Times New Roman" pitchFamily="18" charset="0"/>
                <a:cs typeface="Times New Roman" pitchFamily="18" charset="0"/>
              </a:rPr>
              <a:t>ượ</a:t>
            </a:r>
            <a:r>
              <a:rPr lang="en-US" sz="2400" dirty="0">
                <a:solidFill>
                  <a:schemeClr val="tx1"/>
                </a:solidFill>
                <a:latin typeface="Times New Roman" pitchFamily="18" charset="0"/>
                <a:cs typeface="Times New Roman" pitchFamily="18" charset="0"/>
              </a:rPr>
              <a:t>c </a:t>
            </a:r>
            <a:r>
              <a:rPr lang="en-US" sz="2400" dirty="0" err="1" smtClean="0">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nguồn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lực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để</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phát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triển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kinh</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tế</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xã</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hội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đất</a:t>
            </a:r>
            <a:r>
              <a:rPr lang="en-US" sz="2400" dirty="0" smtClean="0">
                <a:solidFill>
                  <a:schemeClr val="tx1"/>
                </a:solidFill>
                <a:latin typeface="Times New Roman" pitchFamily="18" charset="0"/>
                <a:cs typeface="Times New Roman" pitchFamily="18" charset="0"/>
              </a:rPr>
              <a:t> n</a:t>
            </a:r>
            <a:r>
              <a:rPr lang="vi-VN" sz="2400" dirty="0" smtClean="0">
                <a:solidFill>
                  <a:schemeClr val="tx1"/>
                </a:solidFill>
                <a:latin typeface="Times New Roman" pitchFamily="18" charset="0"/>
                <a:cs typeface="Times New Roman" pitchFamily="18" charset="0"/>
              </a:rPr>
              <a:t>ước</a:t>
            </a:r>
            <a:r>
              <a:rPr lang="en-US" sz="2400" dirty="0" smtClean="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14994040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4" descr="Việt Nam - Sơ đồ khoáng sản (hình ảnh) - Địa lý 5 - Nguyễn Bá Quyết - Thư  viện Tư liệu giáo dục"/>
          <p:cNvPicPr>
            <a:picLocks noChangeAspect="1" noChangeArrowheads="1"/>
          </p:cNvPicPr>
          <p:nvPr/>
        </p:nvPicPr>
        <p:blipFill rotWithShape="1">
          <a:blip r:embed="rId2">
            <a:extLst>
              <a:ext uri="{28A0092B-C50C-407E-A947-70E740481C1C}">
                <a14:useLocalDpi xmlns:a14="http://schemas.microsoft.com/office/drawing/2010/main" val="0"/>
              </a:ext>
            </a:extLst>
          </a:blip>
          <a:srcRect r="6929"/>
          <a:stretch/>
        </p:blipFill>
        <p:spPr bwMode="auto">
          <a:xfrm>
            <a:off x="6053959" y="10584"/>
            <a:ext cx="6134865" cy="68474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chool Boy png download - 552*1024 - Free Transparent Teacher Download. -  CleanPNG / Kis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586" y="2206968"/>
            <a:ext cx="3018699" cy="4651033"/>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2296745" y="1324129"/>
            <a:ext cx="3394611" cy="1375528"/>
          </a:xfrm>
          <a:prstGeom prst="wedgeRoundRectCallout">
            <a:avLst>
              <a:gd name="adj1" fmla="val -39304"/>
              <a:gd name="adj2" fmla="val 10428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smtClean="0">
                <a:latin typeface="Times New Roman" pitchFamily="18" charset="0"/>
                <a:cs typeface="Times New Roman" pitchFamily="18" charset="0"/>
              </a:rPr>
              <a:t>Em</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hãy</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nêu</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tên</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ứng</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dụng</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một</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số</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quặng</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22545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78371" y="2522479"/>
            <a:ext cx="3578774"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sắt</a:t>
            </a:r>
            <a:r>
              <a:rPr lang="en-US" sz="2400" dirty="0" smtClean="0">
                <a:latin typeface="Times New Roman" pitchFamily="18" charset="0"/>
                <a:cs typeface="Times New Roman" pitchFamily="18" charset="0"/>
              </a:rPr>
              <a:t> (</a:t>
            </a:r>
            <a:r>
              <a:rPr lang="en-US" sz="2400" b="1" dirty="0" smtClean="0">
                <a:solidFill>
                  <a:srgbClr val="002060"/>
                </a:solidFill>
                <a:latin typeface="Times New Roman" pitchFamily="18" charset="0"/>
                <a:cs typeface="Times New Roman" pitchFamily="18" charset="0"/>
              </a:rPr>
              <a:t>hematite</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916" y="670362"/>
            <a:ext cx="2333286" cy="1631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352" y="670362"/>
            <a:ext cx="2349147" cy="1631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165352" y="2522479"/>
            <a:ext cx="2349147"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bauxite</a:t>
            </a:r>
            <a:endParaRPr lang="en-US" sz="2400" dirty="0">
              <a:latin typeface="Times New Roman" pitchFamily="18" charset="0"/>
              <a:cs typeface="Times New Roman" pitchFamily="18" charset="0"/>
            </a:endParaRP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8330" y="653200"/>
            <a:ext cx="2487975" cy="1648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7833456" y="2553216"/>
            <a:ext cx="2349147"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p:txBody>
      </p:sp>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932" y="3434746"/>
            <a:ext cx="2773253" cy="184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745931" y="5528438"/>
            <a:ext cx="2773253"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endParaRPr lang="en-US" sz="2400" dirty="0">
              <a:latin typeface="Times New Roman" pitchFamily="18" charset="0"/>
              <a:cs typeface="Times New Roman" pitchFamily="18" charset="0"/>
            </a:endParaRPr>
          </a:p>
        </p:txBody>
      </p:sp>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0145" y="3515708"/>
            <a:ext cx="2467138" cy="176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4165352" y="5527644"/>
            <a:ext cx="2471931"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thiếc</a:t>
            </a:r>
            <a:endParaRPr lang="en-US" sz="2400" dirty="0">
              <a:latin typeface="Times New Roman" pitchFamily="18" charset="0"/>
              <a:cs typeface="Times New Roman" pitchFamily="18" charset="0"/>
            </a:endParaRPr>
          </a:p>
        </p:txBody>
      </p:sp>
      <p:sp>
        <p:nvSpPr>
          <p:cNvPr id="15" name="TextBox 14"/>
          <p:cNvSpPr txBox="1"/>
          <p:nvPr/>
        </p:nvSpPr>
        <p:spPr>
          <a:xfrm>
            <a:off x="7758330" y="5528438"/>
            <a:ext cx="2741504"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Quặng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phosphorite</a:t>
            </a:r>
            <a:endParaRPr lang="en-US" sz="2400" dirty="0">
              <a:latin typeface="Times New Roman" pitchFamily="18" charset="0"/>
              <a:cs typeface="Times New Roman" pitchFamily="18" charset="0"/>
            </a:endParaRPr>
          </a:p>
        </p:txBody>
      </p:sp>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35190" y="3445749"/>
            <a:ext cx="2745677" cy="1837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509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1029"/>
                                        </p:tgtEl>
                                        <p:attrNameLst>
                                          <p:attrName>style.visibility</p:attrName>
                                        </p:attrNameLst>
                                      </p:cBhvr>
                                      <p:to>
                                        <p:strVal val="visible"/>
                                      </p:to>
                                    </p:set>
                                    <p:animEffect transition="in" filter="barn(inVertical)">
                                      <p:cBhvr>
                                        <p:cTn id="23" dur="500"/>
                                        <p:tgtEl>
                                          <p:spTgt spid="102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nodeType="withEffect">
                                  <p:stCondLst>
                                    <p:cond delay="0"/>
                                  </p:stCondLst>
                                  <p:childTnLst>
                                    <p:set>
                                      <p:cBhvr>
                                        <p:cTn id="30" dur="1" fill="hold">
                                          <p:stCondLst>
                                            <p:cond delay="0"/>
                                          </p:stCondLst>
                                        </p:cTn>
                                        <p:tgtEl>
                                          <p:spTgt spid="1030"/>
                                        </p:tgtEl>
                                        <p:attrNameLst>
                                          <p:attrName>style.visibility</p:attrName>
                                        </p:attrNameLst>
                                      </p:cBhvr>
                                      <p:to>
                                        <p:strVal val="visible"/>
                                      </p:to>
                                    </p:set>
                                    <p:animEffect transition="in" filter="barn(inVertical)">
                                      <p:cBhvr>
                                        <p:cTn id="31" dur="500"/>
                                        <p:tgtEl>
                                          <p:spTgt spid="103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par>
                                <p:cTn id="37" presetID="16" presetClass="entr" presetSubtype="21" fill="hold" nodeType="withEffect">
                                  <p:stCondLst>
                                    <p:cond delay="0"/>
                                  </p:stCondLst>
                                  <p:childTnLst>
                                    <p:set>
                                      <p:cBhvr>
                                        <p:cTn id="38" dur="1" fill="hold">
                                          <p:stCondLst>
                                            <p:cond delay="0"/>
                                          </p:stCondLst>
                                        </p:cTn>
                                        <p:tgtEl>
                                          <p:spTgt spid="1031"/>
                                        </p:tgtEl>
                                        <p:attrNameLst>
                                          <p:attrName>style.visibility</p:attrName>
                                        </p:attrNameLst>
                                      </p:cBhvr>
                                      <p:to>
                                        <p:strVal val="visible"/>
                                      </p:to>
                                    </p:set>
                                    <p:animEffect transition="in" filter="barn(inVertical)">
                                      <p:cBhvr>
                                        <p:cTn id="39" dur="500"/>
                                        <p:tgtEl>
                                          <p:spTgt spid="103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arn(inVertical)">
                                      <p:cBhvr>
                                        <p:cTn id="44" dur="500"/>
                                        <p:tgtEl>
                                          <p:spTgt spid="15"/>
                                        </p:tgtEl>
                                      </p:cBhvr>
                                    </p:animEffect>
                                  </p:childTnLst>
                                </p:cTn>
                              </p:par>
                              <p:par>
                                <p:cTn id="45" presetID="16" presetClass="entr" presetSubtype="21" fill="hold" nodeType="withEffect">
                                  <p:stCondLst>
                                    <p:cond delay="0"/>
                                  </p:stCondLst>
                                  <p:childTnLst>
                                    <p:set>
                                      <p:cBhvr>
                                        <p:cTn id="46" dur="1" fill="hold">
                                          <p:stCondLst>
                                            <p:cond delay="0"/>
                                          </p:stCondLst>
                                        </p:cTn>
                                        <p:tgtEl>
                                          <p:spTgt spid="1032"/>
                                        </p:tgtEl>
                                        <p:attrNameLst>
                                          <p:attrName>style.visibility</p:attrName>
                                        </p:attrNameLst>
                                      </p:cBhvr>
                                      <p:to>
                                        <p:strVal val="visible"/>
                                      </p:to>
                                    </p:set>
                                    <p:animEffect transition="in" filter="barn(inVertical)">
                                      <p:cBhvr>
                                        <p:cTn id="47"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1" grpId="0"/>
      <p:bldP spid="13"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5">
          <a:fgClr>
            <a:schemeClr val="lt1"/>
          </a:fgClr>
          <a:bgClr>
            <a:schemeClr val="bg1"/>
          </a:bgClr>
        </a:patt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362543" y="200487"/>
            <a:ext cx="5155324" cy="584775"/>
          </a:xfrm>
          <a:prstGeom prst="rect">
            <a:avLst/>
          </a:prstGeom>
          <a:noFill/>
        </p:spPr>
        <p:txBody>
          <a:bodyPr wrap="square" rtlCol="0">
            <a:spAutoFit/>
          </a:bodyPr>
          <a:lstStyle/>
          <a:p>
            <a:r>
              <a:rPr lang="en-US" sz="3200" b="1" dirty="0" smtClean="0">
                <a:solidFill>
                  <a:srgbClr val="002060"/>
                </a:solidFill>
                <a:latin typeface="Times New Roman" pitchFamily="18" charset="0"/>
                <a:cs typeface="Times New Roman" pitchFamily="18" charset="0"/>
              </a:rPr>
              <a:t>III. </a:t>
            </a:r>
            <a:r>
              <a:rPr lang="en-US" sz="3200" b="1" dirty="0" err="1" smtClean="0">
                <a:solidFill>
                  <a:srgbClr val="002060"/>
                </a:solidFill>
                <a:latin typeface="Times New Roman" pitchFamily="18" charset="0"/>
                <a:cs typeface="Times New Roman" pitchFamily="18" charset="0"/>
              </a:rPr>
              <a:t>Quặng</a:t>
            </a:r>
            <a:endParaRPr lang="en-US" sz="3200" b="1" dirty="0">
              <a:solidFill>
                <a:srgbClr val="002060"/>
              </a:solidFill>
              <a:latin typeface="Times New Roman" pitchFamily="18" charset="0"/>
              <a:cs typeface="Times New Roman" pitchFamily="18" charset="0"/>
            </a:endParaRPr>
          </a:p>
        </p:txBody>
      </p:sp>
      <p:sp>
        <p:nvSpPr>
          <p:cNvPr id="17" name="TextBox 16"/>
          <p:cNvSpPr txBox="1"/>
          <p:nvPr/>
        </p:nvSpPr>
        <p:spPr>
          <a:xfrm>
            <a:off x="914389" y="1434662"/>
            <a:ext cx="9506618" cy="384721"/>
          </a:xfrm>
          <a:prstGeom prst="rect">
            <a:avLst/>
          </a:prstGeom>
          <a:noFill/>
        </p:spPr>
        <p:txBody>
          <a:bodyPr wrap="square" rtlCol="0">
            <a:spAutoFit/>
          </a:bodyPr>
          <a:lstStyle/>
          <a:p>
            <a:endParaRPr lang="en-US" dirty="0"/>
          </a:p>
        </p:txBody>
      </p:sp>
      <p:sp>
        <p:nvSpPr>
          <p:cNvPr id="18" name="TextBox 17"/>
          <p:cNvSpPr txBox="1"/>
          <p:nvPr/>
        </p:nvSpPr>
        <p:spPr>
          <a:xfrm>
            <a:off x="362543" y="941465"/>
            <a:ext cx="9317432" cy="461665"/>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quặng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p>
        </p:txBody>
      </p:sp>
      <p:pic>
        <p:nvPicPr>
          <p:cNvPr id="19" name="Picture 2" descr="Chất liệu nhôm hiện này xuất sứ từ đâu? &amp;gt; cua nhom chau au, cua nhom xingfa  nhap khau, cua nhom cao cap, bao gia cua nhom viet phap, cua nhom k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342" y="2143909"/>
            <a:ext cx="2177721" cy="177433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patit – Wikipedia tiếng Việ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100362" y="2064806"/>
            <a:ext cx="1774338" cy="19325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Tính ứng dụng của Quặng Hemat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3001" y="1984124"/>
            <a:ext cx="2079143" cy="190893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914336" y="4123273"/>
            <a:ext cx="2437027" cy="461665"/>
          </a:xfrm>
          <a:prstGeom prst="rect">
            <a:avLst/>
          </a:prstGeom>
          <a:noFill/>
        </p:spPr>
        <p:txBody>
          <a:bodyPr wrap="square" rtlCol="0">
            <a:spAutoFit/>
          </a:bodyPr>
          <a:lstStyle/>
          <a:p>
            <a:pPr algn="ctr"/>
            <a:r>
              <a:rPr lang="en-US" sz="2400" b="1" dirty="0" err="1" smtClean="0">
                <a:solidFill>
                  <a:srgbClr val="002060"/>
                </a:solidFill>
                <a:latin typeface="Times New Roman" pitchFamily="18" charset="0"/>
                <a:cs typeface="Times New Roman" pitchFamily="18" charset="0"/>
              </a:rPr>
              <a:t>Quặng</a:t>
            </a:r>
            <a:r>
              <a:rPr lang="en-US" sz="2400" b="1" dirty="0">
                <a:solidFill>
                  <a:srgbClr val="002060"/>
                </a:solidFill>
                <a:latin typeface="Times New Roman" pitchFamily="18" charset="0"/>
                <a:cs typeface="Times New Roman" pitchFamily="18" charset="0"/>
              </a:rPr>
              <a:t> b</a:t>
            </a:r>
            <a:r>
              <a:rPr lang="en-US" sz="2400" b="1" dirty="0" smtClean="0">
                <a:solidFill>
                  <a:srgbClr val="002060"/>
                </a:solidFill>
                <a:latin typeface="Times New Roman" pitchFamily="18" charset="0"/>
                <a:cs typeface="Times New Roman" pitchFamily="18" charset="0"/>
              </a:rPr>
              <a:t>auxite</a:t>
            </a:r>
            <a:endParaRPr lang="en-US" sz="2400" b="1" dirty="0">
              <a:solidFill>
                <a:srgbClr val="002060"/>
              </a:solidFill>
              <a:latin typeface="Times New Roman" pitchFamily="18" charset="0"/>
              <a:cs typeface="Times New Roman" pitchFamily="18" charset="0"/>
            </a:endParaRPr>
          </a:p>
        </p:txBody>
      </p:sp>
      <p:sp>
        <p:nvSpPr>
          <p:cNvPr id="23" name="TextBox 22"/>
          <p:cNvSpPr txBox="1"/>
          <p:nvPr/>
        </p:nvSpPr>
        <p:spPr>
          <a:xfrm>
            <a:off x="4805854" y="4074803"/>
            <a:ext cx="2362200" cy="461664"/>
          </a:xfrm>
          <a:prstGeom prst="rect">
            <a:avLst/>
          </a:prstGeom>
          <a:noFill/>
        </p:spPr>
        <p:txBody>
          <a:bodyPr wrap="square" rtlCol="0">
            <a:spAutoFit/>
          </a:bodyPr>
          <a:lstStyle/>
          <a:p>
            <a:pPr algn="ctr"/>
            <a:r>
              <a:rPr lang="en-US" sz="2400" b="1" dirty="0" err="1" smtClean="0">
                <a:solidFill>
                  <a:srgbClr val="002060"/>
                </a:solidFill>
                <a:latin typeface="Times New Roman" pitchFamily="18" charset="0"/>
                <a:cs typeface="Times New Roman" pitchFamily="18" charset="0"/>
              </a:rPr>
              <a:t>Quặng</a:t>
            </a:r>
            <a:r>
              <a:rPr lang="en-US" sz="2400" b="1" dirty="0">
                <a:solidFill>
                  <a:srgbClr val="002060"/>
                </a:solidFill>
                <a:latin typeface="Times New Roman" pitchFamily="18" charset="0"/>
                <a:cs typeface="Times New Roman" pitchFamily="18" charset="0"/>
              </a:rPr>
              <a:t> a</a:t>
            </a:r>
            <a:r>
              <a:rPr lang="en-US" sz="2400" b="1" dirty="0" smtClean="0">
                <a:solidFill>
                  <a:srgbClr val="002060"/>
                </a:solidFill>
                <a:latin typeface="Times New Roman" pitchFamily="18" charset="0"/>
                <a:cs typeface="Times New Roman" pitchFamily="18" charset="0"/>
              </a:rPr>
              <a:t>patite</a:t>
            </a:r>
            <a:endParaRPr lang="en-US" sz="2400" b="1" dirty="0">
              <a:solidFill>
                <a:srgbClr val="002060"/>
              </a:solidFill>
              <a:latin typeface="Times New Roman" pitchFamily="18" charset="0"/>
              <a:cs typeface="Times New Roman" pitchFamily="18" charset="0"/>
            </a:endParaRPr>
          </a:p>
        </p:txBody>
      </p:sp>
      <p:sp>
        <p:nvSpPr>
          <p:cNvPr id="24" name="TextBox 23"/>
          <p:cNvSpPr txBox="1"/>
          <p:nvPr/>
        </p:nvSpPr>
        <p:spPr>
          <a:xfrm>
            <a:off x="8536649" y="4033246"/>
            <a:ext cx="2438400" cy="461665"/>
          </a:xfrm>
          <a:prstGeom prst="rect">
            <a:avLst/>
          </a:prstGeom>
          <a:noFill/>
        </p:spPr>
        <p:txBody>
          <a:bodyPr wrap="square" rtlCol="0">
            <a:spAutoFit/>
          </a:bodyPr>
          <a:lstStyle/>
          <a:p>
            <a:pPr algn="ctr"/>
            <a:r>
              <a:rPr lang="en-US" sz="2400" b="1" dirty="0" err="1" smtClean="0">
                <a:solidFill>
                  <a:srgbClr val="002060"/>
                </a:solidFill>
                <a:latin typeface="Times New Roman" pitchFamily="18" charset="0"/>
                <a:cs typeface="Times New Roman" pitchFamily="18" charset="0"/>
              </a:rPr>
              <a:t>Quặng</a:t>
            </a:r>
            <a:r>
              <a:rPr lang="en-US" sz="2400" b="1" dirty="0" smtClean="0">
                <a:solidFill>
                  <a:srgbClr val="002060"/>
                </a:solidFill>
                <a:latin typeface="Times New Roman" pitchFamily="18" charset="0"/>
                <a:cs typeface="Times New Roman" pitchFamily="18" charset="0"/>
              </a:rPr>
              <a:t> hematite</a:t>
            </a:r>
            <a:endParaRPr lang="en-US" sz="2400" b="1" dirty="0">
              <a:solidFill>
                <a:srgbClr val="002060"/>
              </a:solidFill>
              <a:latin typeface="Times New Roman" pitchFamily="18" charset="0"/>
              <a:cs typeface="Times New Roman" pitchFamily="18" charset="0"/>
            </a:endParaRPr>
          </a:p>
        </p:txBody>
      </p:sp>
      <p:sp>
        <p:nvSpPr>
          <p:cNvPr id="25" name="Rounded Rectangle 24"/>
          <p:cNvSpPr/>
          <p:nvPr/>
        </p:nvSpPr>
        <p:spPr>
          <a:xfrm>
            <a:off x="520203" y="4590444"/>
            <a:ext cx="3039327" cy="201020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Sử</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dụng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cho</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ngành</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luyện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kim</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đặc</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biệt</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trong</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nhôm</a:t>
            </a:r>
            <a:r>
              <a:rPr lang="en-US" sz="2200" dirty="0" smtClean="0">
                <a:solidFill>
                  <a:schemeClr val="tx1"/>
                </a:solidFill>
                <a:latin typeface="Times New Roman" pitchFamily="18" charset="0"/>
                <a:cs typeface="Times New Roman" pitchFamily="18" charset="0"/>
              </a:rPr>
              <a:t>.</a:t>
            </a:r>
          </a:p>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xuất</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vật</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liệu</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chịu</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lửa</a:t>
            </a:r>
            <a:r>
              <a:rPr lang="en-US" sz="2200" dirty="0" smtClean="0">
                <a:solidFill>
                  <a:schemeClr val="tx1"/>
                </a:solidFill>
                <a:latin typeface="Times New Roman" pitchFamily="18" charset="0"/>
                <a:cs typeface="Times New Roman" pitchFamily="18" charset="0"/>
              </a:rPr>
              <a:t>.</a:t>
            </a:r>
            <a:endParaRPr lang="en-US" sz="2200" dirty="0">
              <a:solidFill>
                <a:schemeClr val="tx1"/>
              </a:solidFill>
              <a:latin typeface="Times New Roman" pitchFamily="18" charset="0"/>
              <a:cs typeface="Times New Roman" pitchFamily="18" charset="0"/>
            </a:endParaRPr>
          </a:p>
        </p:txBody>
      </p:sp>
      <p:sp>
        <p:nvSpPr>
          <p:cNvPr id="26" name="Rounded Rectangle 25"/>
          <p:cNvSpPr/>
          <p:nvPr/>
        </p:nvSpPr>
        <p:spPr>
          <a:xfrm>
            <a:off x="4477406" y="4570631"/>
            <a:ext cx="3026979" cy="2145473"/>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Dùng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để</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phân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bón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nh</a:t>
            </a:r>
            <a:r>
              <a:rPr lang="vi-VN" sz="2200" dirty="0" smtClean="0">
                <a:solidFill>
                  <a:schemeClr val="tx1"/>
                </a:solidFill>
                <a:latin typeface="Times New Roman" pitchFamily="18" charset="0"/>
                <a:cs typeface="Times New Roman" pitchFamily="18" charset="0"/>
              </a:rPr>
              <a:t>ư</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phân</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lân</a:t>
            </a:r>
            <a:r>
              <a:rPr lang="en-US" sz="2200" dirty="0" smtClean="0">
                <a:solidFill>
                  <a:schemeClr val="tx1"/>
                </a:solidFill>
                <a:latin typeface="Times New Roman" pitchFamily="18" charset="0"/>
                <a:cs typeface="Times New Roman" pitchFamily="18" charset="0"/>
              </a:rPr>
              <a:t>.</a:t>
            </a:r>
          </a:p>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Làm</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vật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liệu</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xử</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lý</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môi</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tr</a:t>
            </a:r>
            <a:r>
              <a:rPr lang="vi-VN" sz="2200" dirty="0" smtClean="0">
                <a:solidFill>
                  <a:schemeClr val="tx1"/>
                </a:solidFill>
                <a:latin typeface="Times New Roman" pitchFamily="18" charset="0"/>
                <a:cs typeface="Times New Roman" pitchFamily="18" charset="0"/>
              </a:rPr>
              <a:t>ường</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cụ</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thể</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xử</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lí</a:t>
            </a:r>
            <a:r>
              <a:rPr lang="en-US" sz="2200" dirty="0" smtClean="0">
                <a:solidFill>
                  <a:schemeClr val="tx1"/>
                </a:solidFill>
                <a:latin typeface="Times New Roman" pitchFamily="18" charset="0"/>
                <a:cs typeface="Times New Roman" pitchFamily="18" charset="0"/>
              </a:rPr>
              <a:t> n</a:t>
            </a:r>
            <a:r>
              <a:rPr lang="vi-VN" sz="2200" dirty="0" smtClean="0">
                <a:solidFill>
                  <a:schemeClr val="tx1"/>
                </a:solidFill>
                <a:latin typeface="Times New Roman" pitchFamily="18" charset="0"/>
                <a:cs typeface="Times New Roman" pitchFamily="18" charset="0"/>
              </a:rPr>
              <a:t>ước</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thải</a:t>
            </a:r>
            <a:r>
              <a:rPr lang="en-US" sz="2200" dirty="0" smtClean="0">
                <a:solidFill>
                  <a:schemeClr val="tx1"/>
                </a:solidFill>
                <a:latin typeface="Times New Roman" pitchFamily="18" charset="0"/>
                <a:cs typeface="Times New Roman" pitchFamily="18" charset="0"/>
              </a:rPr>
              <a:t>).</a:t>
            </a:r>
          </a:p>
        </p:txBody>
      </p:sp>
      <p:sp>
        <p:nvSpPr>
          <p:cNvPr id="27" name="Rounded Rectangle 26"/>
          <p:cNvSpPr/>
          <p:nvPr/>
        </p:nvSpPr>
        <p:spPr>
          <a:xfrm>
            <a:off x="8462021" y="4496532"/>
            <a:ext cx="3015275" cy="2010209"/>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Dùng</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để</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sắt</a:t>
            </a:r>
            <a:r>
              <a:rPr lang="en-US" sz="2200" dirty="0" smtClean="0">
                <a:solidFill>
                  <a:schemeClr val="tx1"/>
                </a:solidFill>
                <a:latin typeface="Times New Roman" pitchFamily="18" charset="0"/>
                <a:cs typeface="Times New Roman" pitchFamily="18" charset="0"/>
              </a:rPr>
              <a:t>, gang</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thép</a:t>
            </a:r>
            <a:r>
              <a:rPr lang="en-US" sz="2200" dirty="0" smtClean="0">
                <a:solidFill>
                  <a:schemeClr val="tx1"/>
                </a:solidFill>
                <a:latin typeface="Times New Roman" pitchFamily="18" charset="0"/>
                <a:cs typeface="Times New Roman" pitchFamily="18" charset="0"/>
              </a:rPr>
              <a:t>.</a:t>
            </a:r>
          </a:p>
          <a:p>
            <a:pPr algn="just"/>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Sản</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xuất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các</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thiết</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bị</a:t>
            </a:r>
            <a:r>
              <a:rPr lang="en-US" sz="2200" dirty="0" smtClean="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che</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chắn</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bức</a:t>
            </a:r>
            <a:r>
              <a:rPr lang="en-US" sz="2200" dirty="0">
                <a:solidFill>
                  <a:schemeClr val="tx1"/>
                </a:solidFill>
                <a:latin typeface="Times New Roman" pitchFamily="18" charset="0"/>
                <a:cs typeface="Times New Roman" pitchFamily="18" charset="0"/>
              </a:rPr>
              <a:t> </a:t>
            </a:r>
            <a:r>
              <a:rPr lang="en-US" sz="2200" dirty="0" err="1" smtClean="0">
                <a:solidFill>
                  <a:schemeClr val="tx1"/>
                </a:solidFill>
                <a:latin typeface="Times New Roman" pitchFamily="18" charset="0"/>
                <a:cs typeface="Times New Roman" pitchFamily="18" charset="0"/>
              </a:rPr>
              <a:t>xạ</a:t>
            </a:r>
            <a:r>
              <a:rPr lang="en-US" sz="2200" dirty="0" smtClean="0">
                <a:solidFill>
                  <a:schemeClr val="tx1"/>
                </a:solidFill>
                <a:latin typeface="#9Slide03 Arima Madurai Medium" panose="00000600000000000000" pitchFamily="2" charset="0"/>
                <a:cs typeface="#9Slide03 Arima Madurai Medium" panose="00000600000000000000" pitchFamily="2" charset="0"/>
              </a:rPr>
              <a:t>.</a:t>
            </a:r>
          </a:p>
        </p:txBody>
      </p:sp>
    </p:spTree>
    <p:extLst>
      <p:ext uri="{BB962C8B-B14F-4D97-AF65-F5344CB8AC3E}">
        <p14:creationId xmlns:p14="http://schemas.microsoft.com/office/powerpoint/2010/main" val="199639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barn(inVertical)">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defRPr/>
            </a:pPr>
            <a:r>
              <a:rPr lang="en-US" sz="4400" dirty="0" smtClean="0">
                <a:latin typeface="#9Slide03 Swiss 721 Black Conde" panose="02000500000000000000" pitchFamily="2" charset="0"/>
              </a:rPr>
              <a:t>QUẶNG</a:t>
            </a:r>
            <a:endParaRPr lang="en-US" sz="4400" dirty="0">
              <a:latin typeface="#9Slide03 Swiss 721 Black Conde" panose="02000500000000000000" pitchFamily="2" charset="0"/>
            </a:endParaRPr>
          </a:p>
        </p:txBody>
      </p:sp>
      <p:sp>
        <p:nvSpPr>
          <p:cNvPr id="5" name="TextBox 4"/>
          <p:cNvSpPr txBox="1"/>
          <p:nvPr/>
        </p:nvSpPr>
        <p:spPr>
          <a:xfrm>
            <a:off x="2172832" y="1013988"/>
            <a:ext cx="6513968" cy="1292662"/>
          </a:xfrm>
          <a:prstGeom prst="rect">
            <a:avLst/>
          </a:prstGeom>
          <a:noFill/>
        </p:spPr>
        <p:txBody>
          <a:bodyPr wrap="square" rtlCol="0">
            <a:spAutoFit/>
          </a:bodyPr>
          <a:lstStyle/>
          <a:p>
            <a:pPr algn="just">
              <a:lnSpc>
                <a:spcPct val="130000"/>
              </a:lnSpc>
            </a:pPr>
            <a:r>
              <a:rPr lang="en-US" sz="2000" i="1" dirty="0" smtClean="0">
                <a:solidFill>
                  <a:prstClr val="white"/>
                </a:solidFill>
                <a:latin typeface="Palatino Linotype" panose="02040502050505030304" pitchFamily="18" charset="0"/>
                <a:cs typeface="Arial" panose="020B0604020202020204" pitchFamily="34" charset="0"/>
              </a:rPr>
              <a:t>	</a:t>
            </a:r>
            <a:r>
              <a:rPr lang="vi-VN" sz="2000" i="1" dirty="0" smtClean="0">
                <a:solidFill>
                  <a:prstClr val="white"/>
                </a:solidFill>
                <a:latin typeface="Palatino Linotype" panose="02040502050505030304" pitchFamily="18" charset="0"/>
                <a:cs typeface="Arial" panose="020B0604020202020204" pitchFamily="34" charset="0"/>
              </a:rPr>
              <a:t>Quặng là các loại đất, đá khoáng chất như kim loại, đá quý,….với hàm lượng lớn. Chúng ta khai thác từ các mỏ để sản xuát kim loại, phân bón đồ sứ,…</a:t>
            </a:r>
            <a:endParaRPr lang="vi-VN" sz="2000" i="1" dirty="0">
              <a:solidFill>
                <a:prstClr val="white"/>
              </a:solidFill>
              <a:latin typeface="Palatino Linotype" panose="02040502050505030304" pitchFamily="18" charset="0"/>
              <a:cs typeface="Arial" panose="020B0604020202020204" pitchFamily="34" charset="0"/>
            </a:endParaRPr>
          </a:p>
        </p:txBody>
      </p:sp>
      <p:grpSp>
        <p:nvGrpSpPr>
          <p:cNvPr id="6" name="Group 5"/>
          <p:cNvGrpSpPr/>
          <p:nvPr/>
        </p:nvGrpSpPr>
        <p:grpSpPr>
          <a:xfrm>
            <a:off x="1675681" y="1412075"/>
            <a:ext cx="8202799" cy="2622107"/>
            <a:chOff x="538681" y="2787236"/>
            <a:chExt cx="8202799" cy="2622107"/>
          </a:xfrm>
        </p:grpSpPr>
        <p:pic>
          <p:nvPicPr>
            <p:cNvPr id="7" name="Picture 2" descr="Tính ứng dụng của Quặng Hemat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81" y="2787236"/>
              <a:ext cx="2598219" cy="21212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ôxít Tây Nguyên, bán quặng lãi lớn, giá mà luyện được thành nhôm -  VNReview Tin mới n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211" y="2787236"/>
              <a:ext cx="2828269" cy="21212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Nâng cao hiệu quả kinh tế xuất khẩu quặng apatit, tăng thu cho ngân sách -  Mekong Logistic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408" t="6409" r="5536"/>
            <a:stretch/>
          </p:blipFill>
          <p:spPr bwMode="auto">
            <a:xfrm>
              <a:off x="3208340" y="2787237"/>
              <a:ext cx="2623421" cy="21212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59604" y="5019692"/>
              <a:ext cx="1756372" cy="369332"/>
            </a:xfrm>
            <a:prstGeom prst="rect">
              <a:avLst/>
            </a:prstGeom>
            <a:noFill/>
          </p:spPr>
          <p:txBody>
            <a:bodyPr wrap="square" rtlCol="0">
              <a:spAutoFit/>
            </a:bodyPr>
            <a:lstStyle/>
            <a:p>
              <a:pPr algn="ctr"/>
              <a:r>
                <a:rPr lang="vi-VN" dirty="0" smtClean="0">
                  <a:cs typeface="Arial" panose="020B0604020202020204" pitchFamily="34" charset="0"/>
                </a:rPr>
                <a:t>Quặng hematit</a:t>
              </a:r>
              <a:endParaRPr lang="vi-VN" dirty="0">
                <a:cs typeface="Arial" panose="020B0604020202020204" pitchFamily="34" charset="0"/>
              </a:endParaRPr>
            </a:p>
          </p:txBody>
        </p:sp>
        <p:sp>
          <p:nvSpPr>
            <p:cNvPr id="11" name="TextBox 10"/>
            <p:cNvSpPr txBox="1"/>
            <p:nvPr/>
          </p:nvSpPr>
          <p:spPr>
            <a:xfrm>
              <a:off x="3641864" y="5040011"/>
              <a:ext cx="1756372" cy="369332"/>
            </a:xfrm>
            <a:prstGeom prst="rect">
              <a:avLst/>
            </a:prstGeom>
            <a:noFill/>
          </p:spPr>
          <p:txBody>
            <a:bodyPr wrap="square" rtlCol="0">
              <a:spAutoFit/>
            </a:bodyPr>
            <a:lstStyle/>
            <a:p>
              <a:pPr algn="ctr"/>
              <a:r>
                <a:rPr lang="vi-VN" dirty="0" smtClean="0">
                  <a:cs typeface="Arial" panose="020B0604020202020204" pitchFamily="34" charset="0"/>
                </a:rPr>
                <a:t>Quặng apatit</a:t>
              </a:r>
              <a:endParaRPr lang="vi-VN" dirty="0">
                <a:cs typeface="Arial" panose="020B0604020202020204" pitchFamily="34" charset="0"/>
              </a:endParaRPr>
            </a:p>
          </p:txBody>
        </p:sp>
        <p:sp>
          <p:nvSpPr>
            <p:cNvPr id="12" name="TextBox 11"/>
            <p:cNvSpPr txBox="1"/>
            <p:nvPr/>
          </p:nvSpPr>
          <p:spPr>
            <a:xfrm>
              <a:off x="6324124" y="5015063"/>
              <a:ext cx="1756372" cy="369332"/>
            </a:xfrm>
            <a:prstGeom prst="rect">
              <a:avLst/>
            </a:prstGeom>
            <a:noFill/>
          </p:spPr>
          <p:txBody>
            <a:bodyPr wrap="square" rtlCol="0">
              <a:spAutoFit/>
            </a:bodyPr>
            <a:lstStyle/>
            <a:p>
              <a:pPr algn="ctr"/>
              <a:r>
                <a:rPr lang="vi-VN" dirty="0" smtClean="0">
                  <a:cs typeface="Arial" panose="020B0604020202020204" pitchFamily="34" charset="0"/>
                </a:rPr>
                <a:t>Quặng </a:t>
              </a:r>
              <a:r>
                <a:rPr lang="en-US" dirty="0" smtClean="0">
                  <a:latin typeface="Arial" panose="020B0604020202020204" pitchFamily="34" charset="0"/>
                  <a:cs typeface="Arial" panose="020B0604020202020204" pitchFamily="34" charset="0"/>
                </a:rPr>
                <a:t>bauxite</a:t>
              </a:r>
              <a:endParaRPr lang="vi-VN" dirty="0">
                <a:cs typeface="Arial" panose="020B0604020202020204" pitchFamily="34" charset="0"/>
              </a:endParaRPr>
            </a:p>
          </p:txBody>
        </p:sp>
      </p:grpSp>
      <p:sp>
        <p:nvSpPr>
          <p:cNvPr id="14" name="TextBox 13"/>
          <p:cNvSpPr txBox="1"/>
          <p:nvPr/>
        </p:nvSpPr>
        <p:spPr>
          <a:xfrm>
            <a:off x="509005" y="4720490"/>
            <a:ext cx="11378195" cy="1826077"/>
          </a:xfrm>
          <a:prstGeom prst="rect">
            <a:avLst/>
          </a:prstGeom>
          <a:noFill/>
        </p:spPr>
        <p:txBody>
          <a:bodyPr wrap="square" rtlCol="0">
            <a:spAutoFit/>
          </a:bodyPr>
          <a:lstStyle/>
          <a:p>
            <a:pPr marL="285750" indent="-285750" algn="just">
              <a:lnSpc>
                <a:spcPct val="120000"/>
              </a:lnSpc>
              <a:buFont typeface="Arial" panose="020B0604020202020204" pitchFamily="34" charset="0"/>
              <a:buChar char="•"/>
            </a:pPr>
            <a:r>
              <a:rPr lang="vi-VN" sz="2400" dirty="0" smtClean="0">
                <a:solidFill>
                  <a:srgbClr val="FF0000"/>
                </a:solidFill>
                <a:latin typeface="+mj-lt"/>
                <a:cs typeface="Arial" panose="020B0604020202020204" pitchFamily="34" charset="0"/>
              </a:rPr>
              <a:t>Thiên nhiên ban tặng cho ta các mỏ quặng như quặng sắt ở Thái Nguyên, quặng nhôm ở Tây Nguyên,…</a:t>
            </a:r>
          </a:p>
          <a:p>
            <a:pPr marL="285750" indent="-285750" algn="just">
              <a:lnSpc>
                <a:spcPct val="120000"/>
              </a:lnSpc>
              <a:buFont typeface="Arial" panose="020B0604020202020204" pitchFamily="34" charset="0"/>
              <a:buChar char="•"/>
            </a:pPr>
            <a:r>
              <a:rPr lang="vi-VN" sz="2400" dirty="0" smtClean="0">
                <a:solidFill>
                  <a:srgbClr val="FF0000"/>
                </a:solidFill>
                <a:latin typeface="+mj-lt"/>
                <a:cs typeface="Arial" panose="020B0604020202020204" pitchFamily="34" charset="0"/>
              </a:rPr>
              <a:t>Nguồn quặng tự nhiên ngày càng cạn kiệt, không thể tái tạo. Do đó cần khai thác sử dụng hợp lí</a:t>
            </a:r>
            <a:r>
              <a:rPr lang="en-US" sz="2400" dirty="0" smtClean="0">
                <a:solidFill>
                  <a:srgbClr val="FF0000"/>
                </a:solidFill>
                <a:latin typeface="+mj-lt"/>
                <a:cs typeface="Arial" panose="020B0604020202020204" pitchFamily="34" charset="0"/>
              </a:rPr>
              <a:t>.</a:t>
            </a:r>
            <a:endParaRPr lang="vi-VN" sz="2400" dirty="0">
              <a:solidFill>
                <a:srgbClr val="FF0000"/>
              </a:solidFill>
              <a:latin typeface="+mj-lt"/>
              <a:cs typeface="Arial" panose="020B0604020202020204" pitchFamily="34" charset="0"/>
            </a:endParaRPr>
          </a:p>
        </p:txBody>
      </p:sp>
    </p:spTree>
    <p:extLst>
      <p:ext uri="{BB962C8B-B14F-4D97-AF65-F5344CB8AC3E}">
        <p14:creationId xmlns:p14="http://schemas.microsoft.com/office/powerpoint/2010/main" val="335696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Giá mủ cao su Bình Phước cập nhật hàng ngày | GC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2" descr="Chú trọng nâng cao đời sống vật chất, tinh thần người thợ m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108" y="3655904"/>
            <a:ext cx="3753769" cy="30015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ông ty than Hà Tu và những điều kỳ diệu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2158" y="400213"/>
            <a:ext cx="3753769" cy="282952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993228" y="1814978"/>
            <a:ext cx="5707116" cy="2725492"/>
            <a:chOff x="25482" y="993097"/>
            <a:chExt cx="4297136" cy="2153863"/>
          </a:xfrm>
        </p:grpSpPr>
        <p:sp>
          <p:nvSpPr>
            <p:cNvPr id="7" name="Rounded Rectangle 6"/>
            <p:cNvSpPr/>
            <p:nvPr/>
          </p:nvSpPr>
          <p:spPr>
            <a:xfrm>
              <a:off x="155575" y="1303313"/>
              <a:ext cx="4167043" cy="1843647"/>
            </a:xfrm>
            <a:prstGeom prst="roundRect">
              <a:avLst/>
            </a:prstGeom>
            <a:solidFill>
              <a:srgbClr val="FFFF9B"/>
            </a:solidFill>
            <a:ln>
              <a:solidFill>
                <a:srgbClr val="FFC000"/>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1800" dirty="0">
                  <a:solidFill>
                    <a:schemeClr val="tx1"/>
                  </a:solidFill>
                  <a:latin typeface="#9Slide03 Arima Madurai Medium" panose="00000600000000000000" pitchFamily="2" charset="0"/>
                  <a:cs typeface="#9Slide03 Arima Madurai Medium" panose="00000600000000000000" pitchFamily="2" charset="0"/>
                </a:rPr>
                <a:t>      </a:t>
              </a:r>
              <a:r>
                <a:rPr lang="en-US" sz="2400" dirty="0" smtClean="0">
                  <a:solidFill>
                    <a:schemeClr val="tx1"/>
                  </a:solidFill>
                  <a:latin typeface="Times New Roman" pitchFamily="18" charset="0"/>
                  <a:cs typeface="Times New Roman" pitchFamily="18" charset="0"/>
                </a:rPr>
                <a:t>Ng</a:t>
              </a:r>
              <a:r>
                <a:rPr lang="vi-VN" sz="2400" dirty="0" smtClean="0">
                  <a:solidFill>
                    <a:schemeClr val="tx1"/>
                  </a:solidFill>
                  <a:latin typeface="Times New Roman" pitchFamily="18" charset="0"/>
                  <a:cs typeface="Times New Roman" pitchFamily="18" charset="0"/>
                </a:rPr>
                <a:t>ườ</a:t>
              </a:r>
              <a:r>
                <a:rPr lang="en-US" sz="2400" dirty="0" err="1" smtClean="0">
                  <a:solidFill>
                    <a:schemeClr val="tx1"/>
                  </a:solidFill>
                  <a:latin typeface="Times New Roman" pitchFamily="18" charset="0"/>
                  <a:cs typeface="Times New Roman" pitchFamily="18" charset="0"/>
                </a:rPr>
                <a:t>i</a:t>
              </a:r>
              <a:r>
                <a:rPr lang="en-US" sz="2400" dirty="0">
                  <a:solidFill>
                    <a:schemeClr val="tx1"/>
                  </a:solidFill>
                  <a:latin typeface="Times New Roman" pitchFamily="18" charset="0"/>
                  <a:cs typeface="Times New Roman" pitchFamily="18" charset="0"/>
                </a:rPr>
                <a:t> ta </a:t>
              </a:r>
              <a:r>
                <a:rPr lang="en-US" sz="2400" dirty="0" err="1" smtClean="0">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thể</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dùng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thiết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bị</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máy</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móc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bỏ</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lớp</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đất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đá</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trên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bề</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mặt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để</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lấy</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quặng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Những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quặng</a:t>
              </a:r>
              <a:r>
                <a:rPr lang="en-US" sz="2400" dirty="0">
                  <a:solidFill>
                    <a:schemeClr val="tx1"/>
                  </a:solidFill>
                  <a:latin typeface="Times New Roman" pitchFamily="18" charset="0"/>
                  <a:cs typeface="Times New Roman" pitchFamily="18" charset="0"/>
                </a:rPr>
                <a:t> ở </a:t>
              </a:r>
              <a:r>
                <a:rPr lang="en-US" sz="2400" dirty="0" err="1" smtClean="0">
                  <a:solidFill>
                    <a:schemeClr val="tx1"/>
                  </a:solidFill>
                  <a:latin typeface="Times New Roman" pitchFamily="18" charset="0"/>
                  <a:cs typeface="Times New Roman" pitchFamily="18" charset="0"/>
                </a:rPr>
                <a:t>sâu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trong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lòng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đất</a:t>
              </a:r>
              <a:r>
                <a:rPr lang="en-US" sz="2400" dirty="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đ</a:t>
              </a:r>
              <a:r>
                <a:rPr lang="vi-VN" sz="2400" dirty="0" smtClean="0">
                  <a:solidFill>
                    <a:schemeClr val="tx1"/>
                  </a:solidFill>
                  <a:latin typeface="Times New Roman" pitchFamily="18" charset="0"/>
                  <a:cs typeface="Times New Roman" pitchFamily="18" charset="0"/>
                </a:rPr>
                <a:t>ượ</a:t>
              </a:r>
              <a:r>
                <a:rPr lang="en-US" sz="2400" dirty="0" smtClean="0">
                  <a:solidFill>
                    <a:schemeClr val="tx1"/>
                  </a:solidFill>
                  <a:latin typeface="Times New Roman" pitchFamily="18" charset="0"/>
                  <a:cs typeface="Times New Roman" pitchFamily="18" charset="0"/>
                </a:rPr>
                <a:t>c </a:t>
              </a:r>
              <a:r>
                <a:rPr lang="en-US" sz="2400" dirty="0" err="1" smtClean="0">
                  <a:solidFill>
                    <a:schemeClr val="tx1"/>
                  </a:solidFill>
                  <a:latin typeface="Times New Roman" pitchFamily="18" charset="0"/>
                  <a:cs typeface="Times New Roman" pitchFamily="18" charset="0"/>
                </a:rPr>
                <a:t>khai</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thông</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qua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hầm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mỏ</a:t>
              </a:r>
              <a:r>
                <a:rPr lang="en-US" sz="2400" dirty="0" smtClean="0">
                  <a:solidFill>
                    <a:schemeClr val="tx1"/>
                  </a:solidFill>
                  <a:latin typeface="Times New Roman" pitchFamily="18" charset="0"/>
                  <a:cs typeface="Times New Roman" pitchFamily="18" charset="0"/>
                </a:rPr>
                <a:t>.</a:t>
              </a:r>
            </a:p>
          </p:txBody>
        </p:sp>
        <p:pic>
          <p:nvPicPr>
            <p:cNvPr id="8" name="Picture 2" descr="Bóng đèn Phát Sáng Hình ảnh | Định dạng hình ảnh PSD 401358341|  vn.lovepik.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977" b="99070" l="4651" r="92093">
                          <a14:foregroundMark x1="42558" y1="30581" x2="36977" y2="45349"/>
                          <a14:foregroundMark x1="47907" y1="31279" x2="56977" y2="42558"/>
                          <a14:foregroundMark x1="10581" y1="35581" x2="21628" y2="33140"/>
                          <a14:foregroundMark x1="15349" y1="13721" x2="25349" y2="21860"/>
                          <a14:foregroundMark x1="28140" y1="5814" x2="34186" y2="15233"/>
                          <a14:foregroundMark x1="46977" y1="3605" x2="46628" y2="13372"/>
                          <a14:foregroundMark x1="67674" y1="5814" x2="61163" y2="15814"/>
                          <a14:foregroundMark x1="79651" y1="17093" x2="69884" y2="22093"/>
                          <a14:foregroundMark x1="73953" y1="32791" x2="84651" y2="34070"/>
                        </a14:backgroundRemoval>
                      </a14:imgEffect>
                    </a14:imgLayer>
                  </a14:imgProps>
                </a:ext>
                <a:ext uri="{28A0092B-C50C-407E-A947-70E740481C1C}">
                  <a14:useLocalDpi xmlns:a14="http://schemas.microsoft.com/office/drawing/2010/main" val="0"/>
                </a:ext>
              </a:extLst>
            </a:blip>
            <a:srcRect/>
            <a:stretch>
              <a:fillRect/>
            </a:stretch>
          </p:blipFill>
          <p:spPr bwMode="auto">
            <a:xfrm>
              <a:off x="25482" y="993097"/>
              <a:ext cx="684082" cy="6840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22513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914389" y="1434662"/>
            <a:ext cx="9506618" cy="384721"/>
          </a:xfrm>
          <a:prstGeom prst="rect">
            <a:avLst/>
          </a:prstGeom>
          <a:noFill/>
        </p:spPr>
        <p:txBody>
          <a:bodyPr wrap="square" rtlCol="0">
            <a:spAutoFit/>
          </a:bodyPr>
          <a:lstStyle/>
          <a:p>
            <a:endParaRPr lang="en-US" dirty="0"/>
          </a:p>
        </p:txBody>
      </p:sp>
      <p:sp>
        <p:nvSpPr>
          <p:cNvPr id="15" name="AutoShape 4" descr="Giá mủ cao su Bình Phước cập nhật hàng ngày | GCS"/>
          <p:cNvSpPr>
            <a:spLocks noChangeAspect="1" noChangeArrowheads="1"/>
          </p:cNvSpPr>
          <p:nvPr/>
        </p:nvSpPr>
        <p:spPr bwMode="auto">
          <a:xfrm>
            <a:off x="206920" y="-192617"/>
            <a:ext cx="405395"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Rounded Rectangle 30"/>
          <p:cNvSpPr/>
          <p:nvPr/>
        </p:nvSpPr>
        <p:spPr>
          <a:xfrm>
            <a:off x="736960" y="318971"/>
            <a:ext cx="11229466" cy="1308051"/>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2400" b="1" dirty="0" err="1" smtClean="0">
                <a:solidFill>
                  <a:srgbClr val="002060"/>
                </a:solidFill>
                <a:latin typeface="Times New Roman" pitchFamily="18" charset="0"/>
                <a:cs typeface="Times New Roman" pitchFamily="18" charset="0"/>
              </a:rPr>
              <a:t>Việc</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khai</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thác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và</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chế</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biến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các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nguyên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liệu</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nh</a:t>
            </a:r>
            <a:r>
              <a:rPr lang="vi-VN" sz="2400" b="1" dirty="0" smtClean="0">
                <a:solidFill>
                  <a:srgbClr val="002060"/>
                </a:solidFill>
                <a:latin typeface="Times New Roman" pitchFamily="18" charset="0"/>
                <a:cs typeface="Times New Roman" pitchFamily="18" charset="0"/>
              </a:rPr>
              <a:t>ư</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quặng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đá</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vôi</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có</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thể</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gây</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những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tác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động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tiêu</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cực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đến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môi</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tr</a:t>
            </a:r>
            <a:r>
              <a:rPr lang="vi-VN" sz="2400" b="1" dirty="0" smtClean="0">
                <a:solidFill>
                  <a:srgbClr val="002060"/>
                </a:solidFill>
                <a:latin typeface="Times New Roman" pitchFamily="18" charset="0"/>
                <a:cs typeface="Times New Roman" pitchFamily="18" charset="0"/>
              </a:rPr>
              <a:t>ườn</a:t>
            </a:r>
            <a:r>
              <a:rPr lang="en-US" sz="2400" b="1" dirty="0" smtClean="0">
                <a:solidFill>
                  <a:srgbClr val="002060"/>
                </a:solidFill>
                <a:latin typeface="Times New Roman" pitchFamily="18" charset="0"/>
                <a:cs typeface="Times New Roman" pitchFamily="18" charset="0"/>
              </a:rPr>
              <a:t>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Vì</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vậy</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cần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sử</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dụng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các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nguyên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liệu</a:t>
            </a:r>
            <a:r>
              <a:rPr lang="en-US" sz="2400" b="1" dirty="0" smtClean="0">
                <a:solidFill>
                  <a:srgbClr val="002060"/>
                </a:solidFill>
                <a:latin typeface="Times New Roman" pitchFamily="18" charset="0"/>
                <a:cs typeface="Times New Roman" pitchFamily="18" charset="0"/>
              </a:rPr>
              <a:t> </a:t>
            </a:r>
            <a:r>
              <a:rPr lang="en-US" sz="2400" b="1" dirty="0">
                <a:solidFill>
                  <a:srgbClr val="002060"/>
                </a:solidFill>
                <a:latin typeface="Times New Roman" pitchFamily="18" charset="0"/>
                <a:cs typeface="Times New Roman" pitchFamily="18" charset="0"/>
              </a:rPr>
              <a:t>an </a:t>
            </a:r>
            <a:r>
              <a:rPr lang="en-US" sz="2400" b="1" dirty="0" err="1" smtClean="0">
                <a:solidFill>
                  <a:srgbClr val="002060"/>
                </a:solidFill>
                <a:latin typeface="Times New Roman" pitchFamily="18" charset="0"/>
                <a:cs typeface="Times New Roman" pitchFamily="18" charset="0"/>
              </a:rPr>
              <a:t>toàn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hiệu</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quả</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và</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bảo</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đảm</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sự</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phát</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triển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bền</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vững</a:t>
            </a:r>
            <a:r>
              <a:rPr lang="en-US" sz="2400" b="1" dirty="0" smtClean="0">
                <a:solidFill>
                  <a:srgbClr val="002060"/>
                </a:solidFill>
                <a:latin typeface="Times New Roman" pitchFamily="18" charset="0"/>
                <a:cs typeface="Times New Roman" pitchFamily="18" charset="0"/>
              </a:rPr>
              <a:t>.</a:t>
            </a:r>
            <a:endParaRPr lang="en-US" sz="2400" b="1" dirty="0">
              <a:solidFill>
                <a:srgbClr val="002060"/>
              </a:solidFill>
              <a:latin typeface="Times New Roman" pitchFamily="18" charset="0"/>
              <a:cs typeface="Times New Roman" pitchFamily="18" charset="0"/>
            </a:endParaRPr>
          </a:p>
        </p:txBody>
      </p:sp>
      <p:pic>
        <p:nvPicPr>
          <p:cNvPr id="32" name="Picture 31"/>
          <p:cNvPicPr>
            <a:picLocks noChangeAspect="1"/>
          </p:cNvPicPr>
          <p:nvPr/>
        </p:nvPicPr>
        <p:blipFill>
          <a:blip r:embed="rId3"/>
          <a:stretch>
            <a:fillRect/>
          </a:stretch>
        </p:blipFill>
        <p:spPr>
          <a:xfrm>
            <a:off x="456321" y="2823238"/>
            <a:ext cx="2825487" cy="2044985"/>
          </a:xfrm>
          <a:prstGeom prst="rect">
            <a:avLst/>
          </a:prstGeom>
        </p:spPr>
      </p:pic>
      <p:pic>
        <p:nvPicPr>
          <p:cNvPr id="33" name="Picture 32"/>
          <p:cNvPicPr>
            <a:picLocks noChangeAspect="1"/>
          </p:cNvPicPr>
          <p:nvPr/>
        </p:nvPicPr>
        <p:blipFill>
          <a:blip r:embed="rId4"/>
          <a:stretch>
            <a:fillRect/>
          </a:stretch>
        </p:blipFill>
        <p:spPr>
          <a:xfrm>
            <a:off x="3426255" y="2895146"/>
            <a:ext cx="2787476" cy="2032284"/>
          </a:xfrm>
          <a:prstGeom prst="rect">
            <a:avLst/>
          </a:prstGeom>
        </p:spPr>
      </p:pic>
      <p:pic>
        <p:nvPicPr>
          <p:cNvPr id="34" name="Picture 33"/>
          <p:cNvPicPr>
            <a:picLocks noChangeAspect="1"/>
          </p:cNvPicPr>
          <p:nvPr/>
        </p:nvPicPr>
        <p:blipFill rotWithShape="1">
          <a:blip r:embed="rId5"/>
          <a:srcRect l="2587" t="2288" r="1405"/>
          <a:stretch/>
        </p:blipFill>
        <p:spPr>
          <a:xfrm>
            <a:off x="6351693" y="2882446"/>
            <a:ext cx="2749189" cy="1985777"/>
          </a:xfrm>
          <a:prstGeom prst="rect">
            <a:avLst/>
          </a:prstGeom>
        </p:spPr>
      </p:pic>
      <p:pic>
        <p:nvPicPr>
          <p:cNvPr id="35" name="Picture 34"/>
          <p:cNvPicPr>
            <a:picLocks noChangeAspect="1"/>
          </p:cNvPicPr>
          <p:nvPr/>
        </p:nvPicPr>
        <p:blipFill rotWithShape="1">
          <a:blip r:embed="rId6"/>
          <a:srcRect l="1807" t="2602" r="2541"/>
          <a:stretch/>
        </p:blipFill>
        <p:spPr>
          <a:xfrm>
            <a:off x="9238842" y="2867077"/>
            <a:ext cx="2738969" cy="2016513"/>
          </a:xfrm>
          <a:prstGeom prst="rect">
            <a:avLst/>
          </a:prstGeom>
        </p:spPr>
      </p:pic>
      <p:sp>
        <p:nvSpPr>
          <p:cNvPr id="36" name="TextBox 35"/>
          <p:cNvSpPr txBox="1"/>
          <p:nvPr/>
        </p:nvSpPr>
        <p:spPr>
          <a:xfrm>
            <a:off x="495175" y="4927431"/>
            <a:ext cx="2760752" cy="707886"/>
          </a:xfrm>
          <a:prstGeom prst="rect">
            <a:avLst/>
          </a:prstGeom>
          <a:noFill/>
        </p:spPr>
        <p:txBody>
          <a:bodyPr wrap="square" rtlCol="0">
            <a:spAutoFit/>
          </a:bodyPr>
          <a:lstStyle/>
          <a:p>
            <a:pPr algn="ctr"/>
            <a:r>
              <a:rPr lang="en-US" sz="2000" b="1" dirty="0" smtClean="0">
                <a:solidFill>
                  <a:srgbClr val="002060"/>
                </a:solidFill>
                <a:latin typeface="Times New Roman" pitchFamily="18" charset="0"/>
                <a:cs typeface="Times New Roman" pitchFamily="18" charset="0"/>
              </a:rPr>
              <a:t>a. </a:t>
            </a:r>
            <a:r>
              <a:rPr lang="en-US" sz="2000" b="1" dirty="0" err="1" smtClean="0">
                <a:solidFill>
                  <a:srgbClr val="002060"/>
                </a:solidFill>
                <a:latin typeface="Times New Roman" pitchFamily="18" charset="0"/>
                <a:cs typeface="Times New Roman" pitchFamily="18" charset="0"/>
              </a:rPr>
              <a:t>Đổi</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mới</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công</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nghệ</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khai</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thác</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chế</a:t>
            </a:r>
            <a:r>
              <a:rPr lang="en-US" sz="2000" b="1" dirty="0">
                <a:solidFill>
                  <a:srgbClr val="002060"/>
                </a:solidFill>
                <a:latin typeface="Times New Roman" pitchFamily="18" charset="0"/>
                <a:cs typeface="Times New Roman" pitchFamily="18" charset="0"/>
              </a:rPr>
              <a:t> </a:t>
            </a:r>
            <a:r>
              <a:rPr lang="en-US" sz="2000" b="1" dirty="0" err="1">
                <a:solidFill>
                  <a:srgbClr val="002060"/>
                </a:solidFill>
                <a:latin typeface="Times New Roman" pitchFamily="18" charset="0"/>
                <a:cs typeface="Times New Roman" pitchFamily="18" charset="0"/>
              </a:rPr>
              <a:t>biến</a:t>
            </a:r>
            <a:endParaRPr lang="en-US" sz="2000" b="1" dirty="0">
              <a:solidFill>
                <a:srgbClr val="002060"/>
              </a:solidFill>
              <a:latin typeface="Times New Roman" pitchFamily="18" charset="0"/>
              <a:cs typeface="Times New Roman" pitchFamily="18" charset="0"/>
            </a:endParaRPr>
          </a:p>
        </p:txBody>
      </p:sp>
      <p:sp>
        <p:nvSpPr>
          <p:cNvPr id="37" name="TextBox 36"/>
          <p:cNvSpPr txBox="1"/>
          <p:nvPr/>
        </p:nvSpPr>
        <p:spPr>
          <a:xfrm>
            <a:off x="3439618" y="4927430"/>
            <a:ext cx="2760752" cy="707886"/>
          </a:xfrm>
          <a:prstGeom prst="rect">
            <a:avLst/>
          </a:prstGeom>
          <a:noFill/>
        </p:spPr>
        <p:txBody>
          <a:bodyPr wrap="square" rtlCol="0">
            <a:spAutoFit/>
          </a:bodyPr>
          <a:lstStyle/>
          <a:p>
            <a:pPr algn="ctr"/>
            <a:r>
              <a:rPr lang="en-US" sz="2000" b="1" dirty="0" smtClean="0">
                <a:solidFill>
                  <a:srgbClr val="002060"/>
                </a:solidFill>
                <a:latin typeface="Times New Roman" pitchFamily="18" charset="0"/>
                <a:cs typeface="Times New Roman" pitchFamily="18" charset="0"/>
              </a:rPr>
              <a:t>b</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Chú</a:t>
            </a:r>
            <a:r>
              <a:rPr lang="en-US" sz="2000" b="1" dirty="0">
                <a:solidFill>
                  <a:srgbClr val="002060"/>
                </a:solidFill>
                <a:latin typeface="Times New Roman" pitchFamily="18" charset="0"/>
                <a:cs typeface="Times New Roman" pitchFamily="18" charset="0"/>
              </a:rPr>
              <a:t> </a:t>
            </a:r>
            <a:r>
              <a:rPr lang="en-US" sz="2000" b="1" dirty="0" smtClean="0">
                <a:solidFill>
                  <a:srgbClr val="002060"/>
                </a:solidFill>
                <a:latin typeface="Times New Roman" pitchFamily="18" charset="0"/>
                <a:cs typeface="Times New Roman" pitchFamily="18" charset="0"/>
              </a:rPr>
              <a:t>ý </a:t>
            </a:r>
            <a:r>
              <a:rPr lang="en-US" sz="2000" b="1" dirty="0">
                <a:solidFill>
                  <a:srgbClr val="002060"/>
                </a:solidFill>
                <a:latin typeface="Times New Roman" pitchFamily="18" charset="0"/>
                <a:cs typeface="Times New Roman" pitchFamily="18" charset="0"/>
              </a:rPr>
              <a:t>an </a:t>
            </a:r>
            <a:r>
              <a:rPr lang="en-US" sz="2000" b="1" dirty="0" err="1" smtClean="0">
                <a:solidFill>
                  <a:srgbClr val="002060"/>
                </a:solidFill>
                <a:latin typeface="Times New Roman" pitchFamily="18" charset="0"/>
                <a:cs typeface="Times New Roman" pitchFamily="18" charset="0"/>
              </a:rPr>
              <a:t>toàn</a:t>
            </a:r>
            <a:r>
              <a:rPr lang="en-US" sz="2000" b="1" dirty="0" smtClean="0">
                <a:solidFill>
                  <a:srgbClr val="002060"/>
                </a:solidFill>
                <a:latin typeface="Times New Roman" pitchFamily="18" charset="0"/>
                <a:cs typeface="Times New Roman" pitchFamily="18" charset="0"/>
              </a:rPr>
              <a:t> </a:t>
            </a:r>
          </a:p>
          <a:p>
            <a:pPr algn="ctr"/>
            <a:r>
              <a:rPr lang="en-US" sz="2000" b="1" dirty="0" err="1" smtClean="0">
                <a:solidFill>
                  <a:srgbClr val="002060"/>
                </a:solidFill>
                <a:latin typeface="Times New Roman" pitchFamily="18" charset="0"/>
                <a:cs typeface="Times New Roman" pitchFamily="18" charset="0"/>
              </a:rPr>
              <a:t>lao</a:t>
            </a:r>
            <a:r>
              <a:rPr lang="en-US" sz="2000" b="1" dirty="0" smtClean="0">
                <a:solidFill>
                  <a:srgbClr val="002060"/>
                </a:solidFill>
                <a:latin typeface="Times New Roman" pitchFamily="18" charset="0"/>
                <a:cs typeface="Times New Roman" pitchFamily="18" charset="0"/>
              </a:rPr>
              <a:t> </a:t>
            </a:r>
            <a:r>
              <a:rPr lang="en-US" sz="2000" b="1" dirty="0" err="1">
                <a:solidFill>
                  <a:srgbClr val="002060"/>
                </a:solidFill>
                <a:latin typeface="Times New Roman" pitchFamily="18" charset="0"/>
                <a:cs typeface="Times New Roman" pitchFamily="18" charset="0"/>
              </a:rPr>
              <a:t>động</a:t>
            </a:r>
            <a:endParaRPr lang="en-US" sz="2000" b="1" dirty="0">
              <a:solidFill>
                <a:srgbClr val="002060"/>
              </a:solidFill>
              <a:latin typeface="Times New Roman" pitchFamily="18" charset="0"/>
              <a:cs typeface="Times New Roman" pitchFamily="18" charset="0"/>
            </a:endParaRPr>
          </a:p>
        </p:txBody>
      </p:sp>
      <p:sp>
        <p:nvSpPr>
          <p:cNvPr id="38" name="TextBox 37"/>
          <p:cNvSpPr txBox="1"/>
          <p:nvPr/>
        </p:nvSpPr>
        <p:spPr>
          <a:xfrm>
            <a:off x="6213730" y="4927430"/>
            <a:ext cx="3025111" cy="707886"/>
          </a:xfrm>
          <a:prstGeom prst="rect">
            <a:avLst/>
          </a:prstGeom>
          <a:noFill/>
        </p:spPr>
        <p:txBody>
          <a:bodyPr wrap="square" rtlCol="0">
            <a:spAutoFit/>
          </a:bodyPr>
          <a:lstStyle/>
          <a:p>
            <a:pPr algn="ctr"/>
            <a:r>
              <a:rPr lang="en-US" sz="2000" b="1" dirty="0" smtClean="0">
                <a:solidFill>
                  <a:srgbClr val="002060"/>
                </a:solidFill>
                <a:latin typeface="Times New Roman" pitchFamily="18" charset="0"/>
                <a:cs typeface="Times New Roman" pitchFamily="18" charset="0"/>
              </a:rPr>
              <a:t>c</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Kiểm</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soát</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xử</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lí</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chất</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thải</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bảo</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vệ</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môi</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tr</a:t>
            </a:r>
            <a:r>
              <a:rPr lang="vi-VN" sz="2000" b="1" dirty="0">
                <a:solidFill>
                  <a:srgbClr val="002060"/>
                </a:solidFill>
                <a:latin typeface="Times New Roman" pitchFamily="18" charset="0"/>
                <a:cs typeface="Times New Roman" pitchFamily="18" charset="0"/>
              </a:rPr>
              <a:t>ường</a:t>
            </a:r>
            <a:endParaRPr lang="en-US" sz="2000" b="1" dirty="0">
              <a:solidFill>
                <a:srgbClr val="002060"/>
              </a:solidFill>
              <a:latin typeface="Times New Roman" pitchFamily="18" charset="0"/>
              <a:cs typeface="Times New Roman" pitchFamily="18" charset="0"/>
            </a:endParaRPr>
          </a:p>
        </p:txBody>
      </p:sp>
      <p:sp>
        <p:nvSpPr>
          <p:cNvPr id="39" name="TextBox 38"/>
          <p:cNvSpPr txBox="1"/>
          <p:nvPr/>
        </p:nvSpPr>
        <p:spPr>
          <a:xfrm>
            <a:off x="9217059" y="4927430"/>
            <a:ext cx="2760752" cy="707886"/>
          </a:xfrm>
          <a:prstGeom prst="rect">
            <a:avLst/>
          </a:prstGeom>
          <a:noFill/>
        </p:spPr>
        <p:txBody>
          <a:bodyPr wrap="square" rtlCol="0">
            <a:spAutoFit/>
          </a:bodyPr>
          <a:lstStyle/>
          <a:p>
            <a:pPr algn="ctr"/>
            <a:r>
              <a:rPr lang="en-US" sz="2000" b="1" dirty="0">
                <a:solidFill>
                  <a:srgbClr val="002060"/>
                </a:solidFill>
                <a:latin typeface="Times New Roman" pitchFamily="18" charset="0"/>
                <a:cs typeface="Times New Roman" pitchFamily="18" charset="0"/>
              </a:rPr>
              <a:t>d</a:t>
            </a:r>
            <a:r>
              <a:rPr lang="en-US" sz="2000" b="1" dirty="0" smtClean="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Khai</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thác</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bảo</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đảm</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tính</a:t>
            </a:r>
            <a:r>
              <a:rPr lang="en-US" sz="2000" b="1" dirty="0">
                <a:solidFill>
                  <a:srgbClr val="002060"/>
                </a:solidFill>
                <a:latin typeface="Times New Roman" pitchFamily="18" charset="0"/>
                <a:cs typeface="Times New Roman" pitchFamily="18" charset="0"/>
              </a:rPr>
              <a:t> </a:t>
            </a:r>
            <a:r>
              <a:rPr lang="en-US" sz="2000" b="1" dirty="0" err="1" smtClean="0">
                <a:solidFill>
                  <a:srgbClr val="002060"/>
                </a:solidFill>
                <a:latin typeface="Times New Roman" pitchFamily="18" charset="0"/>
                <a:cs typeface="Times New Roman" pitchFamily="18" charset="0"/>
              </a:rPr>
              <a:t>bền</a:t>
            </a:r>
            <a:r>
              <a:rPr lang="en-US" sz="2000" b="1" dirty="0">
                <a:solidFill>
                  <a:srgbClr val="002060"/>
                </a:solidFill>
                <a:latin typeface="Times New Roman" pitchFamily="18" charset="0"/>
                <a:cs typeface="Times New Roman" pitchFamily="18" charset="0"/>
              </a:rPr>
              <a:t> </a:t>
            </a:r>
            <a:r>
              <a:rPr lang="en-US" sz="2000" b="1" dirty="0" err="1">
                <a:solidFill>
                  <a:srgbClr val="002060"/>
                </a:solidFill>
                <a:latin typeface="Times New Roman" pitchFamily="18" charset="0"/>
                <a:cs typeface="Times New Roman" pitchFamily="18" charset="0"/>
              </a:rPr>
              <a:t>vững</a:t>
            </a:r>
            <a:endParaRPr lang="en-US" sz="2000" b="1" dirty="0" smtClean="0">
              <a:solidFill>
                <a:srgbClr val="002060"/>
              </a:solidFill>
              <a:latin typeface="Times New Roman" pitchFamily="18" charset="0"/>
              <a:cs typeface="Times New Roman" pitchFamily="18" charset="0"/>
            </a:endParaRPr>
          </a:p>
        </p:txBody>
      </p:sp>
      <p:sp>
        <p:nvSpPr>
          <p:cNvPr id="40" name="TextBox 39"/>
          <p:cNvSpPr txBox="1"/>
          <p:nvPr/>
        </p:nvSpPr>
        <p:spPr>
          <a:xfrm>
            <a:off x="456321" y="1863192"/>
            <a:ext cx="11568788" cy="461665"/>
          </a:xfrm>
          <a:prstGeom prst="rect">
            <a:avLst/>
          </a:prstGeom>
          <a:noFill/>
        </p:spPr>
        <p:txBody>
          <a:bodyPr wrap="square" rtlCol="0">
            <a:spAutoFit/>
          </a:bodyPr>
          <a:lstStyle/>
          <a:p>
            <a:pPr algn="ctr"/>
            <a:r>
              <a:rPr lang="en-US" sz="2400" dirty="0" err="1" smtClean="0">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số</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biện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pháp</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sử</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dụng</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nguyên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liệu</a:t>
            </a:r>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an </a:t>
            </a:r>
            <a:r>
              <a:rPr lang="en-US" sz="2400" dirty="0" err="1" smtClean="0">
                <a:solidFill>
                  <a:schemeClr val="tx1"/>
                </a:solidFill>
                <a:latin typeface="Times New Roman" pitchFamily="18" charset="0"/>
                <a:cs typeface="Times New Roman" pitchFamily="18" charset="0"/>
              </a:rPr>
              <a:t>toàn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hiệu</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quả</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đảm</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bảo</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sự</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phát</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triển</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vững</a:t>
            </a:r>
            <a:endParaRPr lang="en-US" sz="2400" dirty="0">
              <a:solidFill>
                <a:schemeClr val="tx1"/>
              </a:solidFill>
              <a:latin typeface="Times New Roman" pitchFamily="18" charset="0"/>
              <a:cs typeface="Times New Roman" pitchFamily="18" charset="0"/>
            </a:endParaRPr>
          </a:p>
        </p:txBody>
      </p:sp>
      <p:sp>
        <p:nvSpPr>
          <p:cNvPr id="44" name="Text Box 8"/>
          <p:cNvSpPr txBox="1">
            <a:spLocks noChangeArrowheads="1"/>
          </p:cNvSpPr>
          <p:nvPr/>
        </p:nvSpPr>
        <p:spPr bwMode="auto">
          <a:xfrm>
            <a:off x="126415" y="388221"/>
            <a:ext cx="565217" cy="584775"/>
          </a:xfrm>
          <a:prstGeom prst="rect">
            <a:avLst/>
          </a:prstGeom>
          <a:noFill/>
          <a:ln w="9525" algn="ctr">
            <a:noFill/>
            <a:miter lim="800000"/>
            <a:headEnd/>
            <a:tailEnd/>
          </a:ln>
        </p:spPr>
        <p:txBody>
          <a:bodyPr wrap="square">
            <a:spAutoFit/>
          </a:bodyPr>
          <a:lstStyle/>
          <a:p>
            <a:pPr algn="ctr">
              <a:spcBef>
                <a:spcPct val="50000"/>
              </a:spcBef>
            </a:pPr>
            <a:r>
              <a:rPr lang="en-US" sz="3200" b="1" dirty="0">
                <a:solidFill>
                  <a:srgbClr val="FF3300"/>
                </a:solidFill>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269788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circle(in)">
                                      <p:cBhvr>
                                        <p:cTn id="12" dur="2000"/>
                                        <p:tgtEl>
                                          <p:spTgt spid="40"/>
                                        </p:tgtEl>
                                      </p:cBhvr>
                                    </p:animEffect>
                                  </p:childTnLst>
                                </p:cTn>
                              </p:par>
                              <p:par>
                                <p:cTn id="13" presetID="6" presetClass="entr" presetSubtype="16" fill="hold" nodeType="withEffect">
                                  <p:stCondLst>
                                    <p:cond delay="500"/>
                                  </p:stCondLst>
                                  <p:childTnLst>
                                    <p:set>
                                      <p:cBhvr>
                                        <p:cTn id="14" dur="1" fill="hold">
                                          <p:stCondLst>
                                            <p:cond delay="0"/>
                                          </p:stCondLst>
                                        </p:cTn>
                                        <p:tgtEl>
                                          <p:spTgt spid="32"/>
                                        </p:tgtEl>
                                        <p:attrNameLst>
                                          <p:attrName>style.visibility</p:attrName>
                                        </p:attrNameLst>
                                      </p:cBhvr>
                                      <p:to>
                                        <p:strVal val="visible"/>
                                      </p:to>
                                    </p:set>
                                    <p:animEffect transition="in" filter="circle(in)">
                                      <p:cBhvr>
                                        <p:cTn id="15" dur="2000"/>
                                        <p:tgtEl>
                                          <p:spTgt spid="32"/>
                                        </p:tgtEl>
                                      </p:cBhvr>
                                    </p:animEffect>
                                  </p:childTnLst>
                                </p:cTn>
                              </p:par>
                              <p:par>
                                <p:cTn id="16" presetID="6" presetClass="entr" presetSubtype="16" fill="hold" grpId="0" nodeType="withEffect">
                                  <p:stCondLst>
                                    <p:cond delay="1000"/>
                                  </p:stCondLst>
                                  <p:childTnLst>
                                    <p:set>
                                      <p:cBhvr>
                                        <p:cTn id="17" dur="1" fill="hold">
                                          <p:stCondLst>
                                            <p:cond delay="0"/>
                                          </p:stCondLst>
                                        </p:cTn>
                                        <p:tgtEl>
                                          <p:spTgt spid="36"/>
                                        </p:tgtEl>
                                        <p:attrNameLst>
                                          <p:attrName>style.visibility</p:attrName>
                                        </p:attrNameLst>
                                      </p:cBhvr>
                                      <p:to>
                                        <p:strVal val="visible"/>
                                      </p:to>
                                    </p:set>
                                    <p:animEffect transition="in" filter="circle(in)">
                                      <p:cBhvr>
                                        <p:cTn id="18" dur="2000"/>
                                        <p:tgtEl>
                                          <p:spTgt spid="36"/>
                                        </p:tgtEl>
                                      </p:cBhvr>
                                    </p:animEffect>
                                  </p:childTnLst>
                                </p:cTn>
                              </p:par>
                              <p:par>
                                <p:cTn id="19" presetID="6" presetClass="entr" presetSubtype="16" fill="hold" nodeType="withEffect">
                                  <p:stCondLst>
                                    <p:cond delay="1500"/>
                                  </p:stCondLst>
                                  <p:childTnLst>
                                    <p:set>
                                      <p:cBhvr>
                                        <p:cTn id="20" dur="1" fill="hold">
                                          <p:stCondLst>
                                            <p:cond delay="0"/>
                                          </p:stCondLst>
                                        </p:cTn>
                                        <p:tgtEl>
                                          <p:spTgt spid="33"/>
                                        </p:tgtEl>
                                        <p:attrNameLst>
                                          <p:attrName>style.visibility</p:attrName>
                                        </p:attrNameLst>
                                      </p:cBhvr>
                                      <p:to>
                                        <p:strVal val="visible"/>
                                      </p:to>
                                    </p:set>
                                    <p:animEffect transition="in" filter="circle(in)">
                                      <p:cBhvr>
                                        <p:cTn id="21" dur="2000"/>
                                        <p:tgtEl>
                                          <p:spTgt spid="33"/>
                                        </p:tgtEl>
                                      </p:cBhvr>
                                    </p:animEffect>
                                  </p:childTnLst>
                                </p:cTn>
                              </p:par>
                              <p:par>
                                <p:cTn id="22" presetID="6" presetClass="entr" presetSubtype="16" fill="hold" grpId="0" nodeType="withEffect">
                                  <p:stCondLst>
                                    <p:cond delay="200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2000"/>
                                        <p:tgtEl>
                                          <p:spTgt spid="37"/>
                                        </p:tgtEl>
                                      </p:cBhvr>
                                    </p:animEffect>
                                  </p:childTnLst>
                                </p:cTn>
                              </p:par>
                              <p:par>
                                <p:cTn id="25" presetID="6" presetClass="entr" presetSubtype="16" fill="hold" nodeType="withEffect">
                                  <p:stCondLst>
                                    <p:cond delay="250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par>
                                <p:cTn id="28" presetID="6" presetClass="entr" presetSubtype="16" fill="hold" grpId="0" nodeType="withEffect">
                                  <p:stCondLst>
                                    <p:cond delay="3000"/>
                                  </p:stCondLst>
                                  <p:childTnLst>
                                    <p:set>
                                      <p:cBhvr>
                                        <p:cTn id="29" dur="1" fill="hold">
                                          <p:stCondLst>
                                            <p:cond delay="0"/>
                                          </p:stCondLst>
                                        </p:cTn>
                                        <p:tgtEl>
                                          <p:spTgt spid="38"/>
                                        </p:tgtEl>
                                        <p:attrNameLst>
                                          <p:attrName>style.visibility</p:attrName>
                                        </p:attrNameLst>
                                      </p:cBhvr>
                                      <p:to>
                                        <p:strVal val="visible"/>
                                      </p:to>
                                    </p:set>
                                    <p:animEffect transition="in" filter="circle(in)">
                                      <p:cBhvr>
                                        <p:cTn id="30" dur="2000"/>
                                        <p:tgtEl>
                                          <p:spTgt spid="38"/>
                                        </p:tgtEl>
                                      </p:cBhvr>
                                    </p:animEffect>
                                  </p:childTnLst>
                                </p:cTn>
                              </p:par>
                              <p:par>
                                <p:cTn id="31" presetID="6" presetClass="entr" presetSubtype="16" fill="hold" nodeType="withEffect">
                                  <p:stCondLst>
                                    <p:cond delay="3500"/>
                                  </p:stCondLst>
                                  <p:childTnLst>
                                    <p:set>
                                      <p:cBhvr>
                                        <p:cTn id="32" dur="1" fill="hold">
                                          <p:stCondLst>
                                            <p:cond delay="0"/>
                                          </p:stCondLst>
                                        </p:cTn>
                                        <p:tgtEl>
                                          <p:spTgt spid="35"/>
                                        </p:tgtEl>
                                        <p:attrNameLst>
                                          <p:attrName>style.visibility</p:attrName>
                                        </p:attrNameLst>
                                      </p:cBhvr>
                                      <p:to>
                                        <p:strVal val="visible"/>
                                      </p:to>
                                    </p:set>
                                    <p:animEffect transition="in" filter="circle(in)">
                                      <p:cBhvr>
                                        <p:cTn id="33" dur="2000"/>
                                        <p:tgtEl>
                                          <p:spTgt spid="35"/>
                                        </p:tgtEl>
                                      </p:cBhvr>
                                    </p:animEffect>
                                  </p:childTnLst>
                                </p:cTn>
                              </p:par>
                              <p:par>
                                <p:cTn id="34" presetID="6" presetClass="entr" presetSubtype="16" fill="hold" grpId="0" nodeType="withEffect">
                                  <p:stCondLst>
                                    <p:cond delay="4000"/>
                                  </p:stCondLst>
                                  <p:childTnLst>
                                    <p:set>
                                      <p:cBhvr>
                                        <p:cTn id="35" dur="1" fill="hold">
                                          <p:stCondLst>
                                            <p:cond delay="0"/>
                                          </p:stCondLst>
                                        </p:cTn>
                                        <p:tgtEl>
                                          <p:spTgt spid="39"/>
                                        </p:tgtEl>
                                        <p:attrNameLst>
                                          <p:attrName>style.visibility</p:attrName>
                                        </p:attrNameLst>
                                      </p:cBhvr>
                                      <p:to>
                                        <p:strVal val="visible"/>
                                      </p:to>
                                    </p:set>
                                    <p:animEffect transition="in" filter="circle(in)">
                                      <p:cBhvr>
                                        <p:cTn id="36" dur="2000"/>
                                        <p:tgtEl>
                                          <p:spTgt spid="39"/>
                                        </p:tgtEl>
                                      </p:cBhvr>
                                    </p:animEffect>
                                  </p:childTnLst>
                                </p:cTn>
                              </p:par>
                              <p:par>
                                <p:cTn id="37" presetID="36" presetClass="emph" presetSubtype="0" repeatCount="indefinite" fill="hold" nodeType="withEffect">
                                  <p:stCondLst>
                                    <p:cond delay="0"/>
                                  </p:stCondLst>
                                  <p:iterate type="lt">
                                    <p:tmPct val="10000"/>
                                  </p:iterate>
                                  <p:childTnLst>
                                    <p:animScale>
                                      <p:cBhvr>
                                        <p:cTn id="38" dur="500" autoRev="1" fill="hold">
                                          <p:stCondLst>
                                            <p:cond delay="0"/>
                                          </p:stCondLst>
                                        </p:cTn>
                                        <p:tgtEl>
                                          <p:spTgt spid="44"/>
                                        </p:tgtEl>
                                      </p:cBhvr>
                                      <p:to x="80000" y="100000"/>
                                    </p:animScale>
                                    <p:anim by="(#ppt_w*0.10)" calcmode="lin" valueType="num">
                                      <p:cBhvr>
                                        <p:cTn id="39" dur="500" autoRev="1" fill="hold">
                                          <p:stCondLst>
                                            <p:cond delay="0"/>
                                          </p:stCondLst>
                                        </p:cTn>
                                        <p:tgtEl>
                                          <p:spTgt spid="44"/>
                                        </p:tgtEl>
                                        <p:attrNameLst>
                                          <p:attrName>ppt_x</p:attrName>
                                        </p:attrNameLst>
                                      </p:cBhvr>
                                    </p:anim>
                                    <p:anim by="(-#ppt_w*0.10)" calcmode="lin" valueType="num">
                                      <p:cBhvr>
                                        <p:cTn id="40" dur="500" autoRev="1" fill="hold">
                                          <p:stCondLst>
                                            <p:cond delay="0"/>
                                          </p:stCondLst>
                                        </p:cTn>
                                        <p:tgtEl>
                                          <p:spTgt spid="44"/>
                                        </p:tgtEl>
                                        <p:attrNameLst>
                                          <p:attrName>ppt_y</p:attrName>
                                        </p:attrNameLst>
                                      </p:cBhvr>
                                    </p:anim>
                                    <p:animRot by="-480000">
                                      <p:cBhvr>
                                        <p:cTn id="41" dur="500" autoRev="1" fill="hold">
                                          <p:stCondLst>
                                            <p:cond delay="0"/>
                                          </p:stCondLst>
                                        </p:cTn>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6" grpId="0"/>
      <p:bldP spid="37" grpId="0"/>
      <p:bldP spid="38" grpId="0"/>
      <p:bldP spid="39" grpId="0"/>
      <p:bldP spid="4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Vẽ Tay Học Sinh Hoạt Hình Vào Ngày Học Hình ảnh | Định dạng hình ảnh PSD  611021826| vn.lovepik.com"/>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8140" y1="18837" x2="35349" y2="81860"/>
                        <a14:foregroundMark x1="31628" y1="36977" x2="33837" y2="51163"/>
                      </a14:backgroundRemoval>
                    </a14:imgEffect>
                  </a14:imgLayer>
                </a14:imgProps>
              </a:ext>
              <a:ext uri="{28A0092B-C50C-407E-A947-70E740481C1C}">
                <a14:useLocalDpi xmlns:a14="http://schemas.microsoft.com/office/drawing/2010/main" val="0"/>
              </a:ext>
            </a:extLst>
          </a:blip>
          <a:srcRect l="18273" t="12018" r="18636" b="10387"/>
          <a:stretch/>
        </p:blipFill>
        <p:spPr bwMode="auto">
          <a:xfrm>
            <a:off x="4215975" y="1816128"/>
            <a:ext cx="4089324" cy="5041872"/>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677917" y="153492"/>
            <a:ext cx="11020097" cy="1004749"/>
          </a:xfrm>
          <a:prstGeom prst="roundRect">
            <a:avLst/>
          </a:prstGeom>
          <a:ln w="25400">
            <a:solidFill>
              <a:schemeClr val="tx2">
                <a:lumMod val="75000"/>
              </a:schemeClr>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200" b="1" dirty="0" err="1" smtClean="0">
                <a:latin typeface="Times New Roman" pitchFamily="18" charset="0"/>
                <a:cs typeface="Times New Roman" pitchFamily="18" charset="0"/>
              </a:rPr>
              <a:t>Sử</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dụng</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nguyên</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liệu</a:t>
            </a:r>
            <a:r>
              <a:rPr lang="en-US" sz="2200" b="1" dirty="0" smtClean="0">
                <a:latin typeface="Times New Roman" pitchFamily="18" charset="0"/>
                <a:cs typeface="Times New Roman" pitchFamily="18" charset="0"/>
              </a:rPr>
              <a:t> </a:t>
            </a:r>
            <a:r>
              <a:rPr lang="en-US" sz="2200" b="1" dirty="0">
                <a:latin typeface="Times New Roman" pitchFamily="18" charset="0"/>
                <a:cs typeface="Times New Roman" pitchFamily="18" charset="0"/>
              </a:rPr>
              <a:t>an </a:t>
            </a:r>
            <a:r>
              <a:rPr lang="en-US" sz="2200" b="1" dirty="0" err="1" smtClean="0">
                <a:latin typeface="Times New Roman" pitchFamily="18" charset="0"/>
                <a:cs typeface="Times New Roman" pitchFamily="18" charset="0"/>
              </a:rPr>
              <a:t>toàn</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hiệu</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quả</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đảm</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bảo</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sự</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phát</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triển</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bền</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vững</a:t>
            </a:r>
            <a:r>
              <a:rPr lang="en-US" sz="2200" b="1" dirty="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địa</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a:t>
            </a:r>
            <a:r>
              <a:rPr lang="vi-VN" sz="2200" b="1" dirty="0" smtClean="0">
                <a:latin typeface="Times New Roman" pitchFamily="18" charset="0"/>
                <a:cs typeface="Times New Roman" pitchFamily="18" charset="0"/>
              </a:rPr>
              <a:t>ươ</a:t>
            </a:r>
            <a:r>
              <a:rPr lang="en-US" sz="2200" b="1" dirty="0" err="1" smtClean="0">
                <a:latin typeface="Times New Roman" pitchFamily="18" charset="0"/>
                <a:cs typeface="Times New Roman" pitchFamily="18" charset="0"/>
              </a:rPr>
              <a:t>ng</a:t>
            </a:r>
            <a:endParaRPr lang="en-US" sz="2200" b="1" dirty="0" smtClean="0">
              <a:latin typeface="Times New Roman" pitchFamily="18" charset="0"/>
              <a:cs typeface="Times New Roman" pitchFamily="18" charset="0"/>
            </a:endParaRPr>
          </a:p>
        </p:txBody>
      </p:sp>
      <p:pic>
        <p:nvPicPr>
          <p:cNvPr id="5" name="Picture 6" descr="Quy định về hệ thống thu gom, xử lý nước thải và quan trắc nước thải tự  động của khu công nghiệ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9235" y="1944319"/>
            <a:ext cx="1973838" cy="1814999"/>
          </a:xfrm>
          <a:prstGeom prst="ellipse">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0225" y="1170995"/>
            <a:ext cx="4461678" cy="707886"/>
          </a:xfrm>
          <a:prstGeom prst="rect">
            <a:avLst/>
          </a:prstGeom>
          <a:noFill/>
        </p:spPr>
        <p:txBody>
          <a:bodyPr wrap="square" rtlCol="0">
            <a:spAutoFit/>
          </a:bodyPr>
          <a:lstStyle/>
          <a:p>
            <a:pPr algn="ctr"/>
            <a:r>
              <a:rPr lang="en-US" sz="2000" dirty="0" smtClean="0">
                <a:solidFill>
                  <a:srgbClr val="002060"/>
                </a:solidFill>
                <a:latin typeface="Times New Roman" pitchFamily="18" charset="0"/>
                <a:cs typeface="Times New Roman" pitchFamily="18" charset="0"/>
              </a:rPr>
              <a:t>Thu </a:t>
            </a:r>
            <a:r>
              <a:rPr lang="en-US" sz="2000" dirty="0" err="1" smtClean="0">
                <a:solidFill>
                  <a:srgbClr val="002060"/>
                </a:solidFill>
                <a:latin typeface="Times New Roman" pitchFamily="18" charset="0"/>
                <a:cs typeface="Times New Roman" pitchFamily="18" charset="0"/>
              </a:rPr>
              <a:t>gom</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phân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loại</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xử</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lí</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chất</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thải</a:t>
            </a:r>
            <a:r>
              <a:rPr lang="en-US" sz="2000" dirty="0" smtClean="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sau</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quá</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trình</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chế</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biến</a:t>
            </a:r>
            <a:endParaRPr lang="en-US" sz="2000" dirty="0">
              <a:solidFill>
                <a:srgbClr val="002060"/>
              </a:solidFill>
              <a:latin typeface="Times New Roman" pitchFamily="18" charset="0"/>
              <a:cs typeface="Times New Roman" pitchFamily="18" charset="0"/>
            </a:endParaRPr>
          </a:p>
        </p:txBody>
      </p:sp>
      <p:pic>
        <p:nvPicPr>
          <p:cNvPr id="7" name="Picture 8" descr="Ngành công nghiệp: Chú trọng đổi mới công nghệ sản xuất - Báo Bình Dương  Onl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7798" y="4738590"/>
            <a:ext cx="2101782" cy="1995120"/>
          </a:xfrm>
          <a:prstGeom prst="ellipse">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04929" y="3807154"/>
            <a:ext cx="4268358" cy="707886"/>
          </a:xfrm>
          <a:prstGeom prst="rect">
            <a:avLst/>
          </a:prstGeom>
          <a:noFill/>
        </p:spPr>
        <p:txBody>
          <a:bodyPr wrap="square" rtlCol="0">
            <a:spAutoFit/>
          </a:bodyPr>
          <a:lstStyle/>
          <a:p>
            <a:pPr algn="ctr"/>
            <a:r>
              <a:rPr lang="en-US" sz="2000" dirty="0" err="1" smtClean="0">
                <a:solidFill>
                  <a:srgbClr val="002060"/>
                </a:solidFill>
                <a:latin typeface="Times New Roman" pitchFamily="18" charset="0"/>
                <a:cs typeface="Times New Roman" pitchFamily="18" charset="0"/>
              </a:rPr>
              <a:t>Sử</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dụng</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công</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nghệ</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mới</a:t>
            </a:r>
            <a:r>
              <a:rPr lang="en-US" sz="2000" dirty="0" smtClean="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trong</a:t>
            </a:r>
            <a:endParaRPr lang="en-US" sz="2000" dirty="0" smtClean="0">
              <a:solidFill>
                <a:srgbClr val="002060"/>
              </a:solidFill>
              <a:latin typeface="Times New Roman" pitchFamily="18" charset="0"/>
              <a:cs typeface="Times New Roman" pitchFamily="18" charset="0"/>
            </a:endParaRPr>
          </a:p>
          <a:p>
            <a:pPr algn="ctr"/>
            <a:r>
              <a:rPr lang="en-US" sz="2000" dirty="0" smtClean="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khai</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thác</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và</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chế</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biến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nguyên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liệu</a:t>
            </a:r>
            <a:endParaRPr lang="en-US" sz="2000" dirty="0">
              <a:solidFill>
                <a:srgbClr val="002060"/>
              </a:solidFill>
              <a:latin typeface="Times New Roman" pitchFamily="18" charset="0"/>
              <a:cs typeface="Times New Roman" pitchFamily="18" charset="0"/>
            </a:endParaRPr>
          </a:p>
        </p:txBody>
      </p:sp>
      <p:pic>
        <p:nvPicPr>
          <p:cNvPr id="9" name="Picture 10" descr="Tương lai của năng lượng hóa thạ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3979" y="4817953"/>
            <a:ext cx="2096873" cy="2008699"/>
          </a:xfrm>
          <a:prstGeom prst="ellipse">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984115" y="1199255"/>
            <a:ext cx="4626313" cy="400110"/>
          </a:xfrm>
          <a:prstGeom prst="rect">
            <a:avLst/>
          </a:prstGeom>
          <a:noFill/>
        </p:spPr>
        <p:txBody>
          <a:bodyPr wrap="square" rtlCol="0">
            <a:spAutoFit/>
          </a:bodyPr>
          <a:lstStyle/>
          <a:p>
            <a:pPr algn="ctr"/>
            <a:r>
              <a:rPr lang="en-US" sz="2000" dirty="0" err="1" smtClean="0">
                <a:solidFill>
                  <a:srgbClr val="002060"/>
                </a:solidFill>
                <a:latin typeface="Times New Roman" pitchFamily="18" charset="0"/>
                <a:cs typeface="Times New Roman" pitchFamily="18" charset="0"/>
              </a:rPr>
              <a:t>Hạn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chế</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sử</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dụng</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các</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nguyên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liệu</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hóa</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thạch</a:t>
            </a:r>
            <a:endParaRPr lang="en-US" sz="2000" dirty="0">
              <a:solidFill>
                <a:srgbClr val="002060"/>
              </a:solidFill>
              <a:latin typeface="Times New Roman" pitchFamily="18" charset="0"/>
              <a:cs typeface="Times New Roman" pitchFamily="18" charset="0"/>
            </a:endParaRPr>
          </a:p>
        </p:txBody>
      </p:sp>
      <p:sp>
        <p:nvSpPr>
          <p:cNvPr id="11" name="TextBox 10"/>
          <p:cNvSpPr txBox="1"/>
          <p:nvPr/>
        </p:nvSpPr>
        <p:spPr>
          <a:xfrm>
            <a:off x="8119241" y="3807154"/>
            <a:ext cx="3358056" cy="707886"/>
          </a:xfrm>
          <a:prstGeom prst="rect">
            <a:avLst/>
          </a:prstGeom>
          <a:noFill/>
        </p:spPr>
        <p:txBody>
          <a:bodyPr wrap="square" rtlCol="0">
            <a:spAutoFit/>
          </a:bodyPr>
          <a:lstStyle/>
          <a:p>
            <a:pPr algn="ctr"/>
            <a:r>
              <a:rPr lang="en-US" sz="2000" dirty="0" err="1" smtClean="0">
                <a:solidFill>
                  <a:srgbClr val="002060"/>
                </a:solidFill>
                <a:latin typeface="Times New Roman" pitchFamily="18" charset="0"/>
                <a:cs typeface="Times New Roman" pitchFamily="18" charset="0"/>
              </a:rPr>
              <a:t>Sử</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dụng</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nguồn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nguyên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liệu</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có</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thể</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tái</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chế</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thân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thiện</a:t>
            </a:r>
            <a:r>
              <a:rPr lang="en-US" sz="2000" dirty="0">
                <a:solidFill>
                  <a:srgbClr val="002060"/>
                </a:solidFill>
                <a:latin typeface="Times New Roman" pitchFamily="18" charset="0"/>
                <a:cs typeface="Times New Roman" pitchFamily="18" charset="0"/>
              </a:rPr>
              <a:t> </a:t>
            </a:r>
            <a:r>
              <a:rPr lang="en-US" sz="2000" dirty="0" err="1" smtClean="0">
                <a:solidFill>
                  <a:srgbClr val="002060"/>
                </a:solidFill>
                <a:latin typeface="Times New Roman" pitchFamily="18" charset="0"/>
                <a:cs typeface="Times New Roman" pitchFamily="18" charset="0"/>
              </a:rPr>
              <a:t>với</a:t>
            </a:r>
            <a:r>
              <a:rPr lang="en-US" sz="2000" dirty="0" smtClean="0">
                <a:solidFill>
                  <a:srgbClr val="002060"/>
                </a:solidFill>
                <a:latin typeface="Times New Roman" pitchFamily="18" charset="0"/>
                <a:cs typeface="Times New Roman" pitchFamily="18" charset="0"/>
              </a:rPr>
              <a:t> MT</a:t>
            </a:r>
            <a:endParaRPr lang="en-US" sz="2000" dirty="0">
              <a:solidFill>
                <a:srgbClr val="002060"/>
              </a:solidFill>
              <a:latin typeface="Times New Roman" pitchFamily="18" charset="0"/>
              <a:cs typeface="Times New Roman" pitchFamily="18" charset="0"/>
            </a:endParaRPr>
          </a:p>
        </p:txBody>
      </p:sp>
      <p:pic>
        <p:nvPicPr>
          <p:cNvPr id="12" name="Picture 12" descr="Đốt quá nhiều nhiên liệu hóa thạch, con người đang bào mòn nguồn oxy của  Trái Đất - VnReview - Tin nó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83977" y="1930741"/>
            <a:ext cx="1948639" cy="182857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par>
                                <p:cTn id="24" presetID="16" presetClass="entr" presetSubtype="21"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par>
                                <p:cTn id="32" presetID="16" presetClass="entr" presetSubtype="2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3"/>
          <p:cNvSpPr txBox="1">
            <a:spLocks noGrp="1"/>
          </p:cNvSpPr>
          <p:nvPr>
            <p:ph type="body" idx="1"/>
          </p:nvPr>
        </p:nvSpPr>
        <p:spPr>
          <a:xfrm>
            <a:off x="1126318" y="2157835"/>
            <a:ext cx="1259347" cy="887123"/>
          </a:xfrm>
          <a:prstGeom prst="rect">
            <a:avLst/>
          </a:prstGeom>
          <a:noFill/>
          <a:ln>
            <a:noFill/>
          </a:ln>
        </p:spPr>
        <p:txBody>
          <a:bodyPr spcFirstLastPara="1" wrap="square" lIns="121879" tIns="60923" rIns="121879" bIns="60923" anchor="t" anchorCtr="0">
            <a:noAutofit/>
          </a:bodyPr>
          <a:lstStyle/>
          <a:p>
            <a:pPr marL="0" indent="0"/>
            <a:r>
              <a:rPr lang="en-US" dirty="0">
                <a:solidFill>
                  <a:schemeClr val="accent2">
                    <a:lumMod val="75000"/>
                  </a:schemeClr>
                </a:solidFill>
                <a:latin typeface="+mn-lt"/>
                <a:sym typeface="Itim"/>
              </a:rPr>
              <a:t>01</a:t>
            </a:r>
            <a:endParaRPr dirty="0">
              <a:solidFill>
                <a:schemeClr val="accent2">
                  <a:lumMod val="75000"/>
                </a:schemeClr>
              </a:solidFill>
              <a:latin typeface="+mn-lt"/>
            </a:endParaRPr>
          </a:p>
        </p:txBody>
      </p:sp>
      <p:sp>
        <p:nvSpPr>
          <p:cNvPr id="1076" name="Google Shape;1076;p3"/>
          <p:cNvSpPr txBox="1">
            <a:spLocks noGrp="1"/>
          </p:cNvSpPr>
          <p:nvPr>
            <p:ph type="body" idx="2"/>
          </p:nvPr>
        </p:nvSpPr>
        <p:spPr>
          <a:xfrm>
            <a:off x="2104703" y="2365280"/>
            <a:ext cx="4054107" cy="536325"/>
          </a:xfrm>
          <a:prstGeom prst="rect">
            <a:avLst/>
          </a:prstGeom>
          <a:noFill/>
          <a:ln>
            <a:noFill/>
          </a:ln>
        </p:spPr>
        <p:txBody>
          <a:bodyPr spcFirstLastPara="1" wrap="square" lIns="121879" tIns="60923" rIns="121879" bIns="60923" anchor="t" anchorCtr="0">
            <a:noAutofit/>
          </a:bodyPr>
          <a:lstStyle/>
          <a:p>
            <a:pPr marL="0" indent="0"/>
            <a:r>
              <a:rPr lang="en-US" dirty="0" err="1" smtClean="0">
                <a:solidFill>
                  <a:schemeClr val="accent2">
                    <a:lumMod val="75000"/>
                  </a:schemeClr>
                </a:solidFill>
                <a:latin typeface="+mn-lt"/>
                <a:sym typeface="Itim"/>
              </a:rPr>
              <a:t>Các</a:t>
            </a:r>
            <a:r>
              <a:rPr lang="en-US" dirty="0" smtClean="0">
                <a:solidFill>
                  <a:schemeClr val="accent2">
                    <a:lumMod val="75000"/>
                  </a:schemeClr>
                </a:solidFill>
                <a:latin typeface="+mn-lt"/>
                <a:sym typeface="Itim"/>
              </a:rPr>
              <a:t> </a:t>
            </a:r>
            <a:r>
              <a:rPr lang="en-US" dirty="0" err="1" smtClean="0">
                <a:solidFill>
                  <a:schemeClr val="accent2">
                    <a:lumMod val="75000"/>
                  </a:schemeClr>
                </a:solidFill>
                <a:latin typeface="+mn-lt"/>
                <a:sym typeface="Itim"/>
              </a:rPr>
              <a:t>loại</a:t>
            </a:r>
            <a:r>
              <a:rPr lang="en-US" dirty="0" smtClean="0">
                <a:solidFill>
                  <a:schemeClr val="accent2">
                    <a:lumMod val="75000"/>
                  </a:schemeClr>
                </a:solidFill>
                <a:latin typeface="+mn-lt"/>
                <a:sym typeface="Itim"/>
              </a:rPr>
              <a:t> </a:t>
            </a:r>
            <a:r>
              <a:rPr lang="en-US" dirty="0" err="1" smtClean="0">
                <a:solidFill>
                  <a:schemeClr val="accent2">
                    <a:lumMod val="75000"/>
                  </a:schemeClr>
                </a:solidFill>
                <a:latin typeface="+mn-lt"/>
                <a:sym typeface="Itim"/>
              </a:rPr>
              <a:t>nguyên</a:t>
            </a:r>
            <a:r>
              <a:rPr lang="en-US" dirty="0" smtClean="0">
                <a:solidFill>
                  <a:schemeClr val="accent2">
                    <a:lumMod val="75000"/>
                  </a:schemeClr>
                </a:solidFill>
                <a:latin typeface="+mn-lt"/>
                <a:sym typeface="Itim"/>
              </a:rPr>
              <a:t> </a:t>
            </a:r>
            <a:r>
              <a:rPr lang="en-US" dirty="0" err="1" smtClean="0">
                <a:solidFill>
                  <a:schemeClr val="accent2">
                    <a:lumMod val="75000"/>
                  </a:schemeClr>
                </a:solidFill>
                <a:latin typeface="+mn-lt"/>
                <a:sym typeface="Itim"/>
              </a:rPr>
              <a:t>liệu</a:t>
            </a:r>
            <a:endParaRPr dirty="0">
              <a:solidFill>
                <a:schemeClr val="accent2">
                  <a:lumMod val="75000"/>
                </a:schemeClr>
              </a:solidFill>
              <a:latin typeface="+mn-lt"/>
            </a:endParaRPr>
          </a:p>
        </p:txBody>
      </p:sp>
      <p:sp>
        <p:nvSpPr>
          <p:cNvPr id="1077" name="Google Shape;1077;p3"/>
          <p:cNvSpPr txBox="1">
            <a:spLocks noGrp="1"/>
          </p:cNvSpPr>
          <p:nvPr>
            <p:ph type="title"/>
          </p:nvPr>
        </p:nvSpPr>
        <p:spPr>
          <a:xfrm>
            <a:off x="527244" y="1555"/>
            <a:ext cx="10969943" cy="1143000"/>
          </a:xfrm>
          <a:prstGeom prst="rect">
            <a:avLst/>
          </a:prstGeom>
          <a:noFill/>
          <a:ln>
            <a:noFill/>
          </a:ln>
        </p:spPr>
        <p:txBody>
          <a:bodyPr spcFirstLastPara="1" wrap="square" lIns="121879" tIns="60923" rIns="121879" bIns="60923" anchor="ctr" anchorCtr="0">
            <a:normAutofit/>
          </a:bodyPr>
          <a:lstStyle/>
          <a:p>
            <a:r>
              <a:rPr lang="en-US" b="1" dirty="0">
                <a:solidFill>
                  <a:schemeClr val="accent2">
                    <a:lumMod val="75000"/>
                  </a:schemeClr>
                </a:solidFill>
                <a:latin typeface="+mn-lt"/>
                <a:cs typeface="Times New Roman" pitchFamily="18" charset="0"/>
                <a:sym typeface="Arial Rounded"/>
              </a:rPr>
              <a:t>NỘI DUNG CHÍNH</a:t>
            </a:r>
            <a:endParaRPr dirty="0">
              <a:solidFill>
                <a:schemeClr val="accent2">
                  <a:lumMod val="75000"/>
                </a:schemeClr>
              </a:solidFill>
              <a:latin typeface="+mn-lt"/>
              <a:cs typeface="Times New Roman" pitchFamily="18" charset="0"/>
            </a:endParaRPr>
          </a:p>
        </p:txBody>
      </p:sp>
      <p:sp>
        <p:nvSpPr>
          <p:cNvPr id="1079" name="Google Shape;1079;p3"/>
          <p:cNvSpPr txBox="1">
            <a:spLocks noGrp="1"/>
          </p:cNvSpPr>
          <p:nvPr>
            <p:ph type="body" idx="4"/>
          </p:nvPr>
        </p:nvSpPr>
        <p:spPr>
          <a:xfrm>
            <a:off x="1141750" y="4174588"/>
            <a:ext cx="1259347" cy="887123"/>
          </a:xfrm>
          <a:prstGeom prst="rect">
            <a:avLst/>
          </a:prstGeom>
          <a:noFill/>
          <a:ln>
            <a:noFill/>
          </a:ln>
        </p:spPr>
        <p:txBody>
          <a:bodyPr spcFirstLastPara="1" wrap="square" lIns="121879" tIns="60923" rIns="121879" bIns="60923" anchor="t" anchorCtr="0">
            <a:noAutofit/>
          </a:bodyPr>
          <a:lstStyle/>
          <a:p>
            <a:pPr marL="0" indent="0"/>
            <a:r>
              <a:rPr lang="en-US" dirty="0">
                <a:solidFill>
                  <a:schemeClr val="accent2">
                    <a:lumMod val="75000"/>
                  </a:schemeClr>
                </a:solidFill>
                <a:latin typeface="+mn-lt"/>
                <a:sym typeface="Itim"/>
              </a:rPr>
              <a:t>02</a:t>
            </a:r>
            <a:endParaRPr dirty="0">
              <a:solidFill>
                <a:schemeClr val="accent2">
                  <a:lumMod val="75000"/>
                </a:schemeClr>
              </a:solidFill>
              <a:latin typeface="+mn-lt"/>
            </a:endParaRPr>
          </a:p>
        </p:txBody>
      </p:sp>
      <p:sp>
        <p:nvSpPr>
          <p:cNvPr id="1080" name="Google Shape;1080;p3"/>
          <p:cNvSpPr txBox="1">
            <a:spLocks noGrp="1"/>
          </p:cNvSpPr>
          <p:nvPr>
            <p:ph type="body" idx="5"/>
          </p:nvPr>
        </p:nvSpPr>
        <p:spPr>
          <a:xfrm>
            <a:off x="2136235" y="4366268"/>
            <a:ext cx="4054107" cy="536325"/>
          </a:xfrm>
          <a:prstGeom prst="rect">
            <a:avLst/>
          </a:prstGeom>
          <a:noFill/>
          <a:ln>
            <a:noFill/>
          </a:ln>
        </p:spPr>
        <p:txBody>
          <a:bodyPr spcFirstLastPara="1" wrap="square" lIns="121879" tIns="60923" rIns="121879" bIns="60923" anchor="t" anchorCtr="0">
            <a:noAutofit/>
          </a:bodyPr>
          <a:lstStyle/>
          <a:p>
            <a:pPr marL="0" indent="0"/>
            <a:r>
              <a:rPr lang="en-US" dirty="0" err="1" smtClean="0">
                <a:solidFill>
                  <a:schemeClr val="accent2">
                    <a:lumMod val="75000"/>
                  </a:schemeClr>
                </a:solidFill>
                <a:latin typeface="+mn-lt"/>
              </a:rPr>
              <a:t>Đá</a:t>
            </a:r>
            <a:r>
              <a:rPr lang="en-US" dirty="0" smtClean="0">
                <a:solidFill>
                  <a:schemeClr val="accent2">
                    <a:lumMod val="75000"/>
                  </a:schemeClr>
                </a:solidFill>
                <a:latin typeface="+mn-lt"/>
              </a:rPr>
              <a:t> </a:t>
            </a:r>
            <a:r>
              <a:rPr lang="en-US" dirty="0" err="1" smtClean="0">
                <a:solidFill>
                  <a:schemeClr val="accent2">
                    <a:lumMod val="75000"/>
                  </a:schemeClr>
                </a:solidFill>
                <a:latin typeface="+mn-lt"/>
              </a:rPr>
              <a:t>vôi</a:t>
            </a:r>
            <a:endParaRPr dirty="0">
              <a:solidFill>
                <a:schemeClr val="accent2">
                  <a:lumMod val="75000"/>
                </a:schemeClr>
              </a:solidFill>
              <a:latin typeface="+mn-lt"/>
            </a:endParaRPr>
          </a:p>
        </p:txBody>
      </p:sp>
      <p:sp>
        <p:nvSpPr>
          <p:cNvPr id="1082" name="Google Shape;1082;p3"/>
          <p:cNvSpPr txBox="1">
            <a:spLocks noGrp="1"/>
          </p:cNvSpPr>
          <p:nvPr>
            <p:ph type="body" idx="7"/>
          </p:nvPr>
        </p:nvSpPr>
        <p:spPr>
          <a:xfrm>
            <a:off x="6190398" y="3540445"/>
            <a:ext cx="1259347" cy="887123"/>
          </a:xfrm>
          <a:prstGeom prst="rect">
            <a:avLst/>
          </a:prstGeom>
          <a:noFill/>
          <a:ln>
            <a:noFill/>
          </a:ln>
        </p:spPr>
        <p:txBody>
          <a:bodyPr spcFirstLastPara="1" wrap="square" lIns="121879" tIns="60923" rIns="121879" bIns="60923" anchor="t" anchorCtr="0">
            <a:noAutofit/>
          </a:bodyPr>
          <a:lstStyle/>
          <a:p>
            <a:pPr marL="0" indent="0"/>
            <a:r>
              <a:rPr lang="en-US" dirty="0">
                <a:solidFill>
                  <a:schemeClr val="accent2">
                    <a:lumMod val="75000"/>
                  </a:schemeClr>
                </a:solidFill>
                <a:latin typeface="+mn-lt"/>
                <a:sym typeface="Itim"/>
              </a:rPr>
              <a:t>03</a:t>
            </a:r>
            <a:endParaRPr dirty="0">
              <a:solidFill>
                <a:schemeClr val="accent2">
                  <a:lumMod val="75000"/>
                </a:schemeClr>
              </a:solidFill>
              <a:latin typeface="+mn-lt"/>
            </a:endParaRPr>
          </a:p>
        </p:txBody>
      </p:sp>
      <p:sp>
        <p:nvSpPr>
          <p:cNvPr id="1083" name="Google Shape;1083;p3"/>
          <p:cNvSpPr txBox="1">
            <a:spLocks noGrp="1"/>
          </p:cNvSpPr>
          <p:nvPr>
            <p:ph type="body" idx="8"/>
          </p:nvPr>
        </p:nvSpPr>
        <p:spPr>
          <a:xfrm>
            <a:off x="7192600" y="3700592"/>
            <a:ext cx="4054107" cy="536325"/>
          </a:xfrm>
          <a:prstGeom prst="rect">
            <a:avLst/>
          </a:prstGeom>
          <a:noFill/>
          <a:ln>
            <a:noFill/>
          </a:ln>
        </p:spPr>
        <p:txBody>
          <a:bodyPr spcFirstLastPara="1" wrap="square" lIns="121879" tIns="60923" rIns="121879" bIns="60923" anchor="t" anchorCtr="0">
            <a:noAutofit/>
          </a:bodyPr>
          <a:lstStyle/>
          <a:p>
            <a:pPr marL="0" indent="0"/>
            <a:r>
              <a:rPr lang="en-US" dirty="0" err="1" smtClean="0">
                <a:solidFill>
                  <a:schemeClr val="accent2">
                    <a:lumMod val="75000"/>
                  </a:schemeClr>
                </a:solidFill>
                <a:latin typeface="+mn-lt"/>
              </a:rPr>
              <a:t>Quặng</a:t>
            </a:r>
            <a:endParaRPr dirty="0">
              <a:solidFill>
                <a:schemeClr val="accent2">
                  <a:lumMod val="75000"/>
                </a:schemeClr>
              </a:solidFill>
              <a:latin typeface="+mn-lt"/>
            </a:endParaRPr>
          </a:p>
        </p:txBody>
      </p:sp>
      <p:grpSp>
        <p:nvGrpSpPr>
          <p:cNvPr id="1088" name="Google Shape;1088;p3"/>
          <p:cNvGrpSpPr/>
          <p:nvPr/>
        </p:nvGrpSpPr>
        <p:grpSpPr>
          <a:xfrm>
            <a:off x="1487100" y="4093481"/>
            <a:ext cx="343415" cy="253956"/>
            <a:chOff x="1256290" y="3075806"/>
            <a:chExt cx="257628" cy="190467"/>
          </a:xfrm>
          <a:solidFill>
            <a:schemeClr val="accent2">
              <a:lumMod val="75000"/>
            </a:schemeClr>
          </a:solidFill>
        </p:grpSpPr>
        <p:sp>
          <p:nvSpPr>
            <p:cNvPr id="1089" name="Google Shape;1089;p3"/>
            <p:cNvSpPr/>
            <p:nvPr/>
          </p:nvSpPr>
          <p:spPr>
            <a:xfrm>
              <a:off x="1286384" y="3137357"/>
              <a:ext cx="205922" cy="128916"/>
            </a:xfrm>
            <a:prstGeom prst="heart">
              <a:avLst/>
            </a:prstGeom>
            <a:grpFill/>
            <a:ln>
              <a:noFill/>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algn="ctr">
                <a:buSzPts val="2800"/>
              </a:pPr>
              <a:endParaRPr sz="3700">
                <a:solidFill>
                  <a:srgbClr val="F48C9B"/>
                </a:solidFill>
                <a:latin typeface="+mn-lt"/>
                <a:ea typeface="Itim"/>
                <a:cs typeface="Itim"/>
                <a:sym typeface="Itim"/>
              </a:endParaRPr>
            </a:p>
          </p:txBody>
        </p:sp>
        <p:cxnSp>
          <p:nvCxnSpPr>
            <p:cNvPr id="1090" name="Google Shape;1090;p3"/>
            <p:cNvCxnSpPr/>
            <p:nvPr/>
          </p:nvCxnSpPr>
          <p:spPr>
            <a:xfrm>
              <a:off x="1256290" y="3101651"/>
              <a:ext cx="13376" cy="14825"/>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091" name="Google Shape;1091;p3"/>
            <p:cNvCxnSpPr/>
            <p:nvPr/>
          </p:nvCxnSpPr>
          <p:spPr>
            <a:xfrm flipH="1">
              <a:off x="1500542" y="3100740"/>
              <a:ext cx="13376" cy="12923"/>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092" name="Google Shape;1092;p3"/>
            <p:cNvCxnSpPr/>
            <p:nvPr/>
          </p:nvCxnSpPr>
          <p:spPr>
            <a:xfrm>
              <a:off x="1386611" y="3075806"/>
              <a:ext cx="0" cy="19926"/>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grpSp>
      <p:grpSp>
        <p:nvGrpSpPr>
          <p:cNvPr id="1093" name="Google Shape;1093;p3"/>
          <p:cNvGrpSpPr/>
          <p:nvPr/>
        </p:nvGrpSpPr>
        <p:grpSpPr>
          <a:xfrm>
            <a:off x="1487100" y="2002215"/>
            <a:ext cx="343415" cy="253956"/>
            <a:chOff x="1256290" y="3075806"/>
            <a:chExt cx="257628" cy="190467"/>
          </a:xfrm>
          <a:solidFill>
            <a:schemeClr val="accent2">
              <a:lumMod val="75000"/>
            </a:schemeClr>
          </a:solidFill>
        </p:grpSpPr>
        <p:sp>
          <p:nvSpPr>
            <p:cNvPr id="1094" name="Google Shape;1094;p3"/>
            <p:cNvSpPr/>
            <p:nvPr/>
          </p:nvSpPr>
          <p:spPr>
            <a:xfrm>
              <a:off x="1286384" y="3137357"/>
              <a:ext cx="205922" cy="128916"/>
            </a:xfrm>
            <a:prstGeom prst="heart">
              <a:avLst/>
            </a:prstGeom>
            <a:grpFill/>
            <a:ln>
              <a:noFill/>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algn="ctr">
                <a:buSzPts val="2800"/>
              </a:pPr>
              <a:endParaRPr sz="3700">
                <a:solidFill>
                  <a:srgbClr val="F48C9B"/>
                </a:solidFill>
                <a:latin typeface="+mn-lt"/>
                <a:ea typeface="Itim"/>
                <a:cs typeface="Itim"/>
                <a:sym typeface="Itim"/>
              </a:endParaRPr>
            </a:p>
          </p:txBody>
        </p:sp>
        <p:cxnSp>
          <p:nvCxnSpPr>
            <p:cNvPr id="1095" name="Google Shape;1095;p3"/>
            <p:cNvCxnSpPr/>
            <p:nvPr/>
          </p:nvCxnSpPr>
          <p:spPr>
            <a:xfrm>
              <a:off x="1256290" y="3101651"/>
              <a:ext cx="13376" cy="14825"/>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096" name="Google Shape;1096;p3"/>
            <p:cNvCxnSpPr/>
            <p:nvPr/>
          </p:nvCxnSpPr>
          <p:spPr>
            <a:xfrm flipH="1">
              <a:off x="1500542" y="3100740"/>
              <a:ext cx="13376" cy="12923"/>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097" name="Google Shape;1097;p3"/>
            <p:cNvCxnSpPr/>
            <p:nvPr/>
          </p:nvCxnSpPr>
          <p:spPr>
            <a:xfrm>
              <a:off x="1386611" y="3075806"/>
              <a:ext cx="0" cy="19926"/>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grpSp>
      <p:grpSp>
        <p:nvGrpSpPr>
          <p:cNvPr id="1103" name="Google Shape;1103;p3"/>
          <p:cNvGrpSpPr/>
          <p:nvPr/>
        </p:nvGrpSpPr>
        <p:grpSpPr>
          <a:xfrm>
            <a:off x="6606044" y="3421109"/>
            <a:ext cx="343415" cy="253956"/>
            <a:chOff x="1256290" y="3075806"/>
            <a:chExt cx="257628" cy="190467"/>
          </a:xfrm>
          <a:solidFill>
            <a:schemeClr val="accent2">
              <a:lumMod val="75000"/>
            </a:schemeClr>
          </a:solidFill>
        </p:grpSpPr>
        <p:sp>
          <p:nvSpPr>
            <p:cNvPr id="1104" name="Google Shape;1104;p3"/>
            <p:cNvSpPr/>
            <p:nvPr/>
          </p:nvSpPr>
          <p:spPr>
            <a:xfrm>
              <a:off x="1286384" y="3137357"/>
              <a:ext cx="205922" cy="128916"/>
            </a:xfrm>
            <a:prstGeom prst="heart">
              <a:avLst/>
            </a:prstGeom>
            <a:grpFill/>
            <a:ln>
              <a:noFill/>
            </a:ln>
            <a:effectLst>
              <a:outerShdw blurRad="50800" dist="38100" dir="2700000" algn="tl" rotWithShape="0">
                <a:srgbClr val="FD978E">
                  <a:alpha val="40000"/>
                </a:srgbClr>
              </a:outerShdw>
            </a:effectLst>
          </p:spPr>
          <p:txBody>
            <a:bodyPr spcFirstLastPara="1" wrap="square" lIns="91425" tIns="45700" rIns="91425" bIns="45700" anchor="ctr" anchorCtr="0">
              <a:noAutofit/>
            </a:bodyPr>
            <a:lstStyle/>
            <a:p>
              <a:pPr algn="ctr">
                <a:buSzPts val="2800"/>
              </a:pPr>
              <a:endParaRPr sz="3700">
                <a:solidFill>
                  <a:srgbClr val="F48C9B"/>
                </a:solidFill>
                <a:latin typeface="+mn-lt"/>
                <a:ea typeface="Itim"/>
                <a:cs typeface="Itim"/>
                <a:sym typeface="Itim"/>
              </a:endParaRPr>
            </a:p>
          </p:txBody>
        </p:sp>
        <p:cxnSp>
          <p:nvCxnSpPr>
            <p:cNvPr id="1105" name="Google Shape;1105;p3"/>
            <p:cNvCxnSpPr/>
            <p:nvPr/>
          </p:nvCxnSpPr>
          <p:spPr>
            <a:xfrm>
              <a:off x="1256290" y="3101651"/>
              <a:ext cx="13376" cy="14825"/>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106" name="Google Shape;1106;p3"/>
            <p:cNvCxnSpPr/>
            <p:nvPr/>
          </p:nvCxnSpPr>
          <p:spPr>
            <a:xfrm flipH="1">
              <a:off x="1500542" y="3100740"/>
              <a:ext cx="13376" cy="12923"/>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cxnSp>
          <p:nvCxnSpPr>
            <p:cNvPr id="1107" name="Google Shape;1107;p3"/>
            <p:cNvCxnSpPr/>
            <p:nvPr/>
          </p:nvCxnSpPr>
          <p:spPr>
            <a:xfrm>
              <a:off x="1386611" y="3075806"/>
              <a:ext cx="0" cy="19926"/>
            </a:xfrm>
            <a:prstGeom prst="straightConnector1">
              <a:avLst/>
            </a:prstGeom>
            <a:grpFill/>
            <a:ln w="38100" cap="rnd" cmpd="sng">
              <a:solidFill>
                <a:srgbClr val="F48C9B"/>
              </a:solidFill>
              <a:prstDash val="solid"/>
              <a:round/>
              <a:headEnd type="none" w="sm" len="sm"/>
              <a:tailEnd type="none" w="sm" len="sm"/>
            </a:ln>
            <a:effectLst>
              <a:outerShdw blurRad="50800" dist="38100" dir="2700000" algn="tl" rotWithShape="0">
                <a:srgbClr val="FD978E">
                  <a:alpha val="40000"/>
                </a:srgbClr>
              </a:outerShdw>
            </a:effectLst>
          </p:spPr>
        </p:cxn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75">
                                            <p:txEl>
                                              <p:pRg st="0" end="0"/>
                                            </p:txEl>
                                          </p:spTgt>
                                        </p:tgtEl>
                                        <p:attrNameLst>
                                          <p:attrName>style.visibility</p:attrName>
                                        </p:attrNameLst>
                                      </p:cBhvr>
                                      <p:to>
                                        <p:strVal val="visible"/>
                                      </p:to>
                                    </p:set>
                                    <p:animEffect transition="in" filter="barn(inVertical)">
                                      <p:cBhvr>
                                        <p:cTn id="7" dur="500"/>
                                        <p:tgtEl>
                                          <p:spTgt spid="1075">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76">
                                            <p:txEl>
                                              <p:pRg st="0" end="0"/>
                                            </p:txEl>
                                          </p:spTgt>
                                        </p:tgtEl>
                                        <p:attrNameLst>
                                          <p:attrName>style.visibility</p:attrName>
                                        </p:attrNameLst>
                                      </p:cBhvr>
                                      <p:to>
                                        <p:strVal val="visible"/>
                                      </p:to>
                                    </p:set>
                                    <p:animEffect transition="in" filter="barn(inVertical)">
                                      <p:cBhvr>
                                        <p:cTn id="10" dur="500"/>
                                        <p:tgtEl>
                                          <p:spTgt spid="1076">
                                            <p:txEl>
                                              <p:pRg st="0" end="0"/>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093"/>
                                        </p:tgtEl>
                                        <p:attrNameLst>
                                          <p:attrName>style.visibility</p:attrName>
                                        </p:attrNameLst>
                                      </p:cBhvr>
                                      <p:to>
                                        <p:strVal val="visible"/>
                                      </p:to>
                                    </p:set>
                                    <p:animEffect transition="in" filter="barn(inVertical)">
                                      <p:cBhvr>
                                        <p:cTn id="13" dur="500"/>
                                        <p:tgtEl>
                                          <p:spTgt spid="109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79">
                                            <p:txEl>
                                              <p:pRg st="0" end="0"/>
                                            </p:txEl>
                                          </p:spTgt>
                                        </p:tgtEl>
                                        <p:attrNameLst>
                                          <p:attrName>style.visibility</p:attrName>
                                        </p:attrNameLst>
                                      </p:cBhvr>
                                      <p:to>
                                        <p:strVal val="visible"/>
                                      </p:to>
                                    </p:set>
                                    <p:animEffect transition="in" filter="barn(inVertical)">
                                      <p:cBhvr>
                                        <p:cTn id="18" dur="500"/>
                                        <p:tgtEl>
                                          <p:spTgt spid="1079">
                                            <p:txEl>
                                              <p:pRg st="0" end="0"/>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088"/>
                                        </p:tgtEl>
                                        <p:attrNameLst>
                                          <p:attrName>style.visibility</p:attrName>
                                        </p:attrNameLst>
                                      </p:cBhvr>
                                      <p:to>
                                        <p:strVal val="visible"/>
                                      </p:to>
                                    </p:set>
                                    <p:animEffect transition="in" filter="barn(inVertical)">
                                      <p:cBhvr>
                                        <p:cTn id="21" dur="500"/>
                                        <p:tgtEl>
                                          <p:spTgt spid="108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80">
                                            <p:txEl>
                                              <p:pRg st="0" end="0"/>
                                            </p:txEl>
                                          </p:spTgt>
                                        </p:tgtEl>
                                        <p:attrNameLst>
                                          <p:attrName>style.visibility</p:attrName>
                                        </p:attrNameLst>
                                      </p:cBhvr>
                                      <p:to>
                                        <p:strVal val="visible"/>
                                      </p:to>
                                    </p:set>
                                    <p:animEffect transition="in" filter="barn(inVertical)">
                                      <p:cBhvr>
                                        <p:cTn id="24" dur="500"/>
                                        <p:tgtEl>
                                          <p:spTgt spid="108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103"/>
                                        </p:tgtEl>
                                        <p:attrNameLst>
                                          <p:attrName>style.visibility</p:attrName>
                                        </p:attrNameLst>
                                      </p:cBhvr>
                                      <p:to>
                                        <p:strVal val="visible"/>
                                      </p:to>
                                    </p:set>
                                    <p:animEffect transition="in" filter="wipe(down)">
                                      <p:cBhvr>
                                        <p:cTn id="29" dur="500"/>
                                        <p:tgtEl>
                                          <p:spTgt spid="110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82">
                                            <p:txEl>
                                              <p:pRg st="0" end="0"/>
                                            </p:txEl>
                                          </p:spTgt>
                                        </p:tgtEl>
                                        <p:attrNameLst>
                                          <p:attrName>style.visibility</p:attrName>
                                        </p:attrNameLst>
                                      </p:cBhvr>
                                      <p:to>
                                        <p:strVal val="visible"/>
                                      </p:to>
                                    </p:set>
                                    <p:animEffect transition="in" filter="wipe(down)">
                                      <p:cBhvr>
                                        <p:cTn id="32" dur="500"/>
                                        <p:tgtEl>
                                          <p:spTgt spid="1082">
                                            <p:txEl>
                                              <p:pRg st="0" end="0"/>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083">
                                            <p:txEl>
                                              <p:pRg st="0" end="0"/>
                                            </p:txEl>
                                          </p:spTgt>
                                        </p:tgtEl>
                                        <p:attrNameLst>
                                          <p:attrName>style.visibility</p:attrName>
                                        </p:attrNameLst>
                                      </p:cBhvr>
                                      <p:to>
                                        <p:strVal val="visible"/>
                                      </p:to>
                                    </p:set>
                                    <p:animEffect transition="in" filter="wipe(down)">
                                      <p:cBhvr>
                                        <p:cTn id="35" dur="500"/>
                                        <p:tgtEl>
                                          <p:spTgt spid="1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 grpId="0" build="p"/>
      <p:bldP spid="1076" grpId="0" build="p"/>
      <p:bldP spid="1079" grpId="0" build="p"/>
      <p:bldP spid="1080" grpId="0" build="p"/>
      <p:bldP spid="1082" grpId="0" build="p"/>
      <p:bldP spid="108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2" name="TextBox 1"/>
          <p:cNvSpPr txBox="1"/>
          <p:nvPr/>
        </p:nvSpPr>
        <p:spPr>
          <a:xfrm>
            <a:off x="1277007" y="662152"/>
            <a:ext cx="5155324" cy="584775"/>
          </a:xfrm>
          <a:prstGeom prst="rect">
            <a:avLst/>
          </a:prstGeom>
          <a:noFill/>
        </p:spPr>
        <p:txBody>
          <a:bodyPr wrap="square" rtlCol="0">
            <a:spAutoFit/>
          </a:bodyPr>
          <a:lstStyle/>
          <a:p>
            <a:r>
              <a:rPr lang="en-US" sz="3200" b="1" dirty="0" smtClean="0">
                <a:solidFill>
                  <a:schemeClr val="accent2">
                    <a:lumMod val="75000"/>
                  </a:schemeClr>
                </a:solidFill>
                <a:latin typeface="Times New Roman" pitchFamily="18" charset="0"/>
                <a:cs typeface="Times New Roman" pitchFamily="18" charset="0"/>
              </a:rPr>
              <a:t>I. </a:t>
            </a:r>
            <a:r>
              <a:rPr lang="en-US" sz="3200" b="1" dirty="0" err="1" smtClean="0">
                <a:solidFill>
                  <a:schemeClr val="accent2">
                    <a:lumMod val="75000"/>
                  </a:schemeClr>
                </a:solidFill>
                <a:latin typeface="Times New Roman" pitchFamily="18" charset="0"/>
                <a:cs typeface="Times New Roman" pitchFamily="18" charset="0"/>
              </a:rPr>
              <a:t>Các</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loại</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nguyên</a:t>
            </a:r>
            <a:r>
              <a:rPr lang="en-US" sz="3200" b="1" dirty="0" smtClean="0">
                <a:solidFill>
                  <a:schemeClr val="accent2">
                    <a:lumMod val="75000"/>
                  </a:schemeClr>
                </a:solidFill>
                <a:latin typeface="Times New Roman" pitchFamily="18" charset="0"/>
                <a:cs typeface="Times New Roman" pitchFamily="18" charset="0"/>
              </a:rPr>
              <a:t> </a:t>
            </a:r>
            <a:r>
              <a:rPr lang="en-US" sz="3200" b="1" dirty="0" err="1" smtClean="0">
                <a:solidFill>
                  <a:schemeClr val="accent2">
                    <a:lumMod val="75000"/>
                  </a:schemeClr>
                </a:solidFill>
                <a:latin typeface="Times New Roman" pitchFamily="18" charset="0"/>
                <a:cs typeface="Times New Roman" pitchFamily="18" charset="0"/>
              </a:rPr>
              <a:t>liệu</a:t>
            </a:r>
            <a:endParaRPr lang="en-US" sz="3200" b="1" dirty="0">
              <a:solidFill>
                <a:schemeClr val="accent2">
                  <a:lumMod val="75000"/>
                </a:schemeClr>
              </a:solidFill>
              <a:latin typeface="Times New Roman" pitchFamily="18" charset="0"/>
              <a:cs typeface="Times New Roman" pitchFamily="18" charset="0"/>
            </a:endParaRPr>
          </a:p>
        </p:txBody>
      </p:sp>
      <p:sp>
        <p:nvSpPr>
          <p:cNvPr id="9" name="AutoShape 4" descr="Giá mủ cao su Bình Phước cập nhật hàng ngày | GCS"/>
          <p:cNvSpPr>
            <a:spLocks noChangeAspect="1" noChangeArrowheads="1"/>
          </p:cNvSpPr>
          <p:nvPr/>
        </p:nvSpPr>
        <p:spPr bwMode="auto">
          <a:xfrm>
            <a:off x="207379" y="122703"/>
            <a:ext cx="406294"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ounded Rectangle 10"/>
          <p:cNvSpPr/>
          <p:nvPr/>
        </p:nvSpPr>
        <p:spPr>
          <a:xfrm>
            <a:off x="1669405" y="1522658"/>
            <a:ext cx="9776361" cy="1819632"/>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err="1">
                <a:solidFill>
                  <a:srgbClr val="002060"/>
                </a:solidFill>
                <a:latin typeface="Times New Roman" pitchFamily="18" charset="0"/>
                <a:cs typeface="Times New Roman" pitchFamily="18" charset="0"/>
              </a:rPr>
              <a:t>Hãy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nguyên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liệu</a:t>
            </a:r>
            <a:r>
              <a:rPr lang="en-US" sz="2800" dirty="0">
                <a:solidFill>
                  <a:srgbClr val="002060"/>
                </a:solidFill>
                <a:latin typeface="Times New Roman" pitchFamily="18" charset="0"/>
                <a:cs typeface="Times New Roman" pitchFamily="18" charset="0"/>
              </a:rPr>
              <a:t> đ</a:t>
            </a:r>
            <a:r>
              <a:rPr lang="vi-VN" sz="2800" dirty="0">
                <a:solidFill>
                  <a:srgbClr val="002060"/>
                </a:solidFill>
                <a:latin typeface="Times New Roman" pitchFamily="18" charset="0"/>
                <a:cs typeface="Times New Roman" pitchFamily="18" charset="0"/>
              </a:rPr>
              <a:t>ượ</a:t>
            </a:r>
            <a:r>
              <a:rPr lang="en-US" sz="2800" dirty="0">
                <a:solidFill>
                  <a:srgbClr val="002060"/>
                </a:solidFill>
                <a:latin typeface="Times New Roman" pitchFamily="18" charset="0"/>
                <a:cs typeface="Times New Roman" pitchFamily="18" charset="0"/>
              </a:rPr>
              <a:t>c </a:t>
            </a:r>
            <a:r>
              <a:rPr lang="en-US" sz="2800" dirty="0" err="1">
                <a:solidFill>
                  <a:srgbClr val="002060"/>
                </a:solidFill>
                <a:latin typeface="Times New Roman" pitchFamily="18" charset="0"/>
                <a:cs typeface="Times New Roman" pitchFamily="18" charset="0"/>
              </a:rPr>
              <a:t>sử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dụng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sống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hằng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ngày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biết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Từ</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những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nguyên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liệu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ra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những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sản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phẩm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a:t>
            </a:r>
          </a:p>
        </p:txBody>
      </p:sp>
      <p:sp>
        <p:nvSpPr>
          <p:cNvPr id="14" name="Rectangle 13"/>
          <p:cNvSpPr/>
          <p:nvPr/>
        </p:nvSpPr>
        <p:spPr>
          <a:xfrm>
            <a:off x="3234573" y="3988491"/>
            <a:ext cx="8211193" cy="49160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indent="180340" algn="just">
              <a:lnSpc>
                <a:spcPct val="107000"/>
              </a:lnSpc>
              <a:spcAft>
                <a:spcPts val="0"/>
              </a:spcAft>
            </a:pPr>
            <a:r>
              <a:rPr lang="vi-VN" sz="2600" dirty="0" smtClean="0">
                <a:solidFill>
                  <a:schemeClr val="bg1"/>
                </a:solidFill>
                <a:latin typeface="+mj-lt"/>
                <a:ea typeface="Autocar Bold Condensed" panose="020B0500000000000000" pitchFamily="34" charset="0"/>
                <a:cs typeface="Autocar Bold Condensed" panose="020B0500000000000000" pitchFamily="34" charset="0"/>
              </a:rPr>
              <a:t>Cho biết đâu là nguyên liệu tự nhiên, nguyên liệu nhân tạo</a:t>
            </a:r>
            <a:endParaRPr lang="vi-VN" sz="2600" dirty="0">
              <a:solidFill>
                <a:schemeClr val="bg1"/>
              </a:solidFill>
              <a:latin typeface="+mj-lt"/>
              <a:ea typeface="Autocar Bold Condensed" panose="020B0500000000000000" pitchFamily="34" charset="0"/>
              <a:cs typeface="Autocar Bold Condensed" panose="020B0500000000000000" pitchFamily="34" charset="0"/>
            </a:endParaRPr>
          </a:p>
        </p:txBody>
      </p:sp>
      <p:pic>
        <p:nvPicPr>
          <p:cNvPr id="15" name="Picture 6" descr="NARA&amp;#39;S HAPPY LIFE 2 | Cute cartoon pictures, Cute love gif, Cute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2951585"/>
            <a:ext cx="3234573" cy="30881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cxnSp>
        <p:nvCxnSpPr>
          <p:cNvPr id="9" name="Straight Connector 8"/>
          <p:cNvCxnSpPr/>
          <p:nvPr/>
        </p:nvCxnSpPr>
        <p:spPr>
          <a:xfrm flipH="1">
            <a:off x="3887736" y="2195979"/>
            <a:ext cx="8540" cy="3622651"/>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05196" y="2567074"/>
            <a:ext cx="10421548" cy="0"/>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stretch>
            <a:fillRect/>
          </a:stretch>
        </p:blipFill>
        <p:spPr>
          <a:xfrm>
            <a:off x="949741" y="4089307"/>
            <a:ext cx="2758704" cy="1395917"/>
          </a:xfrm>
          <a:prstGeom prst="rect">
            <a:avLst/>
          </a:prstGeom>
        </p:spPr>
      </p:pic>
      <p:sp>
        <p:nvSpPr>
          <p:cNvPr id="12" name="TextBox 11"/>
          <p:cNvSpPr txBox="1"/>
          <p:nvPr/>
        </p:nvSpPr>
        <p:spPr>
          <a:xfrm>
            <a:off x="1082112" y="2086828"/>
            <a:ext cx="2765614"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002060"/>
                </a:solidFill>
                <a:latin typeface="+mn-lt"/>
                <a:cs typeface="#9Slide03 Arima Madurai Black" panose="00000A00000000000000" pitchFamily="2" charset="0"/>
                <a:sym typeface="Arial"/>
              </a:rPr>
              <a:t>Nguyên liệu</a:t>
            </a:r>
            <a:endParaRPr lang="vi-VN" sz="2400" b="1" kern="0" dirty="0">
              <a:solidFill>
                <a:srgbClr val="002060"/>
              </a:solidFill>
              <a:latin typeface="+mn-lt"/>
              <a:cs typeface="#9Slide03 Arima Madurai Black" panose="00000A00000000000000" pitchFamily="2" charset="0"/>
              <a:sym typeface="Arial"/>
            </a:endParaRPr>
          </a:p>
        </p:txBody>
      </p:sp>
      <p:sp>
        <p:nvSpPr>
          <p:cNvPr id="13" name="TextBox 12"/>
          <p:cNvSpPr txBox="1"/>
          <p:nvPr/>
        </p:nvSpPr>
        <p:spPr>
          <a:xfrm>
            <a:off x="5611344" y="2132095"/>
            <a:ext cx="4148590"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FF0000"/>
                </a:solidFill>
                <a:latin typeface="+mn-lt"/>
                <a:cs typeface="#9Slide03 Arima Madurai Black" panose="00000A00000000000000" pitchFamily="2" charset="0"/>
                <a:sym typeface="Arial"/>
              </a:rPr>
              <a:t>Vật liệu, sản phẩm</a:t>
            </a:r>
            <a:endParaRPr lang="vi-VN" sz="2400" b="1" kern="0" dirty="0">
              <a:solidFill>
                <a:srgbClr val="FF0000"/>
              </a:solidFill>
              <a:latin typeface="+mn-lt"/>
              <a:cs typeface="#9Slide03 Arima Madurai Black" panose="00000A00000000000000" pitchFamily="2" charset="0"/>
              <a:sym typeface="Arial"/>
            </a:endParaRPr>
          </a:p>
        </p:txBody>
      </p:sp>
      <p:sp>
        <p:nvSpPr>
          <p:cNvPr id="14" name="Rectangle 13"/>
          <p:cNvSpPr/>
          <p:nvPr/>
        </p:nvSpPr>
        <p:spPr>
          <a:xfrm>
            <a:off x="1215764" y="5665898"/>
            <a:ext cx="2496628" cy="361135"/>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vi-VN" sz="2300" kern="0" dirty="0" smtClean="0">
                <a:solidFill>
                  <a:srgbClr val="002060"/>
                </a:solidFill>
                <a:cs typeface="#9Slide03 Arima Madurai" panose="00000500000000000000" pitchFamily="2" charset="0"/>
                <a:sym typeface="Arial"/>
              </a:rPr>
              <a:t>Đá vôi</a:t>
            </a:r>
            <a:endParaRPr lang="vi-VN" sz="2300" kern="0" dirty="0">
              <a:solidFill>
                <a:srgbClr val="002060"/>
              </a:solidFill>
              <a:cs typeface="#9Slide03 Arima Madurai" panose="00000500000000000000" pitchFamily="2" charset="0"/>
              <a:sym typeface="Arial"/>
            </a:endParaRPr>
          </a:p>
        </p:txBody>
      </p:sp>
      <p:sp>
        <p:nvSpPr>
          <p:cNvPr id="15" name="Rectangle 14"/>
          <p:cNvSpPr/>
          <p:nvPr/>
        </p:nvSpPr>
        <p:spPr>
          <a:xfrm>
            <a:off x="4400215" y="4283683"/>
            <a:ext cx="1880547" cy="428772"/>
          </a:xfrm>
          <a:prstGeom prst="rect">
            <a:avLst/>
          </a:prstGeom>
          <a:solidFill>
            <a:srgbClr val="C00000"/>
          </a:solidFill>
          <a:ln>
            <a:noFill/>
          </a:ln>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en-US" sz="2300" kern="0" dirty="0">
                <a:solidFill>
                  <a:schemeClr val="bg1"/>
                </a:solidFill>
                <a:cs typeface="#9Slide03 Arima Madurai" panose="00000500000000000000" pitchFamily="2" charset="0"/>
                <a:sym typeface="Arial"/>
              </a:rPr>
              <a:t>Xi </a:t>
            </a:r>
            <a:r>
              <a:rPr lang="vi-VN" sz="2300" kern="0" dirty="0" smtClean="0">
                <a:solidFill>
                  <a:schemeClr val="bg1"/>
                </a:solidFill>
                <a:cs typeface="#9Slide03 Arima Madurai" panose="00000500000000000000" pitchFamily="2" charset="0"/>
                <a:sym typeface="Arial"/>
              </a:rPr>
              <a:t>măng</a:t>
            </a:r>
            <a:endParaRPr lang="vi-VN" sz="2300" kern="0" dirty="0">
              <a:solidFill>
                <a:schemeClr val="bg1"/>
              </a:solidFill>
              <a:cs typeface="#9Slide03 Arima Madurai" panose="00000500000000000000" pitchFamily="2" charset="0"/>
              <a:sym typeface="Arial"/>
            </a:endParaRPr>
          </a:p>
        </p:txBody>
      </p:sp>
      <p:sp>
        <p:nvSpPr>
          <p:cNvPr id="16" name="Rectangle 15"/>
          <p:cNvSpPr/>
          <p:nvPr/>
        </p:nvSpPr>
        <p:spPr>
          <a:xfrm>
            <a:off x="8799563" y="4283685"/>
            <a:ext cx="2175136" cy="428770"/>
          </a:xfrm>
          <a:prstGeom prst="rect">
            <a:avLst/>
          </a:prstGeom>
          <a:solidFill>
            <a:srgbClr val="002060"/>
          </a:solidFill>
          <a:ln>
            <a:noFill/>
          </a:ln>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vi-VN" sz="2300" kern="0" dirty="0" smtClean="0">
                <a:solidFill>
                  <a:schemeClr val="bg1"/>
                </a:solidFill>
                <a:cs typeface="#9Slide03 Arima Madurai" panose="00000500000000000000" pitchFamily="2" charset="0"/>
                <a:sym typeface="Arial"/>
              </a:rPr>
              <a:t>Vô</a:t>
            </a:r>
            <a:r>
              <a:rPr lang="en-US" sz="2300" kern="0" dirty="0" err="1" smtClean="0">
                <a:solidFill>
                  <a:schemeClr val="bg1"/>
                </a:solidFill>
                <a:cs typeface="#9Slide03 Arima Madurai" panose="00000500000000000000" pitchFamily="2" charset="0"/>
                <a:sym typeface="Arial"/>
              </a:rPr>
              <a:t>i</a:t>
            </a:r>
            <a:r>
              <a:rPr lang="en-US" sz="2300" kern="0" dirty="0" smtClean="0">
                <a:solidFill>
                  <a:schemeClr val="bg1"/>
                </a:solidFill>
                <a:cs typeface="#9Slide03 Arima Madurai" panose="00000500000000000000" pitchFamily="2" charset="0"/>
                <a:sym typeface="Arial"/>
              </a:rPr>
              <a:t> </a:t>
            </a:r>
            <a:r>
              <a:rPr lang="en-US" sz="2300" kern="0" dirty="0">
                <a:solidFill>
                  <a:schemeClr val="bg1"/>
                </a:solidFill>
                <a:cs typeface="#9Slide03 Arima Madurai" panose="00000500000000000000" pitchFamily="2" charset="0"/>
                <a:sym typeface="Arial"/>
              </a:rPr>
              <a:t>s</a:t>
            </a:r>
            <a:r>
              <a:rPr lang="vi-VN" sz="2300" kern="0" dirty="0">
                <a:solidFill>
                  <a:schemeClr val="bg1"/>
                </a:solidFill>
                <a:cs typeface="#9Slide03 Arima Madurai" panose="00000500000000000000" pitchFamily="2" charset="0"/>
                <a:sym typeface="Arial"/>
              </a:rPr>
              <a:t>ơ</a:t>
            </a:r>
            <a:r>
              <a:rPr lang="en-US" sz="2300" kern="0" dirty="0">
                <a:solidFill>
                  <a:schemeClr val="bg1"/>
                </a:solidFill>
                <a:cs typeface="#9Slide03 Arima Madurai" panose="00000500000000000000" pitchFamily="2" charset="0"/>
                <a:sym typeface="Arial"/>
              </a:rPr>
              <a:t>n </a:t>
            </a:r>
            <a:r>
              <a:rPr lang="vi-VN" sz="2300" kern="0" dirty="0" smtClean="0">
                <a:solidFill>
                  <a:schemeClr val="bg1"/>
                </a:solidFill>
                <a:cs typeface="#9Slide03 Arima Madurai" panose="00000500000000000000" pitchFamily="2" charset="0"/>
                <a:sym typeface="Arial"/>
              </a:rPr>
              <a:t>nhà</a:t>
            </a:r>
            <a:endParaRPr lang="vi-VN" sz="2300" kern="0" dirty="0">
              <a:solidFill>
                <a:schemeClr val="bg1"/>
              </a:solidFill>
              <a:cs typeface="#9Slide03 Arima Madurai" panose="00000500000000000000" pitchFamily="2" charset="0"/>
              <a:sym typeface="Arial"/>
            </a:endParaRPr>
          </a:p>
        </p:txBody>
      </p:sp>
      <p:pic>
        <p:nvPicPr>
          <p:cNvPr id="17" name="Picture 6" descr="Không tăng giá: Xi măng tự đẩy mình vào “cửa tử”"/>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8555" y="2744256"/>
            <a:ext cx="2620840" cy="13734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ướng dẫn pha màu vôi ve quét tường đẹp chuẩ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1581" y="2744255"/>
            <a:ext cx="2825059" cy="13655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Quy Trình Làm Gốm Sứ Bát Tràng Như Thế Nà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66797" y="4712455"/>
            <a:ext cx="2609764" cy="1291387"/>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5912923" y="6103420"/>
            <a:ext cx="3117509" cy="371924"/>
          </a:xfrm>
          <a:prstGeom prst="rect">
            <a:avLst/>
          </a:prstGeom>
          <a:solidFill>
            <a:srgbClr val="00B0F0"/>
          </a:solidFill>
          <a:ln>
            <a:noFill/>
          </a:ln>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en-US" sz="2300" kern="0" dirty="0" smtClean="0">
                <a:solidFill>
                  <a:schemeClr val="bg1"/>
                </a:solidFill>
                <a:cs typeface="#9Slide03 Arima Madurai" panose="00000500000000000000" pitchFamily="2" charset="0"/>
                <a:sym typeface="Arial"/>
              </a:rPr>
              <a:t>T</a:t>
            </a:r>
            <a:r>
              <a:rPr lang="vi-VN" sz="2300" kern="0" dirty="0" smtClean="0">
                <a:solidFill>
                  <a:schemeClr val="bg1"/>
                </a:solidFill>
                <a:cs typeface="#9Slide03 Arima Madurai" panose="00000500000000000000" pitchFamily="2" charset="0"/>
                <a:sym typeface="Arial"/>
              </a:rPr>
              <a:t>rán</a:t>
            </a:r>
            <a:r>
              <a:rPr lang="en-US" sz="2300" kern="0" dirty="0" smtClean="0">
                <a:solidFill>
                  <a:schemeClr val="bg1"/>
                </a:solidFill>
                <a:cs typeface="#9Slide03 Arima Madurai" panose="00000500000000000000" pitchFamily="2" charset="0"/>
                <a:sym typeface="Arial"/>
              </a:rPr>
              <a:t>g </a:t>
            </a:r>
            <a:r>
              <a:rPr lang="en-US" sz="2300" kern="0" dirty="0">
                <a:solidFill>
                  <a:schemeClr val="bg1"/>
                </a:solidFill>
                <a:cs typeface="#9Slide03 Arima Madurai" panose="00000500000000000000" pitchFamily="2" charset="0"/>
                <a:sym typeface="Arial"/>
              </a:rPr>
              <a:t>men </a:t>
            </a:r>
            <a:r>
              <a:rPr lang="vi-VN" sz="2300" kern="0" dirty="0" smtClean="0">
                <a:solidFill>
                  <a:schemeClr val="bg1"/>
                </a:solidFill>
                <a:cs typeface="#9Slide03 Arima Madurai" panose="00000500000000000000" pitchFamily="2" charset="0"/>
                <a:sym typeface="Arial"/>
              </a:rPr>
              <a:t>đồ sứ</a:t>
            </a:r>
            <a:endParaRPr lang="vi-VN" sz="2300" kern="0" dirty="0">
              <a:solidFill>
                <a:schemeClr val="bg1"/>
              </a:solidFill>
              <a:cs typeface="#9Slide03 Arima Madurai" panose="00000500000000000000" pitchFamily="2" charset="0"/>
              <a:sym typeface="Arial"/>
            </a:endParaRPr>
          </a:p>
        </p:txBody>
      </p:sp>
      <p:pic>
        <p:nvPicPr>
          <p:cNvPr id="21" name="Picture 12" descr="Đá vôi – Wikipedia tiếng Việt"/>
          <p:cNvPicPr>
            <a:picLocks noChangeAspect="1" noChangeArrowheads="1"/>
          </p:cNvPicPr>
          <p:nvPr/>
        </p:nvPicPr>
        <p:blipFill rotWithShape="1">
          <a:blip r:embed="rId7">
            <a:extLst>
              <a:ext uri="{28A0092B-C50C-407E-A947-70E740481C1C}">
                <a14:useLocalDpi xmlns:a14="http://schemas.microsoft.com/office/drawing/2010/main" val="0"/>
              </a:ext>
            </a:extLst>
          </a:blip>
          <a:srcRect t="10691"/>
          <a:stretch/>
        </p:blipFill>
        <p:spPr bwMode="auto">
          <a:xfrm>
            <a:off x="987063" y="2652022"/>
            <a:ext cx="2697108" cy="1355280"/>
          </a:xfrm>
          <a:prstGeom prst="rect">
            <a:avLst/>
          </a:prstGeom>
          <a:noFill/>
          <a:extLst>
            <a:ext uri="{909E8E84-426E-40DD-AFC4-6F175D3DCCD1}">
              <a14:hiddenFill xmlns:a14="http://schemas.microsoft.com/office/drawing/2010/main">
                <a:solidFill>
                  <a:srgbClr val="FFFFFF"/>
                </a:solidFill>
              </a14:hiddenFill>
            </a:ext>
          </a:extLst>
        </p:spPr>
      </p:pic>
      <p:sp>
        <p:nvSpPr>
          <p:cNvPr id="22" name="Curved Down Arrow 21"/>
          <p:cNvSpPr/>
          <p:nvPr/>
        </p:nvSpPr>
        <p:spPr bwMode="auto">
          <a:xfrm>
            <a:off x="2715333" y="1376128"/>
            <a:ext cx="2666881" cy="596183"/>
          </a:xfrm>
          <a:prstGeom prst="curvedDownArrow">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cxnSp>
        <p:nvCxnSpPr>
          <p:cNvPr id="9" name="Straight Connector 8"/>
          <p:cNvCxnSpPr/>
          <p:nvPr/>
        </p:nvCxnSpPr>
        <p:spPr>
          <a:xfrm flipH="1">
            <a:off x="3887736" y="2195979"/>
            <a:ext cx="8540" cy="3622651"/>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05196" y="2567074"/>
            <a:ext cx="10421548" cy="0"/>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13462" y="1936249"/>
            <a:ext cx="2997784"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002060"/>
                </a:solidFill>
                <a:latin typeface="+mn-lt"/>
                <a:cs typeface="#9Slide03 Arima Madurai Black" panose="00000A00000000000000" pitchFamily="2" charset="0"/>
                <a:sym typeface="Arial"/>
              </a:rPr>
              <a:t>Nguyên liệu</a:t>
            </a:r>
            <a:endParaRPr lang="vi-VN" sz="2400" b="1" kern="0" dirty="0">
              <a:solidFill>
                <a:srgbClr val="002060"/>
              </a:solidFill>
              <a:latin typeface="+mn-lt"/>
              <a:cs typeface="#9Slide03 Arima Madurai Black" panose="00000A00000000000000" pitchFamily="2" charset="0"/>
              <a:sym typeface="Arial"/>
            </a:endParaRPr>
          </a:p>
        </p:txBody>
      </p:sp>
      <p:sp>
        <p:nvSpPr>
          <p:cNvPr id="12" name="TextBox 11"/>
          <p:cNvSpPr txBox="1"/>
          <p:nvPr/>
        </p:nvSpPr>
        <p:spPr>
          <a:xfrm>
            <a:off x="5576945" y="1936249"/>
            <a:ext cx="4496858"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FF0000"/>
                </a:solidFill>
                <a:latin typeface="+mn-lt"/>
                <a:cs typeface="#9Slide03 Arima Madurai Black" panose="00000A00000000000000" pitchFamily="2" charset="0"/>
                <a:sym typeface="Arial"/>
              </a:rPr>
              <a:t>Vật liệu, sản phẩm</a:t>
            </a:r>
            <a:endParaRPr lang="vi-VN" sz="2400" b="1" kern="0" dirty="0">
              <a:solidFill>
                <a:srgbClr val="FF0000"/>
              </a:solidFill>
              <a:latin typeface="+mn-lt"/>
              <a:cs typeface="#9Slide03 Arima Madurai Black" panose="00000A00000000000000" pitchFamily="2" charset="0"/>
              <a:sym typeface="Arial"/>
            </a:endParaRPr>
          </a:p>
        </p:txBody>
      </p:sp>
      <p:sp>
        <p:nvSpPr>
          <p:cNvPr id="13" name="Rectangle 12"/>
          <p:cNvSpPr/>
          <p:nvPr/>
        </p:nvSpPr>
        <p:spPr>
          <a:xfrm>
            <a:off x="1165523" y="5561667"/>
            <a:ext cx="2706216" cy="492292"/>
          </a:xfrm>
          <a:prstGeom prst="rect">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vi-VN" sz="2400" kern="0" dirty="0" smtClean="0">
                <a:solidFill>
                  <a:srgbClr val="002060"/>
                </a:solidFill>
                <a:cs typeface="#9Slide03 Arima Madurai" panose="00000500000000000000" pitchFamily="2" charset="0"/>
                <a:sym typeface="Arial"/>
              </a:rPr>
              <a:t>Quặng bauxite</a:t>
            </a:r>
            <a:endParaRPr lang="vi-VN" sz="2400" kern="0" dirty="0">
              <a:solidFill>
                <a:srgbClr val="002060"/>
              </a:solidFill>
              <a:cs typeface="#9Slide03 Arima Madurai" panose="00000500000000000000" pitchFamily="2" charset="0"/>
              <a:sym typeface="Arial"/>
            </a:endParaRPr>
          </a:p>
        </p:txBody>
      </p:sp>
      <p:pic>
        <p:nvPicPr>
          <p:cNvPr id="14" name="Picture 13"/>
          <p:cNvPicPr>
            <a:picLocks noChangeAspect="1"/>
          </p:cNvPicPr>
          <p:nvPr/>
        </p:nvPicPr>
        <p:blipFill>
          <a:blip r:embed="rId3"/>
          <a:stretch>
            <a:fillRect/>
          </a:stretch>
        </p:blipFill>
        <p:spPr>
          <a:xfrm>
            <a:off x="1013462" y="2613507"/>
            <a:ext cx="2709562" cy="1321391"/>
          </a:xfrm>
          <a:prstGeom prst="rect">
            <a:avLst/>
          </a:prstGeom>
        </p:spPr>
      </p:pic>
      <p:sp>
        <p:nvSpPr>
          <p:cNvPr id="15" name="AutoShape 4" descr="Giá bauxite sẽ còn tăng do thiếu hụt trong 3 năm tới"/>
          <p:cNvSpPr>
            <a:spLocks noChangeAspect="1" noChangeArrowheads="1"/>
          </p:cNvSpPr>
          <p:nvPr/>
        </p:nvSpPr>
        <p:spPr bwMode="auto">
          <a:xfrm>
            <a:off x="207379" y="712788"/>
            <a:ext cx="40629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n-US" sz="1400" kern="0">
              <a:solidFill>
                <a:srgbClr val="000000"/>
              </a:solidFill>
              <a:latin typeface="+mn-lt"/>
              <a:cs typeface="Arial"/>
              <a:sym typeface="Arial"/>
            </a:endParaRPr>
          </a:p>
        </p:txBody>
      </p:sp>
      <p:pic>
        <p:nvPicPr>
          <p:cNvPr id="16" name="Picture 6" descr="Hình ảnh về Nhôm và hợp chất của Nhô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83" y="3963030"/>
            <a:ext cx="2687997" cy="139663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6321972" y="4956601"/>
            <a:ext cx="3042745" cy="403060"/>
          </a:xfrm>
          <a:prstGeom prst="rect">
            <a:avLst/>
          </a:prstGeom>
          <a:solidFill>
            <a:schemeClr val="tx2">
              <a:lumMod val="50000"/>
            </a:schemeClr>
          </a:solidFill>
          <a:ln>
            <a:noFill/>
          </a:ln>
        </p:spPr>
        <p:style>
          <a:lnRef idx="2">
            <a:schemeClr val="accent1"/>
          </a:lnRef>
          <a:fillRef idx="1">
            <a:schemeClr val="lt1"/>
          </a:fillRef>
          <a:effectRef idx="0">
            <a:schemeClr val="accent1"/>
          </a:effectRef>
          <a:fontRef idx="minor">
            <a:schemeClr val="dk1"/>
          </a:fontRef>
        </p:style>
        <p:txBody>
          <a:bodyPr rtlCol="0" anchor="t"/>
          <a:lstStyle/>
          <a:p>
            <a:pPr algn="ctr">
              <a:buClr>
                <a:srgbClr val="000000"/>
              </a:buClr>
              <a:buFont typeface="Arial"/>
              <a:buNone/>
            </a:pPr>
            <a:r>
              <a:rPr lang="vi-VN" sz="2400" b="1" kern="0" dirty="0" smtClean="0">
                <a:solidFill>
                  <a:schemeClr val="bg1"/>
                </a:solidFill>
                <a:cs typeface="#9Slide03 Arima Madurai" panose="00000500000000000000" pitchFamily="2" charset="0"/>
                <a:sym typeface="Arial"/>
              </a:rPr>
              <a:t>Vật liệu nhôm</a:t>
            </a:r>
            <a:endParaRPr lang="vi-VN" sz="2400" b="1" kern="0" dirty="0">
              <a:solidFill>
                <a:schemeClr val="bg1"/>
              </a:solidFill>
              <a:cs typeface="#9Slide03 Arima Madurai" panose="00000500000000000000" pitchFamily="2" charset="0"/>
              <a:sym typeface="Arial"/>
            </a:endParaRPr>
          </a:p>
        </p:txBody>
      </p:sp>
      <p:pic>
        <p:nvPicPr>
          <p:cNvPr id="18" name="Picture 2" descr="Vật liệu nhô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76777" y="2938173"/>
            <a:ext cx="3047893" cy="164574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ách bảo quản đồ dùng bằng nhôm không phải ai cũng biết - Thành Hưng Grou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94066" y="2963456"/>
            <a:ext cx="3270283" cy="1620463"/>
          </a:xfrm>
          <a:prstGeom prst="rect">
            <a:avLst/>
          </a:prstGeom>
          <a:noFill/>
          <a:extLst>
            <a:ext uri="{909E8E84-426E-40DD-AFC4-6F175D3DCCD1}">
              <a14:hiddenFill xmlns:a14="http://schemas.microsoft.com/office/drawing/2010/main">
                <a:solidFill>
                  <a:srgbClr val="FFFFFF"/>
                </a:solidFill>
              </a14:hiddenFill>
            </a:ext>
          </a:extLst>
        </p:spPr>
      </p:pic>
      <p:sp>
        <p:nvSpPr>
          <p:cNvPr id="20" name="Curved Down Arrow 19"/>
          <p:cNvSpPr/>
          <p:nvPr/>
        </p:nvSpPr>
        <p:spPr bwMode="auto">
          <a:xfrm>
            <a:off x="2715333" y="1376128"/>
            <a:ext cx="2666881" cy="596183"/>
          </a:xfrm>
          <a:prstGeom prst="curvedDownArrow">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par>
                                <p:cTn id="19" presetID="22" presetClass="entr" presetSubtype="4"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887736" y="2195979"/>
            <a:ext cx="8540" cy="3622651"/>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05196" y="2567074"/>
            <a:ext cx="10421548" cy="0"/>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64007" y="2105410"/>
            <a:ext cx="3021920"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002060"/>
                </a:solidFill>
                <a:latin typeface="+mn-lt"/>
                <a:cs typeface="#9Slide03 Arima Madurai Black" panose="00000A00000000000000" pitchFamily="2" charset="0"/>
                <a:sym typeface="Arial"/>
              </a:rPr>
              <a:t>Nguyên liệu</a:t>
            </a:r>
            <a:endParaRPr lang="vi-VN" sz="2400" b="1" kern="0" dirty="0">
              <a:solidFill>
                <a:srgbClr val="002060"/>
              </a:solidFill>
              <a:latin typeface="+mn-lt"/>
              <a:cs typeface="#9Slide03 Arima Madurai Black" panose="00000A00000000000000" pitchFamily="2" charset="0"/>
              <a:sym typeface="Arial"/>
            </a:endParaRPr>
          </a:p>
        </p:txBody>
      </p:sp>
      <p:sp>
        <p:nvSpPr>
          <p:cNvPr id="8" name="TextBox 7"/>
          <p:cNvSpPr txBox="1"/>
          <p:nvPr/>
        </p:nvSpPr>
        <p:spPr>
          <a:xfrm>
            <a:off x="5456350" y="2105410"/>
            <a:ext cx="4533063"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FF0000"/>
                </a:solidFill>
                <a:latin typeface="+mn-lt"/>
                <a:cs typeface="#9Slide03 Arima Madurai Black" panose="00000A00000000000000" pitchFamily="2" charset="0"/>
                <a:sym typeface="Arial"/>
              </a:rPr>
              <a:t>Vật liệu, sản phẩm</a:t>
            </a:r>
            <a:endParaRPr lang="vi-VN" sz="2400" b="1" kern="0" dirty="0">
              <a:solidFill>
                <a:srgbClr val="FF0000"/>
              </a:solidFill>
              <a:latin typeface="+mn-lt"/>
              <a:cs typeface="#9Slide03 Arima Madurai Black" panose="00000A00000000000000" pitchFamily="2" charset="0"/>
              <a:sym typeface="Arial"/>
            </a:endParaRPr>
          </a:p>
        </p:txBody>
      </p:sp>
      <p:sp>
        <p:nvSpPr>
          <p:cNvPr id="9" name="Rectangle 8"/>
          <p:cNvSpPr/>
          <p:nvPr/>
        </p:nvSpPr>
        <p:spPr>
          <a:xfrm>
            <a:off x="1040382" y="5421241"/>
            <a:ext cx="2728004" cy="4722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Cát</a:t>
            </a:r>
            <a:endParaRPr lang="vi-VN" sz="2400" b="1" kern="0" dirty="0">
              <a:solidFill>
                <a:srgbClr val="002060"/>
              </a:solidFill>
              <a:cs typeface="#9Slide03 Arima Madurai" panose="00000500000000000000" pitchFamily="2" charset="0"/>
              <a:sym typeface="Arial"/>
            </a:endParaRPr>
          </a:p>
        </p:txBody>
      </p:sp>
      <p:sp>
        <p:nvSpPr>
          <p:cNvPr id="10" name="Rectangle 9"/>
          <p:cNvSpPr/>
          <p:nvPr/>
        </p:nvSpPr>
        <p:spPr>
          <a:xfrm>
            <a:off x="4040231" y="4740862"/>
            <a:ext cx="3153097" cy="4722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Thủy tinh</a:t>
            </a:r>
            <a:endParaRPr lang="vi-VN" sz="2400" b="1" kern="0" dirty="0">
              <a:solidFill>
                <a:srgbClr val="002060"/>
              </a:solidFill>
              <a:cs typeface="#9Slide03 Arima Madurai" panose="00000500000000000000" pitchFamily="2" charset="0"/>
              <a:sym typeface="Arial"/>
            </a:endParaRPr>
          </a:p>
        </p:txBody>
      </p:sp>
      <p:pic>
        <p:nvPicPr>
          <p:cNvPr id="11" name="Picture 10"/>
          <p:cNvPicPr>
            <a:picLocks noChangeAspect="1"/>
          </p:cNvPicPr>
          <p:nvPr/>
        </p:nvPicPr>
        <p:blipFill>
          <a:blip r:embed="rId2"/>
          <a:stretch>
            <a:fillRect/>
          </a:stretch>
        </p:blipFill>
        <p:spPr>
          <a:xfrm>
            <a:off x="1016081" y="2615462"/>
            <a:ext cx="2687997" cy="1328195"/>
          </a:xfrm>
          <a:prstGeom prst="rect">
            <a:avLst/>
          </a:prstGeom>
        </p:spPr>
      </p:pic>
      <p:pic>
        <p:nvPicPr>
          <p:cNvPr id="12" name="Picture 2" descr="Giá cát xây dựng mới nhất 2020 - Cát xây dựng bao nhiêu 1 khố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6080" y="3992041"/>
            <a:ext cx="2687997" cy="13298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Thủy tinh là gì, ứng dụng của thủy tinh trong đời sống thường nhật – Đèn An  Phướ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933" y="2900976"/>
            <a:ext cx="2763432" cy="17896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Cách trộn Xi Măng đúng tỉ lệ và đạt chuẩn nhất hiện nay - Việt Tí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9773" y="2888589"/>
            <a:ext cx="3562567" cy="176838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7659243" y="4740862"/>
            <a:ext cx="3153097" cy="4722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Xây nhà</a:t>
            </a:r>
            <a:endParaRPr lang="vi-VN" sz="2400" b="1" kern="0" dirty="0">
              <a:solidFill>
                <a:srgbClr val="002060"/>
              </a:solidFill>
              <a:cs typeface="#9Slide03 Arima Madurai" panose="00000500000000000000" pitchFamily="2" charset="0"/>
              <a:sym typeface="Arial"/>
            </a:endParaRPr>
          </a:p>
        </p:txBody>
      </p:sp>
      <p:sp>
        <p:nvSpPr>
          <p:cNvPr id="16" name="Curved Down Arrow 15"/>
          <p:cNvSpPr/>
          <p:nvPr/>
        </p:nvSpPr>
        <p:spPr bwMode="auto">
          <a:xfrm>
            <a:off x="2715333" y="1376128"/>
            <a:ext cx="2666881" cy="596183"/>
          </a:xfrm>
          <a:prstGeom prst="curvedDownArrow">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mn-lt"/>
            </a:endParaRPr>
          </a:p>
        </p:txBody>
      </p:sp>
    </p:spTree>
    <p:extLst>
      <p:ext uri="{BB962C8B-B14F-4D97-AF65-F5344CB8AC3E}">
        <p14:creationId xmlns:p14="http://schemas.microsoft.com/office/powerpoint/2010/main" val="387032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3887736" y="2195979"/>
            <a:ext cx="8540" cy="3622651"/>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05196" y="2567074"/>
            <a:ext cx="10421548" cy="0"/>
          </a:xfrm>
          <a:prstGeom prst="line">
            <a:avLst/>
          </a:prstGeom>
          <a:ln w="25400" cmpd="sng">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38102" y="1990427"/>
            <a:ext cx="3206957"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002060"/>
                </a:solidFill>
                <a:latin typeface="+mn-lt"/>
                <a:cs typeface="#9Slide03 Arima Madurai Black" panose="00000A00000000000000" pitchFamily="2" charset="0"/>
                <a:sym typeface="Arial"/>
              </a:rPr>
              <a:t>Nguyên liệu</a:t>
            </a:r>
            <a:endParaRPr lang="vi-VN" sz="2400" b="1" kern="0" dirty="0">
              <a:solidFill>
                <a:srgbClr val="002060"/>
              </a:solidFill>
              <a:latin typeface="+mn-lt"/>
              <a:cs typeface="#9Slide03 Arima Madurai Black" panose="00000A00000000000000" pitchFamily="2" charset="0"/>
              <a:sym typeface="Arial"/>
            </a:endParaRPr>
          </a:p>
        </p:txBody>
      </p:sp>
      <p:sp>
        <p:nvSpPr>
          <p:cNvPr id="8" name="TextBox 7"/>
          <p:cNvSpPr txBox="1"/>
          <p:nvPr/>
        </p:nvSpPr>
        <p:spPr>
          <a:xfrm>
            <a:off x="5430445" y="1965146"/>
            <a:ext cx="4810630" cy="461665"/>
          </a:xfrm>
          <a:prstGeom prst="rect">
            <a:avLst/>
          </a:prstGeom>
          <a:noFill/>
        </p:spPr>
        <p:txBody>
          <a:bodyPr wrap="square" rtlCol="0">
            <a:spAutoFit/>
          </a:bodyPr>
          <a:lstStyle/>
          <a:p>
            <a:pPr algn="ctr">
              <a:buClr>
                <a:srgbClr val="000000"/>
              </a:buClr>
              <a:buFont typeface="Arial"/>
              <a:buNone/>
            </a:pPr>
            <a:r>
              <a:rPr lang="vi-VN" sz="2400" b="1" kern="0" dirty="0" smtClean="0">
                <a:solidFill>
                  <a:srgbClr val="FF0000"/>
                </a:solidFill>
                <a:latin typeface="+mn-lt"/>
                <a:cs typeface="#9Slide03 Arima Madurai Black" panose="00000A00000000000000" pitchFamily="2" charset="0"/>
                <a:sym typeface="Arial"/>
              </a:rPr>
              <a:t>Vật liệu, sản phẩm</a:t>
            </a:r>
            <a:endParaRPr lang="vi-VN" sz="2400" b="1" kern="0" dirty="0">
              <a:solidFill>
                <a:srgbClr val="FF0000"/>
              </a:solidFill>
              <a:latin typeface="+mn-lt"/>
              <a:cs typeface="#9Slide03 Arima Madurai Black" panose="00000A00000000000000" pitchFamily="2" charset="0"/>
              <a:sym typeface="Arial"/>
            </a:endParaRPr>
          </a:p>
        </p:txBody>
      </p:sp>
      <p:sp>
        <p:nvSpPr>
          <p:cNvPr id="9" name="Rectangle 8"/>
          <p:cNvSpPr/>
          <p:nvPr/>
        </p:nvSpPr>
        <p:spPr>
          <a:xfrm>
            <a:off x="1518743" y="5467186"/>
            <a:ext cx="1845675" cy="4664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Tre</a:t>
            </a:r>
            <a:endParaRPr lang="vi-VN" sz="2400" b="1" kern="0" dirty="0">
              <a:solidFill>
                <a:srgbClr val="002060"/>
              </a:solidFill>
              <a:cs typeface="#9Slide03 Arima Madurai" panose="00000500000000000000" pitchFamily="2" charset="0"/>
              <a:sym typeface="Arial"/>
            </a:endParaRPr>
          </a:p>
        </p:txBody>
      </p:sp>
      <p:sp>
        <p:nvSpPr>
          <p:cNvPr id="10" name="Rectangle 9"/>
          <p:cNvSpPr/>
          <p:nvPr/>
        </p:nvSpPr>
        <p:spPr>
          <a:xfrm>
            <a:off x="4332869" y="4755919"/>
            <a:ext cx="3150593" cy="10783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Ngành sản xuất đan lát: rổ, rá, chiếu, ….</a:t>
            </a:r>
            <a:endParaRPr lang="vi-VN" sz="2400" b="1" kern="0" dirty="0">
              <a:solidFill>
                <a:srgbClr val="002060"/>
              </a:solidFill>
              <a:cs typeface="#9Slide03 Arima Madurai" panose="00000500000000000000" pitchFamily="2" charset="0"/>
              <a:sym typeface="Arial"/>
            </a:endParaRPr>
          </a:p>
        </p:txBody>
      </p:sp>
      <p:sp>
        <p:nvSpPr>
          <p:cNvPr id="11" name="Rectangle 10"/>
          <p:cNvSpPr/>
          <p:nvPr/>
        </p:nvSpPr>
        <p:spPr>
          <a:xfrm>
            <a:off x="8352913" y="4758142"/>
            <a:ext cx="2679023" cy="46642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400" b="1" kern="0" dirty="0" smtClean="0">
                <a:solidFill>
                  <a:srgbClr val="002060"/>
                </a:solidFill>
                <a:cs typeface="#9Slide03 Arima Madurai" panose="00000500000000000000" pitchFamily="2" charset="0"/>
                <a:sym typeface="Arial"/>
              </a:rPr>
              <a:t>Xây nhà</a:t>
            </a:r>
            <a:endParaRPr lang="vi-VN" sz="2400" b="1" kern="0" dirty="0">
              <a:solidFill>
                <a:srgbClr val="002060"/>
              </a:solidFill>
              <a:cs typeface="#9Slide03 Arima Madurai" panose="00000500000000000000" pitchFamily="2" charset="0"/>
              <a:sym typeface="Arial"/>
            </a:endParaRPr>
          </a:p>
        </p:txBody>
      </p:sp>
      <p:pic>
        <p:nvPicPr>
          <p:cNvPr id="12" name="Picture 11"/>
          <p:cNvPicPr>
            <a:picLocks noChangeAspect="1"/>
          </p:cNvPicPr>
          <p:nvPr/>
        </p:nvPicPr>
        <p:blipFill>
          <a:blip r:embed="rId2"/>
          <a:stretch>
            <a:fillRect/>
          </a:stretch>
        </p:blipFill>
        <p:spPr>
          <a:xfrm>
            <a:off x="1016080" y="2636611"/>
            <a:ext cx="2763298" cy="1356594"/>
          </a:xfrm>
          <a:prstGeom prst="rect">
            <a:avLst/>
          </a:prstGeom>
        </p:spPr>
      </p:pic>
      <p:pic>
        <p:nvPicPr>
          <p:cNvPr id="13" name="Picture 2" descr="Đã có tiêu chuẩn quốc tế đầu tiên về t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6080" y="4038787"/>
            <a:ext cx="2763298" cy="12895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Khám phá nét độc đáo của làng nghề đan lát Bao La, Quảng Điền, Huế"/>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7553"/>
          <a:stretch/>
        </p:blipFill>
        <p:spPr bwMode="auto">
          <a:xfrm>
            <a:off x="4332869" y="2878210"/>
            <a:ext cx="3150593" cy="172518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Ngôi nhà tre Việt 50 triệu giành giải thưởng thiết kế của Đức - VnExpress  Đời số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0054" y="2867980"/>
            <a:ext cx="3375785" cy="1725183"/>
          </a:xfrm>
          <a:prstGeom prst="rect">
            <a:avLst/>
          </a:prstGeom>
          <a:noFill/>
          <a:extLst>
            <a:ext uri="{909E8E84-426E-40DD-AFC4-6F175D3DCCD1}">
              <a14:hiddenFill xmlns:a14="http://schemas.microsoft.com/office/drawing/2010/main">
                <a:solidFill>
                  <a:srgbClr val="FFFFFF"/>
                </a:solidFill>
              </a14:hiddenFill>
            </a:ext>
          </a:extLst>
        </p:spPr>
      </p:pic>
      <p:sp>
        <p:nvSpPr>
          <p:cNvPr id="16" name="Curved Down Arrow 15"/>
          <p:cNvSpPr/>
          <p:nvPr/>
        </p:nvSpPr>
        <p:spPr bwMode="auto">
          <a:xfrm>
            <a:off x="2715333" y="1376128"/>
            <a:ext cx="2666881" cy="596183"/>
          </a:xfrm>
          <a:prstGeom prst="curvedDownArrow">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mn-lt"/>
            </a:endParaRPr>
          </a:p>
        </p:txBody>
      </p:sp>
    </p:spTree>
    <p:extLst>
      <p:ext uri="{BB962C8B-B14F-4D97-AF65-F5344CB8AC3E}">
        <p14:creationId xmlns:p14="http://schemas.microsoft.com/office/powerpoint/2010/main" val="146773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TextBox 38"/>
          <p:cNvSpPr txBox="1"/>
          <p:nvPr/>
        </p:nvSpPr>
        <p:spPr>
          <a:xfrm>
            <a:off x="397304" y="499958"/>
            <a:ext cx="11597486" cy="1200329"/>
          </a:xfrm>
          <a:prstGeom prst="rect">
            <a:avLst/>
          </a:prstGeom>
          <a:noFill/>
        </p:spPr>
        <p:txBody>
          <a:bodyPr wrap="square" rtlCol="0">
            <a:spAutoFit/>
          </a:bodyPr>
          <a:lstStyle/>
          <a:p>
            <a:r>
              <a:rPr lang="nl-NL" sz="3600" dirty="0">
                <a:latin typeface="+mn-lt"/>
              </a:rPr>
              <a:t>- Nguyên liệu được con người lấy từ tự nhiên để chế biến gồm các loại đất, đá, quặng, dầu mỏ,...</a:t>
            </a:r>
            <a:endParaRPr lang="en-US" sz="3600" dirty="0">
              <a:latin typeface="+mn-lt"/>
            </a:endParaRPr>
          </a:p>
        </p:txBody>
      </p:sp>
      <p:grpSp>
        <p:nvGrpSpPr>
          <p:cNvPr id="40" name="Group 39"/>
          <p:cNvGrpSpPr/>
          <p:nvPr/>
        </p:nvGrpSpPr>
        <p:grpSpPr>
          <a:xfrm>
            <a:off x="430505" y="2409984"/>
            <a:ext cx="11327815" cy="1328195"/>
            <a:chOff x="20258" y="2450647"/>
            <a:chExt cx="8498074" cy="1328195"/>
          </a:xfrm>
        </p:grpSpPr>
        <p:pic>
          <p:nvPicPr>
            <p:cNvPr id="41" name="Picture 40"/>
            <p:cNvPicPr>
              <a:picLocks noChangeAspect="1"/>
            </p:cNvPicPr>
            <p:nvPr/>
          </p:nvPicPr>
          <p:blipFill>
            <a:blip r:embed="rId3"/>
            <a:stretch>
              <a:fillRect/>
            </a:stretch>
          </p:blipFill>
          <p:spPr>
            <a:xfrm>
              <a:off x="20258" y="2450647"/>
              <a:ext cx="2016523" cy="1328195"/>
            </a:xfrm>
            <a:prstGeom prst="rect">
              <a:avLst/>
            </a:prstGeom>
          </p:spPr>
        </p:pic>
        <p:pic>
          <p:nvPicPr>
            <p:cNvPr id="42" name="Picture 41"/>
            <p:cNvPicPr>
              <a:picLocks noChangeAspect="1"/>
            </p:cNvPicPr>
            <p:nvPr/>
          </p:nvPicPr>
          <p:blipFill>
            <a:blip r:embed="rId4"/>
            <a:stretch>
              <a:fillRect/>
            </a:stretch>
          </p:blipFill>
          <p:spPr>
            <a:xfrm>
              <a:off x="2229749" y="2457451"/>
              <a:ext cx="2032701" cy="1321391"/>
            </a:xfrm>
            <a:prstGeom prst="rect">
              <a:avLst/>
            </a:prstGeom>
          </p:spPr>
        </p:pic>
        <p:pic>
          <p:nvPicPr>
            <p:cNvPr id="43" name="Picture 42"/>
            <p:cNvPicPr>
              <a:picLocks noChangeAspect="1"/>
            </p:cNvPicPr>
            <p:nvPr/>
          </p:nvPicPr>
          <p:blipFill>
            <a:blip r:embed="rId5"/>
            <a:stretch>
              <a:fillRect/>
            </a:stretch>
          </p:blipFill>
          <p:spPr>
            <a:xfrm>
              <a:off x="4475677" y="2454050"/>
              <a:ext cx="1964118" cy="1324792"/>
            </a:xfrm>
            <a:prstGeom prst="rect">
              <a:avLst/>
            </a:prstGeom>
          </p:spPr>
        </p:pic>
        <p:pic>
          <p:nvPicPr>
            <p:cNvPr id="44" name="Picture 2" descr="CÔNG NGHỆ LOẠI BỎ H2S KHỎI KHÍ THIÊN NHIÊN: SgPu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32763" y="2450647"/>
              <a:ext cx="1885569" cy="131989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 44"/>
          <p:cNvGrpSpPr/>
          <p:nvPr/>
        </p:nvGrpSpPr>
        <p:grpSpPr>
          <a:xfrm>
            <a:off x="1578270" y="4708661"/>
            <a:ext cx="8631378" cy="1652621"/>
            <a:chOff x="1184011" y="4708660"/>
            <a:chExt cx="6475220" cy="1652621"/>
          </a:xfrm>
        </p:grpSpPr>
        <p:pic>
          <p:nvPicPr>
            <p:cNvPr id="46" name="Picture 4" descr="Bán Đất Màu Trồng Cây - Đất Phù Sa Sông hồng Tại Hà Nội - Home | Faceboo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4011" y="4717714"/>
              <a:ext cx="2015554" cy="164356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Nâng cao hiệu quả kinh tế xuất khẩu quặng apatit, tăng thu cho ngân sách -  Mekong Logistic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408" t="6409" r="5536"/>
            <a:stretch/>
          </p:blipFill>
          <p:spPr bwMode="auto">
            <a:xfrm>
              <a:off x="3392533" y="4717713"/>
              <a:ext cx="2032701" cy="164356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Đã có tiêu chuẩn quốc tế đầu tiên về tre"/>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22748"/>
            <a:stretch/>
          </p:blipFill>
          <p:spPr bwMode="auto">
            <a:xfrm>
              <a:off x="5618202" y="4708660"/>
              <a:ext cx="2041029" cy="1643567"/>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TextBox 48"/>
          <p:cNvSpPr txBox="1"/>
          <p:nvPr/>
        </p:nvSpPr>
        <p:spPr>
          <a:xfrm>
            <a:off x="947349" y="3858614"/>
            <a:ext cx="1653335"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Cát</a:t>
            </a:r>
            <a:r>
              <a:rPr lang="en-US" sz="2400" dirty="0" smtClean="0">
                <a:solidFill>
                  <a:srgbClr val="002060"/>
                </a:solidFill>
                <a:latin typeface="+mn-lt"/>
                <a:ea typeface="Aachen" panose="02020500000000000000" pitchFamily="18" charset="0"/>
                <a:cs typeface="Aachen" panose="02020500000000000000" pitchFamily="18" charset="0"/>
              </a:rPr>
              <a:t> </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0" name="TextBox 49"/>
          <p:cNvSpPr txBox="1"/>
          <p:nvPr/>
        </p:nvSpPr>
        <p:spPr>
          <a:xfrm>
            <a:off x="3375725" y="3858614"/>
            <a:ext cx="2709562"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Quặng bauxite</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1" name="TextBox 50"/>
          <p:cNvSpPr txBox="1"/>
          <p:nvPr/>
        </p:nvSpPr>
        <p:spPr>
          <a:xfrm>
            <a:off x="6851920" y="3858614"/>
            <a:ext cx="1653335"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Đá vôi</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2" name="TextBox 51"/>
          <p:cNvSpPr txBox="1"/>
          <p:nvPr/>
        </p:nvSpPr>
        <p:spPr>
          <a:xfrm>
            <a:off x="9674933" y="3858614"/>
            <a:ext cx="1653335"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Dầu mỏ</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3" name="TextBox 52"/>
          <p:cNvSpPr txBox="1"/>
          <p:nvPr/>
        </p:nvSpPr>
        <p:spPr>
          <a:xfrm>
            <a:off x="2094955" y="6364594"/>
            <a:ext cx="1653335"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Đất </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4" name="TextBox 53"/>
          <p:cNvSpPr txBox="1"/>
          <p:nvPr/>
        </p:nvSpPr>
        <p:spPr>
          <a:xfrm>
            <a:off x="4522201" y="6420159"/>
            <a:ext cx="2709561"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Quặng apatit</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55" name="TextBox 54"/>
          <p:cNvSpPr txBox="1"/>
          <p:nvPr/>
        </p:nvSpPr>
        <p:spPr>
          <a:xfrm>
            <a:off x="8021598" y="6420159"/>
            <a:ext cx="1653335" cy="461665"/>
          </a:xfrm>
          <a:prstGeom prst="rect">
            <a:avLst/>
          </a:prstGeom>
          <a:noFill/>
        </p:spPr>
        <p:txBody>
          <a:bodyPr wrap="square" rtlCol="0">
            <a:spAutoFit/>
          </a:bodyPr>
          <a:lstStyle/>
          <a:p>
            <a:pPr algn="ctr"/>
            <a:r>
              <a:rPr lang="vi-VN" sz="2400" dirty="0" smtClean="0">
                <a:solidFill>
                  <a:srgbClr val="002060"/>
                </a:solidFill>
                <a:latin typeface="+mn-lt"/>
                <a:ea typeface="Aachen" panose="02020500000000000000" pitchFamily="18" charset="0"/>
                <a:cs typeface="Aachen" panose="02020500000000000000" pitchFamily="18" charset="0"/>
              </a:rPr>
              <a:t>Tre </a:t>
            </a:r>
            <a:endParaRPr lang="vi-VN" sz="2400" dirty="0">
              <a:solidFill>
                <a:srgbClr val="002060"/>
              </a:solidFill>
              <a:latin typeface="+mn-lt"/>
              <a:ea typeface="Aachen" panose="02020500000000000000" pitchFamily="18" charset="0"/>
              <a:cs typeface="Aachen" panose="02020500000000000000" pitchFamily="18" charset="0"/>
            </a:endParaRPr>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4105568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ชุดรูปแบบของ Office">
  <a:themeElements>
    <a:clrScheme name="PowerPointHub-Sweet Pink">
      <a:dk1>
        <a:srgbClr val="000000"/>
      </a:dk1>
      <a:lt1>
        <a:srgbClr val="FFFFFF"/>
      </a:lt1>
      <a:dk2>
        <a:srgbClr val="1F497D"/>
      </a:dk2>
      <a:lt2>
        <a:srgbClr val="EEECE1"/>
      </a:lt2>
      <a:accent1>
        <a:srgbClr val="F06276"/>
      </a:accent1>
      <a:accent2>
        <a:srgbClr val="F48C9B"/>
      </a:accent2>
      <a:accent3>
        <a:srgbClr val="F8B2BC"/>
      </a:accent3>
      <a:accent4>
        <a:srgbClr val="FFFFFF"/>
      </a:accent4>
      <a:accent5>
        <a:srgbClr val="7F7F7F"/>
      </a:accent5>
      <a:accent6>
        <a:srgbClr val="93CDDD"/>
      </a:accent6>
      <a:hlink>
        <a:srgbClr val="0000FF"/>
      </a:hlink>
      <a:folHlink>
        <a:srgbClr val="800080"/>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ชุดรูปแบบของ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1170</Words>
  <Application>Microsoft Office PowerPoint</Application>
  <PresentationFormat>Custom</PresentationFormat>
  <Paragraphs>129</Paragraphs>
  <Slides>29</Slides>
  <Notes>9</Notes>
  <HiddenSlides>0</HiddenSlides>
  <MMClips>3</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29</vt:i4>
      </vt:variant>
    </vt:vector>
  </HeadingPairs>
  <TitlesOfParts>
    <vt:vector size="46" baseType="lpstr">
      <vt:lpstr>Arial</vt:lpstr>
      <vt:lpstr>Times New Roman</vt:lpstr>
      <vt:lpstr>#9Slide03 Swiss 721 Black Conde</vt:lpstr>
      <vt:lpstr>Courier New</vt:lpstr>
      <vt:lpstr>Aachen</vt:lpstr>
      <vt:lpstr>Palatino Linotype</vt:lpstr>
      <vt:lpstr>Wingdings</vt:lpstr>
      <vt:lpstr>#9Slide03 Arima Madurai Black</vt:lpstr>
      <vt:lpstr>Arial Rounded</vt:lpstr>
      <vt:lpstr>Itim</vt:lpstr>
      <vt:lpstr>Autocar Bold Condensed</vt:lpstr>
      <vt:lpstr>#9Slide03 Arima Madurai</vt:lpstr>
      <vt:lpstr>Calibri</vt:lpstr>
      <vt:lpstr>#9Slide03 Arima Madurai ExtraBo</vt:lpstr>
      <vt:lpstr>#9Slide03 Arima Madurai Medium</vt:lpstr>
      <vt:lpstr>Abel</vt:lpstr>
      <vt:lpstr>ชุดรูปแบบของ Office</vt:lpstr>
      <vt:lpstr>PowerPoint Presentation</vt:lpstr>
      <vt:lpstr>PowerPoint Presentation</vt:lpstr>
      <vt:lpstr>NỘI DUNG CHÍNH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Dell</cp:lastModifiedBy>
  <cp:revision>14</cp:revision>
  <dcterms:created xsi:type="dcterms:W3CDTF">2021-09-07T13:32:21Z</dcterms:created>
  <dcterms:modified xsi:type="dcterms:W3CDTF">2024-02-19T07:45:15Z</dcterms:modified>
</cp:coreProperties>
</file>