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77" r:id="rId2"/>
    <p:sldId id="278" r:id="rId3"/>
    <p:sldId id="259" r:id="rId4"/>
    <p:sldId id="279" r:id="rId5"/>
    <p:sldId id="260" r:id="rId6"/>
    <p:sldId id="280" r:id="rId7"/>
    <p:sldId id="281" r:id="rId8"/>
    <p:sldId id="282" r:id="rId9"/>
    <p:sldId id="283" r:id="rId10"/>
    <p:sldId id="284" r:id="rId11"/>
    <p:sldId id="285" r:id="rId12"/>
    <p:sldId id="269" r:id="rId13"/>
    <p:sldId id="270" r:id="rId14"/>
    <p:sldId id="274" r:id="rId15"/>
    <p:sldId id="287" r:id="rId16"/>
    <p:sldId id="271" r:id="rId17"/>
    <p:sldId id="272" r:id="rId18"/>
    <p:sldId id="286" r:id="rId19"/>
    <p:sldId id="273" r:id="rId20"/>
    <p:sldId id="288" r:id="rId21"/>
    <p:sldId id="289" r:id="rId22"/>
    <p:sldId id="290" r:id="rId23"/>
    <p:sldId id="291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185F15-E039-43CA-A5D9-171832254112}" type="doc">
      <dgm:prSet loTypeId="urn:microsoft.com/office/officeart/2005/8/layout/process1" loCatId="process" qsTypeId="urn:microsoft.com/office/officeart/2005/8/quickstyle/3d3" qsCatId="3D" csTypeId="urn:microsoft.com/office/officeart/2005/8/colors/accent3_1" csCatId="accent3" phldr="1"/>
      <dgm:spPr/>
    </dgm:pt>
    <dgm:pt modelId="{2BE68269-D785-41AE-BD40-FE8898196854}">
      <dgm:prSet phldrT="[Text]" custT="1"/>
      <dgm:spPr/>
      <dgm:t>
        <a:bodyPr/>
        <a:lstStyle/>
        <a:p>
          <a:r>
            <a:rPr lang="vi-VN" sz="2800" noProof="0" dirty="0"/>
            <a:t>Thực phẩm</a:t>
          </a:r>
        </a:p>
      </dgm:t>
    </dgm:pt>
    <dgm:pt modelId="{032F1A03-76A1-4856-95E4-BCBC1A99FA5B}" type="parTrans" cxnId="{4C663EDA-D48E-4D22-A245-FC2C42079472}">
      <dgm:prSet/>
      <dgm:spPr/>
      <dgm:t>
        <a:bodyPr/>
        <a:lstStyle/>
        <a:p>
          <a:endParaRPr lang="vi-VN" noProof="0" dirty="0"/>
        </a:p>
      </dgm:t>
    </dgm:pt>
    <dgm:pt modelId="{8358BD9B-8D64-448E-BA4F-BDDFBB85C31A}" type="sibTrans" cxnId="{4C663EDA-D48E-4D22-A245-FC2C42079472}">
      <dgm:prSet/>
      <dgm:spPr>
        <a:solidFill>
          <a:srgbClr val="FF0000"/>
        </a:solidFill>
      </dgm:spPr>
      <dgm:t>
        <a:bodyPr/>
        <a:lstStyle/>
        <a:p>
          <a:endParaRPr lang="vi-VN" noProof="0" dirty="0"/>
        </a:p>
      </dgm:t>
    </dgm:pt>
    <dgm:pt modelId="{2A56F5B7-F4E6-407C-A876-7C41B79E8C73}">
      <dgm:prSet phldrT="[Text]" custT="1"/>
      <dgm:spPr/>
      <dgm:t>
        <a:bodyPr/>
        <a:lstStyle/>
        <a:p>
          <a:r>
            <a:rPr lang="vi-VN" sz="2800" b="1" noProof="0" dirty="0">
              <a:solidFill>
                <a:srgbClr val="0000FF"/>
              </a:solidFill>
            </a:rPr>
            <a:t>Ô nhiễm</a:t>
          </a:r>
        </a:p>
      </dgm:t>
    </dgm:pt>
    <dgm:pt modelId="{B0044B9B-0247-48D3-A211-CC87546576C7}" type="parTrans" cxnId="{1D4F57B8-5077-4483-A3FB-DEEEF570B07C}">
      <dgm:prSet/>
      <dgm:spPr/>
      <dgm:t>
        <a:bodyPr/>
        <a:lstStyle/>
        <a:p>
          <a:endParaRPr lang="vi-VN" noProof="0" dirty="0"/>
        </a:p>
      </dgm:t>
    </dgm:pt>
    <dgm:pt modelId="{A27513F2-3D51-4E2A-A0DA-C00263B39A73}" type="sibTrans" cxnId="{1D4F57B8-5077-4483-A3FB-DEEEF570B07C}">
      <dgm:prSet/>
      <dgm:spPr/>
      <dgm:t>
        <a:bodyPr/>
        <a:lstStyle/>
        <a:p>
          <a:endParaRPr lang="vi-VN" noProof="0" dirty="0"/>
        </a:p>
      </dgm:t>
    </dgm:pt>
    <dgm:pt modelId="{0EF12357-B7CB-468A-9D66-E79673226461}">
      <dgm:prSet phldrT="[Text]" custT="1"/>
      <dgm:spPr/>
      <dgm:t>
        <a:bodyPr/>
        <a:lstStyle/>
        <a:p>
          <a:r>
            <a:rPr lang="vi-VN" sz="2800" noProof="0" dirty="0"/>
            <a:t>Ngộ độc</a:t>
          </a:r>
        </a:p>
      </dgm:t>
    </dgm:pt>
    <dgm:pt modelId="{5905F7C9-CC63-433E-95C7-8DF1AE16B6EE}" type="parTrans" cxnId="{93585F53-EE6E-4C2E-AF59-168930E6B236}">
      <dgm:prSet/>
      <dgm:spPr/>
      <dgm:t>
        <a:bodyPr/>
        <a:lstStyle/>
        <a:p>
          <a:endParaRPr lang="vi-VN" noProof="0" dirty="0"/>
        </a:p>
      </dgm:t>
    </dgm:pt>
    <dgm:pt modelId="{EF271F0D-FA80-499B-95E3-A9AE25DC564C}" type="sibTrans" cxnId="{93585F53-EE6E-4C2E-AF59-168930E6B236}">
      <dgm:prSet/>
      <dgm:spPr/>
      <dgm:t>
        <a:bodyPr/>
        <a:lstStyle/>
        <a:p>
          <a:endParaRPr lang="vi-VN" noProof="0" dirty="0"/>
        </a:p>
      </dgm:t>
    </dgm:pt>
    <dgm:pt modelId="{34F04F3E-3481-46C4-866D-8E3F593D4613}" type="pres">
      <dgm:prSet presAssocID="{9E185F15-E039-43CA-A5D9-171832254112}" presName="Name0" presStyleCnt="0">
        <dgm:presLayoutVars>
          <dgm:dir/>
          <dgm:resizeHandles val="exact"/>
        </dgm:presLayoutVars>
      </dgm:prSet>
      <dgm:spPr/>
    </dgm:pt>
    <dgm:pt modelId="{CAD6A9F6-E5F9-4286-9715-CEC22457288B}" type="pres">
      <dgm:prSet presAssocID="{2BE68269-D785-41AE-BD40-FE889819685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20719-B50D-4D5F-BD9E-248D53F3A15E}" type="pres">
      <dgm:prSet presAssocID="{8358BD9B-8D64-448E-BA4F-BDDFBB85C31A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F136B47-320F-4992-8E45-C6FD9BBBAB63}" type="pres">
      <dgm:prSet presAssocID="{8358BD9B-8D64-448E-BA4F-BDDFBB85C31A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D33690B1-30F9-40FD-9B01-86DA04D6C4DE}" type="pres">
      <dgm:prSet presAssocID="{2A56F5B7-F4E6-407C-A876-7C41B79E8C7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0166CD-6C8B-4963-B590-D4F41016983E}" type="pres">
      <dgm:prSet presAssocID="{A27513F2-3D51-4E2A-A0DA-C00263B39A7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B5F2EFDA-CA88-4DCB-B79B-73B4D9F44630}" type="pres">
      <dgm:prSet presAssocID="{A27513F2-3D51-4E2A-A0DA-C00263B39A73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2B977425-F86B-49F5-AFD1-3961BD7998BE}" type="pres">
      <dgm:prSet presAssocID="{0EF12357-B7CB-468A-9D66-E7967322646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5AE310-9C3F-4BF2-AFF2-65C53A62EB8C}" type="presOf" srcId="{8358BD9B-8D64-448E-BA4F-BDDFBB85C31A}" destId="{EDE20719-B50D-4D5F-BD9E-248D53F3A15E}" srcOrd="0" destOrd="0" presId="urn:microsoft.com/office/officeart/2005/8/layout/process1"/>
    <dgm:cxn modelId="{4C663EDA-D48E-4D22-A245-FC2C42079472}" srcId="{9E185F15-E039-43CA-A5D9-171832254112}" destId="{2BE68269-D785-41AE-BD40-FE8898196854}" srcOrd="0" destOrd="0" parTransId="{032F1A03-76A1-4856-95E4-BCBC1A99FA5B}" sibTransId="{8358BD9B-8D64-448E-BA4F-BDDFBB85C31A}"/>
    <dgm:cxn modelId="{EBB05211-3F84-4D29-88E7-1FD8862097F4}" type="presOf" srcId="{2BE68269-D785-41AE-BD40-FE8898196854}" destId="{CAD6A9F6-E5F9-4286-9715-CEC22457288B}" srcOrd="0" destOrd="0" presId="urn:microsoft.com/office/officeart/2005/8/layout/process1"/>
    <dgm:cxn modelId="{1D4F57B8-5077-4483-A3FB-DEEEF570B07C}" srcId="{9E185F15-E039-43CA-A5D9-171832254112}" destId="{2A56F5B7-F4E6-407C-A876-7C41B79E8C73}" srcOrd="1" destOrd="0" parTransId="{B0044B9B-0247-48D3-A211-CC87546576C7}" sibTransId="{A27513F2-3D51-4E2A-A0DA-C00263B39A73}"/>
    <dgm:cxn modelId="{EEB53D1C-2CBF-462C-A700-0D3C1B1F9F47}" type="presOf" srcId="{9E185F15-E039-43CA-A5D9-171832254112}" destId="{34F04F3E-3481-46C4-866D-8E3F593D4613}" srcOrd="0" destOrd="0" presId="urn:microsoft.com/office/officeart/2005/8/layout/process1"/>
    <dgm:cxn modelId="{DAA047BF-51EC-46C4-995D-2E95772F6C80}" type="presOf" srcId="{8358BD9B-8D64-448E-BA4F-BDDFBB85C31A}" destId="{5F136B47-320F-4992-8E45-C6FD9BBBAB63}" srcOrd="1" destOrd="0" presId="urn:microsoft.com/office/officeart/2005/8/layout/process1"/>
    <dgm:cxn modelId="{C979A1BD-A912-469D-A3AC-30D49BDA3F4F}" type="presOf" srcId="{0EF12357-B7CB-468A-9D66-E79673226461}" destId="{2B977425-F86B-49F5-AFD1-3961BD7998BE}" srcOrd="0" destOrd="0" presId="urn:microsoft.com/office/officeart/2005/8/layout/process1"/>
    <dgm:cxn modelId="{93585F53-EE6E-4C2E-AF59-168930E6B236}" srcId="{9E185F15-E039-43CA-A5D9-171832254112}" destId="{0EF12357-B7CB-468A-9D66-E79673226461}" srcOrd="2" destOrd="0" parTransId="{5905F7C9-CC63-433E-95C7-8DF1AE16B6EE}" sibTransId="{EF271F0D-FA80-499B-95E3-A9AE25DC564C}"/>
    <dgm:cxn modelId="{9CDE5B0D-5BF0-4487-9A33-EF6AC0D124D6}" type="presOf" srcId="{A27513F2-3D51-4E2A-A0DA-C00263B39A73}" destId="{E90166CD-6C8B-4963-B590-D4F41016983E}" srcOrd="0" destOrd="0" presId="urn:microsoft.com/office/officeart/2005/8/layout/process1"/>
    <dgm:cxn modelId="{CFF13218-DC33-43F1-9C7B-A6E96D5EFF88}" type="presOf" srcId="{A27513F2-3D51-4E2A-A0DA-C00263B39A73}" destId="{B5F2EFDA-CA88-4DCB-B79B-73B4D9F44630}" srcOrd="1" destOrd="0" presId="urn:microsoft.com/office/officeart/2005/8/layout/process1"/>
    <dgm:cxn modelId="{5344EEB1-A623-4464-9D43-580FE4913A5E}" type="presOf" srcId="{2A56F5B7-F4E6-407C-A876-7C41B79E8C73}" destId="{D33690B1-30F9-40FD-9B01-86DA04D6C4DE}" srcOrd="0" destOrd="0" presId="urn:microsoft.com/office/officeart/2005/8/layout/process1"/>
    <dgm:cxn modelId="{ADECA157-6CA9-49AB-B297-EF30DBA46479}" type="presParOf" srcId="{34F04F3E-3481-46C4-866D-8E3F593D4613}" destId="{CAD6A9F6-E5F9-4286-9715-CEC22457288B}" srcOrd="0" destOrd="0" presId="urn:microsoft.com/office/officeart/2005/8/layout/process1"/>
    <dgm:cxn modelId="{6A65E7CB-DF0E-40E4-9929-5F5837D929C7}" type="presParOf" srcId="{34F04F3E-3481-46C4-866D-8E3F593D4613}" destId="{EDE20719-B50D-4D5F-BD9E-248D53F3A15E}" srcOrd="1" destOrd="0" presId="urn:microsoft.com/office/officeart/2005/8/layout/process1"/>
    <dgm:cxn modelId="{2402F211-DA44-4F3B-A43E-1B0A0E3FF79E}" type="presParOf" srcId="{EDE20719-B50D-4D5F-BD9E-248D53F3A15E}" destId="{5F136B47-320F-4992-8E45-C6FD9BBBAB63}" srcOrd="0" destOrd="0" presId="urn:microsoft.com/office/officeart/2005/8/layout/process1"/>
    <dgm:cxn modelId="{BFEFB37B-B737-4C8A-84A6-BD13F21F66A6}" type="presParOf" srcId="{34F04F3E-3481-46C4-866D-8E3F593D4613}" destId="{D33690B1-30F9-40FD-9B01-86DA04D6C4DE}" srcOrd="2" destOrd="0" presId="urn:microsoft.com/office/officeart/2005/8/layout/process1"/>
    <dgm:cxn modelId="{B9D7537D-AC25-43FA-8CA7-324DA29D2FF7}" type="presParOf" srcId="{34F04F3E-3481-46C4-866D-8E3F593D4613}" destId="{E90166CD-6C8B-4963-B590-D4F41016983E}" srcOrd="3" destOrd="0" presId="urn:microsoft.com/office/officeart/2005/8/layout/process1"/>
    <dgm:cxn modelId="{2337EDEA-40AE-429C-9957-991361B72AEE}" type="presParOf" srcId="{E90166CD-6C8B-4963-B590-D4F41016983E}" destId="{B5F2EFDA-CA88-4DCB-B79B-73B4D9F44630}" srcOrd="0" destOrd="0" presId="urn:microsoft.com/office/officeart/2005/8/layout/process1"/>
    <dgm:cxn modelId="{3CAEC30F-FEBD-47BF-BB73-68138903F73A}" type="presParOf" srcId="{34F04F3E-3481-46C4-866D-8E3F593D4613}" destId="{2B977425-F86B-49F5-AFD1-3961BD7998B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6A9F6-E5F9-4286-9715-CEC22457288B}">
      <dsp:nvSpPr>
        <dsp:cNvPr id="0" name=""/>
        <dsp:cNvSpPr/>
      </dsp:nvSpPr>
      <dsp:spPr>
        <a:xfrm>
          <a:off x="11216" y="0"/>
          <a:ext cx="2154336" cy="5760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noProof="0" dirty="0"/>
            <a:t>Thực phẩm</a:t>
          </a:r>
        </a:p>
      </dsp:txBody>
      <dsp:txXfrm>
        <a:off x="28088" y="16872"/>
        <a:ext cx="2120592" cy="542319"/>
      </dsp:txXfrm>
    </dsp:sp>
    <dsp:sp modelId="{EDE20719-B50D-4D5F-BD9E-248D53F3A15E}">
      <dsp:nvSpPr>
        <dsp:cNvPr id="0" name=""/>
        <dsp:cNvSpPr/>
      </dsp:nvSpPr>
      <dsp:spPr>
        <a:xfrm>
          <a:off x="2380986" y="20893"/>
          <a:ext cx="456719" cy="53427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2400" kern="1200" noProof="0" dirty="0"/>
        </a:p>
      </dsp:txBody>
      <dsp:txXfrm>
        <a:off x="2380986" y="127748"/>
        <a:ext cx="319703" cy="320565"/>
      </dsp:txXfrm>
    </dsp:sp>
    <dsp:sp modelId="{D33690B1-30F9-40FD-9B01-86DA04D6C4DE}">
      <dsp:nvSpPr>
        <dsp:cNvPr id="0" name=""/>
        <dsp:cNvSpPr/>
      </dsp:nvSpPr>
      <dsp:spPr>
        <a:xfrm>
          <a:off x="3027287" y="0"/>
          <a:ext cx="2154336" cy="5760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b="1" kern="1200" noProof="0" dirty="0">
              <a:solidFill>
                <a:srgbClr val="0000FF"/>
              </a:solidFill>
            </a:rPr>
            <a:t>Ô nhiễm</a:t>
          </a:r>
        </a:p>
      </dsp:txBody>
      <dsp:txXfrm>
        <a:off x="3044159" y="16872"/>
        <a:ext cx="2120592" cy="542319"/>
      </dsp:txXfrm>
    </dsp:sp>
    <dsp:sp modelId="{E90166CD-6C8B-4963-B590-D4F41016983E}">
      <dsp:nvSpPr>
        <dsp:cNvPr id="0" name=""/>
        <dsp:cNvSpPr/>
      </dsp:nvSpPr>
      <dsp:spPr>
        <a:xfrm>
          <a:off x="5397058" y="20893"/>
          <a:ext cx="456719" cy="5342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2400" kern="1200" noProof="0" dirty="0"/>
        </a:p>
      </dsp:txBody>
      <dsp:txXfrm>
        <a:off x="5397058" y="127748"/>
        <a:ext cx="319703" cy="320565"/>
      </dsp:txXfrm>
    </dsp:sp>
    <dsp:sp modelId="{2B977425-F86B-49F5-AFD1-3961BD7998BE}">
      <dsp:nvSpPr>
        <dsp:cNvPr id="0" name=""/>
        <dsp:cNvSpPr/>
      </dsp:nvSpPr>
      <dsp:spPr>
        <a:xfrm>
          <a:off x="6043359" y="0"/>
          <a:ext cx="2154336" cy="5760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kern="1200" noProof="0" dirty="0"/>
            <a:t>Ngộ độc</a:t>
          </a:r>
        </a:p>
      </dsp:txBody>
      <dsp:txXfrm>
        <a:off x="6060231" y="16872"/>
        <a:ext cx="2120592" cy="542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D889F-77F5-49C0-A01A-1301718B6D1B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548C6-BFAE-4C63-B01F-918E32C12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1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g8b385fd27f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0" name="Google Shape;3530;g8b385fd27f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D76E09-41B7-FE4E-B099-04DFD58B8CF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114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1" name="Google Shape;4021;g9f876f9361_1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2" name="Google Shape;4022;g9f876f9361_1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5985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1" name="Google Shape;4021;g9f876f9361_1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2" name="Google Shape;4022;g9f876f9361_1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g9a5448116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5" name="Google Shape;4135;g9a5448116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127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32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4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2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62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3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24" name="Google Shape;2024;p13"/>
          <p:cNvSpPr txBox="1">
            <a:spLocks noGrp="1"/>
          </p:cNvSpPr>
          <p:nvPr>
            <p:ph type="subTitle" idx="1"/>
          </p:nvPr>
        </p:nvSpPr>
        <p:spPr>
          <a:xfrm>
            <a:off x="2069063" y="3124489"/>
            <a:ext cx="2316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5" name="Google Shape;2025;p13"/>
          <p:cNvSpPr txBox="1">
            <a:spLocks noGrp="1"/>
          </p:cNvSpPr>
          <p:nvPr>
            <p:ph type="title" idx="2"/>
          </p:nvPr>
        </p:nvSpPr>
        <p:spPr>
          <a:xfrm>
            <a:off x="2069063" y="2822027"/>
            <a:ext cx="2316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6" name="Google Shape;2026;p13"/>
          <p:cNvSpPr txBox="1">
            <a:spLocks noGrp="1"/>
          </p:cNvSpPr>
          <p:nvPr>
            <p:ph type="title" idx="3" hasCustomPrompt="1"/>
          </p:nvPr>
        </p:nvSpPr>
        <p:spPr>
          <a:xfrm>
            <a:off x="2069100" y="1972081"/>
            <a:ext cx="2316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27" name="Google Shape;2027;p13"/>
          <p:cNvSpPr txBox="1">
            <a:spLocks noGrp="1"/>
          </p:cNvSpPr>
          <p:nvPr>
            <p:ph type="subTitle" idx="4"/>
          </p:nvPr>
        </p:nvSpPr>
        <p:spPr>
          <a:xfrm>
            <a:off x="4758933" y="3124489"/>
            <a:ext cx="2316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8" name="Google Shape;2028;p13"/>
          <p:cNvSpPr txBox="1">
            <a:spLocks noGrp="1"/>
          </p:cNvSpPr>
          <p:nvPr>
            <p:ph type="title" idx="5"/>
          </p:nvPr>
        </p:nvSpPr>
        <p:spPr>
          <a:xfrm>
            <a:off x="4758936" y="2822027"/>
            <a:ext cx="2316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9" name="Google Shape;2029;p13"/>
          <p:cNvSpPr txBox="1">
            <a:spLocks noGrp="1"/>
          </p:cNvSpPr>
          <p:nvPr>
            <p:ph type="title" idx="6" hasCustomPrompt="1"/>
          </p:nvPr>
        </p:nvSpPr>
        <p:spPr>
          <a:xfrm>
            <a:off x="4758946" y="1971997"/>
            <a:ext cx="2316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0" name="Google Shape;2030;p13"/>
          <p:cNvSpPr txBox="1">
            <a:spLocks noGrp="1"/>
          </p:cNvSpPr>
          <p:nvPr>
            <p:ph type="subTitle" idx="7"/>
          </p:nvPr>
        </p:nvSpPr>
        <p:spPr>
          <a:xfrm>
            <a:off x="2069063" y="5409477"/>
            <a:ext cx="2316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1" name="Google Shape;2031;p13"/>
          <p:cNvSpPr txBox="1">
            <a:spLocks noGrp="1"/>
          </p:cNvSpPr>
          <p:nvPr>
            <p:ph type="title" idx="8"/>
          </p:nvPr>
        </p:nvSpPr>
        <p:spPr>
          <a:xfrm>
            <a:off x="2069063" y="5107015"/>
            <a:ext cx="2316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2" name="Google Shape;2032;p13"/>
          <p:cNvSpPr txBox="1">
            <a:spLocks noGrp="1"/>
          </p:cNvSpPr>
          <p:nvPr>
            <p:ph type="title" idx="9" hasCustomPrompt="1"/>
          </p:nvPr>
        </p:nvSpPr>
        <p:spPr>
          <a:xfrm>
            <a:off x="2069075" y="4256985"/>
            <a:ext cx="2316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3" name="Google Shape;2033;p13"/>
          <p:cNvSpPr txBox="1">
            <a:spLocks noGrp="1"/>
          </p:cNvSpPr>
          <p:nvPr>
            <p:ph type="subTitle" idx="13"/>
          </p:nvPr>
        </p:nvSpPr>
        <p:spPr>
          <a:xfrm>
            <a:off x="4758933" y="5409477"/>
            <a:ext cx="2316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4" name="Google Shape;2034;p13"/>
          <p:cNvSpPr txBox="1">
            <a:spLocks noGrp="1"/>
          </p:cNvSpPr>
          <p:nvPr>
            <p:ph type="title" idx="14"/>
          </p:nvPr>
        </p:nvSpPr>
        <p:spPr>
          <a:xfrm>
            <a:off x="4758936" y="5107015"/>
            <a:ext cx="2316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5" name="Google Shape;2035;p13"/>
          <p:cNvSpPr txBox="1">
            <a:spLocks noGrp="1"/>
          </p:cNvSpPr>
          <p:nvPr>
            <p:ph type="title" idx="15" hasCustomPrompt="1"/>
          </p:nvPr>
        </p:nvSpPr>
        <p:spPr>
          <a:xfrm>
            <a:off x="4758946" y="4256985"/>
            <a:ext cx="2316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6" name="Google Shape;2036;p13"/>
          <p:cNvSpPr/>
          <p:nvPr/>
        </p:nvSpPr>
        <p:spPr>
          <a:xfrm rot="2700000">
            <a:off x="-2063330" y="4791840"/>
            <a:ext cx="4383681" cy="176046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7" name="Google Shape;2037;p13"/>
          <p:cNvSpPr/>
          <p:nvPr/>
        </p:nvSpPr>
        <p:spPr>
          <a:xfrm>
            <a:off x="119250" y="3670202"/>
            <a:ext cx="633919" cy="778905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8" name="Google Shape;2038;p13"/>
          <p:cNvGrpSpPr/>
          <p:nvPr/>
        </p:nvGrpSpPr>
        <p:grpSpPr>
          <a:xfrm>
            <a:off x="7135952" y="-2215355"/>
            <a:ext cx="3753445" cy="5361388"/>
            <a:chOff x="7135951" y="-1661517"/>
            <a:chExt cx="3753445" cy="4021041"/>
          </a:xfrm>
        </p:grpSpPr>
        <p:sp>
          <p:nvSpPr>
            <p:cNvPr id="2039" name="Google Shape;2039;p13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0" name="Google Shape;2040;p13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041" name="Google Shape;2041;p1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62" name="Google Shape;2062;p13"/>
          <p:cNvGrpSpPr/>
          <p:nvPr/>
        </p:nvGrpSpPr>
        <p:grpSpPr>
          <a:xfrm>
            <a:off x="324651" y="5431001"/>
            <a:ext cx="1106519" cy="697167"/>
            <a:chOff x="1259825" y="1188950"/>
            <a:chExt cx="1106519" cy="522875"/>
          </a:xfrm>
        </p:grpSpPr>
        <p:sp>
          <p:nvSpPr>
            <p:cNvPr id="2063" name="Google Shape;2063;p13"/>
            <p:cNvSpPr/>
            <p:nvPr/>
          </p:nvSpPr>
          <p:spPr>
            <a:xfrm>
              <a:off x="1259825" y="1488606"/>
              <a:ext cx="1106519" cy="22321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3"/>
            <p:cNvSpPr/>
            <p:nvPr/>
          </p:nvSpPr>
          <p:spPr>
            <a:xfrm>
              <a:off x="1259904" y="1340954"/>
              <a:ext cx="1106440" cy="222744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3"/>
            <p:cNvSpPr/>
            <p:nvPr/>
          </p:nvSpPr>
          <p:spPr>
            <a:xfrm>
              <a:off x="1259825" y="1188950"/>
              <a:ext cx="1106519" cy="223140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6" name="Google Shape;2066;p13"/>
          <p:cNvSpPr/>
          <p:nvPr/>
        </p:nvSpPr>
        <p:spPr>
          <a:xfrm>
            <a:off x="-1340312" y="-1220400"/>
            <a:ext cx="2424500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7" name="Google Shape;2067;p13"/>
          <p:cNvSpPr/>
          <p:nvPr/>
        </p:nvSpPr>
        <p:spPr>
          <a:xfrm>
            <a:off x="8115301" y="5057067"/>
            <a:ext cx="2424500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8" name="Google Shape;2068;p13"/>
          <p:cNvGrpSpPr/>
          <p:nvPr/>
        </p:nvGrpSpPr>
        <p:grpSpPr>
          <a:xfrm>
            <a:off x="7937078" y="5252067"/>
            <a:ext cx="973848" cy="1399836"/>
            <a:chOff x="301225" y="1363100"/>
            <a:chExt cx="229600" cy="247525"/>
          </a:xfrm>
        </p:grpSpPr>
        <p:sp>
          <p:nvSpPr>
            <p:cNvPr id="2069" name="Google Shape;2069;p13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3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3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3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3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3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3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3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3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3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9" name="Google Shape;2079;p13"/>
          <p:cNvGrpSpPr/>
          <p:nvPr/>
        </p:nvGrpSpPr>
        <p:grpSpPr>
          <a:xfrm>
            <a:off x="288805" y="585371"/>
            <a:ext cx="701393" cy="697157"/>
            <a:chOff x="2634075" y="475000"/>
            <a:chExt cx="193200" cy="144025"/>
          </a:xfrm>
        </p:grpSpPr>
        <p:sp>
          <p:nvSpPr>
            <p:cNvPr id="2080" name="Google Shape;2080;p13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3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3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3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3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3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3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3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3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3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3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3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3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3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3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3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53346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Google Shape;2736;p23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37" name="Google Shape;2737;p23"/>
          <p:cNvSpPr txBox="1">
            <a:spLocks noGrp="1"/>
          </p:cNvSpPr>
          <p:nvPr>
            <p:ph type="subTitle" idx="1"/>
          </p:nvPr>
        </p:nvSpPr>
        <p:spPr>
          <a:xfrm>
            <a:off x="2335125" y="4903800"/>
            <a:ext cx="19209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38" name="Google Shape;2738;p23"/>
          <p:cNvSpPr txBox="1">
            <a:spLocks noGrp="1"/>
          </p:cNvSpPr>
          <p:nvPr>
            <p:ph type="title" idx="2"/>
          </p:nvPr>
        </p:nvSpPr>
        <p:spPr>
          <a:xfrm>
            <a:off x="2471625" y="4601333"/>
            <a:ext cx="1647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39" name="Google Shape;2739;p23"/>
          <p:cNvSpPr txBox="1">
            <a:spLocks noGrp="1"/>
          </p:cNvSpPr>
          <p:nvPr>
            <p:ph type="subTitle" idx="3"/>
          </p:nvPr>
        </p:nvSpPr>
        <p:spPr>
          <a:xfrm>
            <a:off x="4734876" y="4903800"/>
            <a:ext cx="19209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40" name="Google Shape;2740;p23"/>
          <p:cNvSpPr txBox="1">
            <a:spLocks noGrp="1"/>
          </p:cNvSpPr>
          <p:nvPr>
            <p:ph type="title" idx="4"/>
          </p:nvPr>
        </p:nvSpPr>
        <p:spPr>
          <a:xfrm>
            <a:off x="4871376" y="4601333"/>
            <a:ext cx="1647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41" name="Google Shape;2741;p23"/>
          <p:cNvSpPr/>
          <p:nvPr/>
        </p:nvSpPr>
        <p:spPr>
          <a:xfrm rot="9234458">
            <a:off x="-367420" y="-419058"/>
            <a:ext cx="2065233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2" name="Google Shape;2742;p23"/>
          <p:cNvGrpSpPr/>
          <p:nvPr/>
        </p:nvGrpSpPr>
        <p:grpSpPr>
          <a:xfrm rot="10800000" flipH="1">
            <a:off x="-9" y="-449291"/>
            <a:ext cx="1136990" cy="1968008"/>
            <a:chOff x="4468500" y="3085500"/>
            <a:chExt cx="219925" cy="285500"/>
          </a:xfrm>
        </p:grpSpPr>
        <p:sp>
          <p:nvSpPr>
            <p:cNvPr id="2743" name="Google Shape;2743;p23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23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23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23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23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23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23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23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23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23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23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23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23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23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23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23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23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0" name="Google Shape;2760;p23"/>
          <p:cNvGrpSpPr/>
          <p:nvPr/>
        </p:nvGrpSpPr>
        <p:grpSpPr>
          <a:xfrm rot="10800000" flipH="1">
            <a:off x="7217662" y="-2340507"/>
            <a:ext cx="3196958" cy="4379161"/>
            <a:chOff x="7217662" y="3775244"/>
            <a:chExt cx="3196958" cy="3284371"/>
          </a:xfrm>
        </p:grpSpPr>
        <p:sp>
          <p:nvSpPr>
            <p:cNvPr id="2761" name="Google Shape;2761;p23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62" name="Google Shape;2762;p23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2763" name="Google Shape;2763;p2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2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2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2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2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2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2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2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2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2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2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2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2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2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2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2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2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84" name="Google Shape;2784;p23"/>
          <p:cNvGrpSpPr/>
          <p:nvPr/>
        </p:nvGrpSpPr>
        <p:grpSpPr>
          <a:xfrm rot="10800000" flipH="1">
            <a:off x="8056639" y="-320033"/>
            <a:ext cx="1365815" cy="2358676"/>
            <a:chOff x="4291200" y="3137775"/>
            <a:chExt cx="177600" cy="230025"/>
          </a:xfrm>
        </p:grpSpPr>
        <p:sp>
          <p:nvSpPr>
            <p:cNvPr id="2785" name="Google Shape;2785;p23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23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23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23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23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23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23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23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23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23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23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23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97" name="Google Shape;2797;p23"/>
          <p:cNvSpPr/>
          <p:nvPr/>
        </p:nvSpPr>
        <p:spPr>
          <a:xfrm rot="-4452864">
            <a:off x="7443435" y="5943777"/>
            <a:ext cx="3577768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8" name="Google Shape;2798;p23"/>
          <p:cNvSpPr/>
          <p:nvPr/>
        </p:nvSpPr>
        <p:spPr>
          <a:xfrm rot="-4452864">
            <a:off x="-2276290" y="6267777"/>
            <a:ext cx="3577768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6560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20"/>
          <p:cNvSpPr/>
          <p:nvPr/>
        </p:nvSpPr>
        <p:spPr>
          <a:xfrm rot="9899926">
            <a:off x="-1604872" y="-451338"/>
            <a:ext cx="3819562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2" name="Google Shape;2462;p20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7704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63" name="Google Shape;2463;p20"/>
          <p:cNvGrpSpPr/>
          <p:nvPr/>
        </p:nvGrpSpPr>
        <p:grpSpPr>
          <a:xfrm>
            <a:off x="8070946" y="-507831"/>
            <a:ext cx="1606980" cy="3029052"/>
            <a:chOff x="581498" y="-176424"/>
            <a:chExt cx="494516" cy="699098"/>
          </a:xfrm>
        </p:grpSpPr>
        <p:sp>
          <p:nvSpPr>
            <p:cNvPr id="2464" name="Google Shape;2464;p20"/>
            <p:cNvSpPr/>
            <p:nvPr/>
          </p:nvSpPr>
          <p:spPr>
            <a:xfrm rot="10800000" flipH="1">
              <a:off x="581498" y="-176424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0"/>
            <p:cNvSpPr/>
            <p:nvPr/>
          </p:nvSpPr>
          <p:spPr>
            <a:xfrm rot="10800000" flipH="1">
              <a:off x="614525" y="340224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0"/>
            <p:cNvSpPr/>
            <p:nvPr/>
          </p:nvSpPr>
          <p:spPr>
            <a:xfrm rot="10800000" flipH="1">
              <a:off x="664125" y="257449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0"/>
            <p:cNvSpPr/>
            <p:nvPr/>
          </p:nvSpPr>
          <p:spPr>
            <a:xfrm rot="10800000" flipH="1">
              <a:off x="729600" y="19602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0"/>
            <p:cNvSpPr/>
            <p:nvPr/>
          </p:nvSpPr>
          <p:spPr>
            <a:xfrm rot="10800000" flipH="1">
              <a:off x="808625" y="31244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0"/>
            <p:cNvSpPr/>
            <p:nvPr/>
          </p:nvSpPr>
          <p:spPr>
            <a:xfrm rot="10800000" flipH="1">
              <a:off x="728400" y="338449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0"/>
            <p:cNvSpPr/>
            <p:nvPr/>
          </p:nvSpPr>
          <p:spPr>
            <a:xfrm rot="10800000" flipH="1">
              <a:off x="855950" y="21542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0"/>
            <p:cNvSpPr/>
            <p:nvPr/>
          </p:nvSpPr>
          <p:spPr>
            <a:xfrm rot="10800000" flipH="1">
              <a:off x="678100" y="43139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0"/>
            <p:cNvSpPr/>
            <p:nvPr/>
          </p:nvSpPr>
          <p:spPr>
            <a:xfrm rot="10800000" flipH="1">
              <a:off x="732125" y="46812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0"/>
            <p:cNvSpPr/>
            <p:nvPr/>
          </p:nvSpPr>
          <p:spPr>
            <a:xfrm rot="10800000" flipH="1">
              <a:off x="799275" y="24714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0"/>
            <p:cNvSpPr/>
            <p:nvPr/>
          </p:nvSpPr>
          <p:spPr>
            <a:xfrm rot="10800000" flipH="1">
              <a:off x="829725" y="429774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5" name="Google Shape;2475;p20"/>
          <p:cNvGrpSpPr/>
          <p:nvPr/>
        </p:nvGrpSpPr>
        <p:grpSpPr>
          <a:xfrm>
            <a:off x="-158051" y="-507849"/>
            <a:ext cx="1499664" cy="2595356"/>
            <a:chOff x="6458086" y="2333245"/>
            <a:chExt cx="290250" cy="376750"/>
          </a:xfrm>
        </p:grpSpPr>
        <p:sp>
          <p:nvSpPr>
            <p:cNvPr id="2476" name="Google Shape;2476;p20"/>
            <p:cNvSpPr/>
            <p:nvPr/>
          </p:nvSpPr>
          <p:spPr>
            <a:xfrm rot="10800000" flipH="1">
              <a:off x="6462936" y="2346820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0"/>
            <p:cNvSpPr/>
            <p:nvPr/>
          </p:nvSpPr>
          <p:spPr>
            <a:xfrm rot="10800000" flipH="1">
              <a:off x="6458086" y="233324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0"/>
            <p:cNvSpPr/>
            <p:nvPr/>
          </p:nvSpPr>
          <p:spPr>
            <a:xfrm rot="10800000" flipH="1">
              <a:off x="6587861" y="2552645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0"/>
            <p:cNvSpPr/>
            <p:nvPr/>
          </p:nvSpPr>
          <p:spPr>
            <a:xfrm rot="10800000" flipH="1">
              <a:off x="6510111" y="2454270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0"/>
            <p:cNvSpPr/>
            <p:nvPr/>
          </p:nvSpPr>
          <p:spPr>
            <a:xfrm rot="10800000" flipH="1">
              <a:off x="6582936" y="26341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0"/>
            <p:cNvSpPr/>
            <p:nvPr/>
          </p:nvSpPr>
          <p:spPr>
            <a:xfrm rot="10800000" flipH="1">
              <a:off x="6592786" y="264279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0"/>
            <p:cNvSpPr/>
            <p:nvPr/>
          </p:nvSpPr>
          <p:spPr>
            <a:xfrm rot="10800000" flipH="1">
              <a:off x="6594711" y="263039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0"/>
            <p:cNvSpPr/>
            <p:nvPr/>
          </p:nvSpPr>
          <p:spPr>
            <a:xfrm rot="10800000" flipH="1">
              <a:off x="6669336" y="257697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0"/>
            <p:cNvSpPr/>
            <p:nvPr/>
          </p:nvSpPr>
          <p:spPr>
            <a:xfrm rot="10800000" flipH="1">
              <a:off x="6678611" y="2588770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0"/>
            <p:cNvSpPr/>
            <p:nvPr/>
          </p:nvSpPr>
          <p:spPr>
            <a:xfrm rot="10800000" flipH="1">
              <a:off x="6683086" y="25750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0"/>
            <p:cNvSpPr/>
            <p:nvPr/>
          </p:nvSpPr>
          <p:spPr>
            <a:xfrm rot="10800000" flipH="1">
              <a:off x="6539961" y="2524745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0"/>
            <p:cNvSpPr/>
            <p:nvPr/>
          </p:nvSpPr>
          <p:spPr>
            <a:xfrm rot="10800000" flipH="1">
              <a:off x="6547411" y="253592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0"/>
            <p:cNvSpPr/>
            <p:nvPr/>
          </p:nvSpPr>
          <p:spPr>
            <a:xfrm rot="10800000" flipH="1">
              <a:off x="6599061" y="25009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0"/>
            <p:cNvSpPr/>
            <p:nvPr/>
          </p:nvSpPr>
          <p:spPr>
            <a:xfrm rot="10800000" flipH="1">
              <a:off x="6603986" y="248862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0"/>
            <p:cNvSpPr/>
            <p:nvPr/>
          </p:nvSpPr>
          <p:spPr>
            <a:xfrm rot="10800000" flipH="1">
              <a:off x="6612786" y="249922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0"/>
            <p:cNvSpPr/>
            <p:nvPr/>
          </p:nvSpPr>
          <p:spPr>
            <a:xfrm rot="10800000" flipH="1">
              <a:off x="6487111" y="247489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0"/>
            <p:cNvSpPr/>
            <p:nvPr/>
          </p:nvSpPr>
          <p:spPr>
            <a:xfrm rot="10800000" flipH="1">
              <a:off x="6489661" y="24630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0"/>
            <p:cNvSpPr/>
            <p:nvPr/>
          </p:nvSpPr>
          <p:spPr>
            <a:xfrm rot="10800000" flipH="1">
              <a:off x="6696661" y="26938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0"/>
            <p:cNvSpPr/>
            <p:nvPr/>
          </p:nvSpPr>
          <p:spPr>
            <a:xfrm rot="10800000" flipH="1">
              <a:off x="6705461" y="268577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5" name="Google Shape;2495;p20"/>
          <p:cNvGrpSpPr/>
          <p:nvPr/>
        </p:nvGrpSpPr>
        <p:grpSpPr>
          <a:xfrm>
            <a:off x="8106339" y="-643760"/>
            <a:ext cx="1210840" cy="2091095"/>
            <a:chOff x="5879975" y="2355513"/>
            <a:chExt cx="234350" cy="303550"/>
          </a:xfrm>
        </p:grpSpPr>
        <p:sp>
          <p:nvSpPr>
            <p:cNvPr id="2496" name="Google Shape;2496;p20"/>
            <p:cNvSpPr/>
            <p:nvPr/>
          </p:nvSpPr>
          <p:spPr>
            <a:xfrm rot="10800000" flipH="1">
              <a:off x="5879975" y="2360538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0"/>
            <p:cNvSpPr/>
            <p:nvPr/>
          </p:nvSpPr>
          <p:spPr>
            <a:xfrm rot="10800000" flipH="1">
              <a:off x="5909075" y="235551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0"/>
            <p:cNvSpPr/>
            <p:nvPr/>
          </p:nvSpPr>
          <p:spPr>
            <a:xfrm rot="10800000" flipH="1">
              <a:off x="5914450" y="2552738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0"/>
            <p:cNvSpPr/>
            <p:nvPr/>
          </p:nvSpPr>
          <p:spPr>
            <a:xfrm rot="10800000" flipH="1">
              <a:off x="5942675" y="250276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0"/>
            <p:cNvSpPr/>
            <p:nvPr/>
          </p:nvSpPr>
          <p:spPr>
            <a:xfrm rot="10800000" flipH="1">
              <a:off x="5999550" y="2459188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0"/>
            <p:cNvSpPr/>
            <p:nvPr/>
          </p:nvSpPr>
          <p:spPr>
            <a:xfrm rot="10800000" flipH="1">
              <a:off x="5999375" y="2555763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0"/>
            <p:cNvSpPr/>
            <p:nvPr/>
          </p:nvSpPr>
          <p:spPr>
            <a:xfrm rot="10800000" flipH="1">
              <a:off x="6003700" y="257441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0"/>
            <p:cNvSpPr/>
            <p:nvPr/>
          </p:nvSpPr>
          <p:spPr>
            <a:xfrm rot="10800000" flipH="1">
              <a:off x="5907300" y="2586213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20"/>
            <p:cNvSpPr/>
            <p:nvPr/>
          </p:nvSpPr>
          <p:spPr>
            <a:xfrm rot="10800000" flipH="1">
              <a:off x="5942675" y="254023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20"/>
            <p:cNvSpPr/>
            <p:nvPr/>
          </p:nvSpPr>
          <p:spPr>
            <a:xfrm rot="10800000" flipH="1">
              <a:off x="5957000" y="253456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20"/>
            <p:cNvSpPr/>
            <p:nvPr/>
          </p:nvSpPr>
          <p:spPr>
            <a:xfrm rot="10800000" flipH="1">
              <a:off x="6069525" y="2461888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0"/>
            <p:cNvSpPr/>
            <p:nvPr/>
          </p:nvSpPr>
          <p:spPr>
            <a:xfrm rot="10800000" flipH="1">
              <a:off x="6040425" y="244501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8" name="Google Shape;2508;p20"/>
          <p:cNvGrpSpPr/>
          <p:nvPr/>
        </p:nvGrpSpPr>
        <p:grpSpPr>
          <a:xfrm>
            <a:off x="1166641" y="93225"/>
            <a:ext cx="1259736" cy="1129385"/>
            <a:chOff x="1229612" y="-123520"/>
            <a:chExt cx="1417663" cy="953229"/>
          </a:xfrm>
        </p:grpSpPr>
        <p:sp>
          <p:nvSpPr>
            <p:cNvPr id="2509" name="Google Shape;2509;p20"/>
            <p:cNvSpPr/>
            <p:nvPr/>
          </p:nvSpPr>
          <p:spPr>
            <a:xfrm rot="10800000" flipH="1">
              <a:off x="1537196" y="52735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0"/>
            <p:cNvSpPr/>
            <p:nvPr/>
          </p:nvSpPr>
          <p:spPr>
            <a:xfrm rot="10800000" flipH="1">
              <a:off x="1819657" y="584483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0"/>
            <p:cNvSpPr/>
            <p:nvPr/>
          </p:nvSpPr>
          <p:spPr>
            <a:xfrm rot="10800000" flipH="1">
              <a:off x="1806650" y="372031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0"/>
            <p:cNvSpPr/>
            <p:nvPr/>
          </p:nvSpPr>
          <p:spPr>
            <a:xfrm rot="10800000" flipH="1">
              <a:off x="1997040" y="448162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0"/>
            <p:cNvSpPr/>
            <p:nvPr/>
          </p:nvSpPr>
          <p:spPr>
            <a:xfrm rot="10800000" flipH="1">
              <a:off x="1923970" y="685481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20"/>
            <p:cNvSpPr/>
            <p:nvPr/>
          </p:nvSpPr>
          <p:spPr>
            <a:xfrm rot="10800000" flipH="1">
              <a:off x="2349511" y="545589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20"/>
            <p:cNvSpPr/>
            <p:nvPr/>
          </p:nvSpPr>
          <p:spPr>
            <a:xfrm rot="10800000" flipH="1">
              <a:off x="2206431" y="252288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0"/>
            <p:cNvSpPr/>
            <p:nvPr/>
          </p:nvSpPr>
          <p:spPr>
            <a:xfrm rot="10800000" flipH="1">
              <a:off x="2491826" y="396388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0"/>
            <p:cNvSpPr/>
            <p:nvPr/>
          </p:nvSpPr>
          <p:spPr>
            <a:xfrm rot="10800000" flipH="1">
              <a:off x="1708458" y="10563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0"/>
            <p:cNvSpPr/>
            <p:nvPr/>
          </p:nvSpPr>
          <p:spPr>
            <a:xfrm rot="10800000" flipH="1">
              <a:off x="1381874" y="263892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0"/>
            <p:cNvSpPr/>
            <p:nvPr/>
          </p:nvSpPr>
          <p:spPr>
            <a:xfrm rot="10800000" flipH="1">
              <a:off x="1974979" y="117752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0"/>
            <p:cNvSpPr/>
            <p:nvPr/>
          </p:nvSpPr>
          <p:spPr>
            <a:xfrm rot="10800000" flipH="1">
              <a:off x="2412634" y="108570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0"/>
            <p:cNvSpPr/>
            <p:nvPr/>
          </p:nvSpPr>
          <p:spPr>
            <a:xfrm rot="10800000" flipH="1">
              <a:off x="1493073" y="742483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0"/>
            <p:cNvSpPr/>
            <p:nvPr/>
          </p:nvSpPr>
          <p:spPr>
            <a:xfrm rot="10800000" flipH="1">
              <a:off x="2212425" y="-8832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0"/>
            <p:cNvSpPr/>
            <p:nvPr/>
          </p:nvSpPr>
          <p:spPr>
            <a:xfrm rot="10800000" flipH="1">
              <a:off x="1229612" y="437960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20"/>
            <p:cNvSpPr/>
            <p:nvPr/>
          </p:nvSpPr>
          <p:spPr>
            <a:xfrm rot="10800000" flipH="1">
              <a:off x="1765588" y="-123520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0"/>
            <p:cNvSpPr/>
            <p:nvPr/>
          </p:nvSpPr>
          <p:spPr>
            <a:xfrm rot="10800000" flipH="1">
              <a:off x="1378813" y="73246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6" name="Google Shape;2526;p20"/>
          <p:cNvSpPr/>
          <p:nvPr/>
        </p:nvSpPr>
        <p:spPr>
          <a:xfrm>
            <a:off x="-493793" y="5917685"/>
            <a:ext cx="1650951" cy="1178692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20"/>
          <p:cNvSpPr/>
          <p:nvPr/>
        </p:nvSpPr>
        <p:spPr>
          <a:xfrm rot="1416211">
            <a:off x="8056292" y="5519936"/>
            <a:ext cx="1762872" cy="2165912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612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5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3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0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5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4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48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0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0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76280-D252-46D8-8CA7-E5AB7C80B855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467A6-6291-4AEB-AF09-7FA508CEA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2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youtube.com/embed/x_hDwnVPeWs?autoplay=0&amp;mute=1" TargetMode="External"/><Relationship Id="rId5" Type="http://schemas.openxmlformats.org/officeDocument/2006/relationships/image" Target="../media/image48.webp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fif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96" y="1597508"/>
            <a:ext cx="1252063" cy="324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259" y="1292778"/>
            <a:ext cx="737878" cy="341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137" y="914402"/>
            <a:ext cx="995691" cy="382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976" y="1245480"/>
            <a:ext cx="1305198" cy="3495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23029" y="5376042"/>
            <a:ext cx="1778020" cy="756745"/>
          </a:xfrm>
          <a:prstGeom prst="roundRect">
            <a:avLst/>
          </a:prstGeom>
          <a:solidFill>
            <a:srgbClr val="FFC000"/>
          </a:solidFill>
          <a:ln>
            <a:solidFill>
              <a:srgbClr val="DD62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07280" y="5376040"/>
            <a:ext cx="2422041" cy="756745"/>
          </a:xfrm>
          <a:prstGeom prst="roundRect">
            <a:avLst/>
          </a:prstGeom>
          <a:solidFill>
            <a:srgbClr val="FFC000"/>
          </a:solidFill>
          <a:ln>
            <a:solidFill>
              <a:srgbClr val="DD62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dưỡng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3541258" y="4950373"/>
            <a:ext cx="1840214" cy="1686911"/>
          </a:xfrm>
          <a:prstGeom prst="cloud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endParaRPr 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75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DECCA64-0EE2-473E-93AA-5BAFD9413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76" y="571877"/>
            <a:ext cx="3914623" cy="5207941"/>
          </a:xfrm>
          <a:prstGeom prst="rect">
            <a:avLst/>
          </a:prstGeom>
          <a:ln w="12700">
            <a:solidFill>
              <a:schemeClr val="bg2">
                <a:lumMod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6B35F1-5212-4271-92A1-470115BD1E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03"/>
          <a:stretch/>
        </p:blipFill>
        <p:spPr>
          <a:xfrm>
            <a:off x="4864995" y="571878"/>
            <a:ext cx="3324176" cy="2483557"/>
          </a:xfrm>
          <a:prstGeom prst="rect">
            <a:avLst/>
          </a:prstGeom>
          <a:ln w="12700">
            <a:solidFill>
              <a:schemeClr val="bg2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3AEAB86-2550-45D8-9020-C0769B9673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438"/>
          <a:stretch/>
        </p:blipFill>
        <p:spPr>
          <a:xfrm>
            <a:off x="4864995" y="3296261"/>
            <a:ext cx="3324176" cy="2483556"/>
          </a:xfrm>
          <a:prstGeom prst="rect">
            <a:avLst/>
          </a:prstGeom>
          <a:ln w="12700">
            <a:solidFill>
              <a:schemeClr val="bg2">
                <a:lumMod val="5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7012AFA-AACE-4CA8-8479-04A448A9E463}"/>
              </a:ext>
            </a:extLst>
          </p:cNvPr>
          <p:cNvSpPr txBox="1"/>
          <p:nvPr/>
        </p:nvSpPr>
        <p:spPr>
          <a:xfrm>
            <a:off x="1600923" y="6020645"/>
            <a:ext cx="6952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bao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bì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4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5E244161-0F59-45F9-8541-04AE1F289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333" y="3760965"/>
            <a:ext cx="2109195" cy="22772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709448"/>
            <a:ext cx="8729228" cy="3252952"/>
          </a:xfrm>
          <a:prstGeom prst="rect">
            <a:avLst/>
          </a:prstGeom>
          <a:solidFill>
            <a:schemeClr val="bg1"/>
          </a:solidFill>
          <a:ln w="38100">
            <a:solidFill>
              <a:srgbClr val="C41A3E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?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Những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lương thực, thực phẩm thường dùn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g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ở nhà em có bị hư hỏng không? Nếu có vậy tại sao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?</a:t>
            </a:r>
            <a:endParaRPr lang="vi-VN" sz="2800" b="1" dirty="0">
              <a:solidFill>
                <a:srgbClr val="002060"/>
              </a:solidFill>
              <a:latin typeface="Times New Roman" pitchFamily="18" charset="0"/>
              <a:ea typeface="Autocar Bold Condensed" panose="020B0500000000000000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?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Em 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có thể nêu một số cách nhận biết lương thực, thực phẩm bị hư hỏng bằng mắt thường?</a:t>
            </a:r>
          </a:p>
        </p:txBody>
      </p:sp>
    </p:spTree>
    <p:extLst>
      <p:ext uri="{BB962C8B-B14F-4D97-AF65-F5344CB8AC3E}">
        <p14:creationId xmlns:p14="http://schemas.microsoft.com/office/powerpoint/2010/main" val="352811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F8606AE-8273-49F6-99C7-F703001B0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37" y="569368"/>
            <a:ext cx="3695985" cy="2859632"/>
          </a:xfrm>
          <a:prstGeom prst="rect">
            <a:avLst/>
          </a:prstGeom>
        </p:spPr>
      </p:pic>
      <p:sp>
        <p:nvSpPr>
          <p:cNvPr id="5" name="Arrow: Pentagon 4">
            <a:extLst>
              <a:ext uri="{FF2B5EF4-FFF2-40B4-BE49-F238E27FC236}">
                <a16:creationId xmlns="" xmlns:a16="http://schemas.microsoft.com/office/drawing/2014/main" id="{AF79D54E-0C02-4A41-B192-E5B4114CE820}"/>
              </a:ext>
            </a:extLst>
          </p:cNvPr>
          <p:cNvSpPr/>
          <p:nvPr/>
        </p:nvSpPr>
        <p:spPr>
          <a:xfrm>
            <a:off x="4523362" y="1600200"/>
            <a:ext cx="3781970" cy="1101687"/>
          </a:xfrm>
          <a:prstGeom prst="homePlate">
            <a:avLst/>
          </a:prstGeom>
          <a:solidFill>
            <a:schemeClr val="bg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Trái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lâu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héo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mốc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chuyển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sắc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17" name="Arrow: Pentagon 16">
            <a:extLst>
              <a:ext uri="{FF2B5EF4-FFF2-40B4-BE49-F238E27FC236}">
                <a16:creationId xmlns="" xmlns:a16="http://schemas.microsoft.com/office/drawing/2014/main" id="{A7FEFD22-4FD1-411A-A1C6-2DBCD15AB2E9}"/>
              </a:ext>
            </a:extLst>
          </p:cNvPr>
          <p:cNvSpPr/>
          <p:nvPr/>
        </p:nvSpPr>
        <p:spPr>
          <a:xfrm>
            <a:off x="790030" y="4307975"/>
            <a:ext cx="3781970" cy="1101687"/>
          </a:xfrm>
          <a:prstGeom prst="homePlate">
            <a:avLst/>
          </a:prstGeom>
          <a:solidFill>
            <a:schemeClr val="bg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Bánh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mì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lâu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sẽ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xuất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mốc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xanh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84FA8F3-87CF-4707-9DD9-62C1971E5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881" y="3128537"/>
            <a:ext cx="3304500" cy="3300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2400" y="32948"/>
            <a:ext cx="5033316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29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A36C455-83DB-4DEE-9562-0BDCCC0E8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38" y="1028241"/>
            <a:ext cx="3828744" cy="37898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E63D84B-AEFA-4456-9D07-979569C4E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489" y="1028239"/>
            <a:ext cx="3586372" cy="378980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847A65F6-D6DB-46C8-BCE9-228587D536DA}"/>
              </a:ext>
            </a:extLst>
          </p:cNvPr>
          <p:cNvSpPr/>
          <p:nvPr/>
        </p:nvSpPr>
        <p:spPr>
          <a:xfrm>
            <a:off x="717890" y="5111825"/>
            <a:ext cx="3725241" cy="1101687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Rau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xanh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để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lâu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sẽ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héo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thối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rữa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3DCB3EBF-15B4-49AC-AAF4-51900E0D18DE}"/>
              </a:ext>
            </a:extLst>
          </p:cNvPr>
          <p:cNvSpPr/>
          <p:nvPr/>
        </p:nvSpPr>
        <p:spPr>
          <a:xfrm>
            <a:off x="4770304" y="5111823"/>
            <a:ext cx="3828745" cy="1101687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Thịt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cá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để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lâu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sẽ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xuất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hiện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nấm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mốc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có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mùi</a:t>
            </a:r>
            <a:r>
              <a:rPr lang="en-US" sz="2200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200" dirty="0" err="1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ươn</a:t>
            </a:r>
            <a:r>
              <a:rPr lang="en-US" sz="2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87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="" xmlns:a16="http://schemas.microsoft.com/office/drawing/2014/main" id="{BFDB473E-64ED-49E9-B3BA-672BBFB52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 NHÂN NGỘ ĐỘC THỰC PHẨM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="" xmlns:a16="http://schemas.microsoft.com/office/drawing/2014/main" id="{3AEE011C-0B4B-428C-8442-1991033406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7323989"/>
              </p:ext>
            </p:extLst>
          </p:nvPr>
        </p:nvGraphicFramePr>
        <p:xfrm>
          <a:off x="467544" y="1340769"/>
          <a:ext cx="8208912" cy="57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loud Callout 5">
            <a:extLst>
              <a:ext uri="{FF2B5EF4-FFF2-40B4-BE49-F238E27FC236}">
                <a16:creationId xmlns="" xmlns:a16="http://schemas.microsoft.com/office/drawing/2014/main" id="{2374AB04-B2B2-43F4-BC1E-67524571911E}"/>
              </a:ext>
            </a:extLst>
          </p:cNvPr>
          <p:cNvSpPr/>
          <p:nvPr/>
        </p:nvSpPr>
        <p:spPr>
          <a:xfrm>
            <a:off x="1259632" y="2060848"/>
            <a:ext cx="5832648" cy="792088"/>
          </a:xfrm>
          <a:prstGeom prst="cloudCallout">
            <a:avLst>
              <a:gd name="adj1" fmla="val -18873"/>
              <a:gd name="adj2" fmla="val -93827"/>
            </a:avLst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 tác nhân độc hại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="" xmlns:a16="http://schemas.microsoft.com/office/drawing/2014/main" id="{5EA93733-C86E-40B5-A9F6-2CEC96102B9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10044991"/>
              </p:ext>
            </p:extLst>
          </p:nvPr>
        </p:nvGraphicFramePr>
        <p:xfrm>
          <a:off x="539749" y="3511865"/>
          <a:ext cx="8147051" cy="209223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6832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23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213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1552">
                <a:tc>
                  <a:txBody>
                    <a:bodyPr/>
                    <a:lstStyle/>
                    <a:p>
                      <a:pPr algn="ctr"/>
                      <a:r>
                        <a:rPr lang="vi-VN" sz="3200" noProof="0" dirty="0">
                          <a:solidFill>
                            <a:schemeClr val="bg1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SINH</a:t>
                      </a:r>
                      <a:r>
                        <a:rPr lang="vi-VN" sz="3200" baseline="0" noProof="0" dirty="0">
                          <a:solidFill>
                            <a:schemeClr val="bg1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 HỌC</a:t>
                      </a:r>
                      <a:endParaRPr lang="vi-VN" sz="3200" noProof="0" dirty="0">
                        <a:solidFill>
                          <a:schemeClr val="bg1"/>
                        </a:solidFill>
                        <a:latin typeface="Autocar Black Condensed" panose="02020800000000000000" pitchFamily="18" charset="0"/>
                        <a:ea typeface="Autocar Black Condensed" panose="02020800000000000000" pitchFamily="18" charset="0"/>
                        <a:cs typeface="Autocar Black Condensed" panose="02020800000000000000" pitchFamily="18" charset="0"/>
                      </a:endParaRPr>
                    </a:p>
                  </a:txBody>
                  <a:tcPr marT="45730" marB="45730" anchor="ctr"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noProof="0" dirty="0">
                          <a:solidFill>
                            <a:schemeClr val="bg1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HÓA</a:t>
                      </a:r>
                      <a:r>
                        <a:rPr lang="vi-VN" sz="3200" baseline="0" noProof="0" dirty="0">
                          <a:solidFill>
                            <a:schemeClr val="bg1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 HỌC </a:t>
                      </a:r>
                      <a:endParaRPr lang="vi-VN" sz="3200" noProof="0" dirty="0">
                        <a:solidFill>
                          <a:schemeClr val="bg1"/>
                        </a:solidFill>
                        <a:latin typeface="Autocar Black Condensed" panose="02020800000000000000" pitchFamily="18" charset="0"/>
                        <a:ea typeface="Autocar Black Condensed" panose="02020800000000000000" pitchFamily="18" charset="0"/>
                        <a:cs typeface="Autocar Black Condensed" panose="02020800000000000000" pitchFamily="18" charset="0"/>
                      </a:endParaRPr>
                    </a:p>
                  </a:txBody>
                  <a:tcPr marT="45730" marB="45730" anchor="ctr"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noProof="0" dirty="0">
                          <a:solidFill>
                            <a:schemeClr val="bg1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VẬT</a:t>
                      </a:r>
                      <a:r>
                        <a:rPr lang="vi-VN" sz="3200" baseline="0" noProof="0" dirty="0">
                          <a:solidFill>
                            <a:schemeClr val="bg1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 LÝ</a:t>
                      </a:r>
                      <a:endParaRPr lang="vi-VN" sz="3200" noProof="0" dirty="0">
                        <a:solidFill>
                          <a:schemeClr val="bg1"/>
                        </a:solidFill>
                        <a:latin typeface="Autocar Black Condensed" panose="02020800000000000000" pitchFamily="18" charset="0"/>
                        <a:ea typeface="Autocar Black Condensed" panose="02020800000000000000" pitchFamily="18" charset="0"/>
                        <a:cs typeface="Autocar Black Condensed" panose="02020800000000000000" pitchFamily="18" charset="0"/>
                      </a:endParaRPr>
                    </a:p>
                  </a:txBody>
                  <a:tcPr marT="45730" marB="45730" anchor="ctr"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0678">
                <a:tc>
                  <a:txBody>
                    <a:bodyPr/>
                    <a:lstStyle/>
                    <a:p>
                      <a:pPr algn="ctr"/>
                      <a:r>
                        <a:rPr lang="vi-VN" sz="2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Virus,</a:t>
                      </a:r>
                      <a:r>
                        <a:rPr lang="vi-VN" sz="2600" baseline="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 Vi khuẩn, </a:t>
                      </a:r>
                    </a:p>
                    <a:p>
                      <a:pPr algn="ctr"/>
                      <a:r>
                        <a:rPr lang="vi-VN" sz="2600" baseline="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Vi nấm, Ký sinh trùng</a:t>
                      </a:r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600" noProof="0" dirty="0">
                          <a:solidFill>
                            <a:srgbClr val="C00000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Phân</a:t>
                      </a:r>
                      <a:r>
                        <a:rPr lang="vi-VN" sz="2600" baseline="0" noProof="0" dirty="0">
                          <a:solidFill>
                            <a:srgbClr val="C00000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 bón, thuốc trừ sâu, phụ gia</a:t>
                      </a:r>
                      <a:endParaRPr lang="vi-VN" sz="2600" noProof="0" dirty="0">
                        <a:solidFill>
                          <a:srgbClr val="C00000"/>
                        </a:solidFill>
                        <a:latin typeface="Autocar Black Condensed" panose="02020800000000000000" pitchFamily="18" charset="0"/>
                        <a:ea typeface="Autocar Black Condensed" panose="02020800000000000000" pitchFamily="18" charset="0"/>
                        <a:cs typeface="Autocar Black Condensed" panose="02020800000000000000" pitchFamily="18" charset="0"/>
                      </a:endParaRPr>
                    </a:p>
                  </a:txBody>
                  <a:tcPr marT="45730" marB="457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600" noProof="0" dirty="0">
                          <a:solidFill>
                            <a:srgbClr val="0000FF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Phóng</a:t>
                      </a:r>
                      <a:r>
                        <a:rPr lang="vi-VN" sz="2600" baseline="0" noProof="0" dirty="0">
                          <a:solidFill>
                            <a:srgbClr val="0000FF"/>
                          </a:solidFill>
                          <a:latin typeface="Autocar Black Condensed" panose="02020800000000000000" pitchFamily="18" charset="0"/>
                          <a:ea typeface="Autocar Black Condensed" panose="02020800000000000000" pitchFamily="18" charset="0"/>
                          <a:cs typeface="Autocar Black Condensed" panose="02020800000000000000" pitchFamily="18" charset="0"/>
                        </a:rPr>
                        <a:t> xạ</a:t>
                      </a:r>
                      <a:endParaRPr lang="vi-VN" sz="2600" noProof="0" dirty="0">
                        <a:solidFill>
                          <a:srgbClr val="0000FF"/>
                        </a:solidFill>
                        <a:latin typeface="Autocar Black Condensed" panose="02020800000000000000" pitchFamily="18" charset="0"/>
                        <a:ea typeface="Autocar Black Condensed" panose="02020800000000000000" pitchFamily="18" charset="0"/>
                        <a:cs typeface="Autocar Black Condensed" panose="02020800000000000000" pitchFamily="18" charset="0"/>
                      </a:endParaRPr>
                    </a:p>
                  </a:txBody>
                  <a:tcPr marT="45730" marB="4573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2423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37A5-BA5C-4859-B2CE-1F041F9009A0}" type="slidenum">
              <a:rPr lang="en-US" altLang="en-US" smtClean="0">
                <a:solidFill>
                  <a:srgbClr val="464653"/>
                </a:solidFill>
              </a:rPr>
              <a:pPr/>
              <a:t>15</a:t>
            </a:fld>
            <a:endParaRPr lang="en-US" altLang="en-US">
              <a:solidFill>
                <a:srgbClr val="464653"/>
              </a:solidFill>
            </a:endParaRPr>
          </a:p>
        </p:txBody>
      </p:sp>
      <p:pic>
        <p:nvPicPr>
          <p:cNvPr id="5" name="Phim hoạt hình thiếu nhi _ Bé phát hiện ngộ độc thực phẩm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000" y="1143000"/>
            <a:ext cx="8128000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176" y="422215"/>
            <a:ext cx="8745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rgbClr val="0070C0"/>
                </a:solidFill>
                <a:latin typeface="+mj-lt"/>
              </a:rPr>
              <a:t>Các em xem video dưới đây cho biết những triệu chứng của ngộ độc thực phẩm</a:t>
            </a:r>
          </a:p>
        </p:txBody>
      </p:sp>
    </p:spTree>
    <p:extLst>
      <p:ext uri="{BB962C8B-B14F-4D97-AF65-F5344CB8AC3E}">
        <p14:creationId xmlns:p14="http://schemas.microsoft.com/office/powerpoint/2010/main" val="169325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pic>
        <p:nvPicPr>
          <p:cNvPr id="7176" name="Picture 8" descr="background-1-2 – Mint Fo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9143999" cy="684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564948"/>
            <a:ext cx="8077200" cy="1857685"/>
          </a:xfrm>
        </p:spPr>
        <p:txBody>
          <a:bodyPr>
            <a:noAutofit/>
          </a:bodyPr>
          <a:lstStyle/>
          <a:p>
            <a:pPr algn="ctr"/>
            <a:r>
              <a:rPr lang="vi-VN" sz="7200" b="1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Hằng ngày ở gia đình em bảo quản lương thực – thực phẩm như thế nào</a:t>
            </a:r>
            <a:endParaRPr lang="vi-VN" sz="7200" b="1" cap="none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72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531" y="0"/>
            <a:ext cx="9191531" cy="6858000"/>
          </a:xfrm>
          <a:prstGeom prst="rect">
            <a:avLst/>
          </a:prstGeom>
        </p:spPr>
      </p:pic>
      <p:pic>
        <p:nvPicPr>
          <p:cNvPr id="8194" name="Picture 2" descr="CHỤP LÔNG BÀN GIỮ NHIỆT BẢO QUẢN THỨC ĂN SIZE TO ĐƯỜNG KÍNH 71CM |  giagoc24h7 | T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623" y="380985"/>
            <a:ext cx="2205532" cy="294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10 Cách bảo quản thực phẩm trong tủ lạnh đúng cách, an toàn, luôn tươi ng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56" y="1462102"/>
            <a:ext cx="2775901" cy="208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Một số Kỹ thuật Bảo quản Thực phẩm Truyền thống có thể bạn chưa biế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789" y="3661619"/>
            <a:ext cx="2775901" cy="231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ác loại thịt khác nhau để được bao lâu trong tủ lạnh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0" y="1226327"/>
            <a:ext cx="3067875" cy="255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Thịt hun khói treo gác bếp đặc sản của vùng cao Hà Gia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8"/>
          <a:stretch/>
        </p:blipFill>
        <p:spPr bwMode="auto">
          <a:xfrm>
            <a:off x="279641" y="3821503"/>
            <a:ext cx="3067875" cy="246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Cách chọn mua và bảo quản gạ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623" y="3429001"/>
            <a:ext cx="2205532" cy="183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53196" y="527046"/>
            <a:ext cx="5023804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200" dirty="0" smtClean="0">
                <a:latin typeface="+mj-lt"/>
              </a:rPr>
              <a:t>Một số cách bảo quản</a:t>
            </a:r>
            <a:endParaRPr lang="vi-VN" sz="3200" dirty="0">
              <a:latin typeface="+mj-lt"/>
            </a:endParaRPr>
          </a:p>
        </p:txBody>
      </p:sp>
      <p:pic>
        <p:nvPicPr>
          <p:cNvPr id="8208" name="Picture 16" descr="Tại sao Ướp muối lại có thể Bảo quản được thực phẩm?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" y="1213506"/>
            <a:ext cx="3067876" cy="255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Cách làm chùm ruột ngâm đường phèn ngon nhấ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8" y="3795710"/>
            <a:ext cx="3067477" cy="272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Máy hút chân không Bluestone VSB-2735 - Chính hãng, giá tốt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-7207" r="10085" b="-11268"/>
          <a:stretch/>
        </p:blipFill>
        <p:spPr bwMode="auto">
          <a:xfrm>
            <a:off x="3453534" y="2214034"/>
            <a:ext cx="2792222" cy="336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52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0"/>
          <p:cNvSpPr txBox="1"/>
          <p:nvPr/>
        </p:nvSpPr>
        <p:spPr>
          <a:xfrm>
            <a:off x="45554" y="152400"/>
            <a:ext cx="8621029" cy="61535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altLang="zh-CN" sz="3200" b="1" dirty="0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I.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Vai</a:t>
            </a:r>
            <a:r>
              <a:rPr lang="en-US" altLang="zh-CN" sz="3200" b="1" dirty="0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trò</a:t>
            </a:r>
            <a:r>
              <a:rPr lang="en-US" altLang="zh-CN" sz="3200" b="1" dirty="0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lương</a:t>
            </a:r>
            <a:r>
              <a:rPr lang="en-US" altLang="zh-CN" sz="3200" b="1" dirty="0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thực</a:t>
            </a:r>
            <a:r>
              <a:rPr lang="en-US" altLang="zh-CN" sz="3200" b="1" dirty="0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thực</a:t>
            </a:r>
            <a:r>
              <a:rPr lang="en-US" altLang="zh-CN" sz="3200" b="1" dirty="0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phẩm</a:t>
            </a:r>
            <a:endParaRPr lang="zh-CN" altLang="en-US" sz="3200" b="1" dirty="0">
              <a:solidFill>
                <a:srgbClr val="B747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897" y="3083481"/>
            <a:ext cx="86665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2329" y="990600"/>
            <a:ext cx="85971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- </a:t>
            </a:r>
            <a:r>
              <a:rPr lang="vi-VN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Thức </a:t>
            </a:r>
            <a:r>
              <a:rPr lang="vi-VN" sz="26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ăn có thể ở </a:t>
            </a:r>
            <a:r>
              <a:rPr lang="vi-VN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dạng</a:t>
            </a:r>
            <a:endParaRPr lang="en-US" sz="2600" dirty="0" smtClean="0">
              <a:solidFill>
                <a:srgbClr val="002060"/>
              </a:solidFill>
              <a:latin typeface="Times New Roman" pitchFamily="18" charset="0"/>
              <a:ea typeface="Autocar Bold Condensed" panose="020B0500000000000000" pitchFamily="34" charset="0"/>
              <a:cs typeface="Times New Roman" pitchFamily="18" charset="0"/>
            </a:endParaRPr>
          </a:p>
          <a:p>
            <a:pPr algn="just"/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+ </a:t>
            </a:r>
            <a:r>
              <a:rPr lang="vi-VN" sz="26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Lương thực </a:t>
            </a:r>
            <a:r>
              <a:rPr lang="vi-VN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như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gạo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ngô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khoai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sắn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…l</a:t>
            </a:r>
            <a:r>
              <a:rPr lang="vi-VN" sz="26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à những chất có chứa tinh bột. </a:t>
            </a:r>
          </a:p>
          <a:p>
            <a:pPr algn="just"/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+ </a:t>
            </a:r>
            <a:r>
              <a:rPr lang="vi-VN" sz="26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Thực phẩm </a:t>
            </a:r>
            <a:r>
              <a:rPr lang="vi-VN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như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thịt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cá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trứng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sữa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…</a:t>
            </a:r>
            <a:r>
              <a:rPr lang="vi-VN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d</a:t>
            </a:r>
            <a:r>
              <a:rPr lang="en-US" sz="26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ù</a:t>
            </a:r>
            <a:r>
              <a:rPr lang="vi-VN" sz="26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ng để làm các món </a:t>
            </a:r>
            <a:r>
              <a:rPr lang="vi-VN" sz="26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ăn</a:t>
            </a:r>
            <a:endParaRPr lang="vi-VN" sz="2600" dirty="0">
              <a:solidFill>
                <a:srgbClr val="002060"/>
              </a:solidFill>
              <a:latin typeface="Times New Roman" pitchFamily="18" charset="0"/>
              <a:ea typeface="Autocar Bold Condensed" panose="020B0500000000000000" pitchFamily="34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999" y="4038600"/>
            <a:ext cx="8850582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- </a:t>
            </a:r>
            <a:r>
              <a:rPr lang="vi-VN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Lương 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thực, thực phẩm dễ bị hư hỏng nhất là trong môi trường nóng, </a:t>
            </a:r>
            <a:r>
              <a:rPr lang="vi-VN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ẩm</a:t>
            </a:r>
            <a:r>
              <a:rPr lang="en-US" sz="260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s</a:t>
            </a:r>
            <a:r>
              <a:rPr lang="vi-VN" sz="260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inh 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ra những chất độc hại gây ngộ độc, ung thư</a:t>
            </a:r>
            <a:r>
              <a:rPr lang="vi-VN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,..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Vì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vậy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lương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thực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thực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phẩm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cần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được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bảo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quản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thích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hợp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.</a:t>
            </a:r>
            <a:endParaRPr lang="vi-VN" sz="2600" dirty="0">
              <a:solidFill>
                <a:srgbClr val="FF0000"/>
              </a:solidFill>
              <a:latin typeface="Times New Roman" pitchFamily="18" charset="0"/>
              <a:ea typeface="Autocar Bold Condens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35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530;p55">
            <a:extLst>
              <a:ext uri="{FF2B5EF4-FFF2-40B4-BE49-F238E27FC236}">
                <a16:creationId xmlns="" xmlns:a16="http://schemas.microsoft.com/office/drawing/2014/main" id="{65CC0918-3466-43FD-8F2E-48BCF006049F}"/>
              </a:ext>
            </a:extLst>
          </p:cNvPr>
          <p:cNvSpPr txBox="1">
            <a:spLocks/>
          </p:cNvSpPr>
          <p:nvPr/>
        </p:nvSpPr>
        <p:spPr>
          <a:xfrm>
            <a:off x="712144" y="1226202"/>
            <a:ext cx="7365056" cy="46411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Open Sans"/>
              <a:buNone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4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Vẽ sơ đồ tư duy cho bài học để hệ thống lại kiến thức.</a:t>
            </a:r>
            <a:endParaRPr lang="en-US" sz="2400" b="1" dirty="0">
              <a:solidFill>
                <a:schemeClr val="tx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53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vi-VN" sz="2400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Học bài</a:t>
            </a:r>
            <a:r>
              <a:rPr lang="en-US" sz="2400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53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Tìm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hiểu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mục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II –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15 –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sgk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Trình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bày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nhóm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chất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dinh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dưỡng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lương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phẩm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04A25F4-8340-42DF-82B1-2862A79C4020}"/>
              </a:ext>
            </a:extLst>
          </p:cNvPr>
          <p:cNvSpPr txBox="1"/>
          <p:nvPr/>
        </p:nvSpPr>
        <p:spPr>
          <a:xfrm>
            <a:off x="1619158" y="610649"/>
            <a:ext cx="59056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rgbClr val="FF0000"/>
                </a:solidFill>
              </a:rPr>
              <a:t>HƯỚNG DẪN VỀ NHÀ</a:t>
            </a:r>
          </a:p>
        </p:txBody>
      </p:sp>
    </p:spTree>
    <p:extLst>
      <p:ext uri="{BB962C8B-B14F-4D97-AF65-F5344CB8AC3E}">
        <p14:creationId xmlns:p14="http://schemas.microsoft.com/office/powerpoint/2010/main" val="16882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ED179D4-2070-474F-93E0-EE8329CE3F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" y="0"/>
            <a:ext cx="9144000" cy="685719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5A5CA51D-8075-4733-9628-18F4277846DD}"/>
              </a:ext>
            </a:extLst>
          </p:cNvPr>
          <p:cNvSpPr/>
          <p:nvPr/>
        </p:nvSpPr>
        <p:spPr>
          <a:xfrm>
            <a:off x="675410" y="858983"/>
            <a:ext cx="7772399" cy="3796145"/>
          </a:xfrm>
          <a:prstGeom prst="roundRect">
            <a:avLst/>
          </a:prstGeom>
          <a:solidFill>
            <a:srgbClr val="FDF002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DF26029-780C-4DC7-8E13-3D23707A7DB9}"/>
              </a:ext>
            </a:extLst>
          </p:cNvPr>
          <p:cNvSpPr txBox="1"/>
          <p:nvPr/>
        </p:nvSpPr>
        <p:spPr>
          <a:xfrm>
            <a:off x="2899065" y="1339106"/>
            <a:ext cx="36783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4363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dirty="0" smtClean="0">
                <a:solidFill>
                  <a:srgbClr val="4363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15:</a:t>
            </a:r>
            <a:endParaRPr lang="en-US" sz="4800" b="1" dirty="0">
              <a:solidFill>
                <a:srgbClr val="4363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3F075B8-8F06-465C-8147-50DFF79821F8}"/>
              </a:ext>
            </a:extLst>
          </p:cNvPr>
          <p:cNvSpPr txBox="1"/>
          <p:nvPr/>
        </p:nvSpPr>
        <p:spPr>
          <a:xfrm>
            <a:off x="789708" y="2155512"/>
            <a:ext cx="7616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B80D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 SỐ LƯƠNG THỰC – THỰC </a:t>
            </a:r>
            <a:r>
              <a:rPr lang="en-US" sz="5400" dirty="0" smtClean="0">
                <a:solidFill>
                  <a:srgbClr val="B80D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5400" dirty="0">
              <a:solidFill>
                <a:srgbClr val="B80D1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1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10"/>
          <p:cNvSpPr txBox="1"/>
          <p:nvPr/>
        </p:nvSpPr>
        <p:spPr>
          <a:xfrm>
            <a:off x="856556" y="115000"/>
            <a:ext cx="8341729" cy="98468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II.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Các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nhóm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chất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dinh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dưỡng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trong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lương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28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phẩm</a:t>
            </a:r>
            <a:endParaRPr lang="zh-CN" altLang="en-US" sz="2800" b="1" dirty="0">
              <a:solidFill>
                <a:srgbClr val="B7471F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369364" y="1143000"/>
            <a:ext cx="5729174" cy="5715000"/>
            <a:chOff x="4516787" y="1143000"/>
            <a:chExt cx="7620000" cy="5715000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6787" y="1143000"/>
              <a:ext cx="7620000" cy="5715000"/>
            </a:xfrm>
            <a:prstGeom prst="rect">
              <a:avLst/>
            </a:prstGeom>
          </p:spPr>
        </p:pic>
        <p:sp>
          <p:nvSpPr>
            <p:cNvPr id="43" name="Rounded Rectangle 42"/>
            <p:cNvSpPr/>
            <p:nvPr/>
          </p:nvSpPr>
          <p:spPr>
            <a:xfrm>
              <a:off x="8775510" y="3331759"/>
              <a:ext cx="2906973" cy="573206"/>
            </a:xfrm>
            <a:prstGeom prst="roundRect">
              <a:avLst/>
            </a:prstGeom>
            <a:solidFill>
              <a:srgbClr val="00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latin typeface="Century Schoolbook" panose="02040604050505020304" pitchFamily="18" charset="0"/>
                </a:rPr>
                <a:t>CARBONHYDRATE</a:t>
              </a:r>
              <a:endParaRPr lang="en-US" sz="2000" b="1">
                <a:latin typeface="Century Schoolbook" panose="020406040505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05828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87325" y="677696"/>
            <a:ext cx="3269212" cy="1013067"/>
            <a:chOff x="1708387" y="-23598"/>
            <a:chExt cx="4348166" cy="10130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28210" t="39879" r="52611" b="33973"/>
            <a:stretch/>
          </p:blipFill>
          <p:spPr>
            <a:xfrm>
              <a:off x="2843602" y="181101"/>
              <a:ext cx="996285" cy="80836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7306" t="67794" r="73009" b="9251"/>
            <a:stretch/>
          </p:blipFill>
          <p:spPr>
            <a:xfrm>
              <a:off x="3920766" y="-23598"/>
              <a:ext cx="1022572" cy="79469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26674" t="65720" r="53096" b="8234"/>
            <a:stretch/>
          </p:blipFill>
          <p:spPr>
            <a:xfrm>
              <a:off x="5005677" y="184251"/>
              <a:ext cx="1050876" cy="80521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5" t="7876" r="15485" b="9346"/>
            <a:stretch/>
          </p:blipFill>
          <p:spPr>
            <a:xfrm>
              <a:off x="1708387" y="-1"/>
              <a:ext cx="1047830" cy="771097"/>
            </a:xfrm>
            <a:prstGeom prst="rect">
              <a:avLst/>
            </a:prstGeom>
          </p:spPr>
        </p:pic>
      </p:grpSp>
      <p:sp>
        <p:nvSpPr>
          <p:cNvPr id="9" name="Freeform 8"/>
          <p:cNvSpPr/>
          <p:nvPr/>
        </p:nvSpPr>
        <p:spPr>
          <a:xfrm>
            <a:off x="3417392" y="2001824"/>
            <a:ext cx="2260421" cy="1188144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Times New Roman" pitchFamily="18" charset="0"/>
                <a:cs typeface="Times New Roman" pitchFamily="18" charset="0"/>
              </a:rPr>
              <a:t>LƯƠNG THỰC, THỰC PHẨM</a:t>
            </a:r>
            <a:endParaRPr lang="en-US" sz="2600" b="1" kern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25216" y="4103895"/>
            <a:ext cx="2137599" cy="1188144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CARBONHYDRATE </a:t>
            </a:r>
            <a:r>
              <a:rPr lang="en-US" sz="26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kern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6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6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6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kern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6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kern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xơ</a:t>
            </a:r>
            <a:r>
              <a:rPr lang="en-US" sz="26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6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738009" y="4103895"/>
            <a:ext cx="1786637" cy="1188144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PROTEIN</a:t>
            </a:r>
          </a:p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(Chất đạm)</a:t>
            </a:r>
            <a:endParaRPr lang="en-US" sz="2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899840" y="4103895"/>
            <a:ext cx="1786637" cy="1188144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LIPID</a:t>
            </a:r>
          </a:p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(Chất béo)</a:t>
            </a:r>
            <a:endParaRPr lang="en-US" sz="26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061670" y="4125843"/>
            <a:ext cx="1786637" cy="1188144"/>
          </a:xfrm>
          <a:custGeom>
            <a:avLst/>
            <a:gdLst>
              <a:gd name="connsiteX0" fmla="*/ 0 w 2376289"/>
              <a:gd name="connsiteY0" fmla="*/ 0 h 1188144"/>
              <a:gd name="connsiteX1" fmla="*/ 2376289 w 2376289"/>
              <a:gd name="connsiteY1" fmla="*/ 0 h 1188144"/>
              <a:gd name="connsiteX2" fmla="*/ 2376289 w 2376289"/>
              <a:gd name="connsiteY2" fmla="*/ 1188144 h 1188144"/>
              <a:gd name="connsiteX3" fmla="*/ 0 w 2376289"/>
              <a:gd name="connsiteY3" fmla="*/ 1188144 h 1188144"/>
              <a:gd name="connsiteX4" fmla="*/ 0 w 2376289"/>
              <a:gd name="connsiteY4" fmla="*/ 0 h 11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6289" h="1188144">
                <a:moveTo>
                  <a:pt x="0" y="0"/>
                </a:moveTo>
                <a:lnTo>
                  <a:pt x="2376289" y="0"/>
                </a:lnTo>
                <a:lnTo>
                  <a:pt x="2376289" y="1188144"/>
                </a:lnTo>
                <a:lnTo>
                  <a:pt x="0" y="1188144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75" tIns="41275" rIns="41275" bIns="41275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 KHOÁNG VÀ VITAMIN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24646" y="3189969"/>
            <a:ext cx="0" cy="535871"/>
          </a:xfrm>
          <a:prstGeom prst="line">
            <a:avLst/>
          </a:prstGeom>
          <a:ln w="28575">
            <a:solidFill>
              <a:srgbClr val="DD6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82838" y="3766782"/>
            <a:ext cx="6125940" cy="0"/>
          </a:xfrm>
          <a:prstGeom prst="line">
            <a:avLst/>
          </a:prstGeom>
          <a:ln w="28575">
            <a:solidFill>
              <a:srgbClr val="DD6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62316" y="3725839"/>
            <a:ext cx="0" cy="378056"/>
          </a:xfrm>
          <a:prstGeom prst="line">
            <a:avLst/>
          </a:prstGeom>
          <a:ln w="28575">
            <a:solidFill>
              <a:srgbClr val="DD6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50377" y="3766783"/>
            <a:ext cx="0" cy="337113"/>
          </a:xfrm>
          <a:prstGeom prst="line">
            <a:avLst/>
          </a:prstGeom>
          <a:ln w="28575">
            <a:solidFill>
              <a:srgbClr val="DD6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56537" y="3766783"/>
            <a:ext cx="0" cy="359061"/>
          </a:xfrm>
          <a:prstGeom prst="line">
            <a:avLst/>
          </a:prstGeom>
          <a:ln w="28575">
            <a:solidFill>
              <a:srgbClr val="DD6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88255" y="3766783"/>
            <a:ext cx="0" cy="359061"/>
          </a:xfrm>
          <a:prstGeom prst="line">
            <a:avLst/>
          </a:prstGeom>
          <a:ln w="28575">
            <a:solidFill>
              <a:srgbClr val="DD6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74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457200"/>
            <a:ext cx="9005245" cy="5257800"/>
          </a:xfrm>
          <a:prstGeom prst="rect">
            <a:avLst/>
          </a:prstGeom>
        </p:spPr>
      </p:pic>
      <p:pic>
        <p:nvPicPr>
          <p:cNvPr id="5" name="5 Minutes timer (Đồng hồ đếm ngược 5 phút)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64" y="5791200"/>
            <a:ext cx="1550949" cy="82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55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1438" y="1870535"/>
            <a:ext cx="82738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Tinh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bột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(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gạo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sắn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…):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194" y="1211073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1. Carbohydrate: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9366" y="321096"/>
            <a:ext cx="8326407" cy="576052"/>
          </a:xfrm>
          <a:prstGeom prst="rect">
            <a:avLst/>
          </a:prstGeom>
          <a:solidFill>
            <a:srgbClr val="59615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nhóm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lương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thực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thực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phẩm</a:t>
            </a:r>
            <a:endParaRPr lang="en-US" sz="28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37" y="2685068"/>
            <a:ext cx="82738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Đường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(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mía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thốt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…):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438" y="3777459"/>
            <a:ext cx="82738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xơ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(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Rau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Hỗ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táo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bón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22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281291" y="-23598"/>
            <a:ext cx="3261125" cy="1013067"/>
            <a:chOff x="1708387" y="-23598"/>
            <a:chExt cx="4348166" cy="1013067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/>
            <a:srcRect l="28210" t="39879" r="52611" b="33973"/>
            <a:stretch/>
          </p:blipFill>
          <p:spPr>
            <a:xfrm>
              <a:off x="2843602" y="181101"/>
              <a:ext cx="996285" cy="80836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/>
            <a:srcRect l="7306" t="67794" r="73009" b="9251"/>
            <a:stretch/>
          </p:blipFill>
          <p:spPr>
            <a:xfrm>
              <a:off x="3920766" y="-23598"/>
              <a:ext cx="1022572" cy="794695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/>
            <a:srcRect l="26674" t="65720" r="53096" b="8234"/>
            <a:stretch/>
          </p:blipFill>
          <p:spPr>
            <a:xfrm>
              <a:off x="5005677" y="184251"/>
              <a:ext cx="1050876" cy="80521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5" t="7876" r="15485" b="9346"/>
            <a:stretch/>
          </p:blipFill>
          <p:spPr>
            <a:xfrm>
              <a:off x="1708387" y="-1"/>
              <a:ext cx="1047830" cy="771097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06" y="989471"/>
            <a:ext cx="7714128" cy="578974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7872334" y="4579794"/>
            <a:ext cx="11634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www.youtube.com/embed/x_hDwnVPeWs?autoplay=0&amp;mute=1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110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97449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353605" y="3385488"/>
            <a:ext cx="2358596" cy="1389713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9405" y="3385488"/>
            <a:ext cx="2358596" cy="1389713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Protein</a:t>
            </a:r>
          </a:p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(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đạm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21505" y="3385488"/>
            <a:ext cx="2358596" cy="1389713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Lipid</a:t>
            </a:r>
          </a:p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(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béo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09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6290" y="584677"/>
            <a:ext cx="7544394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61022" y="1457537"/>
            <a:ext cx="6458978" cy="599863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Protein (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đạm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2362200"/>
            <a:ext cx="3781892" cy="30881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815" y="5638800"/>
            <a:ext cx="8170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Protein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thịt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trứng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sữa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hạt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đậu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đỗ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…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123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5" y="1502852"/>
            <a:ext cx="7516730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4007" y="2081661"/>
            <a:ext cx="4014068" cy="585339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a. Protein (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đạm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05" y="3030005"/>
            <a:ext cx="3589957" cy="29314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14632" y="2819370"/>
            <a:ext cx="3699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Cấu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duy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trì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phát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triển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 rot="9287985">
            <a:off x="4400913" y="3327027"/>
            <a:ext cx="553620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2151035">
            <a:off x="4401265" y="5114971"/>
            <a:ext cx="553620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4632" y="4555487"/>
            <a:ext cx="36997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Liên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đến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mọi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chức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năng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chuyển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08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10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7117" y="2081661"/>
            <a:ext cx="5581283" cy="644644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Lipid (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béo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194" y="5600407"/>
            <a:ext cx="85553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Lipid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đã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chế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biến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dầu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,…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phẩm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tự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sữa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lòng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đỏ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trứng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thịt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vừng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,…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69" y="2770610"/>
            <a:ext cx="4196731" cy="282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2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4631" y="2819370"/>
            <a:ext cx="3888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nguồn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năng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lượng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dự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trữ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 rot="9287985">
            <a:off x="4399571" y="3321028"/>
            <a:ext cx="581804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2151035">
            <a:off x="4400190" y="5120368"/>
            <a:ext cx="581804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11431" y="5119643"/>
            <a:ext cx="3888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dụng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chống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lạnh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64006" y="2081660"/>
            <a:ext cx="4822394" cy="737709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Lipid (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béo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20" y="3174041"/>
            <a:ext cx="3460131" cy="233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80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1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1" name="Google Shape;3541;p39"/>
          <p:cNvGrpSpPr/>
          <p:nvPr/>
        </p:nvGrpSpPr>
        <p:grpSpPr>
          <a:xfrm>
            <a:off x="970064" y="1899552"/>
            <a:ext cx="825954" cy="1044755"/>
            <a:chOff x="444424" y="1136537"/>
            <a:chExt cx="798872" cy="758020"/>
          </a:xfrm>
        </p:grpSpPr>
        <p:sp>
          <p:nvSpPr>
            <p:cNvPr id="3542" name="Google Shape;3542;p39"/>
            <p:cNvSpPr/>
            <p:nvPr/>
          </p:nvSpPr>
          <p:spPr>
            <a:xfrm>
              <a:off x="444424" y="1195858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43" name="Google Shape;3543;p39"/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47" name="Google Shape;3547;p39"/>
          <p:cNvSpPr txBox="1">
            <a:spLocks noGrp="1"/>
          </p:cNvSpPr>
          <p:nvPr>
            <p:ph type="title" idx="3"/>
          </p:nvPr>
        </p:nvSpPr>
        <p:spPr>
          <a:xfrm>
            <a:off x="1167110" y="2092897"/>
            <a:ext cx="522472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</a:t>
            </a:r>
            <a:endParaRPr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2CACF55-B8F6-440F-8EC9-BF1C2D940580}"/>
              </a:ext>
            </a:extLst>
          </p:cNvPr>
          <p:cNvSpPr txBox="1"/>
          <p:nvPr/>
        </p:nvSpPr>
        <p:spPr>
          <a:xfrm>
            <a:off x="2153798" y="524530"/>
            <a:ext cx="4836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 BÀI HỌC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C9757A-1185-4DD2-B685-8E94BD235473}"/>
              </a:ext>
            </a:extLst>
          </p:cNvPr>
          <p:cNvSpPr txBox="1"/>
          <p:nvPr/>
        </p:nvSpPr>
        <p:spPr>
          <a:xfrm>
            <a:off x="1796019" y="2056697"/>
            <a:ext cx="5648881" cy="8925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VAI TRÒ CỦA LƯƠNG THỰC, THỰC PHẨM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xmlns="" id="{1E7E5170-10FC-434C-942A-4C29985C1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946839" y="1845389"/>
            <a:ext cx="1762006" cy="4821409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xmlns="" id="{48D4A247-FC98-434C-B6A2-A62F00E4CA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35156" y="4495701"/>
            <a:ext cx="1552097" cy="220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8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7" grpId="0"/>
      <p:bldP spid="27" grpId="0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5" y="1502852"/>
            <a:ext cx="7325396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02001" y="3615234"/>
            <a:ext cx="468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Khi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bị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thừa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béo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làm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rối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loạn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trao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đổi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ra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bệnh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tật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4006" y="2081660"/>
            <a:ext cx="4822393" cy="737739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b. Lipid (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béo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2195"/>
          <a:stretch/>
        </p:blipFill>
        <p:spPr>
          <a:xfrm>
            <a:off x="1098723" y="2997241"/>
            <a:ext cx="1949277" cy="349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02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4005" y="1981200"/>
            <a:ext cx="4999578" cy="628683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9497" y="2735610"/>
            <a:ext cx="3888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tố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lượng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Left Arrow 6"/>
          <p:cNvSpPr/>
          <p:nvPr/>
        </p:nvSpPr>
        <p:spPr>
          <a:xfrm rot="9287985">
            <a:off x="1859880" y="3025088"/>
            <a:ext cx="581804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2151035">
            <a:off x="1860500" y="4824428"/>
            <a:ext cx="581804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75514" y="4813174"/>
            <a:ext cx="3888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Nguyên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tố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lượng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193" y="3859145"/>
            <a:ext cx="1922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3" name="Left Arrow 12"/>
          <p:cNvSpPr/>
          <p:nvPr/>
        </p:nvSpPr>
        <p:spPr>
          <a:xfrm rot="10800000">
            <a:off x="5055763" y="2878103"/>
            <a:ext cx="581804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637567" y="304800"/>
            <a:ext cx="3265134" cy="2954985"/>
          </a:xfrm>
          <a:prstGeom prst="round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Canxi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Clo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Photpho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huỳnh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Kali       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Magie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Natri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740709" y="3512467"/>
            <a:ext cx="3161991" cy="3345533"/>
          </a:xfrm>
          <a:prstGeom prst="round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Iot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Mangan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Flo       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Kẽm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Coban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Crom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Selen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Sắt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Molipden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Niken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Silic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Vanadi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5" name="Left Arrow 14"/>
          <p:cNvSpPr/>
          <p:nvPr/>
        </p:nvSpPr>
        <p:spPr>
          <a:xfrm rot="10800000">
            <a:off x="5081779" y="5019854"/>
            <a:ext cx="581804" cy="381681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292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10" grpId="0" animBg="1"/>
      <p:bldP spid="11" grpId="0"/>
      <p:bldP spid="12" grpId="0"/>
      <p:bldP spid="13" grpId="0" animBg="1"/>
      <p:bldP spid="3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4802" y="4132703"/>
            <a:ext cx="1930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Thiếu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Canxi</a:t>
            </a:r>
            <a:endParaRPr lang="en-US" sz="32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4005" y="2081660"/>
            <a:ext cx="4593795" cy="1042539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0800000">
            <a:off x="5168901" y="4349976"/>
            <a:ext cx="482600" cy="468642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45201" y="4168801"/>
            <a:ext cx="256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Xương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xốp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yếu</a:t>
            </a:r>
            <a:endParaRPr lang="en-US" sz="32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97" y="3104792"/>
            <a:ext cx="1256403" cy="333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35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5" y="1502852"/>
            <a:ext cx="6507162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6439" y="4172798"/>
            <a:ext cx="1590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Thiếu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Iot</a:t>
            </a:r>
            <a:endParaRPr lang="en-US" sz="32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4005" y="2081660"/>
            <a:ext cx="6193995" cy="572529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0800000">
            <a:off x="4360538" y="4390071"/>
            <a:ext cx="397544" cy="468642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36838" y="3839562"/>
            <a:ext cx="29256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Gây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ra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bệnh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về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tuyến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giáp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bướu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cổ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),…</a:t>
            </a:r>
            <a:endParaRPr lang="en-US" sz="32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62" y="2654190"/>
            <a:ext cx="923277" cy="381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35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194" y="5600407"/>
            <a:ext cx="85553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Vitamin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những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chỉ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lượng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nhỏ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dụng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lớn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đến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trao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đổi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Vitamin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đặt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chữ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A, B1,…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4005" y="2081661"/>
            <a:ext cx="6422595" cy="528222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419" y="2775189"/>
            <a:ext cx="2991406" cy="282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47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7899399" cy="544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4005" y="2081661"/>
            <a:ext cx="6549594" cy="661540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70398" y="4131118"/>
            <a:ext cx="228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Thiếu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 A</a:t>
            </a:r>
            <a:endParaRPr lang="en-US" sz="32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0800000">
            <a:off x="6972300" y="4370787"/>
            <a:ext cx="482600" cy="468642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71734" y="4131118"/>
            <a:ext cx="1823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Mắt</a:t>
            </a:r>
            <a:r>
              <a:rPr lang="en-US" sz="32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kém</a:t>
            </a:r>
            <a:endParaRPr lang="en-US" sz="32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05" y="2960696"/>
            <a:ext cx="3488896" cy="307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75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5" y="1502852"/>
            <a:ext cx="7383940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4006" y="2081660"/>
            <a:ext cx="5889194" cy="661539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9799" y="4078639"/>
            <a:ext cx="23386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 D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0800000">
            <a:off x="5880100" y="4213650"/>
            <a:ext cx="451109" cy="468642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1899" y="3755475"/>
            <a:ext cx="23906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Xương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kém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phát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triển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57" y="3471815"/>
            <a:ext cx="3293438" cy="253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3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8713726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4005" y="2149036"/>
            <a:ext cx="6346395" cy="670364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9799" y="4078639"/>
            <a:ext cx="27598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 C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Left Arrow 9"/>
          <p:cNvSpPr/>
          <p:nvPr/>
        </p:nvSpPr>
        <p:spPr>
          <a:xfrm rot="10800000">
            <a:off x="5880100" y="4213650"/>
            <a:ext cx="532350" cy="468642"/>
          </a:xfrm>
          <a:prstGeom prst="leftArrow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8040" y="3755475"/>
            <a:ext cx="2858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máu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vết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thương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chậm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,…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4" y="3505200"/>
            <a:ext cx="3387795" cy="238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00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194" y="1502852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194" y="5600407"/>
            <a:ext cx="8555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Nguồn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phẩm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giàu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hải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sản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rau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xanh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quả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tươi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,…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4005" y="2081660"/>
            <a:ext cx="5889195" cy="602871"/>
          </a:xfrm>
          <a:prstGeom prst="roundRect">
            <a:avLst/>
          </a:prstGeom>
          <a:solidFill>
            <a:srgbClr val="B6E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ysClr val="windowText" lastClr="0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vitamin</a:t>
            </a:r>
            <a:endParaRPr lang="en-US" sz="3200" dirty="0">
              <a:solidFill>
                <a:sysClr val="windowText" lastClr="0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728" y="2684532"/>
            <a:ext cx="3168774" cy="284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9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194" y="897149"/>
            <a:ext cx="6878606" cy="779251"/>
          </a:xfrm>
          <a:prstGeom prst="rect">
            <a:avLst/>
          </a:prstGeom>
          <a:solidFill>
            <a:srgbClr val="59615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III.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Sức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khoẻ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chế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endParaRPr lang="en-US" sz="28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652" y="1757194"/>
            <a:ext cx="2806227" cy="34444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1200" y="5201661"/>
            <a:ext cx="87548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Năng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lượng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cần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thiết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mỗi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người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khác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nhau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phụ</a:t>
            </a:r>
            <a:r>
              <a:rPr lang="en-US" sz="26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thuộc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vào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lứa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tuổi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giới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cân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nặng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chiều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cao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công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việc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đòi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hỏi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vận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động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nhiều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hay </a:t>
            </a:r>
            <a:r>
              <a:rPr lang="en-US" sz="26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ít</a:t>
            </a:r>
            <a:r>
              <a:rPr lang="en-US" sz="26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,…</a:t>
            </a:r>
            <a:endParaRPr lang="en-US" sz="26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79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84087017-BB3C-4911-AD59-FBA4CFAF6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1D1F07B-6C30-4599-B624-B1F2917B80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5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4194" y="5591128"/>
            <a:ext cx="85553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Nếu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ít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hoạt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thì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thức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dự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trữ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dưới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béo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Nếu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ít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đủ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bị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suy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969" y="1663930"/>
            <a:ext cx="2717800" cy="392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5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4194" y="5591128"/>
            <a:ext cx="8555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cần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cơ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lượng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nhỏ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khoáng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vitamin)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nhưng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trọng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101" y="1552025"/>
            <a:ext cx="4564007" cy="403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30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34801" y="1583385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đủ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5301" y="2107361"/>
            <a:ext cx="7899399" cy="107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chia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nhỏ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bữa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ngày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bữa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chính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đến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bữa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phụ</a:t>
            </a:r>
            <a:r>
              <a:rPr lang="en-US" sz="28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5301" y="3132794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Đủ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4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nhóm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dinh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dưỡng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5301" y="3706116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Buổi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trọng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nhất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5301" y="4265268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+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nên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buổi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tối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4801" y="4799773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Chế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độ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ăn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đa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dạng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4801" y="5477812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Hoạt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động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lực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4801" y="6155851"/>
            <a:ext cx="7899399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Thư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giãn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trí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não</a:t>
            </a:r>
            <a:r>
              <a:rPr lang="en-US" sz="28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35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B12268D-E54B-4D47-B9B1-5A86B64C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346" y="6272785"/>
            <a:ext cx="48006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 dirty="0"/>
          </a:p>
        </p:txBody>
      </p:sp>
      <p:sp>
        <p:nvSpPr>
          <p:cNvPr id="8" name="Flowchart: Multidocument 7"/>
          <p:cNvSpPr/>
          <p:nvPr/>
        </p:nvSpPr>
        <p:spPr>
          <a:xfrm>
            <a:off x="-51469" y="5531668"/>
            <a:ext cx="1606402" cy="1450655"/>
          </a:xfrm>
          <a:prstGeom prst="flowChartMultidocumen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39285" y="3733800"/>
            <a:ext cx="332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12" name="Cloud Callout 11"/>
          <p:cNvSpPr/>
          <p:nvPr/>
        </p:nvSpPr>
        <p:spPr>
          <a:xfrm>
            <a:off x="1143000" y="900907"/>
            <a:ext cx="6019800" cy="3352800"/>
          </a:xfrm>
          <a:prstGeom prst="cloudCallout">
            <a:avLst>
              <a:gd name="adj1" fmla="val -23848"/>
              <a:gd name="adj2" fmla="val 102057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 smtClean="0">
                <a:solidFill>
                  <a:srgbClr val="002060"/>
                </a:solidFill>
                <a:latin typeface="+mj-lt"/>
                <a:ea typeface="Autocar Bold Condensed" panose="020B0500000000000000" pitchFamily="34" charset="0"/>
                <a:cs typeface="Autocar Bold Condensed" panose="020B0500000000000000" pitchFamily="34" charset="0"/>
              </a:rPr>
              <a:t>Hãy kể tên các loại lương thực, thực phẩm mà em biết</a:t>
            </a:r>
            <a:r>
              <a:rPr lang="en-US" sz="2400" dirty="0" smtClean="0">
                <a:solidFill>
                  <a:srgbClr val="002060"/>
                </a:solidFill>
                <a:latin typeface="+mj-lt"/>
                <a:ea typeface="Autocar Bold Condensed" panose="020B0500000000000000" pitchFamily="34" charset="0"/>
                <a:cs typeface="Autocar Bold Condensed" panose="020B0500000000000000" pitchFamily="34" charset="0"/>
              </a:rPr>
              <a:t> </a:t>
            </a:r>
            <a:r>
              <a:rPr lang="vi-VN" sz="2400" dirty="0" smtClean="0">
                <a:solidFill>
                  <a:srgbClr val="002060"/>
                </a:solidFill>
                <a:latin typeface="+mj-lt"/>
                <a:ea typeface="Autocar Bold Condensed" panose="020B0500000000000000" pitchFamily="34" charset="0"/>
                <a:cs typeface="Autocar Bold Condensed" panose="020B0500000000000000" pitchFamily="34" charset="0"/>
              </a:rPr>
              <a:t>sau đó sắp xếp vào bảng dưới đây</a:t>
            </a:r>
            <a:endParaRPr lang="vi-VN" sz="2400" dirty="0">
              <a:solidFill>
                <a:srgbClr val="002060"/>
              </a:solidFill>
              <a:latin typeface="+mj-lt"/>
              <a:ea typeface="Autocar Bold Condensed" panose="020B0500000000000000" pitchFamily="34" charset="0"/>
              <a:cs typeface="Autocar Bold Condens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8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/>
          <p:cNvSpPr txBox="1"/>
          <p:nvPr/>
        </p:nvSpPr>
        <p:spPr>
          <a:xfrm>
            <a:off x="205494" y="162047"/>
            <a:ext cx="8709906" cy="64613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I.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Vai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trò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của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lương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phẩm</a:t>
            </a:r>
            <a:endParaRPr lang="zh-CN" altLang="en-US" sz="3400" b="1" dirty="0">
              <a:solidFill>
                <a:srgbClr val="B7471F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5" name="Picture 6" descr="30+ món ngon từ thịt bò để đãi tiệc - cho bé, cho bà bầ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696" y="1220351"/>
            <a:ext cx="1254776" cy="11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ạo lứt và gạo trắng: Loại nào tốt hơn? | Vinme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39" y="3197056"/>
            <a:ext cx="1230439" cy="106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9F4A86-9A5C-49CE-BB3B-D9CEBD149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309" y="1204584"/>
            <a:ext cx="1314308" cy="1167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ữa tươi là gì? Tác dụng của sữa tươi và các loại sữa tươi phổ biế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576" y="1220351"/>
            <a:ext cx="1217546" cy="110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Ự THẬT VỀ TRỨNG GÀ CÓ THỂ BẠN CHƯA BIẾT - Món ngon Bình Địn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674" y="2953043"/>
            <a:ext cx="1191285" cy="111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Xuất khẩu sắn sang Trung Quốc ngày càng khó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243" y="3078208"/>
            <a:ext cx="1317851" cy="130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hành phần dinh dưỡng của bắp (ngô) và tác dụng của bắp đối với sức khỏ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69" y="1220351"/>
            <a:ext cx="1183928" cy="107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Đừng ăn khoai lang kiểu này vì cực hại cho sức khỏ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9" y="1192789"/>
            <a:ext cx="1145495" cy="107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7" y="4995683"/>
            <a:ext cx="1362143" cy="122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326" y="2959445"/>
            <a:ext cx="1340581" cy="1252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076" y="4912825"/>
            <a:ext cx="1201233" cy="12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65839" y="2388165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91028" y="2382905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Ngô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83685" y="2377645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mì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33696" y="2388164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Thịt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88404" y="2388165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Sữa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9987" y="4381984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gạo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44243" y="4390298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Sắn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89533" y="4350453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25673" y="4279723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Trứng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2120" y="6206390"/>
            <a:ext cx="11849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54327" y="6245046"/>
            <a:ext cx="1184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Rau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Cloud 27"/>
          <p:cNvSpPr/>
          <p:nvPr/>
        </p:nvSpPr>
        <p:spPr>
          <a:xfrm>
            <a:off x="5571908" y="5050812"/>
            <a:ext cx="3038692" cy="1630399"/>
          </a:xfrm>
          <a:prstGeom prst="cloud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0089" y="2388166"/>
            <a:ext cx="1610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99951" y="2388165"/>
            <a:ext cx="17388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38829" y="2364496"/>
            <a:ext cx="11849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11729" y="2299313"/>
            <a:ext cx="16700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45576" y="2382905"/>
            <a:ext cx="17412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9987" y="4496815"/>
            <a:ext cx="174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92669" y="4281372"/>
            <a:ext cx="18910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297266" y="4266550"/>
            <a:ext cx="16289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80155" y="4211980"/>
            <a:ext cx="1797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9987" y="6114500"/>
            <a:ext cx="18336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54327" y="6203326"/>
            <a:ext cx="1684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35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 animBg="1"/>
      <p:bldP spid="29" grpId="0"/>
      <p:bldP spid="30" grpId="0"/>
      <p:bldP spid="31" grpId="0"/>
      <p:bldP spid="32" grpId="0"/>
      <p:bldP spid="33" grpId="0"/>
      <p:bldP spid="34" grpId="0"/>
      <p:bldP spid="36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10"/>
          <p:cNvSpPr txBox="1"/>
          <p:nvPr/>
        </p:nvSpPr>
        <p:spPr>
          <a:xfrm>
            <a:off x="457200" y="272654"/>
            <a:ext cx="8686800" cy="64613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I.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Vai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trò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của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lương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4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phẩm</a:t>
            </a:r>
            <a:endParaRPr lang="zh-CN" altLang="en-US" sz="3400" b="1" dirty="0">
              <a:solidFill>
                <a:srgbClr val="B7471F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5647" y="1277007"/>
            <a:ext cx="822630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- </a:t>
            </a:r>
            <a:r>
              <a:rPr lang="vi-VN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Thức </a:t>
            </a:r>
            <a:r>
              <a:rPr lang="vi-VN" sz="28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ăn có thể ở </a:t>
            </a:r>
            <a:r>
              <a:rPr lang="vi-VN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dạng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ea typeface="Autocar Bold Condensed" panose="020B0500000000000000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Lương thực như</a:t>
            </a:r>
            <a:r>
              <a:rPr lang="vi-VN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………………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…………l</a:t>
            </a:r>
            <a:r>
              <a:rPr lang="vi-VN" sz="28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à những chất có chứa tinh bột. 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Thực phẩm </a:t>
            </a:r>
            <a:r>
              <a:rPr lang="vi-VN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như………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………………..</a:t>
            </a:r>
            <a:r>
              <a:rPr lang="vi-VN" sz="28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d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ù</a:t>
            </a:r>
            <a:r>
              <a:rPr lang="vi-VN" sz="2800" dirty="0">
                <a:solidFill>
                  <a:srgbClr val="002060"/>
                </a:solidFill>
                <a:latin typeface="Times New Roman" pitchFamily="18" charset="0"/>
                <a:ea typeface="Autocar Bold Condensed" panose="020B0500000000000000" pitchFamily="34" charset="0"/>
                <a:cs typeface="Times New Roman" pitchFamily="18" charset="0"/>
              </a:rPr>
              <a:t>ng để làm các món ăn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1996114"/>
            <a:ext cx="3413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ạo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657600" y="3252835"/>
            <a:ext cx="2783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hịt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99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10"/>
          <p:cNvSpPr txBox="1"/>
          <p:nvPr/>
        </p:nvSpPr>
        <p:spPr>
          <a:xfrm>
            <a:off x="903971" y="20405"/>
            <a:ext cx="7156382" cy="61535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I.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Vai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trò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của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lương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phẩm</a:t>
            </a:r>
            <a:endParaRPr lang="zh-CN" altLang="en-US" sz="3200" b="1" dirty="0">
              <a:solidFill>
                <a:srgbClr val="B7471F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571" y="635760"/>
            <a:ext cx="6844429" cy="622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loud 1"/>
          <p:cNvSpPr/>
          <p:nvPr/>
        </p:nvSpPr>
        <p:spPr>
          <a:xfrm>
            <a:off x="0" y="2187808"/>
            <a:ext cx="2209800" cy="4212992"/>
          </a:xfrm>
          <a:prstGeom prst="cloud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/ </a:t>
            </a:r>
          </a:p>
          <a:p>
            <a:pPr algn="ctr"/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400" dirty="0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41A3E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endParaRPr lang="en-US" sz="2400" dirty="0">
              <a:solidFill>
                <a:srgbClr val="C41A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5 Minutes timer (Đồng hồ đếm ngược 5 phút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4509" y="1175118"/>
            <a:ext cx="1426874" cy="101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1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0"/>
          <p:cNvSpPr txBox="1"/>
          <p:nvPr/>
        </p:nvSpPr>
        <p:spPr>
          <a:xfrm>
            <a:off x="903971" y="20405"/>
            <a:ext cx="7156382" cy="61535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I.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Vai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trò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của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lương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,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lang="en-US" altLang="zh-CN" sz="3200" b="1" dirty="0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B7471F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phẩm</a:t>
            </a:r>
            <a:endParaRPr lang="zh-CN" altLang="en-US" sz="3200" b="1" dirty="0">
              <a:solidFill>
                <a:srgbClr val="B7471F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210" y="806501"/>
            <a:ext cx="1395910" cy="3636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loud 2"/>
          <p:cNvSpPr/>
          <p:nvPr/>
        </p:nvSpPr>
        <p:spPr>
          <a:xfrm>
            <a:off x="272630" y="1513491"/>
            <a:ext cx="2418106" cy="2222938"/>
          </a:xfrm>
          <a:prstGeom prst="cloud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2892244" y="2490953"/>
            <a:ext cx="462285" cy="3626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211214" y="851340"/>
            <a:ext cx="1623924" cy="993227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096988" y="1718442"/>
            <a:ext cx="877157" cy="621921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6211213" y="2865793"/>
            <a:ext cx="2287718" cy="993227"/>
          </a:xfrm>
          <a:prstGeom prst="roundRect">
            <a:avLst/>
          </a:prstGeom>
          <a:solidFill>
            <a:srgbClr val="EB6883"/>
          </a:solidFill>
          <a:ln>
            <a:solidFill>
              <a:srgbClr val="C41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dưỡng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962649" y="2935921"/>
            <a:ext cx="1011496" cy="45366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2630" y="4698125"/>
            <a:ext cx="81314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7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1403</Words>
  <Application>Microsoft Office PowerPoint</Application>
  <PresentationFormat>On-screen Show (4:3)</PresentationFormat>
  <Paragraphs>180</Paragraphs>
  <Slides>42</Slides>
  <Notes>9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PowerPoint Presentation</vt:lpstr>
      <vt:lpstr>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NGUYÊN NHÂN NGỘ ĐỘC THỰC PHẨM</vt:lpstr>
      <vt:lpstr>PowerPoint Presentation</vt:lpstr>
      <vt:lpstr>Hằng ngày ở gia đình em bảo quản lương thực – thực phẩm như thế nào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14</cp:revision>
  <dcterms:created xsi:type="dcterms:W3CDTF">2022-10-31T14:52:15Z</dcterms:created>
  <dcterms:modified xsi:type="dcterms:W3CDTF">2024-02-19T08:17:21Z</dcterms:modified>
</cp:coreProperties>
</file>