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Default Extension="wdp" ContentType="image/vnd.ms-photo"/>
  <Default Extension="mp4" ContentType="video/unknown"/>
  <Default Extension="jpg" ContentType="image/jpeg"/>
  <Default Extension="wmv" ContentType="video/x-ms-wm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2"/>
  </p:notesMasterIdLst>
  <p:sldIdLst>
    <p:sldId id="348" r:id="rId2"/>
    <p:sldId id="349" r:id="rId3"/>
    <p:sldId id="316" r:id="rId4"/>
    <p:sldId id="294" r:id="rId5"/>
    <p:sldId id="319" r:id="rId6"/>
    <p:sldId id="320" r:id="rId7"/>
    <p:sldId id="322" r:id="rId8"/>
    <p:sldId id="350" r:id="rId9"/>
    <p:sldId id="323" r:id="rId10"/>
    <p:sldId id="326" r:id="rId11"/>
    <p:sldId id="334" r:id="rId12"/>
    <p:sldId id="324" r:id="rId13"/>
    <p:sldId id="325" r:id="rId14"/>
    <p:sldId id="327" r:id="rId15"/>
    <p:sldId id="328" r:id="rId16"/>
    <p:sldId id="351" r:id="rId17"/>
    <p:sldId id="352" r:id="rId18"/>
    <p:sldId id="329" r:id="rId19"/>
    <p:sldId id="330" r:id="rId20"/>
    <p:sldId id="335" r:id="rId21"/>
    <p:sldId id="331" r:id="rId22"/>
    <p:sldId id="357" r:id="rId23"/>
    <p:sldId id="332" r:id="rId24"/>
    <p:sldId id="355" r:id="rId25"/>
    <p:sldId id="375" r:id="rId26"/>
    <p:sldId id="376" r:id="rId27"/>
    <p:sldId id="358" r:id="rId28"/>
    <p:sldId id="371" r:id="rId29"/>
    <p:sldId id="366" r:id="rId30"/>
    <p:sldId id="369" r:id="rId31"/>
    <p:sldId id="368" r:id="rId32"/>
    <p:sldId id="333" r:id="rId33"/>
    <p:sldId id="370" r:id="rId34"/>
    <p:sldId id="336" r:id="rId35"/>
    <p:sldId id="337" r:id="rId36"/>
    <p:sldId id="343" r:id="rId37"/>
    <p:sldId id="346" r:id="rId38"/>
    <p:sldId id="345" r:id="rId39"/>
    <p:sldId id="359" r:id="rId40"/>
    <p:sldId id="360" r:id="rId41"/>
    <p:sldId id="344" r:id="rId42"/>
    <p:sldId id="361" r:id="rId43"/>
    <p:sldId id="362" r:id="rId44"/>
    <p:sldId id="347" r:id="rId45"/>
    <p:sldId id="363" r:id="rId46"/>
    <p:sldId id="372" r:id="rId47"/>
    <p:sldId id="373" r:id="rId48"/>
    <p:sldId id="374" r:id="rId49"/>
    <p:sldId id="364" r:id="rId50"/>
    <p:sldId id="365" r:id="rId51"/>
  </p:sldIdLst>
  <p:sldSz cx="12192000" cy="6858000"/>
  <p:notesSz cx="6858000" cy="9144000"/>
  <p:custDataLst>
    <p:tags r:id="rId53"/>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524"/>
    <a:srgbClr val="FFCA8B"/>
    <a:srgbClr val="B58B6F"/>
    <a:srgbClr val="BBE638"/>
    <a:srgbClr val="C3EA29"/>
    <a:srgbClr val="ECFA76"/>
    <a:srgbClr val="7CDDF6"/>
    <a:srgbClr val="00A2E9"/>
    <a:srgbClr val="7AD8FA"/>
    <a:srgbClr val="B0DA5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3" autoAdjust="0"/>
    <p:restoredTop sz="96366" autoAdjust="0"/>
  </p:normalViewPr>
  <p:slideViewPr>
    <p:cSldViewPr snapToGrid="0">
      <p:cViewPr>
        <p:scale>
          <a:sx n="60" d="100"/>
          <a:sy n="60" d="100"/>
        </p:scale>
        <p:origin x="-1550" y="-68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20C4E77-E992-4235-A950-C217C8D7D802}" type="datetimeFigureOut">
              <a:rPr lang="zh-CN" altLang="en-US" smtClean="0"/>
              <a:t>2024/2/19</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17DA94B-A13E-4115-8706-9FA1282D603C}" type="slidenum">
              <a:rPr lang="zh-CN" altLang="en-US" smtClean="0"/>
              <a:t>‹#›</a:t>
            </a:fld>
            <a:endParaRPr lang="zh-CN" altLang="en-US"/>
          </a:p>
        </p:txBody>
      </p:sp>
    </p:spTree>
    <p:extLst>
      <p:ext uri="{BB962C8B-B14F-4D97-AF65-F5344CB8AC3E}">
        <p14:creationId xmlns:p14="http://schemas.microsoft.com/office/powerpoint/2010/main" val="16238184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a:ea typeface="微软雅黑" panose="020B0503020204020204" pitchFamily="34" charset="-122"/>
              </a:rPr>
              <a:t>本PPT模板部分元素使用了幻灯片母版制作。如果需要修改，点击-视图-幻灯片母版-修改 完成后关闭编辑母版即可。</a:t>
            </a:r>
          </a:p>
          <a:p>
            <a:endParaRPr lang="zh-CN" altLang="en-US"/>
          </a:p>
          <a:p>
            <a:endParaRPr lang="zh-CN" altLang="en-US"/>
          </a:p>
        </p:txBody>
      </p:sp>
      <p:sp>
        <p:nvSpPr>
          <p:cNvPr id="4" name="灯片编号占位符 3"/>
          <p:cNvSpPr>
            <a:spLocks noGrp="1"/>
          </p:cNvSpPr>
          <p:nvPr>
            <p:ph type="sldNum" sz="quarter" idx="10"/>
          </p:nvPr>
        </p:nvSpPr>
        <p:spPr/>
        <p:txBody>
          <a:bodyPr/>
          <a:lstStyle/>
          <a:p>
            <a:fld id="{617DA94B-A13E-4115-8706-9FA1282D603C}" type="slidenum">
              <a:rPr lang="zh-CN" altLang="en-US" smtClean="0"/>
              <a:t>3</a:t>
            </a:fld>
            <a:endParaRPr lang="zh-CN" altLang="en-US"/>
          </a:p>
        </p:txBody>
      </p:sp>
    </p:spTree>
    <p:extLst>
      <p:ext uri="{BB962C8B-B14F-4D97-AF65-F5344CB8AC3E}">
        <p14:creationId xmlns:p14="http://schemas.microsoft.com/office/powerpoint/2010/main" val="4334420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sym typeface="Wingdings" pitchFamily="2" charset="2"/>
            </a:endParaRPr>
          </a:p>
        </p:txBody>
      </p:sp>
      <p:sp>
        <p:nvSpPr>
          <p:cNvPr id="4" name="Slide Number Placeholder 3"/>
          <p:cNvSpPr>
            <a:spLocks noGrp="1"/>
          </p:cNvSpPr>
          <p:nvPr>
            <p:ph type="sldNum" sz="quarter" idx="10"/>
          </p:nvPr>
        </p:nvSpPr>
        <p:spPr/>
        <p:txBody>
          <a:bodyPr/>
          <a:lstStyle/>
          <a:p>
            <a:fld id="{C001A607-C613-4A94-88BE-41A04F946FB5}" type="slidenum">
              <a:rPr lang="en-US" smtClean="0"/>
              <a:pPr/>
              <a:t>46</a:t>
            </a:fld>
            <a:endParaRPr lang="en-US"/>
          </a:p>
        </p:txBody>
      </p:sp>
    </p:spTree>
    <p:extLst>
      <p:ext uri="{BB962C8B-B14F-4D97-AF65-F5344CB8AC3E}">
        <p14:creationId xmlns:p14="http://schemas.microsoft.com/office/powerpoint/2010/main" val="5475998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sym typeface="Wingdings" pitchFamily="2" charset="2"/>
            </a:endParaRPr>
          </a:p>
        </p:txBody>
      </p:sp>
      <p:sp>
        <p:nvSpPr>
          <p:cNvPr id="4" name="Slide Number Placeholder 3"/>
          <p:cNvSpPr>
            <a:spLocks noGrp="1"/>
          </p:cNvSpPr>
          <p:nvPr>
            <p:ph type="sldNum" sz="quarter" idx="10"/>
          </p:nvPr>
        </p:nvSpPr>
        <p:spPr/>
        <p:txBody>
          <a:bodyPr/>
          <a:lstStyle/>
          <a:p>
            <a:fld id="{C001A607-C613-4A94-88BE-41A04F946FB5}" type="slidenum">
              <a:rPr lang="en-US" smtClean="0"/>
              <a:pPr/>
              <a:t>47</a:t>
            </a:fld>
            <a:endParaRPr lang="en-US"/>
          </a:p>
        </p:txBody>
      </p:sp>
    </p:spTree>
    <p:extLst>
      <p:ext uri="{BB962C8B-B14F-4D97-AF65-F5344CB8AC3E}">
        <p14:creationId xmlns:p14="http://schemas.microsoft.com/office/powerpoint/2010/main" val="5475998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sym typeface="Wingdings" pitchFamily="2" charset="2"/>
            </a:endParaRPr>
          </a:p>
        </p:txBody>
      </p:sp>
      <p:sp>
        <p:nvSpPr>
          <p:cNvPr id="4" name="Slide Number Placeholder 3"/>
          <p:cNvSpPr>
            <a:spLocks noGrp="1"/>
          </p:cNvSpPr>
          <p:nvPr>
            <p:ph type="sldNum" sz="quarter" idx="10"/>
          </p:nvPr>
        </p:nvSpPr>
        <p:spPr/>
        <p:txBody>
          <a:bodyPr/>
          <a:lstStyle/>
          <a:p>
            <a:fld id="{C001A607-C613-4A94-88BE-41A04F946FB5}" type="slidenum">
              <a:rPr lang="en-US" smtClean="0"/>
              <a:pPr/>
              <a:t>48</a:t>
            </a:fld>
            <a:endParaRPr lang="en-US"/>
          </a:p>
        </p:txBody>
      </p:sp>
    </p:spTree>
    <p:extLst>
      <p:ext uri="{BB962C8B-B14F-4D97-AF65-F5344CB8AC3E}">
        <p14:creationId xmlns:p14="http://schemas.microsoft.com/office/powerpoint/2010/main" val="5475998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3"/>
        <p:cNvGrpSpPr/>
        <p:nvPr/>
      </p:nvGrpSpPr>
      <p:grpSpPr>
        <a:xfrm>
          <a:off x="0" y="0"/>
          <a:ext cx="0" cy="0"/>
          <a:chOff x="0" y="0"/>
          <a:chExt cx="0" cy="0"/>
        </a:xfrm>
      </p:grpSpPr>
      <p:sp>
        <p:nvSpPr>
          <p:cNvPr id="574" name="Google Shape;574;g97bad8eefc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5" name="Google Shape;575;g97bad8eef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0"/>
        <p:cNvGrpSpPr/>
        <p:nvPr/>
      </p:nvGrpSpPr>
      <p:grpSpPr>
        <a:xfrm>
          <a:off x="0" y="0"/>
          <a:ext cx="0" cy="0"/>
          <a:chOff x="0" y="0"/>
          <a:chExt cx="0" cy="0"/>
        </a:xfrm>
      </p:grpSpPr>
      <p:sp>
        <p:nvSpPr>
          <p:cNvPr id="2501" name="Google Shape;2501;gac8208b228_0_18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02" name="Google Shape;2502;gac8208b228_0_18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021539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17DA94B-A13E-4115-8706-9FA1282D603C}" type="slidenum">
              <a:rPr lang="zh-CN" altLang="en-US" smtClean="0"/>
              <a:t>4</a:t>
            </a:fld>
            <a:endParaRPr lang="zh-CN" altLang="en-US"/>
          </a:p>
        </p:txBody>
      </p:sp>
    </p:spTree>
    <p:extLst>
      <p:ext uri="{BB962C8B-B14F-4D97-AF65-F5344CB8AC3E}">
        <p14:creationId xmlns:p14="http://schemas.microsoft.com/office/powerpoint/2010/main" val="21129907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1"/>
        <p:cNvGrpSpPr/>
        <p:nvPr/>
      </p:nvGrpSpPr>
      <p:grpSpPr>
        <a:xfrm>
          <a:off x="0" y="0"/>
          <a:ext cx="0" cy="0"/>
          <a:chOff x="0" y="0"/>
          <a:chExt cx="0" cy="0"/>
        </a:xfrm>
      </p:grpSpPr>
      <p:sp>
        <p:nvSpPr>
          <p:cNvPr id="812" name="Google Shape;812;ga24d75da4c_1_4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3" name="Google Shape;813;ga24d75da4c_1_4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9"/>
        <p:cNvGrpSpPr/>
        <p:nvPr/>
      </p:nvGrpSpPr>
      <p:grpSpPr>
        <a:xfrm>
          <a:off x="0" y="0"/>
          <a:ext cx="0" cy="0"/>
          <a:chOff x="0" y="0"/>
          <a:chExt cx="0" cy="0"/>
        </a:xfrm>
      </p:grpSpPr>
      <p:sp>
        <p:nvSpPr>
          <p:cNvPr id="1920" name="Google Shape;1920;gacae539fd4_4_7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1" name="Google Shape;1921;gacae539fd4_4_7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9"/>
        <p:cNvGrpSpPr/>
        <p:nvPr/>
      </p:nvGrpSpPr>
      <p:grpSpPr>
        <a:xfrm>
          <a:off x="0" y="0"/>
          <a:ext cx="0" cy="0"/>
          <a:chOff x="0" y="0"/>
          <a:chExt cx="0" cy="0"/>
        </a:xfrm>
      </p:grpSpPr>
      <p:sp>
        <p:nvSpPr>
          <p:cNvPr id="1920" name="Google Shape;1920;gacae539fd4_4_7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1" name="Google Shape;1921;gacae539fd4_4_7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5"/>
        <p:cNvGrpSpPr/>
        <p:nvPr/>
      </p:nvGrpSpPr>
      <p:grpSpPr>
        <a:xfrm>
          <a:off x="0" y="0"/>
          <a:ext cx="0" cy="0"/>
          <a:chOff x="0" y="0"/>
          <a:chExt cx="0" cy="0"/>
        </a:xfrm>
      </p:grpSpPr>
      <p:sp>
        <p:nvSpPr>
          <p:cNvPr id="1356" name="Google Shape;1356;g93d42c1dd5_0_13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7" name="Google Shape;1357;g93d42c1dd5_0_1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406990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9"/>
        <p:cNvGrpSpPr/>
        <p:nvPr/>
      </p:nvGrpSpPr>
      <p:grpSpPr>
        <a:xfrm>
          <a:off x="0" y="0"/>
          <a:ext cx="0" cy="0"/>
          <a:chOff x="0" y="0"/>
          <a:chExt cx="0" cy="0"/>
        </a:xfrm>
      </p:grpSpPr>
      <p:sp>
        <p:nvSpPr>
          <p:cNvPr id="2650" name="Google Shape;2650;gb45389a103_0_79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51" name="Google Shape;2651;gb45389a103_0_7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197552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1"/>
        <p:cNvGrpSpPr/>
        <p:nvPr/>
      </p:nvGrpSpPr>
      <p:grpSpPr>
        <a:xfrm>
          <a:off x="0" y="0"/>
          <a:ext cx="0" cy="0"/>
          <a:chOff x="0" y="0"/>
          <a:chExt cx="0" cy="0"/>
        </a:xfrm>
      </p:grpSpPr>
      <p:sp>
        <p:nvSpPr>
          <p:cNvPr id="892" name="Google Shape;892;g97bad8eefc_0_12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3" name="Google Shape;893;g97bad8eefc_0_1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1425E45-227A-4D52-AF88-60FB10A2DF1A}" type="slidenum">
              <a:rPr lang="en-US" smtClean="0"/>
              <a:t>42</a:t>
            </a:fld>
            <a:endParaRPr lang="en-US"/>
          </a:p>
        </p:txBody>
      </p:sp>
    </p:spTree>
    <p:extLst>
      <p:ext uri="{BB962C8B-B14F-4D97-AF65-F5344CB8AC3E}">
        <p14:creationId xmlns:p14="http://schemas.microsoft.com/office/powerpoint/2010/main" val="39067693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778041AE-4545-4426-A31C-0BDF7506602D}" type="datetimeFigureOut">
              <a:rPr lang="zh-CN" altLang="en-US" smtClean="0"/>
              <a:t>2024/2/19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444A59A-A464-4761-A868-D343F36836B9}" type="slidenum">
              <a:rPr lang="zh-CN" altLang="en-US" smtClean="0"/>
              <a:t>‹#›</a:t>
            </a:fld>
            <a:endParaRPr lang="zh-CN" altLang="en-US"/>
          </a:p>
        </p:txBody>
      </p:sp>
    </p:spTree>
    <p:extLst>
      <p:ext uri="{BB962C8B-B14F-4D97-AF65-F5344CB8AC3E}">
        <p14:creationId xmlns:p14="http://schemas.microsoft.com/office/powerpoint/2010/main" val="70705458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
        <p:nvSpPr>
          <p:cNvPr id="3" name="矩形 2"/>
          <p:cNvSpPr/>
          <p:nvPr userDrawn="1"/>
        </p:nvSpPr>
        <p:spPr>
          <a:xfrm>
            <a:off x="0" y="0"/>
            <a:ext cx="12192000" cy="6858000"/>
          </a:xfrm>
          <a:prstGeom prst="rect">
            <a:avLst/>
          </a:prstGeom>
          <a:solidFill>
            <a:srgbClr val="E5F7F5">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74849" y="160421"/>
            <a:ext cx="1635888" cy="1757365"/>
          </a:xfrm>
          <a:prstGeom prst="rect">
            <a:avLst/>
          </a:prstGeom>
        </p:spPr>
      </p:pic>
      <p:sp>
        <p:nvSpPr>
          <p:cNvPr id="2" name="文本框 1"/>
          <p:cNvSpPr txBox="1"/>
          <p:nvPr userDrawn="1"/>
        </p:nvSpPr>
        <p:spPr>
          <a:xfrm>
            <a:off x="-385011" y="298134"/>
            <a:ext cx="4026569" cy="461665"/>
          </a:xfrm>
          <a:prstGeom prst="rect">
            <a:avLst/>
          </a:prstGeom>
          <a:noFill/>
        </p:spPr>
        <p:txBody>
          <a:bodyPr wrap="square" rtlCol="0">
            <a:spAutoFit/>
          </a:bodyPr>
          <a:lstStyle>
            <a:defPPr>
              <a:defRPr lang="zh-CN"/>
            </a:defPPr>
            <a:lvl1pPr lvl="0" algn="ctr">
              <a:defRPr sz="2400">
                <a:solidFill>
                  <a:srgbClr val="00A2E9"/>
                </a:solidFill>
                <a:latin typeface="微软雅黑" panose="020B0503020204020204" pitchFamily="34" charset="-122"/>
                <a:ea typeface="微软雅黑" panose="020B0503020204020204" pitchFamily="34" charset="-122"/>
              </a:defRPr>
            </a:lvl1pPr>
          </a:lstStyle>
          <a:p>
            <a:pPr lvl="0"/>
            <a:r>
              <a:rPr lang="zh-CN" altLang="en-US" dirty="0"/>
              <a:t>教学设计</a:t>
            </a:r>
          </a:p>
        </p:txBody>
      </p:sp>
    </p:spTree>
    <p:extLst>
      <p:ext uri="{BB962C8B-B14F-4D97-AF65-F5344CB8AC3E}">
        <p14:creationId xmlns:p14="http://schemas.microsoft.com/office/powerpoint/2010/main" val="36941039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sp>
        <p:nvSpPr>
          <p:cNvPr id="3" name="矩形 2"/>
          <p:cNvSpPr/>
          <p:nvPr userDrawn="1"/>
        </p:nvSpPr>
        <p:spPr>
          <a:xfrm>
            <a:off x="0" y="0"/>
            <a:ext cx="12192000" cy="6858000"/>
          </a:xfrm>
          <a:prstGeom prst="rect">
            <a:avLst/>
          </a:prstGeom>
          <a:solidFill>
            <a:srgbClr val="E5F7F5">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74849" y="160421"/>
            <a:ext cx="1635888" cy="1757365"/>
          </a:xfrm>
          <a:prstGeom prst="rect">
            <a:avLst/>
          </a:prstGeom>
        </p:spPr>
      </p:pic>
      <p:sp>
        <p:nvSpPr>
          <p:cNvPr id="2" name="文本框 1"/>
          <p:cNvSpPr txBox="1"/>
          <p:nvPr userDrawn="1"/>
        </p:nvSpPr>
        <p:spPr>
          <a:xfrm>
            <a:off x="-481263" y="322197"/>
            <a:ext cx="4026569" cy="461665"/>
          </a:xfrm>
          <a:prstGeom prst="rect">
            <a:avLst/>
          </a:prstGeom>
          <a:noFill/>
        </p:spPr>
        <p:txBody>
          <a:bodyPr wrap="square" rtlCol="0">
            <a:spAutoFit/>
          </a:bodyPr>
          <a:lstStyle>
            <a:defPPr>
              <a:defRPr lang="zh-CN"/>
            </a:defPPr>
            <a:lvl1pPr lvl="0" algn="ctr">
              <a:defRPr sz="2400">
                <a:solidFill>
                  <a:srgbClr val="00A2E9"/>
                </a:solidFill>
                <a:latin typeface="微软雅黑" panose="020B0503020204020204" pitchFamily="34" charset="-122"/>
                <a:ea typeface="微软雅黑" panose="020B0503020204020204" pitchFamily="34" charset="-122"/>
              </a:defRPr>
            </a:lvl1pPr>
          </a:lstStyle>
          <a:p>
            <a:pPr lvl="0"/>
            <a:r>
              <a:rPr lang="zh-CN" altLang="en-US" dirty="0"/>
              <a:t>教学过程</a:t>
            </a:r>
          </a:p>
        </p:txBody>
      </p:sp>
    </p:spTree>
    <p:extLst>
      <p:ext uri="{BB962C8B-B14F-4D97-AF65-F5344CB8AC3E}">
        <p14:creationId xmlns:p14="http://schemas.microsoft.com/office/powerpoint/2010/main" val="4804728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sp>
        <p:nvSpPr>
          <p:cNvPr id="3" name="矩形 2"/>
          <p:cNvSpPr/>
          <p:nvPr userDrawn="1"/>
        </p:nvSpPr>
        <p:spPr>
          <a:xfrm>
            <a:off x="0" y="0"/>
            <a:ext cx="12192000" cy="6858000"/>
          </a:xfrm>
          <a:prstGeom prst="rect">
            <a:avLst/>
          </a:prstGeom>
          <a:solidFill>
            <a:srgbClr val="E5F7F5">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74849" y="160421"/>
            <a:ext cx="1635888" cy="1757365"/>
          </a:xfrm>
          <a:prstGeom prst="rect">
            <a:avLst/>
          </a:prstGeom>
        </p:spPr>
      </p:pic>
      <p:sp>
        <p:nvSpPr>
          <p:cNvPr id="2" name="文本框 1"/>
          <p:cNvSpPr txBox="1"/>
          <p:nvPr userDrawn="1"/>
        </p:nvSpPr>
        <p:spPr>
          <a:xfrm>
            <a:off x="-673769" y="274071"/>
            <a:ext cx="4026569" cy="461665"/>
          </a:xfrm>
          <a:prstGeom prst="rect">
            <a:avLst/>
          </a:prstGeom>
          <a:noFill/>
        </p:spPr>
        <p:txBody>
          <a:bodyPr wrap="square" rtlCol="0">
            <a:spAutoFit/>
          </a:bodyPr>
          <a:lstStyle>
            <a:defPPr>
              <a:defRPr lang="zh-CN"/>
            </a:defPPr>
            <a:lvl1pPr lvl="0" algn="ctr">
              <a:defRPr sz="2400">
                <a:solidFill>
                  <a:srgbClr val="00A2E9"/>
                </a:solidFill>
                <a:latin typeface="微软雅黑" panose="020B0503020204020204" pitchFamily="34" charset="-122"/>
                <a:ea typeface="微软雅黑" panose="020B0503020204020204" pitchFamily="34" charset="-122"/>
              </a:defRPr>
            </a:lvl1pPr>
          </a:lstStyle>
          <a:p>
            <a:pPr lvl="0"/>
            <a:r>
              <a:rPr lang="zh-CN" altLang="en-US" dirty="0"/>
              <a:t>教学反思</a:t>
            </a:r>
          </a:p>
        </p:txBody>
      </p:sp>
    </p:spTree>
    <p:extLst>
      <p:ext uri="{BB962C8B-B14F-4D97-AF65-F5344CB8AC3E}">
        <p14:creationId xmlns:p14="http://schemas.microsoft.com/office/powerpoint/2010/main" val="177424955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778041AE-4545-4426-A31C-0BDF7506602D}" type="datetimeFigureOut">
              <a:rPr lang="zh-CN" altLang="en-US" smtClean="0"/>
              <a:t>2024/2/19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D444A59A-A464-4761-A868-D343F36836B9}" type="slidenum">
              <a:rPr lang="zh-CN" altLang="en-US" smtClean="0"/>
              <a:t>‹#›</a:t>
            </a:fld>
            <a:endParaRPr lang="zh-CN" altLang="en-US"/>
          </a:p>
        </p:txBody>
      </p:sp>
    </p:spTree>
    <p:extLst>
      <p:ext uri="{BB962C8B-B14F-4D97-AF65-F5344CB8AC3E}">
        <p14:creationId xmlns:p14="http://schemas.microsoft.com/office/powerpoint/2010/main" val="266479011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778041AE-4545-4426-A31C-0BDF7506602D}" type="datetimeFigureOut">
              <a:rPr lang="zh-CN" altLang="en-US" smtClean="0"/>
              <a:t>2024/2/19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444A59A-A464-4761-A868-D343F36836B9}" type="slidenum">
              <a:rPr lang="zh-CN" altLang="en-US" smtClean="0"/>
              <a:t>‹#›</a:t>
            </a:fld>
            <a:endParaRPr lang="zh-CN" altLang="en-US"/>
          </a:p>
        </p:txBody>
      </p:sp>
    </p:spTree>
    <p:extLst>
      <p:ext uri="{BB962C8B-B14F-4D97-AF65-F5344CB8AC3E}">
        <p14:creationId xmlns:p14="http://schemas.microsoft.com/office/powerpoint/2010/main" val="153155031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778041AE-4545-4426-A31C-0BDF7506602D}" type="datetimeFigureOut">
              <a:rPr lang="zh-CN" altLang="en-US" smtClean="0"/>
              <a:t>2024/2/19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444A59A-A464-4761-A868-D343F36836B9}" type="slidenum">
              <a:rPr lang="zh-CN" altLang="en-US" smtClean="0"/>
              <a:t>‹#›</a:t>
            </a:fld>
            <a:endParaRPr lang="zh-CN" altLang="en-US"/>
          </a:p>
        </p:txBody>
      </p:sp>
    </p:spTree>
    <p:extLst>
      <p:ext uri="{BB962C8B-B14F-4D97-AF65-F5344CB8AC3E}">
        <p14:creationId xmlns:p14="http://schemas.microsoft.com/office/powerpoint/2010/main" val="27601942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7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65541150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Master Slide 1">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11236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2135200" y="3247533"/>
            <a:ext cx="7921600" cy="1122400"/>
          </a:xfrm>
          <a:prstGeom prst="rect">
            <a:avLst/>
          </a:prstGeom>
        </p:spPr>
        <p:txBody>
          <a:bodyPr spcFirstLastPara="1" wrap="square" lIns="121897" tIns="121897" rIns="121897" bIns="121897" anchor="ctr" anchorCtr="0">
            <a:noAutofit/>
          </a:bodyPr>
          <a:lstStyle>
            <a:lvl1pPr lvl="0" algn="ctr">
              <a:spcBef>
                <a:spcPts val="0"/>
              </a:spcBef>
              <a:spcAft>
                <a:spcPts val="0"/>
              </a:spcAft>
              <a:buClr>
                <a:schemeClr val="accent3"/>
              </a:buClr>
              <a:buSzPts val="3600"/>
              <a:buNone/>
              <a:defRPr sz="6000">
                <a:solidFill>
                  <a:schemeClr val="accent3"/>
                </a:solidFill>
              </a:defRPr>
            </a:lvl1pPr>
            <a:lvl2pPr lvl="1" algn="ctr">
              <a:spcBef>
                <a:spcPts val="0"/>
              </a:spcBef>
              <a:spcAft>
                <a:spcPts val="0"/>
              </a:spcAft>
              <a:buClr>
                <a:schemeClr val="accent3"/>
              </a:buClr>
              <a:buSzPts val="3600"/>
              <a:buNone/>
              <a:defRPr sz="4800">
                <a:solidFill>
                  <a:schemeClr val="accent3"/>
                </a:solidFill>
              </a:defRPr>
            </a:lvl2pPr>
            <a:lvl3pPr lvl="2" algn="ctr">
              <a:spcBef>
                <a:spcPts val="0"/>
              </a:spcBef>
              <a:spcAft>
                <a:spcPts val="0"/>
              </a:spcAft>
              <a:buClr>
                <a:schemeClr val="accent3"/>
              </a:buClr>
              <a:buSzPts val="3600"/>
              <a:buNone/>
              <a:defRPr sz="4800">
                <a:solidFill>
                  <a:schemeClr val="accent3"/>
                </a:solidFill>
              </a:defRPr>
            </a:lvl3pPr>
            <a:lvl4pPr lvl="3" algn="ctr">
              <a:spcBef>
                <a:spcPts val="0"/>
              </a:spcBef>
              <a:spcAft>
                <a:spcPts val="0"/>
              </a:spcAft>
              <a:buClr>
                <a:schemeClr val="accent3"/>
              </a:buClr>
              <a:buSzPts val="3600"/>
              <a:buNone/>
              <a:defRPr sz="4800">
                <a:solidFill>
                  <a:schemeClr val="accent3"/>
                </a:solidFill>
              </a:defRPr>
            </a:lvl4pPr>
            <a:lvl5pPr lvl="4" algn="ctr">
              <a:spcBef>
                <a:spcPts val="0"/>
              </a:spcBef>
              <a:spcAft>
                <a:spcPts val="0"/>
              </a:spcAft>
              <a:buClr>
                <a:schemeClr val="accent3"/>
              </a:buClr>
              <a:buSzPts val="3600"/>
              <a:buNone/>
              <a:defRPr sz="4800">
                <a:solidFill>
                  <a:schemeClr val="accent3"/>
                </a:solidFill>
              </a:defRPr>
            </a:lvl5pPr>
            <a:lvl6pPr lvl="5" algn="ctr">
              <a:spcBef>
                <a:spcPts val="0"/>
              </a:spcBef>
              <a:spcAft>
                <a:spcPts val="0"/>
              </a:spcAft>
              <a:buClr>
                <a:schemeClr val="accent3"/>
              </a:buClr>
              <a:buSzPts val="3600"/>
              <a:buNone/>
              <a:defRPr sz="4800">
                <a:solidFill>
                  <a:schemeClr val="accent3"/>
                </a:solidFill>
              </a:defRPr>
            </a:lvl6pPr>
            <a:lvl7pPr lvl="6" algn="ctr">
              <a:spcBef>
                <a:spcPts val="0"/>
              </a:spcBef>
              <a:spcAft>
                <a:spcPts val="0"/>
              </a:spcAft>
              <a:buClr>
                <a:schemeClr val="accent3"/>
              </a:buClr>
              <a:buSzPts val="3600"/>
              <a:buNone/>
              <a:defRPr sz="4800">
                <a:solidFill>
                  <a:schemeClr val="accent3"/>
                </a:solidFill>
              </a:defRPr>
            </a:lvl7pPr>
            <a:lvl8pPr lvl="7" algn="ctr">
              <a:spcBef>
                <a:spcPts val="0"/>
              </a:spcBef>
              <a:spcAft>
                <a:spcPts val="0"/>
              </a:spcAft>
              <a:buClr>
                <a:schemeClr val="accent3"/>
              </a:buClr>
              <a:buSzPts val="3600"/>
              <a:buNone/>
              <a:defRPr sz="4800">
                <a:solidFill>
                  <a:schemeClr val="accent3"/>
                </a:solidFill>
              </a:defRPr>
            </a:lvl8pPr>
            <a:lvl9pPr lvl="8" algn="ctr">
              <a:spcBef>
                <a:spcPts val="0"/>
              </a:spcBef>
              <a:spcAft>
                <a:spcPts val="0"/>
              </a:spcAft>
              <a:buClr>
                <a:schemeClr val="accent3"/>
              </a:buClr>
              <a:buSzPts val="3600"/>
              <a:buNone/>
              <a:defRPr sz="4800">
                <a:solidFill>
                  <a:schemeClr val="accent3"/>
                </a:solidFill>
              </a:defRPr>
            </a:lvl9pPr>
          </a:lstStyle>
          <a:p>
            <a:endParaRPr/>
          </a:p>
        </p:txBody>
      </p:sp>
      <p:sp>
        <p:nvSpPr>
          <p:cNvPr id="15" name="Google Shape;15;p3"/>
          <p:cNvSpPr txBox="1">
            <a:spLocks noGrp="1"/>
          </p:cNvSpPr>
          <p:nvPr>
            <p:ph type="subTitle" idx="1"/>
          </p:nvPr>
        </p:nvSpPr>
        <p:spPr>
          <a:xfrm>
            <a:off x="3175200" y="4211333"/>
            <a:ext cx="5841600" cy="579200"/>
          </a:xfrm>
          <a:prstGeom prst="rect">
            <a:avLst/>
          </a:prstGeom>
        </p:spPr>
        <p:txBody>
          <a:bodyPr spcFirstLastPara="1" wrap="square" lIns="121897" tIns="121897" rIns="121897" bIns="121897" anchor="t" anchorCtr="0">
            <a:noAutofit/>
          </a:bodyPr>
          <a:lstStyle>
            <a:lvl1pPr lvl="0" algn="ctr" rtl="0">
              <a:lnSpc>
                <a:spcPct val="100000"/>
              </a:lnSpc>
              <a:spcBef>
                <a:spcPts val="0"/>
              </a:spcBef>
              <a:spcAft>
                <a:spcPts val="0"/>
              </a:spcAft>
              <a:buSzPts val="1400"/>
              <a:buNone/>
              <a:defRPr sz="2100"/>
            </a:lvl1pPr>
            <a:lvl2pPr lvl="1" algn="ctr" rtl="0">
              <a:spcBef>
                <a:spcPts val="2133"/>
              </a:spcBef>
              <a:spcAft>
                <a:spcPts val="0"/>
              </a:spcAft>
              <a:buSzPts val="1400"/>
              <a:buNone/>
              <a:defRPr/>
            </a:lvl2pPr>
            <a:lvl3pPr lvl="2" algn="ctr" rtl="0">
              <a:spcBef>
                <a:spcPts val="2133"/>
              </a:spcBef>
              <a:spcAft>
                <a:spcPts val="0"/>
              </a:spcAft>
              <a:buSzPts val="1400"/>
              <a:buNone/>
              <a:defRPr/>
            </a:lvl3pPr>
            <a:lvl4pPr lvl="3" algn="ctr" rtl="0">
              <a:spcBef>
                <a:spcPts val="2133"/>
              </a:spcBef>
              <a:spcAft>
                <a:spcPts val="0"/>
              </a:spcAft>
              <a:buSzPts val="1400"/>
              <a:buNone/>
              <a:defRPr/>
            </a:lvl4pPr>
            <a:lvl5pPr lvl="4" algn="ctr" rtl="0">
              <a:spcBef>
                <a:spcPts val="2133"/>
              </a:spcBef>
              <a:spcAft>
                <a:spcPts val="0"/>
              </a:spcAft>
              <a:buSzPts val="1400"/>
              <a:buNone/>
              <a:defRPr/>
            </a:lvl5pPr>
            <a:lvl6pPr lvl="5" algn="ctr" rtl="0">
              <a:spcBef>
                <a:spcPts val="2133"/>
              </a:spcBef>
              <a:spcAft>
                <a:spcPts val="0"/>
              </a:spcAft>
              <a:buSzPts val="1400"/>
              <a:buNone/>
              <a:defRPr/>
            </a:lvl6pPr>
            <a:lvl7pPr lvl="6" algn="ctr" rtl="0">
              <a:spcBef>
                <a:spcPts val="2133"/>
              </a:spcBef>
              <a:spcAft>
                <a:spcPts val="0"/>
              </a:spcAft>
              <a:buSzPts val="1400"/>
              <a:buNone/>
              <a:defRPr/>
            </a:lvl7pPr>
            <a:lvl8pPr lvl="7" algn="ctr" rtl="0">
              <a:spcBef>
                <a:spcPts val="2133"/>
              </a:spcBef>
              <a:spcAft>
                <a:spcPts val="0"/>
              </a:spcAft>
              <a:buSzPts val="1400"/>
              <a:buNone/>
              <a:defRPr/>
            </a:lvl8pPr>
            <a:lvl9pPr lvl="8" algn="ctr" rtl="0">
              <a:spcBef>
                <a:spcPts val="2133"/>
              </a:spcBef>
              <a:spcAft>
                <a:spcPts val="2133"/>
              </a:spcAft>
              <a:buSzPts val="1400"/>
              <a:buNone/>
              <a:defRPr/>
            </a:lvl9pPr>
          </a:lstStyle>
          <a:p>
            <a:endParaRPr/>
          </a:p>
        </p:txBody>
      </p:sp>
      <p:sp>
        <p:nvSpPr>
          <p:cNvPr id="16" name="Google Shape;16;p3"/>
          <p:cNvSpPr txBox="1">
            <a:spLocks noGrp="1"/>
          </p:cNvSpPr>
          <p:nvPr>
            <p:ph type="title" idx="2" hasCustomPrompt="1"/>
          </p:nvPr>
        </p:nvSpPr>
        <p:spPr>
          <a:xfrm>
            <a:off x="5243600" y="2061033"/>
            <a:ext cx="1704800" cy="1024000"/>
          </a:xfrm>
          <a:prstGeom prst="rect">
            <a:avLst/>
          </a:prstGeom>
        </p:spPr>
        <p:txBody>
          <a:bodyPr spcFirstLastPara="1" wrap="square" lIns="121897" tIns="121897" rIns="121897" bIns="121897" anchor="ctr" anchorCtr="0">
            <a:noAutofit/>
          </a:bodyPr>
          <a:lstStyle>
            <a:lvl1pPr lvl="0" algn="ctr" rtl="0">
              <a:spcBef>
                <a:spcPts val="0"/>
              </a:spcBef>
              <a:spcAft>
                <a:spcPts val="0"/>
              </a:spcAft>
              <a:buClr>
                <a:schemeClr val="accent4"/>
              </a:buClr>
              <a:buSzPts val="5000"/>
              <a:buNone/>
              <a:defRPr sz="9300">
                <a:solidFill>
                  <a:schemeClr val="accent3"/>
                </a:solidFill>
              </a:defRPr>
            </a:lvl1pPr>
            <a:lvl2pPr lvl="1" algn="ctr" rtl="0">
              <a:spcBef>
                <a:spcPts val="0"/>
              </a:spcBef>
              <a:spcAft>
                <a:spcPts val="0"/>
              </a:spcAft>
              <a:buClr>
                <a:schemeClr val="accent4"/>
              </a:buClr>
              <a:buSzPts val="5000"/>
              <a:buNone/>
              <a:defRPr sz="6700">
                <a:solidFill>
                  <a:schemeClr val="accent4"/>
                </a:solidFill>
              </a:defRPr>
            </a:lvl2pPr>
            <a:lvl3pPr lvl="2" algn="ctr" rtl="0">
              <a:spcBef>
                <a:spcPts val="0"/>
              </a:spcBef>
              <a:spcAft>
                <a:spcPts val="0"/>
              </a:spcAft>
              <a:buClr>
                <a:schemeClr val="accent4"/>
              </a:buClr>
              <a:buSzPts val="5000"/>
              <a:buNone/>
              <a:defRPr sz="6700">
                <a:solidFill>
                  <a:schemeClr val="accent4"/>
                </a:solidFill>
              </a:defRPr>
            </a:lvl3pPr>
            <a:lvl4pPr lvl="3" algn="ctr" rtl="0">
              <a:spcBef>
                <a:spcPts val="0"/>
              </a:spcBef>
              <a:spcAft>
                <a:spcPts val="0"/>
              </a:spcAft>
              <a:buClr>
                <a:schemeClr val="accent4"/>
              </a:buClr>
              <a:buSzPts val="5000"/>
              <a:buNone/>
              <a:defRPr sz="6700">
                <a:solidFill>
                  <a:schemeClr val="accent4"/>
                </a:solidFill>
              </a:defRPr>
            </a:lvl4pPr>
            <a:lvl5pPr lvl="4" algn="ctr" rtl="0">
              <a:spcBef>
                <a:spcPts val="0"/>
              </a:spcBef>
              <a:spcAft>
                <a:spcPts val="0"/>
              </a:spcAft>
              <a:buClr>
                <a:schemeClr val="accent4"/>
              </a:buClr>
              <a:buSzPts val="5000"/>
              <a:buNone/>
              <a:defRPr sz="6700">
                <a:solidFill>
                  <a:schemeClr val="accent4"/>
                </a:solidFill>
              </a:defRPr>
            </a:lvl5pPr>
            <a:lvl6pPr lvl="5" algn="ctr" rtl="0">
              <a:spcBef>
                <a:spcPts val="0"/>
              </a:spcBef>
              <a:spcAft>
                <a:spcPts val="0"/>
              </a:spcAft>
              <a:buClr>
                <a:schemeClr val="accent4"/>
              </a:buClr>
              <a:buSzPts val="5000"/>
              <a:buNone/>
              <a:defRPr sz="6700">
                <a:solidFill>
                  <a:schemeClr val="accent4"/>
                </a:solidFill>
              </a:defRPr>
            </a:lvl6pPr>
            <a:lvl7pPr lvl="6" algn="ctr" rtl="0">
              <a:spcBef>
                <a:spcPts val="0"/>
              </a:spcBef>
              <a:spcAft>
                <a:spcPts val="0"/>
              </a:spcAft>
              <a:buClr>
                <a:schemeClr val="accent4"/>
              </a:buClr>
              <a:buSzPts val="5000"/>
              <a:buNone/>
              <a:defRPr sz="6700">
                <a:solidFill>
                  <a:schemeClr val="accent4"/>
                </a:solidFill>
              </a:defRPr>
            </a:lvl7pPr>
            <a:lvl8pPr lvl="7" algn="ctr" rtl="0">
              <a:spcBef>
                <a:spcPts val="0"/>
              </a:spcBef>
              <a:spcAft>
                <a:spcPts val="0"/>
              </a:spcAft>
              <a:buClr>
                <a:schemeClr val="accent4"/>
              </a:buClr>
              <a:buSzPts val="5000"/>
              <a:buNone/>
              <a:defRPr sz="6700">
                <a:solidFill>
                  <a:schemeClr val="accent4"/>
                </a:solidFill>
              </a:defRPr>
            </a:lvl8pPr>
            <a:lvl9pPr lvl="8" algn="ctr" rtl="0">
              <a:spcBef>
                <a:spcPts val="0"/>
              </a:spcBef>
              <a:spcAft>
                <a:spcPts val="0"/>
              </a:spcAft>
              <a:buClr>
                <a:schemeClr val="accent4"/>
              </a:buClr>
              <a:buSzPts val="5000"/>
              <a:buNone/>
              <a:defRPr sz="6700">
                <a:solidFill>
                  <a:schemeClr val="accent4"/>
                </a:solidFill>
              </a:defRPr>
            </a:lvl9pPr>
          </a:lstStyle>
          <a:p>
            <a:r>
              <a:t>xx%</a:t>
            </a:r>
          </a:p>
        </p:txBody>
      </p:sp>
    </p:spTree>
    <p:extLst>
      <p:ext uri="{BB962C8B-B14F-4D97-AF65-F5344CB8AC3E}">
        <p14:creationId xmlns:p14="http://schemas.microsoft.com/office/powerpoint/2010/main" val="32901421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95"/>
        <p:cNvGrpSpPr/>
        <p:nvPr/>
      </p:nvGrpSpPr>
      <p:grpSpPr>
        <a:xfrm>
          <a:off x="0" y="0"/>
          <a:ext cx="0" cy="0"/>
          <a:chOff x="0" y="0"/>
          <a:chExt cx="0" cy="0"/>
        </a:xfrm>
      </p:grpSpPr>
      <p:sp>
        <p:nvSpPr>
          <p:cNvPr id="96" name="Google Shape;96;p21"/>
          <p:cNvSpPr txBox="1">
            <a:spLocks noGrp="1"/>
          </p:cNvSpPr>
          <p:nvPr>
            <p:ph type="title"/>
          </p:nvPr>
        </p:nvSpPr>
        <p:spPr>
          <a:xfrm>
            <a:off x="2616200" y="643572"/>
            <a:ext cx="6959600" cy="763600"/>
          </a:xfrm>
          <a:prstGeom prst="rect">
            <a:avLst/>
          </a:prstGeom>
        </p:spPr>
        <p:txBody>
          <a:bodyPr spcFirstLastPara="1" wrap="square" lIns="121897" tIns="121897" rIns="121897" bIns="121897" anchor="ctr"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97" name="Google Shape;97;p21"/>
          <p:cNvSpPr txBox="1">
            <a:spLocks noGrp="1"/>
          </p:cNvSpPr>
          <p:nvPr>
            <p:ph type="subTitle" idx="1"/>
          </p:nvPr>
        </p:nvSpPr>
        <p:spPr>
          <a:xfrm>
            <a:off x="1828800" y="4152900"/>
            <a:ext cx="1989200" cy="546400"/>
          </a:xfrm>
          <a:prstGeom prst="rect">
            <a:avLst/>
          </a:prstGeom>
        </p:spPr>
        <p:txBody>
          <a:bodyPr spcFirstLastPara="1" wrap="square" lIns="0" tIns="121897" rIns="0" bIns="121897" anchor="ctr" anchorCtr="0">
            <a:noAutofit/>
          </a:bodyPr>
          <a:lstStyle>
            <a:lvl1pPr lvl="0" algn="ctr" rtl="0">
              <a:spcBef>
                <a:spcPts val="0"/>
              </a:spcBef>
              <a:spcAft>
                <a:spcPts val="0"/>
              </a:spcAft>
              <a:buNone/>
              <a:defRPr sz="2700" b="1">
                <a:solidFill>
                  <a:schemeClr val="accent3"/>
                </a:solidFill>
                <a:latin typeface="Patrick Hand SC"/>
                <a:ea typeface="Patrick Hand SC"/>
                <a:cs typeface="Patrick Hand SC"/>
                <a:sym typeface="Patrick Hand SC"/>
              </a:defRPr>
            </a:lvl1pPr>
            <a:lvl2pPr lvl="1" algn="ctr" rtl="0">
              <a:spcBef>
                <a:spcPts val="0"/>
              </a:spcBef>
              <a:spcAft>
                <a:spcPts val="0"/>
              </a:spcAft>
              <a:buNone/>
              <a:defRPr sz="2700" b="1">
                <a:solidFill>
                  <a:schemeClr val="accent3"/>
                </a:solidFill>
                <a:latin typeface="Patrick Hand SC"/>
                <a:ea typeface="Patrick Hand SC"/>
                <a:cs typeface="Patrick Hand SC"/>
                <a:sym typeface="Patrick Hand SC"/>
              </a:defRPr>
            </a:lvl2pPr>
            <a:lvl3pPr lvl="2" algn="ctr" rtl="0">
              <a:spcBef>
                <a:spcPts val="0"/>
              </a:spcBef>
              <a:spcAft>
                <a:spcPts val="0"/>
              </a:spcAft>
              <a:buNone/>
              <a:defRPr sz="2700" b="1">
                <a:solidFill>
                  <a:schemeClr val="accent3"/>
                </a:solidFill>
                <a:latin typeface="Patrick Hand SC"/>
                <a:ea typeface="Patrick Hand SC"/>
                <a:cs typeface="Patrick Hand SC"/>
                <a:sym typeface="Patrick Hand SC"/>
              </a:defRPr>
            </a:lvl3pPr>
            <a:lvl4pPr lvl="3" algn="ctr" rtl="0">
              <a:spcBef>
                <a:spcPts val="0"/>
              </a:spcBef>
              <a:spcAft>
                <a:spcPts val="0"/>
              </a:spcAft>
              <a:buNone/>
              <a:defRPr sz="2700" b="1">
                <a:solidFill>
                  <a:schemeClr val="accent3"/>
                </a:solidFill>
                <a:latin typeface="Patrick Hand SC"/>
                <a:ea typeface="Patrick Hand SC"/>
                <a:cs typeface="Patrick Hand SC"/>
                <a:sym typeface="Patrick Hand SC"/>
              </a:defRPr>
            </a:lvl4pPr>
            <a:lvl5pPr lvl="4" algn="ctr" rtl="0">
              <a:spcBef>
                <a:spcPts val="0"/>
              </a:spcBef>
              <a:spcAft>
                <a:spcPts val="0"/>
              </a:spcAft>
              <a:buNone/>
              <a:defRPr sz="2700" b="1">
                <a:solidFill>
                  <a:schemeClr val="accent3"/>
                </a:solidFill>
                <a:latin typeface="Patrick Hand SC"/>
                <a:ea typeface="Patrick Hand SC"/>
                <a:cs typeface="Patrick Hand SC"/>
                <a:sym typeface="Patrick Hand SC"/>
              </a:defRPr>
            </a:lvl5pPr>
            <a:lvl6pPr lvl="5" algn="ctr" rtl="0">
              <a:spcBef>
                <a:spcPts val="0"/>
              </a:spcBef>
              <a:spcAft>
                <a:spcPts val="0"/>
              </a:spcAft>
              <a:buNone/>
              <a:defRPr sz="2700" b="1">
                <a:solidFill>
                  <a:schemeClr val="accent3"/>
                </a:solidFill>
                <a:latin typeface="Patrick Hand SC"/>
                <a:ea typeface="Patrick Hand SC"/>
                <a:cs typeface="Patrick Hand SC"/>
                <a:sym typeface="Patrick Hand SC"/>
              </a:defRPr>
            </a:lvl6pPr>
            <a:lvl7pPr lvl="6" algn="ctr" rtl="0">
              <a:spcBef>
                <a:spcPts val="0"/>
              </a:spcBef>
              <a:spcAft>
                <a:spcPts val="0"/>
              </a:spcAft>
              <a:buNone/>
              <a:defRPr sz="2700" b="1">
                <a:solidFill>
                  <a:schemeClr val="accent3"/>
                </a:solidFill>
                <a:latin typeface="Patrick Hand SC"/>
                <a:ea typeface="Patrick Hand SC"/>
                <a:cs typeface="Patrick Hand SC"/>
                <a:sym typeface="Patrick Hand SC"/>
              </a:defRPr>
            </a:lvl7pPr>
            <a:lvl8pPr lvl="7" algn="ctr" rtl="0">
              <a:spcBef>
                <a:spcPts val="0"/>
              </a:spcBef>
              <a:spcAft>
                <a:spcPts val="0"/>
              </a:spcAft>
              <a:buNone/>
              <a:defRPr sz="2700" b="1">
                <a:solidFill>
                  <a:schemeClr val="accent3"/>
                </a:solidFill>
                <a:latin typeface="Patrick Hand SC"/>
                <a:ea typeface="Patrick Hand SC"/>
                <a:cs typeface="Patrick Hand SC"/>
                <a:sym typeface="Patrick Hand SC"/>
              </a:defRPr>
            </a:lvl8pPr>
            <a:lvl9pPr lvl="8" algn="ctr" rtl="0">
              <a:spcBef>
                <a:spcPts val="0"/>
              </a:spcBef>
              <a:spcAft>
                <a:spcPts val="0"/>
              </a:spcAft>
              <a:buNone/>
              <a:defRPr sz="2700" b="1">
                <a:solidFill>
                  <a:schemeClr val="accent3"/>
                </a:solidFill>
                <a:latin typeface="Patrick Hand SC"/>
                <a:ea typeface="Patrick Hand SC"/>
                <a:cs typeface="Patrick Hand SC"/>
                <a:sym typeface="Patrick Hand SC"/>
              </a:defRPr>
            </a:lvl9pPr>
          </a:lstStyle>
          <a:p>
            <a:endParaRPr/>
          </a:p>
        </p:txBody>
      </p:sp>
      <p:sp>
        <p:nvSpPr>
          <p:cNvPr id="98" name="Google Shape;98;p21"/>
          <p:cNvSpPr txBox="1">
            <a:spLocks noGrp="1"/>
          </p:cNvSpPr>
          <p:nvPr>
            <p:ph type="subTitle" idx="2"/>
          </p:nvPr>
        </p:nvSpPr>
        <p:spPr>
          <a:xfrm>
            <a:off x="1828800" y="4621667"/>
            <a:ext cx="1989200" cy="1182400"/>
          </a:xfrm>
          <a:prstGeom prst="rect">
            <a:avLst/>
          </a:prstGeom>
        </p:spPr>
        <p:txBody>
          <a:bodyPr spcFirstLastPara="1" wrap="square" lIns="0" tIns="121897" rIns="0" bIns="121897" anchor="t" anchorCtr="0">
            <a:noAutofit/>
          </a:bodyPr>
          <a:lstStyle>
            <a:lvl1pPr lvl="0" algn="ctr" rtl="0">
              <a:spcBef>
                <a:spcPts val="0"/>
              </a:spcBef>
              <a:spcAft>
                <a:spcPts val="0"/>
              </a:spcAft>
              <a:buNone/>
              <a:defRPr sz="1900"/>
            </a:lvl1pPr>
            <a:lvl2pPr lvl="1" algn="ctr" rtl="0">
              <a:spcBef>
                <a:spcPts val="2133"/>
              </a:spcBef>
              <a:spcAft>
                <a:spcPts val="0"/>
              </a:spcAft>
              <a:buNone/>
              <a:defRPr sz="1900"/>
            </a:lvl2pPr>
            <a:lvl3pPr lvl="2" algn="ctr" rtl="0">
              <a:spcBef>
                <a:spcPts val="2133"/>
              </a:spcBef>
              <a:spcAft>
                <a:spcPts val="0"/>
              </a:spcAft>
              <a:buNone/>
              <a:defRPr sz="1900"/>
            </a:lvl3pPr>
            <a:lvl4pPr lvl="3" algn="ctr" rtl="0">
              <a:spcBef>
                <a:spcPts val="2133"/>
              </a:spcBef>
              <a:spcAft>
                <a:spcPts val="0"/>
              </a:spcAft>
              <a:buNone/>
              <a:defRPr sz="1900"/>
            </a:lvl4pPr>
            <a:lvl5pPr lvl="4" algn="ctr" rtl="0">
              <a:spcBef>
                <a:spcPts val="2133"/>
              </a:spcBef>
              <a:spcAft>
                <a:spcPts val="0"/>
              </a:spcAft>
              <a:buNone/>
              <a:defRPr sz="1900"/>
            </a:lvl5pPr>
            <a:lvl6pPr lvl="5" algn="ctr" rtl="0">
              <a:spcBef>
                <a:spcPts val="2133"/>
              </a:spcBef>
              <a:spcAft>
                <a:spcPts val="0"/>
              </a:spcAft>
              <a:buNone/>
              <a:defRPr sz="1900"/>
            </a:lvl6pPr>
            <a:lvl7pPr lvl="6" algn="ctr" rtl="0">
              <a:spcBef>
                <a:spcPts val="2133"/>
              </a:spcBef>
              <a:spcAft>
                <a:spcPts val="0"/>
              </a:spcAft>
              <a:buNone/>
              <a:defRPr sz="1900"/>
            </a:lvl7pPr>
            <a:lvl8pPr lvl="7" algn="ctr" rtl="0">
              <a:spcBef>
                <a:spcPts val="2133"/>
              </a:spcBef>
              <a:spcAft>
                <a:spcPts val="0"/>
              </a:spcAft>
              <a:buNone/>
              <a:defRPr sz="1900"/>
            </a:lvl8pPr>
            <a:lvl9pPr lvl="8" algn="ctr" rtl="0">
              <a:spcBef>
                <a:spcPts val="2133"/>
              </a:spcBef>
              <a:spcAft>
                <a:spcPts val="2133"/>
              </a:spcAft>
              <a:buNone/>
              <a:defRPr sz="1900"/>
            </a:lvl9pPr>
          </a:lstStyle>
          <a:p>
            <a:endParaRPr/>
          </a:p>
        </p:txBody>
      </p:sp>
      <p:sp>
        <p:nvSpPr>
          <p:cNvPr id="99" name="Google Shape;99;p21"/>
          <p:cNvSpPr txBox="1">
            <a:spLocks noGrp="1"/>
          </p:cNvSpPr>
          <p:nvPr>
            <p:ph type="subTitle" idx="3"/>
          </p:nvPr>
        </p:nvSpPr>
        <p:spPr>
          <a:xfrm>
            <a:off x="8513600" y="4152900"/>
            <a:ext cx="1989200" cy="546400"/>
          </a:xfrm>
          <a:prstGeom prst="rect">
            <a:avLst/>
          </a:prstGeom>
        </p:spPr>
        <p:txBody>
          <a:bodyPr spcFirstLastPara="1" wrap="square" lIns="0" tIns="121897" rIns="0" bIns="121897" anchor="ctr" anchorCtr="0">
            <a:noAutofit/>
          </a:bodyPr>
          <a:lstStyle>
            <a:lvl1pPr lvl="0" algn="ctr" rtl="0">
              <a:spcBef>
                <a:spcPts val="0"/>
              </a:spcBef>
              <a:spcAft>
                <a:spcPts val="0"/>
              </a:spcAft>
              <a:buNone/>
              <a:defRPr sz="2700" b="1">
                <a:solidFill>
                  <a:schemeClr val="accent3"/>
                </a:solidFill>
                <a:latin typeface="Patrick Hand SC"/>
                <a:ea typeface="Patrick Hand SC"/>
                <a:cs typeface="Patrick Hand SC"/>
                <a:sym typeface="Patrick Hand SC"/>
              </a:defRPr>
            </a:lvl1pPr>
            <a:lvl2pPr lvl="1" algn="ctr" rtl="0">
              <a:spcBef>
                <a:spcPts val="0"/>
              </a:spcBef>
              <a:spcAft>
                <a:spcPts val="0"/>
              </a:spcAft>
              <a:buNone/>
              <a:defRPr sz="2700" b="1">
                <a:solidFill>
                  <a:schemeClr val="accent3"/>
                </a:solidFill>
                <a:latin typeface="Patrick Hand SC"/>
                <a:ea typeface="Patrick Hand SC"/>
                <a:cs typeface="Patrick Hand SC"/>
                <a:sym typeface="Patrick Hand SC"/>
              </a:defRPr>
            </a:lvl2pPr>
            <a:lvl3pPr lvl="2" algn="ctr" rtl="0">
              <a:spcBef>
                <a:spcPts val="0"/>
              </a:spcBef>
              <a:spcAft>
                <a:spcPts val="0"/>
              </a:spcAft>
              <a:buNone/>
              <a:defRPr sz="2700" b="1">
                <a:solidFill>
                  <a:schemeClr val="accent3"/>
                </a:solidFill>
                <a:latin typeface="Patrick Hand SC"/>
                <a:ea typeface="Patrick Hand SC"/>
                <a:cs typeface="Patrick Hand SC"/>
                <a:sym typeface="Patrick Hand SC"/>
              </a:defRPr>
            </a:lvl3pPr>
            <a:lvl4pPr lvl="3" algn="ctr" rtl="0">
              <a:spcBef>
                <a:spcPts val="0"/>
              </a:spcBef>
              <a:spcAft>
                <a:spcPts val="0"/>
              </a:spcAft>
              <a:buNone/>
              <a:defRPr sz="2700" b="1">
                <a:solidFill>
                  <a:schemeClr val="accent3"/>
                </a:solidFill>
                <a:latin typeface="Patrick Hand SC"/>
                <a:ea typeface="Patrick Hand SC"/>
                <a:cs typeface="Patrick Hand SC"/>
                <a:sym typeface="Patrick Hand SC"/>
              </a:defRPr>
            </a:lvl4pPr>
            <a:lvl5pPr lvl="4" algn="ctr" rtl="0">
              <a:spcBef>
                <a:spcPts val="0"/>
              </a:spcBef>
              <a:spcAft>
                <a:spcPts val="0"/>
              </a:spcAft>
              <a:buNone/>
              <a:defRPr sz="2700" b="1">
                <a:solidFill>
                  <a:schemeClr val="accent3"/>
                </a:solidFill>
                <a:latin typeface="Patrick Hand SC"/>
                <a:ea typeface="Patrick Hand SC"/>
                <a:cs typeface="Patrick Hand SC"/>
                <a:sym typeface="Patrick Hand SC"/>
              </a:defRPr>
            </a:lvl5pPr>
            <a:lvl6pPr lvl="5" algn="ctr" rtl="0">
              <a:spcBef>
                <a:spcPts val="0"/>
              </a:spcBef>
              <a:spcAft>
                <a:spcPts val="0"/>
              </a:spcAft>
              <a:buNone/>
              <a:defRPr sz="2700" b="1">
                <a:solidFill>
                  <a:schemeClr val="accent3"/>
                </a:solidFill>
                <a:latin typeface="Patrick Hand SC"/>
                <a:ea typeface="Patrick Hand SC"/>
                <a:cs typeface="Patrick Hand SC"/>
                <a:sym typeface="Patrick Hand SC"/>
              </a:defRPr>
            </a:lvl6pPr>
            <a:lvl7pPr lvl="6" algn="ctr" rtl="0">
              <a:spcBef>
                <a:spcPts val="0"/>
              </a:spcBef>
              <a:spcAft>
                <a:spcPts val="0"/>
              </a:spcAft>
              <a:buNone/>
              <a:defRPr sz="2700" b="1">
                <a:solidFill>
                  <a:schemeClr val="accent3"/>
                </a:solidFill>
                <a:latin typeface="Patrick Hand SC"/>
                <a:ea typeface="Patrick Hand SC"/>
                <a:cs typeface="Patrick Hand SC"/>
                <a:sym typeface="Patrick Hand SC"/>
              </a:defRPr>
            </a:lvl7pPr>
            <a:lvl8pPr lvl="7" algn="ctr" rtl="0">
              <a:spcBef>
                <a:spcPts val="0"/>
              </a:spcBef>
              <a:spcAft>
                <a:spcPts val="0"/>
              </a:spcAft>
              <a:buNone/>
              <a:defRPr sz="2700" b="1">
                <a:solidFill>
                  <a:schemeClr val="accent3"/>
                </a:solidFill>
                <a:latin typeface="Patrick Hand SC"/>
                <a:ea typeface="Patrick Hand SC"/>
                <a:cs typeface="Patrick Hand SC"/>
                <a:sym typeface="Patrick Hand SC"/>
              </a:defRPr>
            </a:lvl8pPr>
            <a:lvl9pPr lvl="8" algn="ctr" rtl="0">
              <a:spcBef>
                <a:spcPts val="0"/>
              </a:spcBef>
              <a:spcAft>
                <a:spcPts val="0"/>
              </a:spcAft>
              <a:buNone/>
              <a:defRPr sz="2700" b="1">
                <a:solidFill>
                  <a:schemeClr val="accent3"/>
                </a:solidFill>
                <a:latin typeface="Patrick Hand SC"/>
                <a:ea typeface="Patrick Hand SC"/>
                <a:cs typeface="Patrick Hand SC"/>
                <a:sym typeface="Patrick Hand SC"/>
              </a:defRPr>
            </a:lvl9pPr>
          </a:lstStyle>
          <a:p>
            <a:endParaRPr/>
          </a:p>
        </p:txBody>
      </p:sp>
      <p:sp>
        <p:nvSpPr>
          <p:cNvPr id="100" name="Google Shape;100;p21"/>
          <p:cNvSpPr txBox="1">
            <a:spLocks noGrp="1"/>
          </p:cNvSpPr>
          <p:nvPr>
            <p:ph type="subTitle" idx="4"/>
          </p:nvPr>
        </p:nvSpPr>
        <p:spPr>
          <a:xfrm>
            <a:off x="8513600" y="4621667"/>
            <a:ext cx="1989200" cy="1182400"/>
          </a:xfrm>
          <a:prstGeom prst="rect">
            <a:avLst/>
          </a:prstGeom>
        </p:spPr>
        <p:txBody>
          <a:bodyPr spcFirstLastPara="1" wrap="square" lIns="0" tIns="121897" rIns="0" bIns="121897" anchor="t" anchorCtr="0">
            <a:noAutofit/>
          </a:bodyPr>
          <a:lstStyle>
            <a:lvl1pPr lvl="0" algn="ctr" rtl="0">
              <a:spcBef>
                <a:spcPts val="0"/>
              </a:spcBef>
              <a:spcAft>
                <a:spcPts val="0"/>
              </a:spcAft>
              <a:buNone/>
              <a:defRPr sz="1900"/>
            </a:lvl1pPr>
            <a:lvl2pPr lvl="1" algn="ctr" rtl="0">
              <a:spcBef>
                <a:spcPts val="2133"/>
              </a:spcBef>
              <a:spcAft>
                <a:spcPts val="0"/>
              </a:spcAft>
              <a:buNone/>
              <a:defRPr sz="1900"/>
            </a:lvl2pPr>
            <a:lvl3pPr lvl="2" algn="ctr" rtl="0">
              <a:spcBef>
                <a:spcPts val="2133"/>
              </a:spcBef>
              <a:spcAft>
                <a:spcPts val="0"/>
              </a:spcAft>
              <a:buNone/>
              <a:defRPr sz="1900"/>
            </a:lvl3pPr>
            <a:lvl4pPr lvl="3" algn="ctr" rtl="0">
              <a:spcBef>
                <a:spcPts val="2133"/>
              </a:spcBef>
              <a:spcAft>
                <a:spcPts val="0"/>
              </a:spcAft>
              <a:buNone/>
              <a:defRPr sz="1900"/>
            </a:lvl4pPr>
            <a:lvl5pPr lvl="4" algn="ctr" rtl="0">
              <a:spcBef>
                <a:spcPts val="2133"/>
              </a:spcBef>
              <a:spcAft>
                <a:spcPts val="0"/>
              </a:spcAft>
              <a:buNone/>
              <a:defRPr sz="1900"/>
            </a:lvl5pPr>
            <a:lvl6pPr lvl="5" algn="ctr" rtl="0">
              <a:spcBef>
                <a:spcPts val="2133"/>
              </a:spcBef>
              <a:spcAft>
                <a:spcPts val="0"/>
              </a:spcAft>
              <a:buNone/>
              <a:defRPr sz="1900"/>
            </a:lvl6pPr>
            <a:lvl7pPr lvl="6" algn="ctr" rtl="0">
              <a:spcBef>
                <a:spcPts val="2133"/>
              </a:spcBef>
              <a:spcAft>
                <a:spcPts val="0"/>
              </a:spcAft>
              <a:buNone/>
              <a:defRPr sz="1900"/>
            </a:lvl7pPr>
            <a:lvl8pPr lvl="7" algn="ctr" rtl="0">
              <a:spcBef>
                <a:spcPts val="2133"/>
              </a:spcBef>
              <a:spcAft>
                <a:spcPts val="0"/>
              </a:spcAft>
              <a:buNone/>
              <a:defRPr sz="1900"/>
            </a:lvl8pPr>
            <a:lvl9pPr lvl="8" algn="ctr" rtl="0">
              <a:spcBef>
                <a:spcPts val="2133"/>
              </a:spcBef>
              <a:spcAft>
                <a:spcPts val="2133"/>
              </a:spcAft>
              <a:buNone/>
              <a:defRPr sz="1900"/>
            </a:lvl9pPr>
          </a:lstStyle>
          <a:p>
            <a:endParaRPr/>
          </a:p>
        </p:txBody>
      </p:sp>
      <p:sp>
        <p:nvSpPr>
          <p:cNvPr id="101" name="Google Shape;101;p21"/>
          <p:cNvSpPr txBox="1">
            <a:spLocks noGrp="1"/>
          </p:cNvSpPr>
          <p:nvPr>
            <p:ph type="subTitle" idx="5"/>
          </p:nvPr>
        </p:nvSpPr>
        <p:spPr>
          <a:xfrm>
            <a:off x="5171200" y="4152900"/>
            <a:ext cx="1989200" cy="546400"/>
          </a:xfrm>
          <a:prstGeom prst="rect">
            <a:avLst/>
          </a:prstGeom>
        </p:spPr>
        <p:txBody>
          <a:bodyPr spcFirstLastPara="1" wrap="square" lIns="0" tIns="121897" rIns="0" bIns="121897" anchor="ctr" anchorCtr="0">
            <a:noAutofit/>
          </a:bodyPr>
          <a:lstStyle>
            <a:lvl1pPr lvl="0" algn="ctr" rtl="0">
              <a:spcBef>
                <a:spcPts val="0"/>
              </a:spcBef>
              <a:spcAft>
                <a:spcPts val="0"/>
              </a:spcAft>
              <a:buNone/>
              <a:defRPr sz="2700" b="1">
                <a:solidFill>
                  <a:schemeClr val="accent3"/>
                </a:solidFill>
                <a:latin typeface="Patrick Hand SC"/>
                <a:ea typeface="Patrick Hand SC"/>
                <a:cs typeface="Patrick Hand SC"/>
                <a:sym typeface="Patrick Hand SC"/>
              </a:defRPr>
            </a:lvl1pPr>
            <a:lvl2pPr lvl="1" algn="ctr" rtl="0">
              <a:spcBef>
                <a:spcPts val="0"/>
              </a:spcBef>
              <a:spcAft>
                <a:spcPts val="0"/>
              </a:spcAft>
              <a:buNone/>
              <a:defRPr sz="2700" b="1">
                <a:solidFill>
                  <a:schemeClr val="accent3"/>
                </a:solidFill>
                <a:latin typeface="Patrick Hand SC"/>
                <a:ea typeface="Patrick Hand SC"/>
                <a:cs typeface="Patrick Hand SC"/>
                <a:sym typeface="Patrick Hand SC"/>
              </a:defRPr>
            </a:lvl2pPr>
            <a:lvl3pPr lvl="2" algn="ctr" rtl="0">
              <a:spcBef>
                <a:spcPts val="0"/>
              </a:spcBef>
              <a:spcAft>
                <a:spcPts val="0"/>
              </a:spcAft>
              <a:buNone/>
              <a:defRPr sz="2700" b="1">
                <a:solidFill>
                  <a:schemeClr val="accent3"/>
                </a:solidFill>
                <a:latin typeface="Patrick Hand SC"/>
                <a:ea typeface="Patrick Hand SC"/>
                <a:cs typeface="Patrick Hand SC"/>
                <a:sym typeface="Patrick Hand SC"/>
              </a:defRPr>
            </a:lvl3pPr>
            <a:lvl4pPr lvl="3" algn="ctr" rtl="0">
              <a:spcBef>
                <a:spcPts val="0"/>
              </a:spcBef>
              <a:spcAft>
                <a:spcPts val="0"/>
              </a:spcAft>
              <a:buNone/>
              <a:defRPr sz="2700" b="1">
                <a:solidFill>
                  <a:schemeClr val="accent3"/>
                </a:solidFill>
                <a:latin typeface="Patrick Hand SC"/>
                <a:ea typeface="Patrick Hand SC"/>
                <a:cs typeface="Patrick Hand SC"/>
                <a:sym typeface="Patrick Hand SC"/>
              </a:defRPr>
            </a:lvl4pPr>
            <a:lvl5pPr lvl="4" algn="ctr" rtl="0">
              <a:spcBef>
                <a:spcPts val="0"/>
              </a:spcBef>
              <a:spcAft>
                <a:spcPts val="0"/>
              </a:spcAft>
              <a:buNone/>
              <a:defRPr sz="2700" b="1">
                <a:solidFill>
                  <a:schemeClr val="accent3"/>
                </a:solidFill>
                <a:latin typeface="Patrick Hand SC"/>
                <a:ea typeface="Patrick Hand SC"/>
                <a:cs typeface="Patrick Hand SC"/>
                <a:sym typeface="Patrick Hand SC"/>
              </a:defRPr>
            </a:lvl5pPr>
            <a:lvl6pPr lvl="5" algn="ctr" rtl="0">
              <a:spcBef>
                <a:spcPts val="0"/>
              </a:spcBef>
              <a:spcAft>
                <a:spcPts val="0"/>
              </a:spcAft>
              <a:buNone/>
              <a:defRPr sz="2700" b="1">
                <a:solidFill>
                  <a:schemeClr val="accent3"/>
                </a:solidFill>
                <a:latin typeface="Patrick Hand SC"/>
                <a:ea typeface="Patrick Hand SC"/>
                <a:cs typeface="Patrick Hand SC"/>
                <a:sym typeface="Patrick Hand SC"/>
              </a:defRPr>
            </a:lvl6pPr>
            <a:lvl7pPr lvl="6" algn="ctr" rtl="0">
              <a:spcBef>
                <a:spcPts val="0"/>
              </a:spcBef>
              <a:spcAft>
                <a:spcPts val="0"/>
              </a:spcAft>
              <a:buNone/>
              <a:defRPr sz="2700" b="1">
                <a:solidFill>
                  <a:schemeClr val="accent3"/>
                </a:solidFill>
                <a:latin typeface="Patrick Hand SC"/>
                <a:ea typeface="Patrick Hand SC"/>
                <a:cs typeface="Patrick Hand SC"/>
                <a:sym typeface="Patrick Hand SC"/>
              </a:defRPr>
            </a:lvl7pPr>
            <a:lvl8pPr lvl="7" algn="ctr" rtl="0">
              <a:spcBef>
                <a:spcPts val="0"/>
              </a:spcBef>
              <a:spcAft>
                <a:spcPts val="0"/>
              </a:spcAft>
              <a:buNone/>
              <a:defRPr sz="2700" b="1">
                <a:solidFill>
                  <a:schemeClr val="accent3"/>
                </a:solidFill>
                <a:latin typeface="Patrick Hand SC"/>
                <a:ea typeface="Patrick Hand SC"/>
                <a:cs typeface="Patrick Hand SC"/>
                <a:sym typeface="Patrick Hand SC"/>
              </a:defRPr>
            </a:lvl8pPr>
            <a:lvl9pPr lvl="8" algn="ctr" rtl="0">
              <a:spcBef>
                <a:spcPts val="0"/>
              </a:spcBef>
              <a:spcAft>
                <a:spcPts val="0"/>
              </a:spcAft>
              <a:buNone/>
              <a:defRPr sz="2700" b="1">
                <a:solidFill>
                  <a:schemeClr val="accent3"/>
                </a:solidFill>
                <a:latin typeface="Patrick Hand SC"/>
                <a:ea typeface="Patrick Hand SC"/>
                <a:cs typeface="Patrick Hand SC"/>
                <a:sym typeface="Patrick Hand SC"/>
              </a:defRPr>
            </a:lvl9pPr>
          </a:lstStyle>
          <a:p>
            <a:endParaRPr/>
          </a:p>
        </p:txBody>
      </p:sp>
      <p:sp>
        <p:nvSpPr>
          <p:cNvPr id="102" name="Google Shape;102;p21"/>
          <p:cNvSpPr txBox="1">
            <a:spLocks noGrp="1"/>
          </p:cNvSpPr>
          <p:nvPr>
            <p:ph type="subTitle" idx="6"/>
          </p:nvPr>
        </p:nvSpPr>
        <p:spPr>
          <a:xfrm>
            <a:off x="5171201" y="4621667"/>
            <a:ext cx="1989200" cy="1182400"/>
          </a:xfrm>
          <a:prstGeom prst="rect">
            <a:avLst/>
          </a:prstGeom>
        </p:spPr>
        <p:txBody>
          <a:bodyPr spcFirstLastPara="1" wrap="square" lIns="0" tIns="121897" rIns="0" bIns="121897" anchor="t" anchorCtr="0">
            <a:noAutofit/>
          </a:bodyPr>
          <a:lstStyle>
            <a:lvl1pPr lvl="0" algn="ctr" rtl="0">
              <a:spcBef>
                <a:spcPts val="0"/>
              </a:spcBef>
              <a:spcAft>
                <a:spcPts val="0"/>
              </a:spcAft>
              <a:buNone/>
              <a:defRPr sz="1900"/>
            </a:lvl1pPr>
            <a:lvl2pPr lvl="1" algn="ctr" rtl="0">
              <a:spcBef>
                <a:spcPts val="2133"/>
              </a:spcBef>
              <a:spcAft>
                <a:spcPts val="0"/>
              </a:spcAft>
              <a:buNone/>
              <a:defRPr sz="1900"/>
            </a:lvl2pPr>
            <a:lvl3pPr lvl="2" algn="ctr" rtl="0">
              <a:spcBef>
                <a:spcPts val="2133"/>
              </a:spcBef>
              <a:spcAft>
                <a:spcPts val="0"/>
              </a:spcAft>
              <a:buNone/>
              <a:defRPr sz="1900"/>
            </a:lvl3pPr>
            <a:lvl4pPr lvl="3" algn="ctr" rtl="0">
              <a:spcBef>
                <a:spcPts val="2133"/>
              </a:spcBef>
              <a:spcAft>
                <a:spcPts val="0"/>
              </a:spcAft>
              <a:buNone/>
              <a:defRPr sz="1900"/>
            </a:lvl4pPr>
            <a:lvl5pPr lvl="4" algn="ctr" rtl="0">
              <a:spcBef>
                <a:spcPts val="2133"/>
              </a:spcBef>
              <a:spcAft>
                <a:spcPts val="0"/>
              </a:spcAft>
              <a:buNone/>
              <a:defRPr sz="1900"/>
            </a:lvl5pPr>
            <a:lvl6pPr lvl="5" algn="ctr" rtl="0">
              <a:spcBef>
                <a:spcPts val="2133"/>
              </a:spcBef>
              <a:spcAft>
                <a:spcPts val="0"/>
              </a:spcAft>
              <a:buNone/>
              <a:defRPr sz="1900"/>
            </a:lvl6pPr>
            <a:lvl7pPr lvl="6" algn="ctr" rtl="0">
              <a:spcBef>
                <a:spcPts val="2133"/>
              </a:spcBef>
              <a:spcAft>
                <a:spcPts val="0"/>
              </a:spcAft>
              <a:buNone/>
              <a:defRPr sz="1900"/>
            </a:lvl7pPr>
            <a:lvl8pPr lvl="7" algn="ctr" rtl="0">
              <a:spcBef>
                <a:spcPts val="2133"/>
              </a:spcBef>
              <a:spcAft>
                <a:spcPts val="0"/>
              </a:spcAft>
              <a:buNone/>
              <a:defRPr sz="1900"/>
            </a:lvl8pPr>
            <a:lvl9pPr lvl="8" algn="ctr" rtl="0">
              <a:spcBef>
                <a:spcPts val="2133"/>
              </a:spcBef>
              <a:spcAft>
                <a:spcPts val="2133"/>
              </a:spcAft>
              <a:buNone/>
              <a:defRPr sz="1900"/>
            </a:lvl9pPr>
          </a:lstStyle>
          <a:p>
            <a:endParaRPr/>
          </a:p>
        </p:txBody>
      </p:sp>
    </p:spTree>
    <p:extLst>
      <p:ext uri="{BB962C8B-B14F-4D97-AF65-F5344CB8AC3E}">
        <p14:creationId xmlns:p14="http://schemas.microsoft.com/office/powerpoint/2010/main" val="5700178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778041AE-4545-4426-A31C-0BDF7506602D}" type="datetimeFigureOut">
              <a:rPr lang="zh-CN" altLang="en-US" smtClean="0"/>
              <a:t>2024/2/19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444A59A-A464-4761-A868-D343F36836B9}" type="slidenum">
              <a:rPr lang="zh-CN" altLang="en-US" smtClean="0"/>
              <a:t>‹#›</a:t>
            </a:fld>
            <a:endParaRPr lang="zh-CN" altLang="en-US"/>
          </a:p>
        </p:txBody>
      </p:sp>
    </p:spTree>
    <p:extLst>
      <p:ext uri="{BB962C8B-B14F-4D97-AF65-F5344CB8AC3E}">
        <p14:creationId xmlns:p14="http://schemas.microsoft.com/office/powerpoint/2010/main" val="342508253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148"/>
        <p:cNvGrpSpPr/>
        <p:nvPr/>
      </p:nvGrpSpPr>
      <p:grpSpPr>
        <a:xfrm>
          <a:off x="0" y="0"/>
          <a:ext cx="0" cy="0"/>
          <a:chOff x="0" y="0"/>
          <a:chExt cx="0" cy="0"/>
        </a:xfrm>
      </p:grpSpPr>
      <p:sp>
        <p:nvSpPr>
          <p:cNvPr id="149" name="Google Shape;149;p10"/>
          <p:cNvSpPr txBox="1">
            <a:spLocks noGrp="1"/>
          </p:cNvSpPr>
          <p:nvPr>
            <p:ph type="title"/>
          </p:nvPr>
        </p:nvSpPr>
        <p:spPr>
          <a:xfrm>
            <a:off x="6621167" y="4496092"/>
            <a:ext cx="4822400" cy="1188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sz="24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34451249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368"/>
        <p:cNvGrpSpPr/>
        <p:nvPr/>
      </p:nvGrpSpPr>
      <p:grpSpPr>
        <a:xfrm>
          <a:off x="0" y="0"/>
          <a:ext cx="0" cy="0"/>
          <a:chOff x="0" y="0"/>
          <a:chExt cx="0" cy="0"/>
        </a:xfrm>
      </p:grpSpPr>
      <p:sp>
        <p:nvSpPr>
          <p:cNvPr id="369" name="Google Shape;369;p20"/>
          <p:cNvSpPr txBox="1">
            <a:spLocks noGrp="1"/>
          </p:cNvSpPr>
          <p:nvPr>
            <p:ph type="title"/>
          </p:nvPr>
        </p:nvSpPr>
        <p:spPr>
          <a:xfrm>
            <a:off x="3840991" y="4284557"/>
            <a:ext cx="4510000" cy="671600"/>
          </a:xfrm>
          <a:prstGeom prst="rect">
            <a:avLst/>
          </a:prstGeom>
        </p:spPr>
        <p:txBody>
          <a:bodyPr spcFirstLastPara="1" wrap="square" lIns="91425" tIns="91425" rIns="91425" bIns="91425" anchor="t" anchorCtr="0">
            <a:noAutofit/>
          </a:bodyPr>
          <a:lstStyle>
            <a:lvl1pPr lvl="0" rtl="0">
              <a:spcBef>
                <a:spcPts val="0"/>
              </a:spcBef>
              <a:spcAft>
                <a:spcPts val="0"/>
              </a:spcAft>
              <a:buNone/>
              <a:defRPr/>
            </a:lvl1pPr>
            <a:lvl2pPr lvl="1" rtl="0">
              <a:spcBef>
                <a:spcPts val="0"/>
              </a:spcBef>
              <a:spcAft>
                <a:spcPts val="0"/>
              </a:spcAft>
              <a:buNone/>
              <a:defRPr>
                <a:solidFill>
                  <a:schemeClr val="dk2"/>
                </a:solidFill>
              </a:defRPr>
            </a:lvl2pPr>
            <a:lvl3pPr lvl="2" rtl="0">
              <a:spcBef>
                <a:spcPts val="0"/>
              </a:spcBef>
              <a:spcAft>
                <a:spcPts val="0"/>
              </a:spcAft>
              <a:buNone/>
              <a:defRPr>
                <a:solidFill>
                  <a:schemeClr val="dk2"/>
                </a:solidFill>
              </a:defRPr>
            </a:lvl3pPr>
            <a:lvl4pPr lvl="3" rtl="0">
              <a:spcBef>
                <a:spcPts val="0"/>
              </a:spcBef>
              <a:spcAft>
                <a:spcPts val="0"/>
              </a:spcAft>
              <a:buNone/>
              <a:defRPr>
                <a:solidFill>
                  <a:schemeClr val="dk2"/>
                </a:solidFill>
              </a:defRPr>
            </a:lvl4pPr>
            <a:lvl5pPr lvl="4" rtl="0">
              <a:spcBef>
                <a:spcPts val="0"/>
              </a:spcBef>
              <a:spcAft>
                <a:spcPts val="0"/>
              </a:spcAft>
              <a:buNone/>
              <a:defRPr>
                <a:solidFill>
                  <a:schemeClr val="dk2"/>
                </a:solidFill>
              </a:defRPr>
            </a:lvl5pPr>
            <a:lvl6pPr lvl="5" rtl="0">
              <a:spcBef>
                <a:spcPts val="0"/>
              </a:spcBef>
              <a:spcAft>
                <a:spcPts val="0"/>
              </a:spcAft>
              <a:buNone/>
              <a:defRPr>
                <a:solidFill>
                  <a:schemeClr val="dk2"/>
                </a:solidFill>
              </a:defRPr>
            </a:lvl6pPr>
            <a:lvl7pPr lvl="6" rtl="0">
              <a:spcBef>
                <a:spcPts val="0"/>
              </a:spcBef>
              <a:spcAft>
                <a:spcPts val="0"/>
              </a:spcAft>
              <a:buNone/>
              <a:defRPr>
                <a:solidFill>
                  <a:schemeClr val="dk2"/>
                </a:solidFill>
              </a:defRPr>
            </a:lvl7pPr>
            <a:lvl8pPr lvl="7" rtl="0">
              <a:spcBef>
                <a:spcPts val="0"/>
              </a:spcBef>
              <a:spcAft>
                <a:spcPts val="0"/>
              </a:spcAft>
              <a:buNone/>
              <a:defRPr>
                <a:solidFill>
                  <a:schemeClr val="dk2"/>
                </a:solidFill>
              </a:defRPr>
            </a:lvl8pPr>
            <a:lvl9pPr lvl="8" rtl="0">
              <a:spcBef>
                <a:spcPts val="0"/>
              </a:spcBef>
              <a:spcAft>
                <a:spcPts val="0"/>
              </a:spcAft>
              <a:buNone/>
              <a:defRPr>
                <a:solidFill>
                  <a:schemeClr val="dk2"/>
                </a:solidFill>
              </a:defRPr>
            </a:lvl9pPr>
          </a:lstStyle>
          <a:p>
            <a:endParaRPr/>
          </a:p>
        </p:txBody>
      </p:sp>
      <p:sp>
        <p:nvSpPr>
          <p:cNvPr id="370" name="Google Shape;370;p20"/>
          <p:cNvSpPr txBox="1">
            <a:spLocks noGrp="1"/>
          </p:cNvSpPr>
          <p:nvPr>
            <p:ph type="subTitle" idx="1"/>
          </p:nvPr>
        </p:nvSpPr>
        <p:spPr>
          <a:xfrm>
            <a:off x="2045400" y="1878428"/>
            <a:ext cx="8101200" cy="2308400"/>
          </a:xfrm>
          <a:prstGeom prst="rect">
            <a:avLst/>
          </a:prstGeom>
          <a:noFill/>
        </p:spPr>
        <p:txBody>
          <a:bodyPr spcFirstLastPara="1" wrap="square" lIns="91425" tIns="91425" rIns="91425" bIns="91425" anchor="ctr" anchorCtr="0">
            <a:noAutofit/>
          </a:bodyPr>
          <a:lstStyle>
            <a:lvl1pPr marR="228600" lvl="0" algn="ctr" rtl="0">
              <a:lnSpc>
                <a:spcPct val="100000"/>
              </a:lnSpc>
              <a:spcBef>
                <a:spcPts val="1000"/>
              </a:spcBef>
              <a:spcAft>
                <a:spcPts val="0"/>
              </a:spcAft>
              <a:buClr>
                <a:schemeClr val="dk1"/>
              </a:buClr>
              <a:buSzPts val="1800"/>
              <a:buNone/>
              <a:defRPr sz="2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371" name="Google Shape;371;p20"/>
          <p:cNvGrpSpPr/>
          <p:nvPr/>
        </p:nvGrpSpPr>
        <p:grpSpPr>
          <a:xfrm>
            <a:off x="-67" y="2"/>
            <a:ext cx="12192005" cy="587831"/>
            <a:chOff x="-50" y="0"/>
            <a:chExt cx="9144004" cy="440873"/>
          </a:xfrm>
        </p:grpSpPr>
        <p:sp>
          <p:nvSpPr>
            <p:cNvPr id="372" name="Google Shape;372;p20"/>
            <p:cNvSpPr/>
            <p:nvPr/>
          </p:nvSpPr>
          <p:spPr>
            <a:xfrm>
              <a:off x="281354" y="62590"/>
              <a:ext cx="354935" cy="378283"/>
            </a:xfrm>
            <a:custGeom>
              <a:avLst/>
              <a:gdLst/>
              <a:ahLst/>
              <a:cxnLst/>
              <a:rect l="l" t="t" r="r" b="b"/>
              <a:pathLst>
                <a:path w="3618" h="3856" extrusionOk="0">
                  <a:moveTo>
                    <a:pt x="1" y="0"/>
                  </a:moveTo>
                  <a:lnTo>
                    <a:pt x="1809" y="3855"/>
                  </a:lnTo>
                  <a:lnTo>
                    <a:pt x="3618" y="0"/>
                  </a:lnTo>
                  <a:close/>
                </a:path>
              </a:pathLst>
            </a:custGeom>
            <a:solidFill>
              <a:srgbClr val="3944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20"/>
            <p:cNvSpPr/>
            <p:nvPr/>
          </p:nvSpPr>
          <p:spPr>
            <a:xfrm>
              <a:off x="798747" y="62590"/>
              <a:ext cx="354935" cy="378283"/>
            </a:xfrm>
            <a:custGeom>
              <a:avLst/>
              <a:gdLst/>
              <a:ahLst/>
              <a:cxnLst/>
              <a:rect l="l" t="t" r="r" b="b"/>
              <a:pathLst>
                <a:path w="3618" h="3856" extrusionOk="0">
                  <a:moveTo>
                    <a:pt x="0" y="0"/>
                  </a:moveTo>
                  <a:lnTo>
                    <a:pt x="1809" y="3855"/>
                  </a:lnTo>
                  <a:lnTo>
                    <a:pt x="3617" y="0"/>
                  </a:lnTo>
                  <a:close/>
                </a:path>
              </a:pathLst>
            </a:custGeom>
            <a:solidFill>
              <a:srgbClr val="E94A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20"/>
            <p:cNvSpPr/>
            <p:nvPr/>
          </p:nvSpPr>
          <p:spPr>
            <a:xfrm>
              <a:off x="1316926" y="62590"/>
              <a:ext cx="354935" cy="378283"/>
            </a:xfrm>
            <a:custGeom>
              <a:avLst/>
              <a:gdLst/>
              <a:ahLst/>
              <a:cxnLst/>
              <a:rect l="l" t="t" r="r" b="b"/>
              <a:pathLst>
                <a:path w="3618" h="3856" extrusionOk="0">
                  <a:moveTo>
                    <a:pt x="1" y="0"/>
                  </a:moveTo>
                  <a:lnTo>
                    <a:pt x="1809" y="3855"/>
                  </a:lnTo>
                  <a:lnTo>
                    <a:pt x="3618" y="0"/>
                  </a:lnTo>
                  <a:close/>
                </a:path>
              </a:pathLst>
            </a:custGeom>
            <a:solidFill>
              <a:srgbClr val="B7B9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20"/>
            <p:cNvSpPr/>
            <p:nvPr/>
          </p:nvSpPr>
          <p:spPr>
            <a:xfrm>
              <a:off x="1834320" y="62590"/>
              <a:ext cx="354935" cy="378283"/>
            </a:xfrm>
            <a:custGeom>
              <a:avLst/>
              <a:gdLst/>
              <a:ahLst/>
              <a:cxnLst/>
              <a:rect l="l" t="t" r="r" b="b"/>
              <a:pathLst>
                <a:path w="3618" h="3856" extrusionOk="0">
                  <a:moveTo>
                    <a:pt x="0" y="0"/>
                  </a:moveTo>
                  <a:lnTo>
                    <a:pt x="1809" y="3855"/>
                  </a:lnTo>
                  <a:lnTo>
                    <a:pt x="361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20"/>
            <p:cNvSpPr/>
            <p:nvPr/>
          </p:nvSpPr>
          <p:spPr>
            <a:xfrm>
              <a:off x="2351616" y="62590"/>
              <a:ext cx="354935" cy="378283"/>
            </a:xfrm>
            <a:custGeom>
              <a:avLst/>
              <a:gdLst/>
              <a:ahLst/>
              <a:cxnLst/>
              <a:rect l="l" t="t" r="r" b="b"/>
              <a:pathLst>
                <a:path w="3618" h="3856" extrusionOk="0">
                  <a:moveTo>
                    <a:pt x="0" y="0"/>
                  </a:moveTo>
                  <a:lnTo>
                    <a:pt x="1809" y="3855"/>
                  </a:lnTo>
                  <a:lnTo>
                    <a:pt x="361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20"/>
            <p:cNvSpPr/>
            <p:nvPr/>
          </p:nvSpPr>
          <p:spPr>
            <a:xfrm>
              <a:off x="2869893" y="62590"/>
              <a:ext cx="353954" cy="378283"/>
            </a:xfrm>
            <a:custGeom>
              <a:avLst/>
              <a:gdLst/>
              <a:ahLst/>
              <a:cxnLst/>
              <a:rect l="l" t="t" r="r" b="b"/>
              <a:pathLst>
                <a:path w="3608" h="3856" extrusionOk="0">
                  <a:moveTo>
                    <a:pt x="0" y="0"/>
                  </a:moveTo>
                  <a:lnTo>
                    <a:pt x="1799" y="3855"/>
                  </a:lnTo>
                  <a:lnTo>
                    <a:pt x="360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20"/>
            <p:cNvSpPr/>
            <p:nvPr/>
          </p:nvSpPr>
          <p:spPr>
            <a:xfrm>
              <a:off x="3387188" y="62590"/>
              <a:ext cx="354935" cy="378283"/>
            </a:xfrm>
            <a:custGeom>
              <a:avLst/>
              <a:gdLst/>
              <a:ahLst/>
              <a:cxnLst/>
              <a:rect l="l" t="t" r="r" b="b"/>
              <a:pathLst>
                <a:path w="3618" h="3856" extrusionOk="0">
                  <a:moveTo>
                    <a:pt x="0" y="0"/>
                  </a:moveTo>
                  <a:lnTo>
                    <a:pt x="1809" y="3855"/>
                  </a:lnTo>
                  <a:lnTo>
                    <a:pt x="361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20"/>
            <p:cNvSpPr/>
            <p:nvPr/>
          </p:nvSpPr>
          <p:spPr>
            <a:xfrm>
              <a:off x="3904484" y="62590"/>
              <a:ext cx="354935" cy="378283"/>
            </a:xfrm>
            <a:custGeom>
              <a:avLst/>
              <a:gdLst/>
              <a:ahLst/>
              <a:cxnLst/>
              <a:rect l="l" t="t" r="r" b="b"/>
              <a:pathLst>
                <a:path w="3618" h="3856" extrusionOk="0">
                  <a:moveTo>
                    <a:pt x="1" y="0"/>
                  </a:moveTo>
                  <a:lnTo>
                    <a:pt x="1809" y="3855"/>
                  </a:lnTo>
                  <a:lnTo>
                    <a:pt x="361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20"/>
            <p:cNvSpPr/>
            <p:nvPr/>
          </p:nvSpPr>
          <p:spPr>
            <a:xfrm>
              <a:off x="4421780" y="62590"/>
              <a:ext cx="354935" cy="378283"/>
            </a:xfrm>
            <a:custGeom>
              <a:avLst/>
              <a:gdLst/>
              <a:ahLst/>
              <a:cxnLst/>
              <a:rect l="l" t="t" r="r" b="b"/>
              <a:pathLst>
                <a:path w="3618" h="3856" extrusionOk="0">
                  <a:moveTo>
                    <a:pt x="1" y="0"/>
                  </a:moveTo>
                  <a:lnTo>
                    <a:pt x="1809" y="3855"/>
                  </a:lnTo>
                  <a:lnTo>
                    <a:pt x="361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20"/>
            <p:cNvSpPr/>
            <p:nvPr/>
          </p:nvSpPr>
          <p:spPr>
            <a:xfrm>
              <a:off x="4940057" y="62590"/>
              <a:ext cx="354935" cy="378283"/>
            </a:xfrm>
            <a:custGeom>
              <a:avLst/>
              <a:gdLst/>
              <a:ahLst/>
              <a:cxnLst/>
              <a:rect l="l" t="t" r="r" b="b"/>
              <a:pathLst>
                <a:path w="3618" h="3856" extrusionOk="0">
                  <a:moveTo>
                    <a:pt x="1" y="0"/>
                  </a:moveTo>
                  <a:lnTo>
                    <a:pt x="1809" y="3855"/>
                  </a:lnTo>
                  <a:lnTo>
                    <a:pt x="361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20"/>
            <p:cNvSpPr/>
            <p:nvPr/>
          </p:nvSpPr>
          <p:spPr>
            <a:xfrm>
              <a:off x="5457352" y="62590"/>
              <a:ext cx="354935" cy="378283"/>
            </a:xfrm>
            <a:custGeom>
              <a:avLst/>
              <a:gdLst/>
              <a:ahLst/>
              <a:cxnLst/>
              <a:rect l="l" t="t" r="r" b="b"/>
              <a:pathLst>
                <a:path w="3618" h="3856" extrusionOk="0">
                  <a:moveTo>
                    <a:pt x="1" y="0"/>
                  </a:moveTo>
                  <a:lnTo>
                    <a:pt x="1809" y="3855"/>
                  </a:lnTo>
                  <a:lnTo>
                    <a:pt x="361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20"/>
            <p:cNvSpPr/>
            <p:nvPr/>
          </p:nvSpPr>
          <p:spPr>
            <a:xfrm>
              <a:off x="-50" y="0"/>
              <a:ext cx="9144004" cy="62675"/>
            </a:xfrm>
            <a:custGeom>
              <a:avLst/>
              <a:gdLst/>
              <a:ahLst/>
              <a:cxnLst/>
              <a:rect l="l" t="t" r="r" b="b"/>
              <a:pathLst>
                <a:path w="58321" h="639" extrusionOk="0">
                  <a:moveTo>
                    <a:pt x="1" y="1"/>
                  </a:moveTo>
                  <a:lnTo>
                    <a:pt x="1" y="638"/>
                  </a:lnTo>
                  <a:lnTo>
                    <a:pt x="58321" y="638"/>
                  </a:lnTo>
                  <a:lnTo>
                    <a:pt x="58321" y="1"/>
                  </a:lnTo>
                  <a:close/>
                </a:path>
              </a:pathLst>
            </a:custGeom>
            <a:solidFill>
              <a:srgbClr val="3944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20"/>
            <p:cNvSpPr/>
            <p:nvPr/>
          </p:nvSpPr>
          <p:spPr>
            <a:xfrm>
              <a:off x="5920154" y="62590"/>
              <a:ext cx="354935" cy="378283"/>
            </a:xfrm>
            <a:custGeom>
              <a:avLst/>
              <a:gdLst/>
              <a:ahLst/>
              <a:cxnLst/>
              <a:rect l="l" t="t" r="r" b="b"/>
              <a:pathLst>
                <a:path w="3618" h="3856" extrusionOk="0">
                  <a:moveTo>
                    <a:pt x="1" y="0"/>
                  </a:moveTo>
                  <a:lnTo>
                    <a:pt x="1809" y="3855"/>
                  </a:lnTo>
                  <a:lnTo>
                    <a:pt x="361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20"/>
            <p:cNvSpPr/>
            <p:nvPr/>
          </p:nvSpPr>
          <p:spPr>
            <a:xfrm>
              <a:off x="6437547" y="62590"/>
              <a:ext cx="354935" cy="378283"/>
            </a:xfrm>
            <a:custGeom>
              <a:avLst/>
              <a:gdLst/>
              <a:ahLst/>
              <a:cxnLst/>
              <a:rect l="l" t="t" r="r" b="b"/>
              <a:pathLst>
                <a:path w="3618" h="3856" extrusionOk="0">
                  <a:moveTo>
                    <a:pt x="0" y="0"/>
                  </a:moveTo>
                  <a:lnTo>
                    <a:pt x="1809" y="3855"/>
                  </a:lnTo>
                  <a:lnTo>
                    <a:pt x="361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20"/>
            <p:cNvSpPr/>
            <p:nvPr/>
          </p:nvSpPr>
          <p:spPr>
            <a:xfrm>
              <a:off x="6955726" y="62590"/>
              <a:ext cx="354935" cy="378283"/>
            </a:xfrm>
            <a:custGeom>
              <a:avLst/>
              <a:gdLst/>
              <a:ahLst/>
              <a:cxnLst/>
              <a:rect l="l" t="t" r="r" b="b"/>
              <a:pathLst>
                <a:path w="3618" h="3856" extrusionOk="0">
                  <a:moveTo>
                    <a:pt x="1" y="0"/>
                  </a:moveTo>
                  <a:lnTo>
                    <a:pt x="1809" y="3855"/>
                  </a:lnTo>
                  <a:lnTo>
                    <a:pt x="361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20"/>
            <p:cNvSpPr/>
            <p:nvPr/>
          </p:nvSpPr>
          <p:spPr>
            <a:xfrm>
              <a:off x="7473120" y="62590"/>
              <a:ext cx="354935" cy="378283"/>
            </a:xfrm>
            <a:custGeom>
              <a:avLst/>
              <a:gdLst/>
              <a:ahLst/>
              <a:cxnLst/>
              <a:rect l="l" t="t" r="r" b="b"/>
              <a:pathLst>
                <a:path w="3618" h="3856" extrusionOk="0">
                  <a:moveTo>
                    <a:pt x="0" y="0"/>
                  </a:moveTo>
                  <a:lnTo>
                    <a:pt x="1809" y="3855"/>
                  </a:lnTo>
                  <a:lnTo>
                    <a:pt x="361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20"/>
            <p:cNvSpPr/>
            <p:nvPr/>
          </p:nvSpPr>
          <p:spPr>
            <a:xfrm>
              <a:off x="7990416" y="62590"/>
              <a:ext cx="354935" cy="378283"/>
            </a:xfrm>
            <a:custGeom>
              <a:avLst/>
              <a:gdLst/>
              <a:ahLst/>
              <a:cxnLst/>
              <a:rect l="l" t="t" r="r" b="b"/>
              <a:pathLst>
                <a:path w="3618" h="3856" extrusionOk="0">
                  <a:moveTo>
                    <a:pt x="0" y="0"/>
                  </a:moveTo>
                  <a:lnTo>
                    <a:pt x="1809" y="3855"/>
                  </a:lnTo>
                  <a:lnTo>
                    <a:pt x="361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20"/>
            <p:cNvSpPr/>
            <p:nvPr/>
          </p:nvSpPr>
          <p:spPr>
            <a:xfrm>
              <a:off x="8508693" y="62590"/>
              <a:ext cx="353954" cy="378283"/>
            </a:xfrm>
            <a:custGeom>
              <a:avLst/>
              <a:gdLst/>
              <a:ahLst/>
              <a:cxnLst/>
              <a:rect l="l" t="t" r="r" b="b"/>
              <a:pathLst>
                <a:path w="3608" h="3856" extrusionOk="0">
                  <a:moveTo>
                    <a:pt x="0" y="0"/>
                  </a:moveTo>
                  <a:lnTo>
                    <a:pt x="1799" y="3855"/>
                  </a:lnTo>
                  <a:lnTo>
                    <a:pt x="360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21287388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Quote 1">
  <p:cSld name="Quote 1">
    <p:spTree>
      <p:nvGrpSpPr>
        <p:cNvPr id="1" name="Shape 1178"/>
        <p:cNvGrpSpPr/>
        <p:nvPr/>
      </p:nvGrpSpPr>
      <p:grpSpPr>
        <a:xfrm>
          <a:off x="0" y="0"/>
          <a:ext cx="0" cy="0"/>
          <a:chOff x="0" y="0"/>
          <a:chExt cx="0" cy="0"/>
        </a:xfrm>
      </p:grpSpPr>
      <p:sp>
        <p:nvSpPr>
          <p:cNvPr id="1179" name="Google Shape;1179;p14"/>
          <p:cNvSpPr txBox="1">
            <a:spLocks noGrp="1"/>
          </p:cNvSpPr>
          <p:nvPr>
            <p:ph type="title"/>
          </p:nvPr>
        </p:nvSpPr>
        <p:spPr>
          <a:xfrm>
            <a:off x="950967" y="4457551"/>
            <a:ext cx="5153200" cy="8832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4800"/>
              <a:buNone/>
              <a:defRPr sz="16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1180" name="Google Shape;1180;p14"/>
          <p:cNvSpPr txBox="1">
            <a:spLocks noGrp="1"/>
          </p:cNvSpPr>
          <p:nvPr>
            <p:ph type="subTitle" idx="1"/>
          </p:nvPr>
        </p:nvSpPr>
        <p:spPr>
          <a:xfrm>
            <a:off x="950967" y="1885667"/>
            <a:ext cx="5153200" cy="25720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None/>
              <a:defRPr sz="2400"/>
            </a:lvl1pPr>
            <a:lvl2pPr lvl="1" rtl="0">
              <a:spcBef>
                <a:spcPts val="1600"/>
              </a:spcBef>
              <a:spcAft>
                <a:spcPts val="0"/>
              </a:spcAft>
              <a:buSzPts val="1600"/>
              <a:buNone/>
              <a:defRPr/>
            </a:lvl2pPr>
            <a:lvl3pPr lvl="2" rtl="0">
              <a:spcBef>
                <a:spcPts val="1600"/>
              </a:spcBef>
              <a:spcAft>
                <a:spcPts val="0"/>
              </a:spcAft>
              <a:buSzPts val="1600"/>
              <a:buNone/>
              <a:defRPr/>
            </a:lvl3pPr>
            <a:lvl4pPr lvl="3" rtl="0">
              <a:spcBef>
                <a:spcPts val="1600"/>
              </a:spcBef>
              <a:spcAft>
                <a:spcPts val="0"/>
              </a:spcAft>
              <a:buSzPts val="1600"/>
              <a:buNone/>
              <a:defRPr/>
            </a:lvl4pPr>
            <a:lvl5pPr lvl="4" rtl="0">
              <a:spcBef>
                <a:spcPts val="1600"/>
              </a:spcBef>
              <a:spcAft>
                <a:spcPts val="0"/>
              </a:spcAft>
              <a:buSzPts val="1600"/>
              <a:buNone/>
              <a:defRPr/>
            </a:lvl5pPr>
            <a:lvl6pPr lvl="5" rtl="0">
              <a:spcBef>
                <a:spcPts val="1600"/>
              </a:spcBef>
              <a:spcAft>
                <a:spcPts val="0"/>
              </a:spcAft>
              <a:buSzPts val="1600"/>
              <a:buNone/>
              <a:defRPr/>
            </a:lvl6pPr>
            <a:lvl7pPr lvl="6" rtl="0">
              <a:spcBef>
                <a:spcPts val="1600"/>
              </a:spcBef>
              <a:spcAft>
                <a:spcPts val="0"/>
              </a:spcAft>
              <a:buSzPts val="1600"/>
              <a:buNone/>
              <a:defRPr/>
            </a:lvl7pPr>
            <a:lvl8pPr lvl="7" rtl="0">
              <a:spcBef>
                <a:spcPts val="1600"/>
              </a:spcBef>
              <a:spcAft>
                <a:spcPts val="0"/>
              </a:spcAft>
              <a:buSzPts val="1600"/>
              <a:buNone/>
              <a:defRPr/>
            </a:lvl8pPr>
            <a:lvl9pPr lvl="8" rtl="0">
              <a:spcBef>
                <a:spcPts val="1600"/>
              </a:spcBef>
              <a:spcAft>
                <a:spcPts val="1600"/>
              </a:spcAft>
              <a:buSzPts val="1600"/>
              <a:buNone/>
              <a:defRPr/>
            </a:lvl9pPr>
          </a:lstStyle>
          <a:p>
            <a:endParaRPr/>
          </a:p>
        </p:txBody>
      </p:sp>
      <p:sp>
        <p:nvSpPr>
          <p:cNvPr id="1181" name="Google Shape;1181;p14"/>
          <p:cNvSpPr/>
          <p:nvPr/>
        </p:nvSpPr>
        <p:spPr>
          <a:xfrm rot="-906735" flipH="1">
            <a:off x="7355179" y="2241214"/>
            <a:ext cx="3812653" cy="3809177"/>
          </a:xfrm>
          <a:prstGeom prst="ellipse">
            <a:avLst/>
          </a:prstGeom>
          <a:solidFill>
            <a:srgbClr val="496A95">
              <a:alpha val="39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2" name="Google Shape;1182;p14"/>
          <p:cNvSpPr/>
          <p:nvPr/>
        </p:nvSpPr>
        <p:spPr>
          <a:xfrm rot="-3600004" flipH="1">
            <a:off x="6971392" y="1201631"/>
            <a:ext cx="4257609" cy="4257609"/>
          </a:xfrm>
          <a:prstGeom prst="ellipse">
            <a:avLst/>
          </a:prstGeom>
          <a:solidFill>
            <a:srgbClr val="00899C">
              <a:alpha val="38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 name="Google Shape;1183;p14"/>
          <p:cNvSpPr/>
          <p:nvPr/>
        </p:nvSpPr>
        <p:spPr>
          <a:xfrm rot="900059">
            <a:off x="6537987" y="1511952"/>
            <a:ext cx="3076855" cy="3076855"/>
          </a:xfrm>
          <a:prstGeom prst="ellipse">
            <a:avLst/>
          </a:prstGeom>
          <a:solidFill>
            <a:srgbClr val="81B0C5">
              <a:alpha val="410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 name="Google Shape;1184;p14"/>
          <p:cNvSpPr/>
          <p:nvPr/>
        </p:nvSpPr>
        <p:spPr>
          <a:xfrm rot="-907145" flipH="1">
            <a:off x="6556643" y="2028793"/>
            <a:ext cx="3768027" cy="3764552"/>
          </a:xfrm>
          <a:prstGeom prst="ellipse">
            <a:avLst/>
          </a:prstGeom>
          <a:solidFill>
            <a:srgbClr val="496A95">
              <a:alpha val="39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5" name="Google Shape;1185;p14"/>
          <p:cNvSpPr/>
          <p:nvPr/>
        </p:nvSpPr>
        <p:spPr>
          <a:xfrm rot="5400000">
            <a:off x="6381673" y="-133438"/>
            <a:ext cx="24252" cy="643743"/>
          </a:xfrm>
          <a:custGeom>
            <a:avLst/>
            <a:gdLst/>
            <a:ahLst/>
            <a:cxnLst/>
            <a:rect l="l" t="t" r="r" b="b"/>
            <a:pathLst>
              <a:path w="351" h="9317" extrusionOk="0">
                <a:moveTo>
                  <a:pt x="176" y="1"/>
                </a:moveTo>
                <a:cubicBezTo>
                  <a:pt x="88" y="1"/>
                  <a:pt x="1" y="60"/>
                  <a:pt x="1" y="179"/>
                </a:cubicBezTo>
                <a:lnTo>
                  <a:pt x="1" y="9135"/>
                </a:lnTo>
                <a:cubicBezTo>
                  <a:pt x="1" y="9233"/>
                  <a:pt x="85" y="9317"/>
                  <a:pt x="183" y="9317"/>
                </a:cubicBezTo>
                <a:cubicBezTo>
                  <a:pt x="281" y="9317"/>
                  <a:pt x="350" y="9233"/>
                  <a:pt x="350" y="9149"/>
                </a:cubicBezTo>
                <a:lnTo>
                  <a:pt x="350" y="179"/>
                </a:lnTo>
                <a:cubicBezTo>
                  <a:pt x="350" y="60"/>
                  <a:pt x="263" y="1"/>
                  <a:pt x="176" y="1"/>
                </a:cubicBezTo>
                <a:close/>
              </a:path>
            </a:pathLst>
          </a:custGeom>
          <a:solidFill>
            <a:srgbClr val="81B0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6" name="Google Shape;1186;p14"/>
          <p:cNvSpPr/>
          <p:nvPr/>
        </p:nvSpPr>
        <p:spPr>
          <a:xfrm rot="5400000">
            <a:off x="6381673" y="6347698"/>
            <a:ext cx="24252" cy="643743"/>
          </a:xfrm>
          <a:custGeom>
            <a:avLst/>
            <a:gdLst/>
            <a:ahLst/>
            <a:cxnLst/>
            <a:rect l="l" t="t" r="r" b="b"/>
            <a:pathLst>
              <a:path w="351" h="9317" extrusionOk="0">
                <a:moveTo>
                  <a:pt x="175" y="1"/>
                </a:moveTo>
                <a:cubicBezTo>
                  <a:pt x="88" y="1"/>
                  <a:pt x="0" y="60"/>
                  <a:pt x="0" y="179"/>
                </a:cubicBezTo>
                <a:lnTo>
                  <a:pt x="0" y="9135"/>
                </a:lnTo>
                <a:cubicBezTo>
                  <a:pt x="0" y="9233"/>
                  <a:pt x="70" y="9317"/>
                  <a:pt x="168" y="9317"/>
                </a:cubicBezTo>
                <a:cubicBezTo>
                  <a:pt x="266" y="9317"/>
                  <a:pt x="336" y="9233"/>
                  <a:pt x="350" y="9149"/>
                </a:cubicBezTo>
                <a:lnTo>
                  <a:pt x="350" y="179"/>
                </a:lnTo>
                <a:cubicBezTo>
                  <a:pt x="350" y="60"/>
                  <a:pt x="263" y="1"/>
                  <a:pt x="175" y="1"/>
                </a:cubicBezTo>
                <a:close/>
              </a:path>
            </a:pathLst>
          </a:custGeom>
          <a:solidFill>
            <a:srgbClr val="81B0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7" name="Google Shape;1187;p14"/>
          <p:cNvSpPr/>
          <p:nvPr/>
        </p:nvSpPr>
        <p:spPr>
          <a:xfrm rot="5400000">
            <a:off x="5786082" y="6347698"/>
            <a:ext cx="24252" cy="643743"/>
          </a:xfrm>
          <a:custGeom>
            <a:avLst/>
            <a:gdLst/>
            <a:ahLst/>
            <a:cxnLst/>
            <a:rect l="l" t="t" r="r" b="b"/>
            <a:pathLst>
              <a:path w="351" h="9317" extrusionOk="0">
                <a:moveTo>
                  <a:pt x="175" y="1"/>
                </a:moveTo>
                <a:cubicBezTo>
                  <a:pt x="88" y="1"/>
                  <a:pt x="0" y="60"/>
                  <a:pt x="0" y="179"/>
                </a:cubicBezTo>
                <a:lnTo>
                  <a:pt x="0" y="9135"/>
                </a:lnTo>
                <a:cubicBezTo>
                  <a:pt x="0" y="9233"/>
                  <a:pt x="70" y="9317"/>
                  <a:pt x="168" y="9317"/>
                </a:cubicBezTo>
                <a:cubicBezTo>
                  <a:pt x="266" y="9317"/>
                  <a:pt x="336" y="9233"/>
                  <a:pt x="350" y="9149"/>
                </a:cubicBezTo>
                <a:lnTo>
                  <a:pt x="350" y="179"/>
                </a:lnTo>
                <a:cubicBezTo>
                  <a:pt x="350" y="60"/>
                  <a:pt x="263" y="1"/>
                  <a:pt x="175" y="1"/>
                </a:cubicBezTo>
                <a:close/>
              </a:path>
            </a:pathLst>
          </a:custGeom>
          <a:solidFill>
            <a:srgbClr val="81B0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8" name="Google Shape;1188;p14"/>
          <p:cNvSpPr/>
          <p:nvPr/>
        </p:nvSpPr>
        <p:spPr>
          <a:xfrm rot="5400000">
            <a:off x="5786082" y="-133438"/>
            <a:ext cx="24252" cy="643743"/>
          </a:xfrm>
          <a:custGeom>
            <a:avLst/>
            <a:gdLst/>
            <a:ahLst/>
            <a:cxnLst/>
            <a:rect l="l" t="t" r="r" b="b"/>
            <a:pathLst>
              <a:path w="351" h="9317" extrusionOk="0">
                <a:moveTo>
                  <a:pt x="176" y="1"/>
                </a:moveTo>
                <a:cubicBezTo>
                  <a:pt x="88" y="1"/>
                  <a:pt x="1" y="60"/>
                  <a:pt x="1" y="179"/>
                </a:cubicBezTo>
                <a:lnTo>
                  <a:pt x="1" y="9135"/>
                </a:lnTo>
                <a:cubicBezTo>
                  <a:pt x="1" y="9233"/>
                  <a:pt x="85" y="9317"/>
                  <a:pt x="183" y="9317"/>
                </a:cubicBezTo>
                <a:cubicBezTo>
                  <a:pt x="281" y="9317"/>
                  <a:pt x="350" y="9233"/>
                  <a:pt x="350" y="9149"/>
                </a:cubicBezTo>
                <a:lnTo>
                  <a:pt x="350" y="179"/>
                </a:lnTo>
                <a:cubicBezTo>
                  <a:pt x="350" y="60"/>
                  <a:pt x="263" y="1"/>
                  <a:pt x="176" y="1"/>
                </a:cubicBezTo>
                <a:close/>
              </a:path>
            </a:pathLst>
          </a:custGeom>
          <a:solidFill>
            <a:srgbClr val="81B0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89" name="Google Shape;1189;p14"/>
          <p:cNvGrpSpPr/>
          <p:nvPr/>
        </p:nvGrpSpPr>
        <p:grpSpPr>
          <a:xfrm>
            <a:off x="10539241" y="599333"/>
            <a:ext cx="1183315" cy="769195"/>
            <a:chOff x="7811019" y="1134049"/>
            <a:chExt cx="887486" cy="576896"/>
          </a:xfrm>
        </p:grpSpPr>
        <p:sp>
          <p:nvSpPr>
            <p:cNvPr id="1190" name="Google Shape;1190;p14"/>
            <p:cNvSpPr/>
            <p:nvPr/>
          </p:nvSpPr>
          <p:spPr>
            <a:xfrm>
              <a:off x="8438121" y="1607363"/>
              <a:ext cx="67381" cy="52530"/>
            </a:xfrm>
            <a:custGeom>
              <a:avLst/>
              <a:gdLst/>
              <a:ahLst/>
              <a:cxnLst/>
              <a:rect l="l" t="t" r="r" b="b"/>
              <a:pathLst>
                <a:path w="1275" h="994" extrusionOk="0">
                  <a:moveTo>
                    <a:pt x="644" y="0"/>
                  </a:moveTo>
                  <a:cubicBezTo>
                    <a:pt x="1" y="0"/>
                    <a:pt x="1" y="994"/>
                    <a:pt x="644" y="994"/>
                  </a:cubicBezTo>
                  <a:cubicBezTo>
                    <a:pt x="1274" y="994"/>
                    <a:pt x="1274" y="0"/>
                    <a:pt x="644" y="0"/>
                  </a:cubicBezTo>
                  <a:close/>
                </a:path>
              </a:pathLst>
            </a:custGeom>
            <a:solidFill>
              <a:srgbClr val="00899C">
                <a:alpha val="38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1" name="Google Shape;1191;p14"/>
            <p:cNvSpPr/>
            <p:nvPr/>
          </p:nvSpPr>
          <p:spPr>
            <a:xfrm>
              <a:off x="7953763" y="1502352"/>
              <a:ext cx="68068" cy="52530"/>
            </a:xfrm>
            <a:custGeom>
              <a:avLst/>
              <a:gdLst/>
              <a:ahLst/>
              <a:cxnLst/>
              <a:rect l="l" t="t" r="r" b="b"/>
              <a:pathLst>
                <a:path w="1288" h="994" extrusionOk="0">
                  <a:moveTo>
                    <a:pt x="644" y="0"/>
                  </a:moveTo>
                  <a:cubicBezTo>
                    <a:pt x="0" y="0"/>
                    <a:pt x="0" y="994"/>
                    <a:pt x="644" y="994"/>
                  </a:cubicBezTo>
                  <a:cubicBezTo>
                    <a:pt x="1274" y="994"/>
                    <a:pt x="1288" y="0"/>
                    <a:pt x="644" y="0"/>
                  </a:cubicBezTo>
                  <a:close/>
                </a:path>
              </a:pathLst>
            </a:custGeom>
            <a:solidFill>
              <a:srgbClr val="00899C">
                <a:alpha val="38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 name="Google Shape;1192;p14"/>
            <p:cNvSpPr/>
            <p:nvPr/>
          </p:nvSpPr>
          <p:spPr>
            <a:xfrm>
              <a:off x="8262875" y="1245719"/>
              <a:ext cx="68068" cy="52583"/>
            </a:xfrm>
            <a:custGeom>
              <a:avLst/>
              <a:gdLst/>
              <a:ahLst/>
              <a:cxnLst/>
              <a:rect l="l" t="t" r="r" b="b"/>
              <a:pathLst>
                <a:path w="1288" h="995" extrusionOk="0">
                  <a:moveTo>
                    <a:pt x="644" y="1"/>
                  </a:moveTo>
                  <a:cubicBezTo>
                    <a:pt x="0" y="1"/>
                    <a:pt x="0" y="994"/>
                    <a:pt x="644" y="994"/>
                  </a:cubicBezTo>
                  <a:cubicBezTo>
                    <a:pt x="1288" y="994"/>
                    <a:pt x="1288" y="1"/>
                    <a:pt x="644" y="1"/>
                  </a:cubicBezTo>
                  <a:close/>
                </a:path>
              </a:pathLst>
            </a:custGeom>
            <a:solidFill>
              <a:srgbClr val="496A95">
                <a:alpha val="39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 name="Google Shape;1193;p14"/>
            <p:cNvSpPr/>
            <p:nvPr/>
          </p:nvSpPr>
          <p:spPr>
            <a:xfrm>
              <a:off x="8262875" y="1537814"/>
              <a:ext cx="68068" cy="52583"/>
            </a:xfrm>
            <a:custGeom>
              <a:avLst/>
              <a:gdLst/>
              <a:ahLst/>
              <a:cxnLst/>
              <a:rect l="l" t="t" r="r" b="b"/>
              <a:pathLst>
                <a:path w="1288" h="995" extrusionOk="0">
                  <a:moveTo>
                    <a:pt x="644" y="1"/>
                  </a:moveTo>
                  <a:cubicBezTo>
                    <a:pt x="0" y="1"/>
                    <a:pt x="0" y="995"/>
                    <a:pt x="644" y="995"/>
                  </a:cubicBezTo>
                  <a:cubicBezTo>
                    <a:pt x="1288" y="995"/>
                    <a:pt x="1288" y="1"/>
                    <a:pt x="644" y="1"/>
                  </a:cubicBezTo>
                  <a:close/>
                </a:path>
              </a:pathLst>
            </a:custGeom>
            <a:solidFill>
              <a:srgbClr val="00899C">
                <a:alpha val="38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 name="Google Shape;1194;p14"/>
            <p:cNvSpPr/>
            <p:nvPr/>
          </p:nvSpPr>
          <p:spPr>
            <a:xfrm>
              <a:off x="7811019" y="1358128"/>
              <a:ext cx="38526" cy="31867"/>
            </a:xfrm>
            <a:custGeom>
              <a:avLst/>
              <a:gdLst/>
              <a:ahLst/>
              <a:cxnLst/>
              <a:rect l="l" t="t" r="r" b="b"/>
              <a:pathLst>
                <a:path w="729" h="603" extrusionOk="0">
                  <a:moveTo>
                    <a:pt x="364" y="1"/>
                  </a:moveTo>
                  <a:cubicBezTo>
                    <a:pt x="0" y="29"/>
                    <a:pt x="0" y="574"/>
                    <a:pt x="364" y="602"/>
                  </a:cubicBezTo>
                  <a:cubicBezTo>
                    <a:pt x="728" y="574"/>
                    <a:pt x="728" y="29"/>
                    <a:pt x="364" y="1"/>
                  </a:cubicBezTo>
                  <a:close/>
                </a:path>
              </a:pathLst>
            </a:custGeom>
            <a:solidFill>
              <a:srgbClr val="81B0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 name="Google Shape;1195;p14"/>
            <p:cNvSpPr/>
            <p:nvPr/>
          </p:nvSpPr>
          <p:spPr>
            <a:xfrm>
              <a:off x="8461057" y="1384764"/>
              <a:ext cx="39266" cy="31867"/>
            </a:xfrm>
            <a:custGeom>
              <a:avLst/>
              <a:gdLst/>
              <a:ahLst/>
              <a:cxnLst/>
              <a:rect l="l" t="t" r="r" b="b"/>
              <a:pathLst>
                <a:path w="743" h="603" extrusionOk="0">
                  <a:moveTo>
                    <a:pt x="364" y="0"/>
                  </a:moveTo>
                  <a:cubicBezTo>
                    <a:pt x="1" y="28"/>
                    <a:pt x="1" y="560"/>
                    <a:pt x="364" y="602"/>
                  </a:cubicBezTo>
                  <a:cubicBezTo>
                    <a:pt x="742" y="560"/>
                    <a:pt x="742" y="28"/>
                    <a:pt x="364" y="0"/>
                  </a:cubicBezTo>
                  <a:close/>
                </a:path>
              </a:pathLst>
            </a:custGeom>
            <a:solidFill>
              <a:srgbClr val="00899C">
                <a:alpha val="38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 name="Google Shape;1196;p14"/>
            <p:cNvSpPr/>
            <p:nvPr/>
          </p:nvSpPr>
          <p:spPr>
            <a:xfrm>
              <a:off x="8018080" y="1200639"/>
              <a:ext cx="38526" cy="31814"/>
            </a:xfrm>
            <a:custGeom>
              <a:avLst/>
              <a:gdLst/>
              <a:ahLst/>
              <a:cxnLst/>
              <a:rect l="l" t="t" r="r" b="b"/>
              <a:pathLst>
                <a:path w="729" h="602" extrusionOk="0">
                  <a:moveTo>
                    <a:pt x="364" y="0"/>
                  </a:moveTo>
                  <a:cubicBezTo>
                    <a:pt x="1" y="28"/>
                    <a:pt x="1" y="574"/>
                    <a:pt x="364" y="602"/>
                  </a:cubicBezTo>
                  <a:cubicBezTo>
                    <a:pt x="728" y="574"/>
                    <a:pt x="728" y="28"/>
                    <a:pt x="364" y="0"/>
                  </a:cubicBezTo>
                  <a:close/>
                </a:path>
              </a:pathLst>
            </a:custGeom>
            <a:solidFill>
              <a:srgbClr val="81B0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 name="Google Shape;1197;p14"/>
            <p:cNvSpPr/>
            <p:nvPr/>
          </p:nvSpPr>
          <p:spPr>
            <a:xfrm>
              <a:off x="8140107" y="1679078"/>
              <a:ext cx="39266" cy="31867"/>
            </a:xfrm>
            <a:custGeom>
              <a:avLst/>
              <a:gdLst/>
              <a:ahLst/>
              <a:cxnLst/>
              <a:rect l="l" t="t" r="r" b="b"/>
              <a:pathLst>
                <a:path w="743" h="603" extrusionOk="0">
                  <a:moveTo>
                    <a:pt x="378" y="1"/>
                  </a:moveTo>
                  <a:cubicBezTo>
                    <a:pt x="0" y="29"/>
                    <a:pt x="0" y="574"/>
                    <a:pt x="378" y="602"/>
                  </a:cubicBezTo>
                  <a:cubicBezTo>
                    <a:pt x="742" y="574"/>
                    <a:pt x="742" y="29"/>
                    <a:pt x="378" y="1"/>
                  </a:cubicBezTo>
                  <a:close/>
                </a:path>
              </a:pathLst>
            </a:custGeom>
            <a:solidFill>
              <a:srgbClr val="81B0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 name="Google Shape;1198;p14"/>
            <p:cNvSpPr/>
            <p:nvPr/>
          </p:nvSpPr>
          <p:spPr>
            <a:xfrm>
              <a:off x="8659240" y="1551132"/>
              <a:ext cx="39266" cy="31127"/>
            </a:xfrm>
            <a:custGeom>
              <a:avLst/>
              <a:gdLst/>
              <a:ahLst/>
              <a:cxnLst/>
              <a:rect l="l" t="t" r="r" b="b"/>
              <a:pathLst>
                <a:path w="743" h="589" extrusionOk="0">
                  <a:moveTo>
                    <a:pt x="365" y="1"/>
                  </a:moveTo>
                  <a:cubicBezTo>
                    <a:pt x="1" y="29"/>
                    <a:pt x="1" y="561"/>
                    <a:pt x="365" y="589"/>
                  </a:cubicBezTo>
                  <a:cubicBezTo>
                    <a:pt x="742" y="561"/>
                    <a:pt x="742" y="29"/>
                    <a:pt x="365" y="1"/>
                  </a:cubicBezTo>
                  <a:close/>
                </a:path>
              </a:pathLst>
            </a:custGeom>
            <a:solidFill>
              <a:srgbClr val="00899C">
                <a:alpha val="38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 name="Google Shape;1199;p14"/>
            <p:cNvSpPr/>
            <p:nvPr/>
          </p:nvSpPr>
          <p:spPr>
            <a:xfrm>
              <a:off x="8630437" y="1294551"/>
              <a:ext cx="38473" cy="31074"/>
            </a:xfrm>
            <a:custGeom>
              <a:avLst/>
              <a:gdLst/>
              <a:ahLst/>
              <a:cxnLst/>
              <a:rect l="l" t="t" r="r" b="b"/>
              <a:pathLst>
                <a:path w="728" h="588" extrusionOk="0">
                  <a:moveTo>
                    <a:pt x="364" y="0"/>
                  </a:moveTo>
                  <a:cubicBezTo>
                    <a:pt x="0" y="28"/>
                    <a:pt x="0" y="560"/>
                    <a:pt x="364" y="588"/>
                  </a:cubicBezTo>
                  <a:cubicBezTo>
                    <a:pt x="728" y="560"/>
                    <a:pt x="728" y="28"/>
                    <a:pt x="364" y="0"/>
                  </a:cubicBezTo>
                  <a:close/>
                </a:path>
              </a:pathLst>
            </a:custGeom>
            <a:solidFill>
              <a:srgbClr val="81B0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 name="Google Shape;1200;p14"/>
            <p:cNvSpPr/>
            <p:nvPr/>
          </p:nvSpPr>
          <p:spPr>
            <a:xfrm>
              <a:off x="8339030" y="1134049"/>
              <a:ext cx="34827" cy="31127"/>
            </a:xfrm>
            <a:custGeom>
              <a:avLst/>
              <a:gdLst/>
              <a:ahLst/>
              <a:cxnLst/>
              <a:rect l="l" t="t" r="r" b="b"/>
              <a:pathLst>
                <a:path w="659" h="589" extrusionOk="0">
                  <a:moveTo>
                    <a:pt x="309" y="1"/>
                  </a:moveTo>
                  <a:cubicBezTo>
                    <a:pt x="267" y="1"/>
                    <a:pt x="225" y="1"/>
                    <a:pt x="183" y="29"/>
                  </a:cubicBezTo>
                  <a:cubicBezTo>
                    <a:pt x="155" y="29"/>
                    <a:pt x="113" y="57"/>
                    <a:pt x="99" y="85"/>
                  </a:cubicBezTo>
                  <a:cubicBezTo>
                    <a:pt x="71" y="113"/>
                    <a:pt x="43" y="141"/>
                    <a:pt x="29" y="183"/>
                  </a:cubicBezTo>
                  <a:cubicBezTo>
                    <a:pt x="15" y="211"/>
                    <a:pt x="1" y="253"/>
                    <a:pt x="15" y="294"/>
                  </a:cubicBezTo>
                  <a:lnTo>
                    <a:pt x="15" y="378"/>
                  </a:lnTo>
                  <a:cubicBezTo>
                    <a:pt x="29" y="420"/>
                    <a:pt x="57" y="462"/>
                    <a:pt x="99" y="504"/>
                  </a:cubicBezTo>
                  <a:lnTo>
                    <a:pt x="155" y="546"/>
                  </a:lnTo>
                  <a:cubicBezTo>
                    <a:pt x="197" y="574"/>
                    <a:pt x="253" y="588"/>
                    <a:pt x="309" y="588"/>
                  </a:cubicBezTo>
                  <a:lnTo>
                    <a:pt x="364" y="588"/>
                  </a:lnTo>
                  <a:cubicBezTo>
                    <a:pt x="392" y="588"/>
                    <a:pt x="434" y="588"/>
                    <a:pt x="476" y="574"/>
                  </a:cubicBezTo>
                  <a:cubicBezTo>
                    <a:pt x="546" y="532"/>
                    <a:pt x="602" y="476"/>
                    <a:pt x="630" y="406"/>
                  </a:cubicBezTo>
                  <a:cubicBezTo>
                    <a:pt x="644" y="378"/>
                    <a:pt x="658" y="336"/>
                    <a:pt x="658" y="294"/>
                  </a:cubicBezTo>
                  <a:lnTo>
                    <a:pt x="644" y="211"/>
                  </a:lnTo>
                  <a:cubicBezTo>
                    <a:pt x="630" y="169"/>
                    <a:pt x="602" y="127"/>
                    <a:pt x="574" y="85"/>
                  </a:cubicBezTo>
                  <a:lnTo>
                    <a:pt x="504" y="43"/>
                  </a:lnTo>
                  <a:cubicBezTo>
                    <a:pt x="462" y="15"/>
                    <a:pt x="406" y="1"/>
                    <a:pt x="364" y="1"/>
                  </a:cubicBezTo>
                  <a:close/>
                </a:path>
              </a:pathLst>
            </a:custGeom>
            <a:solidFill>
              <a:srgbClr val="81B0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01" name="Google Shape;1201;p14"/>
          <p:cNvGrpSpPr/>
          <p:nvPr/>
        </p:nvGrpSpPr>
        <p:grpSpPr>
          <a:xfrm>
            <a:off x="10510150" y="5340766"/>
            <a:ext cx="1241519" cy="849103"/>
            <a:chOff x="7906411" y="3766023"/>
            <a:chExt cx="931139" cy="636827"/>
          </a:xfrm>
        </p:grpSpPr>
        <p:sp>
          <p:nvSpPr>
            <p:cNvPr id="1202" name="Google Shape;1202;p14"/>
            <p:cNvSpPr/>
            <p:nvPr/>
          </p:nvSpPr>
          <p:spPr>
            <a:xfrm>
              <a:off x="8140847" y="4174279"/>
              <a:ext cx="67328" cy="52530"/>
            </a:xfrm>
            <a:custGeom>
              <a:avLst/>
              <a:gdLst/>
              <a:ahLst/>
              <a:cxnLst/>
              <a:rect l="l" t="t" r="r" b="b"/>
              <a:pathLst>
                <a:path w="1274" h="994" extrusionOk="0">
                  <a:moveTo>
                    <a:pt x="630" y="0"/>
                  </a:moveTo>
                  <a:cubicBezTo>
                    <a:pt x="0" y="0"/>
                    <a:pt x="0" y="994"/>
                    <a:pt x="630" y="994"/>
                  </a:cubicBezTo>
                  <a:cubicBezTo>
                    <a:pt x="1274" y="994"/>
                    <a:pt x="1274" y="0"/>
                    <a:pt x="630" y="0"/>
                  </a:cubicBezTo>
                  <a:close/>
                </a:path>
              </a:pathLst>
            </a:custGeom>
            <a:solidFill>
              <a:srgbClr val="496A95">
                <a:alpha val="39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3" name="Google Shape;1203;p14"/>
            <p:cNvSpPr/>
            <p:nvPr/>
          </p:nvSpPr>
          <p:spPr>
            <a:xfrm>
              <a:off x="8408578" y="3998980"/>
              <a:ext cx="68068" cy="52583"/>
            </a:xfrm>
            <a:custGeom>
              <a:avLst/>
              <a:gdLst/>
              <a:ahLst/>
              <a:cxnLst/>
              <a:rect l="l" t="t" r="r" b="b"/>
              <a:pathLst>
                <a:path w="1288" h="995" extrusionOk="0">
                  <a:moveTo>
                    <a:pt x="644" y="1"/>
                  </a:moveTo>
                  <a:cubicBezTo>
                    <a:pt x="0" y="1"/>
                    <a:pt x="0" y="994"/>
                    <a:pt x="644" y="994"/>
                  </a:cubicBezTo>
                  <a:cubicBezTo>
                    <a:pt x="1287" y="994"/>
                    <a:pt x="1287" y="1"/>
                    <a:pt x="644" y="1"/>
                  </a:cubicBezTo>
                  <a:close/>
                </a:path>
              </a:pathLst>
            </a:custGeom>
            <a:solidFill>
              <a:srgbClr val="00899C">
                <a:alpha val="38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 name="Google Shape;1204;p14"/>
            <p:cNvSpPr/>
            <p:nvPr/>
          </p:nvSpPr>
          <p:spPr>
            <a:xfrm>
              <a:off x="8729528" y="3766023"/>
              <a:ext cx="68068" cy="52583"/>
            </a:xfrm>
            <a:custGeom>
              <a:avLst/>
              <a:gdLst/>
              <a:ahLst/>
              <a:cxnLst/>
              <a:rect l="l" t="t" r="r" b="b"/>
              <a:pathLst>
                <a:path w="1288" h="995" extrusionOk="0">
                  <a:moveTo>
                    <a:pt x="644" y="1"/>
                  </a:moveTo>
                  <a:cubicBezTo>
                    <a:pt x="0" y="1"/>
                    <a:pt x="0" y="994"/>
                    <a:pt x="644" y="994"/>
                  </a:cubicBezTo>
                  <a:cubicBezTo>
                    <a:pt x="1274" y="994"/>
                    <a:pt x="1287" y="1"/>
                    <a:pt x="644" y="1"/>
                  </a:cubicBezTo>
                  <a:close/>
                </a:path>
              </a:pathLst>
            </a:custGeom>
            <a:solidFill>
              <a:srgbClr val="00899C">
                <a:alpha val="38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 name="Google Shape;1205;p14"/>
            <p:cNvSpPr/>
            <p:nvPr/>
          </p:nvSpPr>
          <p:spPr>
            <a:xfrm>
              <a:off x="8418144" y="4214920"/>
              <a:ext cx="67381" cy="52583"/>
            </a:xfrm>
            <a:custGeom>
              <a:avLst/>
              <a:gdLst/>
              <a:ahLst/>
              <a:cxnLst/>
              <a:rect l="l" t="t" r="r" b="b"/>
              <a:pathLst>
                <a:path w="1275" h="995" extrusionOk="0">
                  <a:moveTo>
                    <a:pt x="645" y="1"/>
                  </a:moveTo>
                  <a:cubicBezTo>
                    <a:pt x="1" y="1"/>
                    <a:pt x="1" y="994"/>
                    <a:pt x="645" y="994"/>
                  </a:cubicBezTo>
                  <a:cubicBezTo>
                    <a:pt x="1274" y="994"/>
                    <a:pt x="1274" y="1"/>
                    <a:pt x="645" y="1"/>
                  </a:cubicBezTo>
                  <a:close/>
                </a:path>
              </a:pathLst>
            </a:custGeom>
            <a:solidFill>
              <a:srgbClr val="00899C">
                <a:alpha val="38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 name="Google Shape;1206;p14"/>
            <p:cNvSpPr/>
            <p:nvPr/>
          </p:nvSpPr>
          <p:spPr>
            <a:xfrm>
              <a:off x="8573466" y="4023396"/>
              <a:ext cx="41485" cy="31127"/>
            </a:xfrm>
            <a:custGeom>
              <a:avLst/>
              <a:gdLst/>
              <a:ahLst/>
              <a:cxnLst/>
              <a:rect l="l" t="t" r="r" b="b"/>
              <a:pathLst>
                <a:path w="785" h="589" extrusionOk="0">
                  <a:moveTo>
                    <a:pt x="406" y="0"/>
                  </a:moveTo>
                  <a:cubicBezTo>
                    <a:pt x="401" y="0"/>
                    <a:pt x="397" y="0"/>
                    <a:pt x="392" y="1"/>
                  </a:cubicBezTo>
                  <a:cubicBezTo>
                    <a:pt x="1" y="1"/>
                    <a:pt x="1" y="588"/>
                    <a:pt x="392" y="588"/>
                  </a:cubicBezTo>
                  <a:cubicBezTo>
                    <a:pt x="780" y="588"/>
                    <a:pt x="784" y="0"/>
                    <a:pt x="406" y="0"/>
                  </a:cubicBezTo>
                  <a:close/>
                </a:path>
              </a:pathLst>
            </a:custGeom>
            <a:solidFill>
              <a:srgbClr val="00899C">
                <a:alpha val="38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 name="Google Shape;1207;p14"/>
            <p:cNvSpPr/>
            <p:nvPr/>
          </p:nvSpPr>
          <p:spPr>
            <a:xfrm>
              <a:off x="8559408" y="3770462"/>
              <a:ext cx="42225" cy="31127"/>
            </a:xfrm>
            <a:custGeom>
              <a:avLst/>
              <a:gdLst/>
              <a:ahLst/>
              <a:cxnLst/>
              <a:rect l="l" t="t" r="r" b="b"/>
              <a:pathLst>
                <a:path w="799" h="589" extrusionOk="0">
                  <a:moveTo>
                    <a:pt x="406" y="1"/>
                  </a:moveTo>
                  <a:cubicBezTo>
                    <a:pt x="1" y="1"/>
                    <a:pt x="1" y="589"/>
                    <a:pt x="406" y="589"/>
                  </a:cubicBezTo>
                  <a:cubicBezTo>
                    <a:pt x="798" y="589"/>
                    <a:pt x="798" y="1"/>
                    <a:pt x="406" y="1"/>
                  </a:cubicBezTo>
                  <a:close/>
                </a:path>
              </a:pathLst>
            </a:custGeom>
            <a:solidFill>
              <a:srgbClr val="00899C">
                <a:alpha val="38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 name="Google Shape;1208;p14"/>
            <p:cNvSpPr/>
            <p:nvPr/>
          </p:nvSpPr>
          <p:spPr>
            <a:xfrm>
              <a:off x="8798284" y="3937623"/>
              <a:ext cx="39266" cy="31127"/>
            </a:xfrm>
            <a:custGeom>
              <a:avLst/>
              <a:gdLst/>
              <a:ahLst/>
              <a:cxnLst/>
              <a:rect l="l" t="t" r="r" b="b"/>
              <a:pathLst>
                <a:path w="743" h="589" extrusionOk="0">
                  <a:moveTo>
                    <a:pt x="364" y="0"/>
                  </a:moveTo>
                  <a:cubicBezTo>
                    <a:pt x="0" y="28"/>
                    <a:pt x="0" y="560"/>
                    <a:pt x="364" y="588"/>
                  </a:cubicBezTo>
                  <a:cubicBezTo>
                    <a:pt x="742" y="560"/>
                    <a:pt x="742" y="28"/>
                    <a:pt x="364" y="0"/>
                  </a:cubicBezTo>
                  <a:close/>
                </a:path>
              </a:pathLst>
            </a:custGeom>
            <a:solidFill>
              <a:srgbClr val="00899C">
                <a:alpha val="38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 name="Google Shape;1209;p14"/>
            <p:cNvSpPr/>
            <p:nvPr/>
          </p:nvSpPr>
          <p:spPr>
            <a:xfrm>
              <a:off x="8174142" y="4357665"/>
              <a:ext cx="39213" cy="31127"/>
            </a:xfrm>
            <a:custGeom>
              <a:avLst/>
              <a:gdLst/>
              <a:ahLst/>
              <a:cxnLst/>
              <a:rect l="l" t="t" r="r" b="b"/>
              <a:pathLst>
                <a:path w="742" h="589" extrusionOk="0">
                  <a:moveTo>
                    <a:pt x="378" y="1"/>
                  </a:moveTo>
                  <a:cubicBezTo>
                    <a:pt x="0" y="29"/>
                    <a:pt x="0" y="560"/>
                    <a:pt x="378" y="588"/>
                  </a:cubicBezTo>
                  <a:cubicBezTo>
                    <a:pt x="742" y="560"/>
                    <a:pt x="742" y="29"/>
                    <a:pt x="378" y="1"/>
                  </a:cubicBezTo>
                  <a:close/>
                </a:path>
              </a:pathLst>
            </a:custGeom>
            <a:solidFill>
              <a:srgbClr val="496A95">
                <a:alpha val="39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 name="Google Shape;1210;p14"/>
            <p:cNvSpPr/>
            <p:nvPr/>
          </p:nvSpPr>
          <p:spPr>
            <a:xfrm>
              <a:off x="7960422" y="4166881"/>
              <a:ext cx="39213" cy="31814"/>
            </a:xfrm>
            <a:custGeom>
              <a:avLst/>
              <a:gdLst/>
              <a:ahLst/>
              <a:cxnLst/>
              <a:rect l="l" t="t" r="r" b="b"/>
              <a:pathLst>
                <a:path w="742" h="602" extrusionOk="0">
                  <a:moveTo>
                    <a:pt x="364" y="0"/>
                  </a:moveTo>
                  <a:cubicBezTo>
                    <a:pt x="0" y="28"/>
                    <a:pt x="0" y="574"/>
                    <a:pt x="364" y="602"/>
                  </a:cubicBezTo>
                  <a:cubicBezTo>
                    <a:pt x="742" y="574"/>
                    <a:pt x="742" y="28"/>
                    <a:pt x="364" y="0"/>
                  </a:cubicBezTo>
                  <a:close/>
                </a:path>
              </a:pathLst>
            </a:custGeom>
            <a:solidFill>
              <a:srgbClr val="496A95">
                <a:alpha val="39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 name="Google Shape;1211;p14"/>
            <p:cNvSpPr/>
            <p:nvPr/>
          </p:nvSpPr>
          <p:spPr>
            <a:xfrm>
              <a:off x="7906411" y="4370983"/>
              <a:ext cx="42225" cy="31867"/>
            </a:xfrm>
            <a:custGeom>
              <a:avLst/>
              <a:gdLst/>
              <a:ahLst/>
              <a:cxnLst/>
              <a:rect l="l" t="t" r="r" b="b"/>
              <a:pathLst>
                <a:path w="799" h="603" extrusionOk="0">
                  <a:moveTo>
                    <a:pt x="392" y="0"/>
                  </a:moveTo>
                  <a:cubicBezTo>
                    <a:pt x="1" y="0"/>
                    <a:pt x="1" y="602"/>
                    <a:pt x="392" y="602"/>
                  </a:cubicBezTo>
                  <a:cubicBezTo>
                    <a:pt x="798" y="602"/>
                    <a:pt x="798" y="0"/>
                    <a:pt x="392" y="0"/>
                  </a:cubicBezTo>
                  <a:close/>
                </a:path>
              </a:pathLst>
            </a:custGeom>
            <a:solidFill>
              <a:srgbClr val="496A95">
                <a:alpha val="39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12" name="Google Shape;1212;p14"/>
          <p:cNvGrpSpPr/>
          <p:nvPr/>
        </p:nvGrpSpPr>
        <p:grpSpPr>
          <a:xfrm rot="603685">
            <a:off x="5656717" y="4614729"/>
            <a:ext cx="1474161" cy="1123117"/>
            <a:chOff x="306300" y="3598175"/>
            <a:chExt cx="1105645" cy="842356"/>
          </a:xfrm>
        </p:grpSpPr>
        <p:sp>
          <p:nvSpPr>
            <p:cNvPr id="1213" name="Google Shape;1213;p14"/>
            <p:cNvSpPr/>
            <p:nvPr/>
          </p:nvSpPr>
          <p:spPr>
            <a:xfrm>
              <a:off x="439426" y="3754185"/>
              <a:ext cx="68120" cy="52583"/>
            </a:xfrm>
            <a:custGeom>
              <a:avLst/>
              <a:gdLst/>
              <a:ahLst/>
              <a:cxnLst/>
              <a:rect l="l" t="t" r="r" b="b"/>
              <a:pathLst>
                <a:path w="1289" h="995" extrusionOk="0">
                  <a:moveTo>
                    <a:pt x="644" y="1"/>
                  </a:moveTo>
                  <a:cubicBezTo>
                    <a:pt x="1" y="1"/>
                    <a:pt x="1" y="995"/>
                    <a:pt x="644" y="995"/>
                  </a:cubicBezTo>
                  <a:cubicBezTo>
                    <a:pt x="1288" y="995"/>
                    <a:pt x="1288" y="1"/>
                    <a:pt x="644" y="1"/>
                  </a:cubicBezTo>
                  <a:close/>
                </a:path>
              </a:pathLst>
            </a:custGeom>
            <a:solidFill>
              <a:srgbClr val="496A95">
                <a:alpha val="39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 name="Google Shape;1214;p14"/>
            <p:cNvSpPr/>
            <p:nvPr/>
          </p:nvSpPr>
          <p:spPr>
            <a:xfrm>
              <a:off x="859467" y="4045593"/>
              <a:ext cx="68120" cy="52530"/>
            </a:xfrm>
            <a:custGeom>
              <a:avLst/>
              <a:gdLst/>
              <a:ahLst/>
              <a:cxnLst/>
              <a:rect l="l" t="t" r="r" b="b"/>
              <a:pathLst>
                <a:path w="1289" h="994" extrusionOk="0">
                  <a:moveTo>
                    <a:pt x="645" y="0"/>
                  </a:moveTo>
                  <a:cubicBezTo>
                    <a:pt x="1" y="0"/>
                    <a:pt x="1" y="994"/>
                    <a:pt x="645" y="994"/>
                  </a:cubicBezTo>
                  <a:cubicBezTo>
                    <a:pt x="1288" y="994"/>
                    <a:pt x="1288" y="0"/>
                    <a:pt x="645" y="0"/>
                  </a:cubicBezTo>
                  <a:close/>
                </a:path>
              </a:pathLst>
            </a:custGeom>
            <a:solidFill>
              <a:srgbClr val="00899C">
                <a:alpha val="38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 name="Google Shape;1215;p14"/>
            <p:cNvSpPr/>
            <p:nvPr/>
          </p:nvSpPr>
          <p:spPr>
            <a:xfrm>
              <a:off x="1343877" y="4191297"/>
              <a:ext cx="68068" cy="52530"/>
            </a:xfrm>
            <a:custGeom>
              <a:avLst/>
              <a:gdLst/>
              <a:ahLst/>
              <a:cxnLst/>
              <a:rect l="l" t="t" r="r" b="b"/>
              <a:pathLst>
                <a:path w="1288" h="994" extrusionOk="0">
                  <a:moveTo>
                    <a:pt x="644" y="0"/>
                  </a:moveTo>
                  <a:cubicBezTo>
                    <a:pt x="1" y="0"/>
                    <a:pt x="1" y="994"/>
                    <a:pt x="644" y="994"/>
                  </a:cubicBezTo>
                  <a:cubicBezTo>
                    <a:pt x="1288" y="994"/>
                    <a:pt x="1288" y="0"/>
                    <a:pt x="644" y="0"/>
                  </a:cubicBezTo>
                  <a:close/>
                </a:path>
              </a:pathLst>
            </a:custGeom>
            <a:solidFill>
              <a:srgbClr val="81B0C5">
                <a:alpha val="410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 name="Google Shape;1216;p14"/>
            <p:cNvSpPr/>
            <p:nvPr/>
          </p:nvSpPr>
          <p:spPr>
            <a:xfrm>
              <a:off x="847682" y="4249695"/>
              <a:ext cx="68068" cy="52583"/>
            </a:xfrm>
            <a:custGeom>
              <a:avLst/>
              <a:gdLst/>
              <a:ahLst/>
              <a:cxnLst/>
              <a:rect l="l" t="t" r="r" b="b"/>
              <a:pathLst>
                <a:path w="1288" h="995" extrusionOk="0">
                  <a:moveTo>
                    <a:pt x="644" y="1"/>
                  </a:moveTo>
                  <a:cubicBezTo>
                    <a:pt x="0" y="1"/>
                    <a:pt x="0" y="994"/>
                    <a:pt x="644" y="994"/>
                  </a:cubicBezTo>
                  <a:cubicBezTo>
                    <a:pt x="1287" y="994"/>
                    <a:pt x="1287" y="1"/>
                    <a:pt x="644" y="1"/>
                  </a:cubicBezTo>
                  <a:close/>
                </a:path>
              </a:pathLst>
            </a:custGeom>
            <a:solidFill>
              <a:srgbClr val="00899C">
                <a:alpha val="38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 name="Google Shape;1217;p14"/>
            <p:cNvSpPr/>
            <p:nvPr/>
          </p:nvSpPr>
          <p:spPr>
            <a:xfrm>
              <a:off x="515634" y="4057431"/>
              <a:ext cx="67328" cy="52530"/>
            </a:xfrm>
            <a:custGeom>
              <a:avLst/>
              <a:gdLst/>
              <a:ahLst/>
              <a:cxnLst/>
              <a:rect l="l" t="t" r="r" b="b"/>
              <a:pathLst>
                <a:path w="1274" h="994" extrusionOk="0">
                  <a:moveTo>
                    <a:pt x="630" y="0"/>
                  </a:moveTo>
                  <a:cubicBezTo>
                    <a:pt x="0" y="0"/>
                    <a:pt x="0" y="994"/>
                    <a:pt x="630" y="994"/>
                  </a:cubicBezTo>
                  <a:cubicBezTo>
                    <a:pt x="1273" y="994"/>
                    <a:pt x="1273" y="0"/>
                    <a:pt x="630" y="0"/>
                  </a:cubicBezTo>
                  <a:close/>
                </a:path>
              </a:pathLst>
            </a:custGeom>
            <a:solidFill>
              <a:srgbClr val="00899C">
                <a:alpha val="38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 name="Google Shape;1218;p14"/>
            <p:cNvSpPr/>
            <p:nvPr/>
          </p:nvSpPr>
          <p:spPr>
            <a:xfrm>
              <a:off x="662764" y="3898409"/>
              <a:ext cx="41485" cy="31867"/>
            </a:xfrm>
            <a:custGeom>
              <a:avLst/>
              <a:gdLst/>
              <a:ahLst/>
              <a:cxnLst/>
              <a:rect l="l" t="t" r="r" b="b"/>
              <a:pathLst>
                <a:path w="785" h="603" extrusionOk="0">
                  <a:moveTo>
                    <a:pt x="393" y="1"/>
                  </a:moveTo>
                  <a:cubicBezTo>
                    <a:pt x="1" y="1"/>
                    <a:pt x="1" y="602"/>
                    <a:pt x="393" y="602"/>
                  </a:cubicBezTo>
                  <a:cubicBezTo>
                    <a:pt x="784" y="602"/>
                    <a:pt x="784" y="1"/>
                    <a:pt x="393" y="1"/>
                  </a:cubicBezTo>
                  <a:close/>
                </a:path>
              </a:pathLst>
            </a:custGeom>
            <a:solidFill>
              <a:srgbClr val="496A95">
                <a:alpha val="39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 name="Google Shape;1219;p14"/>
            <p:cNvSpPr/>
            <p:nvPr/>
          </p:nvSpPr>
          <p:spPr>
            <a:xfrm>
              <a:off x="653886" y="4306613"/>
              <a:ext cx="41485" cy="31867"/>
            </a:xfrm>
            <a:custGeom>
              <a:avLst/>
              <a:gdLst/>
              <a:ahLst/>
              <a:cxnLst/>
              <a:rect l="l" t="t" r="r" b="b"/>
              <a:pathLst>
                <a:path w="785" h="603" extrusionOk="0">
                  <a:moveTo>
                    <a:pt x="393" y="1"/>
                  </a:moveTo>
                  <a:cubicBezTo>
                    <a:pt x="1" y="1"/>
                    <a:pt x="1" y="603"/>
                    <a:pt x="393" y="603"/>
                  </a:cubicBezTo>
                  <a:cubicBezTo>
                    <a:pt x="784" y="603"/>
                    <a:pt x="784" y="1"/>
                    <a:pt x="393" y="1"/>
                  </a:cubicBezTo>
                  <a:close/>
                </a:path>
              </a:pathLst>
            </a:custGeom>
            <a:solidFill>
              <a:srgbClr val="81B0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 name="Google Shape;1220;p14"/>
            <p:cNvSpPr/>
            <p:nvPr/>
          </p:nvSpPr>
          <p:spPr>
            <a:xfrm>
              <a:off x="1231468" y="4408717"/>
              <a:ext cx="41485" cy="31814"/>
            </a:xfrm>
            <a:custGeom>
              <a:avLst/>
              <a:gdLst/>
              <a:ahLst/>
              <a:cxnLst/>
              <a:rect l="l" t="t" r="r" b="b"/>
              <a:pathLst>
                <a:path w="785" h="602" extrusionOk="0">
                  <a:moveTo>
                    <a:pt x="392" y="0"/>
                  </a:moveTo>
                  <a:cubicBezTo>
                    <a:pt x="1" y="0"/>
                    <a:pt x="1" y="602"/>
                    <a:pt x="392" y="602"/>
                  </a:cubicBezTo>
                  <a:cubicBezTo>
                    <a:pt x="784" y="602"/>
                    <a:pt x="784" y="0"/>
                    <a:pt x="392" y="0"/>
                  </a:cubicBezTo>
                  <a:close/>
                </a:path>
              </a:pathLst>
            </a:custGeom>
            <a:solidFill>
              <a:srgbClr val="81B0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1" name="Google Shape;1221;p14"/>
            <p:cNvSpPr/>
            <p:nvPr/>
          </p:nvSpPr>
          <p:spPr>
            <a:xfrm>
              <a:off x="306300" y="3884351"/>
              <a:ext cx="42225" cy="31127"/>
            </a:xfrm>
            <a:custGeom>
              <a:avLst/>
              <a:gdLst/>
              <a:ahLst/>
              <a:cxnLst/>
              <a:rect l="l" t="t" r="r" b="b"/>
              <a:pathLst>
                <a:path w="799" h="589" extrusionOk="0">
                  <a:moveTo>
                    <a:pt x="420" y="1"/>
                  </a:moveTo>
                  <a:cubicBezTo>
                    <a:pt x="416" y="1"/>
                    <a:pt x="411" y="1"/>
                    <a:pt x="407" y="1"/>
                  </a:cubicBezTo>
                  <a:cubicBezTo>
                    <a:pt x="1" y="1"/>
                    <a:pt x="1" y="589"/>
                    <a:pt x="407" y="589"/>
                  </a:cubicBezTo>
                  <a:cubicBezTo>
                    <a:pt x="794" y="589"/>
                    <a:pt x="799" y="1"/>
                    <a:pt x="420" y="1"/>
                  </a:cubicBezTo>
                  <a:close/>
                </a:path>
              </a:pathLst>
            </a:custGeom>
            <a:solidFill>
              <a:srgbClr val="496A95">
                <a:alpha val="39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 name="Google Shape;1222;p14"/>
            <p:cNvSpPr/>
            <p:nvPr/>
          </p:nvSpPr>
          <p:spPr>
            <a:xfrm>
              <a:off x="488998" y="3598175"/>
              <a:ext cx="39213" cy="31867"/>
            </a:xfrm>
            <a:custGeom>
              <a:avLst/>
              <a:gdLst/>
              <a:ahLst/>
              <a:cxnLst/>
              <a:rect l="l" t="t" r="r" b="b"/>
              <a:pathLst>
                <a:path w="742" h="603" extrusionOk="0">
                  <a:moveTo>
                    <a:pt x="364" y="0"/>
                  </a:moveTo>
                  <a:cubicBezTo>
                    <a:pt x="0" y="28"/>
                    <a:pt x="0" y="574"/>
                    <a:pt x="364" y="602"/>
                  </a:cubicBezTo>
                  <a:cubicBezTo>
                    <a:pt x="742" y="574"/>
                    <a:pt x="742" y="28"/>
                    <a:pt x="364" y="0"/>
                  </a:cubicBezTo>
                  <a:close/>
                </a:path>
              </a:pathLst>
            </a:custGeom>
            <a:solidFill>
              <a:srgbClr val="81B0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3" name="Google Shape;1223;p14"/>
            <p:cNvSpPr/>
            <p:nvPr/>
          </p:nvSpPr>
          <p:spPr>
            <a:xfrm>
              <a:off x="316658" y="3770462"/>
              <a:ext cx="41485" cy="31127"/>
            </a:xfrm>
            <a:custGeom>
              <a:avLst/>
              <a:gdLst/>
              <a:ahLst/>
              <a:cxnLst/>
              <a:rect l="l" t="t" r="r" b="b"/>
              <a:pathLst>
                <a:path w="785" h="589" extrusionOk="0">
                  <a:moveTo>
                    <a:pt x="393" y="1"/>
                  </a:moveTo>
                  <a:cubicBezTo>
                    <a:pt x="1" y="1"/>
                    <a:pt x="1" y="589"/>
                    <a:pt x="393" y="589"/>
                  </a:cubicBezTo>
                  <a:cubicBezTo>
                    <a:pt x="785" y="589"/>
                    <a:pt x="785" y="1"/>
                    <a:pt x="393" y="1"/>
                  </a:cubicBezTo>
                  <a:close/>
                </a:path>
              </a:pathLst>
            </a:custGeom>
            <a:solidFill>
              <a:srgbClr val="496A95">
                <a:alpha val="39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24" name="Google Shape;1224;p14"/>
          <p:cNvSpPr/>
          <p:nvPr/>
        </p:nvSpPr>
        <p:spPr>
          <a:xfrm rot="5400000">
            <a:off x="-3317200" y="3317200"/>
            <a:ext cx="6862000" cy="2276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587932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three columns">
  <p:cSld name="1_Title and three columns">
    <p:spTree>
      <p:nvGrpSpPr>
        <p:cNvPr id="1" name="Shape 173"/>
        <p:cNvGrpSpPr/>
        <p:nvPr/>
      </p:nvGrpSpPr>
      <p:grpSpPr>
        <a:xfrm>
          <a:off x="0" y="0"/>
          <a:ext cx="0" cy="0"/>
          <a:chOff x="0" y="0"/>
          <a:chExt cx="0" cy="0"/>
        </a:xfrm>
      </p:grpSpPr>
      <p:sp>
        <p:nvSpPr>
          <p:cNvPr id="174" name="Google Shape;174;p13"/>
          <p:cNvSpPr txBox="1">
            <a:spLocks noGrp="1"/>
          </p:cNvSpPr>
          <p:nvPr>
            <p:ph type="title"/>
          </p:nvPr>
        </p:nvSpPr>
        <p:spPr>
          <a:xfrm>
            <a:off x="806688" y="3677667"/>
            <a:ext cx="3268800" cy="466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000"/>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175" name="Google Shape;175;p13"/>
          <p:cNvSpPr txBox="1">
            <a:spLocks noGrp="1"/>
          </p:cNvSpPr>
          <p:nvPr>
            <p:ph type="subTitle" idx="1"/>
          </p:nvPr>
        </p:nvSpPr>
        <p:spPr>
          <a:xfrm>
            <a:off x="806688" y="4174800"/>
            <a:ext cx="3268800" cy="1104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76" name="Google Shape;176;p13"/>
          <p:cNvSpPr txBox="1">
            <a:spLocks noGrp="1"/>
          </p:cNvSpPr>
          <p:nvPr>
            <p:ph type="title" idx="2"/>
          </p:nvPr>
        </p:nvSpPr>
        <p:spPr>
          <a:xfrm>
            <a:off x="8116512" y="3677667"/>
            <a:ext cx="3268800" cy="466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000"/>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177" name="Google Shape;177;p13"/>
          <p:cNvSpPr txBox="1">
            <a:spLocks noGrp="1"/>
          </p:cNvSpPr>
          <p:nvPr>
            <p:ph type="subTitle" idx="3"/>
          </p:nvPr>
        </p:nvSpPr>
        <p:spPr>
          <a:xfrm>
            <a:off x="8116512" y="4174800"/>
            <a:ext cx="3268800" cy="1104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78" name="Google Shape;178;p13"/>
          <p:cNvSpPr txBox="1">
            <a:spLocks noGrp="1"/>
          </p:cNvSpPr>
          <p:nvPr>
            <p:ph type="title" idx="4"/>
          </p:nvPr>
        </p:nvSpPr>
        <p:spPr>
          <a:xfrm>
            <a:off x="4461545" y="3677700"/>
            <a:ext cx="3268800" cy="466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000"/>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179" name="Google Shape;179;p13"/>
          <p:cNvSpPr txBox="1">
            <a:spLocks noGrp="1"/>
          </p:cNvSpPr>
          <p:nvPr>
            <p:ph type="subTitle" idx="5"/>
          </p:nvPr>
        </p:nvSpPr>
        <p:spPr>
          <a:xfrm>
            <a:off x="4461545" y="4174800"/>
            <a:ext cx="3268800" cy="1104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80" name="Google Shape;180;p13"/>
          <p:cNvSpPr txBox="1">
            <a:spLocks noGrp="1"/>
          </p:cNvSpPr>
          <p:nvPr>
            <p:ph type="title" idx="6"/>
          </p:nvPr>
        </p:nvSpPr>
        <p:spPr>
          <a:xfrm>
            <a:off x="957200" y="723300"/>
            <a:ext cx="10277600" cy="7636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40411327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102"/>
        <p:cNvGrpSpPr/>
        <p:nvPr/>
      </p:nvGrpSpPr>
      <p:grpSpPr>
        <a:xfrm>
          <a:off x="0" y="0"/>
          <a:ext cx="0" cy="0"/>
          <a:chOff x="0" y="0"/>
          <a:chExt cx="0" cy="0"/>
        </a:xfrm>
      </p:grpSpPr>
      <p:sp>
        <p:nvSpPr>
          <p:cNvPr id="103" name="Google Shape;103;p7"/>
          <p:cNvSpPr txBox="1">
            <a:spLocks noGrp="1"/>
          </p:cNvSpPr>
          <p:nvPr>
            <p:ph type="body" idx="1"/>
          </p:nvPr>
        </p:nvSpPr>
        <p:spPr>
          <a:xfrm>
            <a:off x="1143000" y="2125500"/>
            <a:ext cx="7816400" cy="3191200"/>
          </a:xfrm>
          <a:prstGeom prst="rect">
            <a:avLst/>
          </a:prstGeom>
        </p:spPr>
        <p:txBody>
          <a:bodyPr spcFirstLastPara="1" wrap="square" lIns="91425" tIns="91425" rIns="91425" bIns="91425" anchor="ctr" anchorCtr="0">
            <a:noAutofit/>
          </a:bodyPr>
          <a:lstStyle>
            <a:lvl1pPr marL="457200" lvl="0" indent="-342900" rtl="0">
              <a:lnSpc>
                <a:spcPct val="100000"/>
              </a:lnSpc>
              <a:spcBef>
                <a:spcPts val="0"/>
              </a:spcBef>
              <a:spcAft>
                <a:spcPts val="0"/>
              </a:spcAft>
              <a:buSzPts val="1800"/>
              <a:buFont typeface="Montserrat"/>
              <a:buChar char="●"/>
              <a:defRPr>
                <a:latin typeface="Nunito Sans"/>
                <a:ea typeface="Nunito Sans"/>
                <a:cs typeface="Nunito Sans"/>
                <a:sym typeface="Nunito Sans"/>
              </a:defRPr>
            </a:lvl1pPr>
            <a:lvl2pPr marL="914400" lvl="1" indent="-317500" rtl="0">
              <a:spcBef>
                <a:spcPts val="0"/>
              </a:spcBef>
              <a:spcAft>
                <a:spcPts val="0"/>
              </a:spcAft>
              <a:buSzPts val="1400"/>
              <a:buFont typeface="Montserrat"/>
              <a:buChar char="○"/>
              <a:defRPr/>
            </a:lvl2pPr>
            <a:lvl3pPr marL="1371600" lvl="2" indent="-317500" rtl="0">
              <a:spcBef>
                <a:spcPts val="1600"/>
              </a:spcBef>
              <a:spcAft>
                <a:spcPts val="0"/>
              </a:spcAft>
              <a:buSzPts val="1400"/>
              <a:buFont typeface="Montserrat"/>
              <a:buChar char="■"/>
              <a:defRPr/>
            </a:lvl3pPr>
            <a:lvl4pPr marL="1828800" lvl="3" indent="-317500" rtl="0">
              <a:spcBef>
                <a:spcPts val="1600"/>
              </a:spcBef>
              <a:spcAft>
                <a:spcPts val="0"/>
              </a:spcAft>
              <a:buSzPts val="1400"/>
              <a:buFont typeface="Montserrat"/>
              <a:buChar char="●"/>
              <a:defRPr/>
            </a:lvl4pPr>
            <a:lvl5pPr marL="2286000" lvl="4" indent="-317500" rtl="0">
              <a:spcBef>
                <a:spcPts val="1600"/>
              </a:spcBef>
              <a:spcAft>
                <a:spcPts val="0"/>
              </a:spcAft>
              <a:buSzPts val="1400"/>
              <a:buFont typeface="Montserrat"/>
              <a:buChar char="○"/>
              <a:defRPr/>
            </a:lvl5pPr>
            <a:lvl6pPr marL="2743200" lvl="5" indent="-317500" rtl="0">
              <a:spcBef>
                <a:spcPts val="1600"/>
              </a:spcBef>
              <a:spcAft>
                <a:spcPts val="0"/>
              </a:spcAft>
              <a:buSzPts val="1400"/>
              <a:buFont typeface="Montserrat"/>
              <a:buChar char="■"/>
              <a:defRPr/>
            </a:lvl6pPr>
            <a:lvl7pPr marL="3200400" lvl="6" indent="-317500" rtl="0">
              <a:spcBef>
                <a:spcPts val="1600"/>
              </a:spcBef>
              <a:spcAft>
                <a:spcPts val="0"/>
              </a:spcAft>
              <a:buSzPts val="1400"/>
              <a:buFont typeface="Montserrat"/>
              <a:buChar char="●"/>
              <a:defRPr/>
            </a:lvl7pPr>
            <a:lvl8pPr marL="3657600" lvl="7" indent="-317500" rtl="0">
              <a:spcBef>
                <a:spcPts val="1600"/>
              </a:spcBef>
              <a:spcAft>
                <a:spcPts val="0"/>
              </a:spcAft>
              <a:buSzPts val="1400"/>
              <a:buFont typeface="Montserrat"/>
              <a:buChar char="○"/>
              <a:defRPr/>
            </a:lvl8pPr>
            <a:lvl9pPr marL="4114800" lvl="8" indent="-317500" rtl="0">
              <a:spcBef>
                <a:spcPts val="1600"/>
              </a:spcBef>
              <a:spcAft>
                <a:spcPts val="1600"/>
              </a:spcAft>
              <a:buSzPts val="1400"/>
              <a:buFont typeface="Montserrat"/>
              <a:buChar char="■"/>
              <a:defRPr/>
            </a:lvl9pPr>
          </a:lstStyle>
          <a:p>
            <a:endParaRPr/>
          </a:p>
        </p:txBody>
      </p:sp>
      <p:sp>
        <p:nvSpPr>
          <p:cNvPr id="104" name="Google Shape;104;p7"/>
          <p:cNvSpPr txBox="1">
            <a:spLocks noGrp="1"/>
          </p:cNvSpPr>
          <p:nvPr>
            <p:ph type="title"/>
          </p:nvPr>
        </p:nvSpPr>
        <p:spPr>
          <a:xfrm>
            <a:off x="957200" y="723300"/>
            <a:ext cx="10277600" cy="7636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16897793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778041AE-4545-4426-A31C-0BDF7506602D}" type="datetimeFigureOut">
              <a:rPr lang="zh-CN" altLang="en-US" smtClean="0"/>
              <a:t>2024/2/19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444A59A-A464-4761-A868-D343F36836B9}" type="slidenum">
              <a:rPr lang="zh-CN" altLang="en-US" smtClean="0"/>
              <a:t>‹#›</a:t>
            </a:fld>
            <a:endParaRPr lang="zh-CN" altLang="en-US"/>
          </a:p>
        </p:txBody>
      </p:sp>
    </p:spTree>
    <p:extLst>
      <p:ext uri="{BB962C8B-B14F-4D97-AF65-F5344CB8AC3E}">
        <p14:creationId xmlns:p14="http://schemas.microsoft.com/office/powerpoint/2010/main" val="325223743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778041AE-4545-4426-A31C-0BDF7506602D}" type="datetimeFigureOut">
              <a:rPr lang="zh-CN" altLang="en-US" smtClean="0"/>
              <a:t>2024/2/19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D444A59A-A464-4761-A868-D343F36836B9}" type="slidenum">
              <a:rPr lang="zh-CN" altLang="en-US" smtClean="0"/>
              <a:t>‹#›</a:t>
            </a:fld>
            <a:endParaRPr lang="zh-CN" altLang="en-US"/>
          </a:p>
        </p:txBody>
      </p:sp>
    </p:spTree>
    <p:extLst>
      <p:ext uri="{BB962C8B-B14F-4D97-AF65-F5344CB8AC3E}">
        <p14:creationId xmlns:p14="http://schemas.microsoft.com/office/powerpoint/2010/main" val="87488386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778041AE-4545-4426-A31C-0BDF7506602D}" type="datetimeFigureOut">
              <a:rPr lang="zh-CN" altLang="en-US" smtClean="0"/>
              <a:t>2024/2/19</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D444A59A-A464-4761-A868-D343F36836B9}" type="slidenum">
              <a:rPr lang="zh-CN" altLang="en-US" smtClean="0"/>
              <a:t>‹#›</a:t>
            </a:fld>
            <a:endParaRPr lang="zh-CN" altLang="en-US"/>
          </a:p>
        </p:txBody>
      </p:sp>
    </p:spTree>
    <p:extLst>
      <p:ext uri="{BB962C8B-B14F-4D97-AF65-F5344CB8AC3E}">
        <p14:creationId xmlns:p14="http://schemas.microsoft.com/office/powerpoint/2010/main" val="168635533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778041AE-4545-4426-A31C-0BDF7506602D}" type="datetimeFigureOut">
              <a:rPr lang="zh-CN" altLang="en-US" smtClean="0"/>
              <a:t>2024/2/19</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D444A59A-A464-4761-A868-D343F36836B9}" type="slidenum">
              <a:rPr lang="zh-CN" altLang="en-US" smtClean="0"/>
              <a:t>‹#›</a:t>
            </a:fld>
            <a:endParaRPr lang="zh-CN" altLang="en-US"/>
          </a:p>
        </p:txBody>
      </p:sp>
    </p:spTree>
    <p:extLst>
      <p:ext uri="{BB962C8B-B14F-4D97-AF65-F5344CB8AC3E}">
        <p14:creationId xmlns:p14="http://schemas.microsoft.com/office/powerpoint/2010/main" val="337883816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778041AE-4545-4426-A31C-0BDF7506602D}" type="datetimeFigureOut">
              <a:rPr lang="zh-CN" altLang="en-US" smtClean="0"/>
              <a:t>2024/2/19</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D444A59A-A464-4761-A868-D343F36836B9}" type="slidenum">
              <a:rPr lang="zh-CN" altLang="en-US" smtClean="0"/>
              <a:t>‹#›</a:t>
            </a:fld>
            <a:endParaRPr lang="zh-CN" altLang="en-US"/>
          </a:p>
        </p:txBody>
      </p:sp>
    </p:spTree>
    <p:extLst>
      <p:ext uri="{BB962C8B-B14F-4D97-AF65-F5344CB8AC3E}">
        <p14:creationId xmlns:p14="http://schemas.microsoft.com/office/powerpoint/2010/main" val="57901805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4" name="矩形 3"/>
          <p:cNvSpPr/>
          <p:nvPr userDrawn="1"/>
        </p:nvSpPr>
        <p:spPr>
          <a:xfrm>
            <a:off x="0" y="0"/>
            <a:ext cx="12192000" cy="6858000"/>
          </a:xfrm>
          <a:prstGeom prst="rect">
            <a:avLst/>
          </a:prstGeom>
          <a:solidFill>
            <a:srgbClr val="E5F7F5">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p:cNvPicPr>
            <a:picLocks noChangeAspect="1"/>
          </p:cNvPicPr>
          <p:nvPr userDrawn="1"/>
        </p:nvPicPr>
        <p:blipFill>
          <a:blip r:embed="rId2"/>
          <a:stretch>
            <a:fillRect/>
          </a:stretch>
        </p:blipFill>
        <p:spPr>
          <a:xfrm flipH="1">
            <a:off x="208547" y="0"/>
            <a:ext cx="5327905" cy="6858000"/>
          </a:xfrm>
          <a:prstGeom prst="rect">
            <a:avLst/>
          </a:prstGeom>
        </p:spPr>
      </p:pic>
      <p:pic>
        <p:nvPicPr>
          <p:cNvPr id="6" name="图片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299217" y="-352927"/>
            <a:ext cx="7680647" cy="7515725"/>
          </a:xfrm>
          <a:prstGeom prst="rect">
            <a:avLst/>
          </a:prstGeom>
        </p:spPr>
      </p:pic>
      <p:sp>
        <p:nvSpPr>
          <p:cNvPr id="3" name="文本占位符 2"/>
          <p:cNvSpPr>
            <a:spLocks noGrp="1"/>
          </p:cNvSpPr>
          <p:nvPr>
            <p:ph type="body" sz="quarter" idx="10" hasCustomPrompt="1"/>
          </p:nvPr>
        </p:nvSpPr>
        <p:spPr>
          <a:xfrm>
            <a:off x="4550158" y="2517335"/>
            <a:ext cx="6051216" cy="939800"/>
          </a:xfrm>
        </p:spPr>
        <p:txBody>
          <a:bodyPr>
            <a:noAutofit/>
          </a:bodyPr>
          <a:lstStyle>
            <a:lvl1pPr marL="0" indent="0" algn="ctr">
              <a:buNone/>
              <a:defRPr sz="6600" b="1">
                <a:solidFill>
                  <a:srgbClr val="00A2E9"/>
                </a:solidFill>
                <a:latin typeface="微软雅黑" panose="020B0503020204020204" pitchFamily="34" charset="-122"/>
                <a:ea typeface="微软雅黑" panose="020B0503020204020204" pitchFamily="34" charset="-122"/>
              </a:defRPr>
            </a:lvl1pPr>
          </a:lstStyle>
          <a:p>
            <a:pPr lvl="0"/>
            <a:r>
              <a:rPr lang="en-US" altLang="zh-CN" dirty="0"/>
              <a:t>ONE</a:t>
            </a:r>
          </a:p>
        </p:txBody>
      </p:sp>
      <p:sp>
        <p:nvSpPr>
          <p:cNvPr id="8" name="文本占位符 2"/>
          <p:cNvSpPr>
            <a:spLocks noGrp="1"/>
          </p:cNvSpPr>
          <p:nvPr>
            <p:ph type="body" sz="quarter" idx="11" hasCustomPrompt="1"/>
          </p:nvPr>
        </p:nvSpPr>
        <p:spPr>
          <a:xfrm>
            <a:off x="4550158" y="3660335"/>
            <a:ext cx="6051216" cy="939800"/>
          </a:xfrm>
        </p:spPr>
        <p:txBody>
          <a:bodyPr/>
          <a:lstStyle>
            <a:lvl1pPr marL="0" indent="0" algn="ctr">
              <a:buNone/>
              <a:defRPr sz="6600" b="1" baseline="0">
                <a:solidFill>
                  <a:srgbClr val="00A2E9"/>
                </a:solidFill>
                <a:latin typeface="微软雅黑" panose="020B0503020204020204" pitchFamily="34" charset="-122"/>
                <a:ea typeface="微软雅黑" panose="020B0503020204020204" pitchFamily="34" charset="-122"/>
              </a:defRPr>
            </a:lvl1pPr>
          </a:lstStyle>
          <a:p>
            <a:pPr lvl="0"/>
            <a:r>
              <a:rPr lang="zh-CN" altLang="en-US" dirty="0"/>
              <a:t>标题</a:t>
            </a:r>
            <a:endParaRPr lang="en-US" altLang="zh-CN" dirty="0"/>
          </a:p>
        </p:txBody>
      </p:sp>
    </p:spTree>
    <p:extLst>
      <p:ext uri="{BB962C8B-B14F-4D97-AF65-F5344CB8AC3E}">
        <p14:creationId xmlns:p14="http://schemas.microsoft.com/office/powerpoint/2010/main" val="207370463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100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250"/>
                                        <p:tgtEl>
                                          <p:spTgt spid="4"/>
                                        </p:tgtEl>
                                      </p:cBhvr>
                                    </p:animEffect>
                                  </p:childTnLst>
                                </p:cTn>
                              </p:par>
                            </p:childTnLst>
                          </p:cTn>
                        </p:par>
                        <p:par>
                          <p:cTn id="8" fill="hold">
                            <p:stCondLst>
                              <p:cond delay="2250"/>
                            </p:stCondLst>
                            <p:childTnLst>
                              <p:par>
                                <p:cTn id="9" presetID="10"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250"/>
                                        <p:tgtEl>
                                          <p:spTgt spid="5"/>
                                        </p:tgtEl>
                                      </p:cBhvr>
                                    </p:animEffect>
                                  </p:childTnLst>
                                </p:cTn>
                              </p:par>
                            </p:childTnLst>
                          </p:cTn>
                        </p:par>
                        <p:par>
                          <p:cTn id="12" fill="hold">
                            <p:stCondLst>
                              <p:cond delay="3500"/>
                            </p:stCondLst>
                            <p:childTnLst>
                              <p:par>
                                <p:cTn id="13" presetID="10" presetClass="entr" presetSubtype="0"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1250"/>
                                        <p:tgtEl>
                                          <p:spTgt spid="6"/>
                                        </p:tgtEl>
                                      </p:cBhvr>
                                    </p:animEffect>
                                  </p:childTnLst>
                                </p:cTn>
                              </p:par>
                            </p:childTnLst>
                          </p:cTn>
                        </p:par>
                        <p:par>
                          <p:cTn id="16" fill="hold">
                            <p:stCondLst>
                              <p:cond delay="4750"/>
                            </p:stCondLst>
                            <p:childTnLst>
                              <p:par>
                                <p:cTn id="17" presetID="10" presetClass="entr" presetSubtype="0" fill="hold" grpId="0" nodeType="after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fade">
                                      <p:cBhvr>
                                        <p:cTn id="19" dur="500"/>
                                        <p:tgtEl>
                                          <p:spTgt spid="3">
                                            <p:txEl>
                                              <p:pRg st="0" end="0"/>
                                            </p:txEl>
                                          </p:spTgt>
                                        </p:tgtEl>
                                      </p:cBhvr>
                                    </p:animEffect>
                                  </p:childTnLst>
                                </p:cTn>
                              </p:par>
                            </p:childTnLst>
                          </p:cTn>
                        </p:par>
                        <p:par>
                          <p:cTn id="20" fill="hold">
                            <p:stCondLst>
                              <p:cond delay="5250"/>
                            </p:stCondLst>
                            <p:childTnLst>
                              <p:par>
                                <p:cTn id="21" presetID="10" presetClass="entr" presetSubtype="0" fill="hold" grpId="0" nodeType="afterEffect">
                                  <p:stCondLst>
                                    <p:cond delay="0"/>
                                  </p:stCondLst>
                                  <p:childTnLst>
                                    <p:set>
                                      <p:cBhvr>
                                        <p:cTn id="22" dur="1" fill="hold">
                                          <p:stCondLst>
                                            <p:cond delay="0"/>
                                          </p:stCondLst>
                                        </p:cTn>
                                        <p:tgtEl>
                                          <p:spTgt spid="8">
                                            <p:txEl>
                                              <p:pRg st="0" end="0"/>
                                            </p:txEl>
                                          </p:spTgt>
                                        </p:tgtEl>
                                        <p:attrNameLst>
                                          <p:attrName>style.visibility</p:attrName>
                                        </p:attrNameLst>
                                      </p:cBhvr>
                                      <p:to>
                                        <p:strVal val="visible"/>
                                      </p:to>
                                    </p:set>
                                    <p:animEffect transition="in" filter="fade">
                                      <p:cBhvr>
                                        <p:cTn id="23"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 grpId="0" build="p">
        <p:tmplLst>
          <p:tmpl lvl="1">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P spid="8" grpId="0" build="p">
        <p:tmplLst>
          <p:tmpl lvl="1">
            <p:tnLst>
              <p:par>
                <p:cTn presetID="10" presetClass="entr" presetSubtype="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3" name="矩形 2"/>
          <p:cNvSpPr/>
          <p:nvPr userDrawn="1"/>
        </p:nvSpPr>
        <p:spPr>
          <a:xfrm>
            <a:off x="0" y="0"/>
            <a:ext cx="12192000" cy="6858000"/>
          </a:xfrm>
          <a:prstGeom prst="rect">
            <a:avLst/>
          </a:prstGeom>
          <a:solidFill>
            <a:srgbClr val="E5F7F5">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74849" y="160421"/>
            <a:ext cx="1635888" cy="1757365"/>
          </a:xfrm>
          <a:prstGeom prst="rect">
            <a:avLst/>
          </a:prstGeom>
        </p:spPr>
      </p:pic>
      <p:sp>
        <p:nvSpPr>
          <p:cNvPr id="2" name="文本框 1"/>
          <p:cNvSpPr txBox="1"/>
          <p:nvPr userDrawn="1"/>
        </p:nvSpPr>
        <p:spPr>
          <a:xfrm>
            <a:off x="-433138" y="418450"/>
            <a:ext cx="4026569" cy="461665"/>
          </a:xfrm>
          <a:prstGeom prst="rect">
            <a:avLst/>
          </a:prstGeom>
          <a:noFill/>
        </p:spPr>
        <p:txBody>
          <a:bodyPr wrap="square" rtlCol="0">
            <a:spAutoFit/>
          </a:bodyPr>
          <a:lstStyle>
            <a:defPPr>
              <a:defRPr lang="zh-CN"/>
            </a:defPPr>
            <a:lvl1pPr algn="ctr">
              <a:defRPr sz="2400">
                <a:solidFill>
                  <a:srgbClr val="B58B6F"/>
                </a:solidFill>
                <a:latin typeface="微软雅黑" panose="020B0503020204020204" pitchFamily="34" charset="-122"/>
                <a:ea typeface="微软雅黑" panose="020B0503020204020204" pitchFamily="34" charset="-122"/>
              </a:defRPr>
            </a:lvl1pPr>
          </a:lstStyle>
          <a:p>
            <a:pPr lvl="0"/>
            <a:r>
              <a:rPr lang="zh-CN" altLang="en-US">
                <a:solidFill>
                  <a:srgbClr val="00A2E9"/>
                </a:solidFill>
              </a:rPr>
              <a:t>教学分析</a:t>
            </a:r>
          </a:p>
        </p:txBody>
      </p:sp>
    </p:spTree>
    <p:extLst>
      <p:ext uri="{BB962C8B-B14F-4D97-AF65-F5344CB8AC3E}">
        <p14:creationId xmlns:p14="http://schemas.microsoft.com/office/powerpoint/2010/main" val="224202477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9Slide.vn - 2019">
            <a:extLst>
              <a:ext uri="{FF2B5EF4-FFF2-40B4-BE49-F238E27FC236}">
                <a16:creationId xmlns="" xmlns:a16="http://schemas.microsoft.com/office/drawing/2014/main" id="{9DDD7958-7214-4550-A3CB-20030140C794}"/>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8041AE-4545-4426-A31C-0BDF7506602D}" type="datetimeFigureOut">
              <a:rPr lang="zh-CN" altLang="en-US" smtClean="0"/>
              <a:t>2024/2/19</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44A59A-A464-4761-A868-D343F36836B9}" type="slidenum">
              <a:rPr lang="zh-CN" altLang="en-US" smtClean="0"/>
              <a:t>‹#›</a:t>
            </a:fld>
            <a:endParaRPr lang="zh-CN" altLang="en-US"/>
          </a:p>
        </p:txBody>
      </p:sp>
    </p:spTree>
    <p:extLst>
      <p:ext uri="{BB962C8B-B14F-4D97-AF65-F5344CB8AC3E}">
        <p14:creationId xmlns:p14="http://schemas.microsoft.com/office/powerpoint/2010/main" val="42314280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1" r:id="rId8"/>
    <p:sldLayoutId id="2147483662" r:id="rId9"/>
    <p:sldLayoutId id="2147483663" r:id="rId10"/>
    <p:sldLayoutId id="2147483664" r:id="rId11"/>
    <p:sldLayoutId id="2147483665" r:id="rId12"/>
    <p:sldLayoutId id="2147483657" r:id="rId13"/>
    <p:sldLayoutId id="2147483658" r:id="rId14"/>
    <p:sldLayoutId id="2147483659" r:id="rId15"/>
    <p:sldLayoutId id="2147483666" r:id="rId16"/>
    <p:sldLayoutId id="2147483667" r:id="rId17"/>
    <p:sldLayoutId id="2147483668" r:id="rId18"/>
    <p:sldLayoutId id="2147483669" r:id="rId19"/>
    <p:sldLayoutId id="2147483670" r:id="rId20"/>
    <p:sldLayoutId id="2147483671" r:id="rId21"/>
    <p:sldLayoutId id="2147483672" r:id="rId22"/>
    <p:sldLayoutId id="2147483673" r:id="rId23"/>
    <p:sldLayoutId id="2147483674" r:id="rId24"/>
  </p:sldLayoutIdLst>
  <mc:AlternateContent xmlns:mc="http://schemas.openxmlformats.org/markup-compatibility/2006" xmlns:p14="http://schemas.microsoft.com/office/powerpoint/2010/main">
    <mc:Choice Requires="p14">
      <p:transition p14:dur="0"/>
    </mc:Choice>
    <mc:Fallback xmlns="">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jpg"/><Relationship Id="rId1" Type="http://schemas.openxmlformats.org/officeDocument/2006/relationships/slideLayout" Target="../slideLayouts/slideLayout7.xml"/><Relationship Id="rId4" Type="http://schemas.openxmlformats.org/officeDocument/2006/relationships/image" Target="../media/image25.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xml"/><Relationship Id="rId1" Type="http://schemas.openxmlformats.org/officeDocument/2006/relationships/slideLayout" Target="../slideLayouts/slideLayout19.xml"/><Relationship Id="rId5" Type="http://schemas.openxmlformats.org/officeDocument/2006/relationships/image" Target="../media/image33.png"/><Relationship Id="rId4" Type="http://schemas.openxmlformats.org/officeDocument/2006/relationships/image" Target="../media/image32.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5.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wmv"/><Relationship Id="rId1" Type="http://schemas.microsoft.com/office/2007/relationships/media" Target="../media/media2.wmv"/><Relationship Id="rId5" Type="http://schemas.openxmlformats.org/officeDocument/2006/relationships/image" Target="../media/image38.png"/><Relationship Id="rId4" Type="http://schemas.openxmlformats.org/officeDocument/2006/relationships/image" Target="../media/image37.png"/></Relationships>
</file>

<file path=ppt/slides/_rels/slide24.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6.xml"/><Relationship Id="rId6" Type="http://schemas.microsoft.com/office/2007/relationships/hdphoto" Target="../media/hdphoto1.wdp"/><Relationship Id="rId5" Type="http://schemas.openxmlformats.org/officeDocument/2006/relationships/image" Target="../media/image42.png"/><Relationship Id="rId4" Type="http://schemas.openxmlformats.org/officeDocument/2006/relationships/image" Target="../media/image41.jpeg"/></Relationships>
</file>

<file path=ppt/slides/_rels/slide2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3.png"/><Relationship Id="rId1" Type="http://schemas.openxmlformats.org/officeDocument/2006/relationships/slideLayout" Target="../slideLayouts/slideLayout6.xml"/><Relationship Id="rId6" Type="http://schemas.openxmlformats.org/officeDocument/2006/relationships/image" Target="../media/image45.png"/><Relationship Id="rId5" Type="http://schemas.openxmlformats.org/officeDocument/2006/relationships/hyperlink" Target="C&#7845;u%20t&#7841;o,%20nguy&#234;n%20l&#253;%20ho&#7841;t%20&#273;&#7897;ng%20m&#225;y%20l&#7885;c%20n&#432;&#7899;c%20Famy.mp4" TargetMode="External"/><Relationship Id="rId4" Type="http://schemas.openxmlformats.org/officeDocument/2006/relationships/image" Target="../media/image44.jpeg"/></Relationships>
</file>

<file path=ppt/slides/_rels/slide26.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6.xml"/><Relationship Id="rId5" Type="http://schemas.openxmlformats.org/officeDocument/2006/relationships/image" Target="../media/image49.png"/><Relationship Id="rId4" Type="http://schemas.openxmlformats.org/officeDocument/2006/relationships/image" Target="../media/image48.jpeg"/></Relationships>
</file>

<file path=ppt/slides/_rels/slide2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28.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6.xml"/><Relationship Id="rId1" Type="http://schemas.openxmlformats.org/officeDocument/2006/relationships/slideLayout" Target="../slideLayouts/slideLayout24.xml"/><Relationship Id="rId6" Type="http://schemas.openxmlformats.org/officeDocument/2006/relationships/image" Target="../media/image45.png"/><Relationship Id="rId5" Type="http://schemas.microsoft.com/office/2007/relationships/hdphoto" Target="../media/hdphoto2.wdp"/><Relationship Id="rId4" Type="http://schemas.openxmlformats.org/officeDocument/2006/relationships/image" Target="../media/image43.png"/></Relationships>
</file>

<file path=ppt/slides/_rels/slide2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52.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8.xml"/><Relationship Id="rId1" Type="http://schemas.openxmlformats.org/officeDocument/2006/relationships/slideLayout" Target="../slideLayouts/slideLayout23.xml"/></Relationships>
</file>

<file path=ppt/slides/_rels/slide3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2.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3.wmv"/><Relationship Id="rId1" Type="http://schemas.microsoft.com/office/2007/relationships/media" Target="../media/media3.wmv"/><Relationship Id="rId4" Type="http://schemas.openxmlformats.org/officeDocument/2006/relationships/image" Target="../media/image55.png"/></Relationships>
</file>

<file path=ppt/slides/_rels/slide33.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7.xml"/><Relationship Id="rId4" Type="http://schemas.openxmlformats.org/officeDocument/2006/relationships/image" Target="../media/image61.png"/></Relationships>
</file>

<file path=ppt/slides/_rels/slide3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62.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67.png"/></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68.png"/></Relationships>
</file>

<file path=ppt/slides/_rels/slide44.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70.png"/><Relationship Id="rId1" Type="http://schemas.openxmlformats.org/officeDocument/2006/relationships/slideLayout" Target="../slideLayouts/slideLayout6.xml"/><Relationship Id="rId4" Type="http://schemas.openxmlformats.org/officeDocument/2006/relationships/image" Target="../media/image71.png"/></Relationships>
</file>

<file path=ppt/slides/_rels/slide46.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audio" Target="../media/audio1.wav"/><Relationship Id="rId7" Type="http://schemas.openxmlformats.org/officeDocument/2006/relationships/image" Target="../media/image72.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audio" Target="../media/audio4.wav"/><Relationship Id="rId5" Type="http://schemas.openxmlformats.org/officeDocument/2006/relationships/audio" Target="../media/audio3.wav"/><Relationship Id="rId4" Type="http://schemas.openxmlformats.org/officeDocument/2006/relationships/audio" Target="../media/audio2.wav"/></Relationships>
</file>

<file path=ppt/slides/_rels/slide47.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audio" Target="../media/audio1.wav"/><Relationship Id="rId7" Type="http://schemas.openxmlformats.org/officeDocument/2006/relationships/image" Target="../media/image72.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audio" Target="../media/audio4.wav"/><Relationship Id="rId5" Type="http://schemas.openxmlformats.org/officeDocument/2006/relationships/audio" Target="../media/audio3.wav"/><Relationship Id="rId4" Type="http://schemas.openxmlformats.org/officeDocument/2006/relationships/audio" Target="../media/audio2.wav"/></Relationships>
</file>

<file path=ppt/slides/_rels/slide48.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audio" Target="../media/audio1.wav"/><Relationship Id="rId7" Type="http://schemas.openxmlformats.org/officeDocument/2006/relationships/image" Target="../media/image72.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audio" Target="../media/audio4.wav"/><Relationship Id="rId5" Type="http://schemas.openxmlformats.org/officeDocument/2006/relationships/audio" Target="../media/audio3.wav"/><Relationship Id="rId4" Type="http://schemas.openxmlformats.org/officeDocument/2006/relationships/audio" Target="../media/audio2.wav"/></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14.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50.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14.xml"/><Relationship Id="rId1" Type="http://schemas.openxmlformats.org/officeDocument/2006/relationships/slideLayout" Target="../slideLayouts/slideLayout22.xml"/><Relationship Id="rId4" Type="http://schemas.microsoft.com/office/2007/relationships/hdphoto" Target="../media/hdphoto3.wdp"/></Relationships>
</file>

<file path=ppt/slides/_rels/slide6.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9.jpeg"/><Relationship Id="rId7" Type="http://schemas.openxmlformats.org/officeDocument/2006/relationships/image" Target="../media/image22.png"/><Relationship Id="rId2" Type="http://schemas.openxmlformats.org/officeDocument/2006/relationships/image" Target="../media/image18.jpeg"/><Relationship Id="rId1" Type="http://schemas.openxmlformats.org/officeDocument/2006/relationships/slideLayout" Target="../slideLayouts/slideLayout6.xml"/><Relationship Id="rId6" Type="http://schemas.openxmlformats.org/officeDocument/2006/relationships/image" Target="../media/image21.png"/><Relationship Id="rId5" Type="http://schemas.openxmlformats.org/officeDocument/2006/relationships/hyperlink" Target="Quy%20tr&#236;nh%20l&#224;m%20mu&#7889;i.mp4" TargetMode="External"/><Relationship Id="rId4" Type="http://schemas.openxmlformats.org/officeDocument/2006/relationships/image" Target="../media/image20.jpe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200" y="0"/>
            <a:ext cx="3657600" cy="23622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Rectangle 10"/>
          <p:cNvSpPr/>
          <p:nvPr/>
        </p:nvSpPr>
        <p:spPr>
          <a:xfrm>
            <a:off x="4165599" y="242054"/>
            <a:ext cx="1016000" cy="458002"/>
          </a:xfrm>
          <a:prstGeom prst="rect">
            <a:avLst/>
          </a:prstGeom>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sp>
        <p:nvSpPr>
          <p:cNvPr id="13" name="Rectangle 12"/>
          <p:cNvSpPr/>
          <p:nvPr/>
        </p:nvSpPr>
        <p:spPr>
          <a:xfrm>
            <a:off x="8534400" y="203955"/>
            <a:ext cx="1016000" cy="458002"/>
          </a:xfrm>
          <a:prstGeom prst="rect">
            <a:avLst/>
          </a:prstGeom>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sp>
        <p:nvSpPr>
          <p:cNvPr id="14" name="Rectangle 13"/>
          <p:cNvSpPr/>
          <p:nvPr/>
        </p:nvSpPr>
        <p:spPr>
          <a:xfrm>
            <a:off x="4165599" y="838200"/>
            <a:ext cx="1016000" cy="458002"/>
          </a:xfrm>
          <a:prstGeom prst="rect">
            <a:avLst/>
          </a:prstGeom>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sp>
        <p:nvSpPr>
          <p:cNvPr id="15" name="Rectangle 14"/>
          <p:cNvSpPr/>
          <p:nvPr/>
        </p:nvSpPr>
        <p:spPr>
          <a:xfrm>
            <a:off x="5634181" y="242054"/>
            <a:ext cx="2184400" cy="458002"/>
          </a:xfrm>
          <a:prstGeom prst="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2400" dirty="0" err="1">
                <a:solidFill>
                  <a:schemeClr val="tx1"/>
                </a:solidFill>
                <a:latin typeface="Times New Roman" pitchFamily="18" charset="0"/>
                <a:cs typeface="Times New Roman" pitchFamily="18" charset="0"/>
              </a:rPr>
              <a:t>Huyền</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phù</a:t>
            </a:r>
            <a:endParaRPr lang="en-US" sz="2400" dirty="0">
              <a:solidFill>
                <a:schemeClr val="tx1"/>
              </a:solidFill>
              <a:latin typeface="Times New Roman" pitchFamily="18" charset="0"/>
              <a:cs typeface="Times New Roman" pitchFamily="18" charset="0"/>
            </a:endParaRPr>
          </a:p>
        </p:txBody>
      </p:sp>
      <p:sp>
        <p:nvSpPr>
          <p:cNvPr id="18" name="Rectangle 17"/>
          <p:cNvSpPr/>
          <p:nvPr/>
        </p:nvSpPr>
        <p:spPr>
          <a:xfrm>
            <a:off x="9707419" y="190101"/>
            <a:ext cx="2184400" cy="458002"/>
          </a:xfrm>
          <a:prstGeom prst="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2400" dirty="0" err="1">
                <a:solidFill>
                  <a:schemeClr val="tx1"/>
                </a:solidFill>
                <a:latin typeface="Times New Roman" pitchFamily="18" charset="0"/>
                <a:cs typeface="Times New Roman" pitchFamily="18" charset="0"/>
              </a:rPr>
              <a:t>Nhũ</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tương</a:t>
            </a:r>
            <a:endParaRPr lang="en-US" sz="2400" dirty="0">
              <a:solidFill>
                <a:schemeClr val="tx1"/>
              </a:solidFill>
              <a:latin typeface="Times New Roman" pitchFamily="18" charset="0"/>
              <a:cs typeface="Times New Roman" pitchFamily="18" charset="0"/>
            </a:endParaRPr>
          </a:p>
        </p:txBody>
      </p:sp>
      <p:sp>
        <p:nvSpPr>
          <p:cNvPr id="19" name="Rectangle 18"/>
          <p:cNvSpPr/>
          <p:nvPr/>
        </p:nvSpPr>
        <p:spPr>
          <a:xfrm>
            <a:off x="5634181" y="838200"/>
            <a:ext cx="6253019" cy="458002"/>
          </a:xfrm>
          <a:prstGeom prst="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2400" dirty="0" err="1">
                <a:solidFill>
                  <a:schemeClr val="tx1"/>
                </a:solidFill>
                <a:latin typeface="Times New Roman" pitchFamily="18" charset="0"/>
                <a:cs typeface="Times New Roman" pitchFamily="18" charset="0"/>
              </a:rPr>
              <a:t>Hỗn</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hợp</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đồng</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nhất</a:t>
            </a:r>
            <a:endParaRPr lang="en-US" sz="2400" dirty="0">
              <a:solidFill>
                <a:schemeClr val="tx1"/>
              </a:solidFill>
              <a:latin typeface="Times New Roman" pitchFamily="18" charset="0"/>
              <a:cs typeface="Times New Roman" pitchFamily="18" charset="0"/>
            </a:endParaRPr>
          </a:p>
        </p:txBody>
      </p:sp>
      <p:sp>
        <p:nvSpPr>
          <p:cNvPr id="20" name="Rectangle 19"/>
          <p:cNvSpPr/>
          <p:nvPr/>
        </p:nvSpPr>
        <p:spPr>
          <a:xfrm>
            <a:off x="5588000" y="1524000"/>
            <a:ext cx="6299201" cy="458002"/>
          </a:xfrm>
          <a:prstGeom prst="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2400" dirty="0" err="1">
                <a:solidFill>
                  <a:schemeClr val="tx1"/>
                </a:solidFill>
                <a:latin typeface="Times New Roman" pitchFamily="18" charset="0"/>
                <a:cs typeface="Times New Roman" pitchFamily="18" charset="0"/>
              </a:rPr>
              <a:t>Hỗn</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hợp</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không</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đồng</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nhất</a:t>
            </a:r>
            <a:endParaRPr lang="en-US" sz="2400" dirty="0">
              <a:solidFill>
                <a:schemeClr val="tx1"/>
              </a:solidFill>
              <a:latin typeface="Times New Roman" pitchFamily="18" charset="0"/>
              <a:cs typeface="Times New Roman" pitchFamily="18" charset="0"/>
            </a:endParaRPr>
          </a:p>
        </p:txBody>
      </p:sp>
      <p:sp>
        <p:nvSpPr>
          <p:cNvPr id="21" name="Rectangle 20"/>
          <p:cNvSpPr/>
          <p:nvPr/>
        </p:nvSpPr>
        <p:spPr>
          <a:xfrm>
            <a:off x="4165599" y="1537893"/>
            <a:ext cx="1016000" cy="416365"/>
          </a:xfrm>
          <a:prstGeom prst="rect">
            <a:avLst/>
          </a:prstGeom>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sp>
        <p:nvSpPr>
          <p:cNvPr id="22" name="Rectangle 21"/>
          <p:cNvSpPr/>
          <p:nvPr/>
        </p:nvSpPr>
        <p:spPr>
          <a:xfrm>
            <a:off x="4165600" y="2642352"/>
            <a:ext cx="1016000" cy="458002"/>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3" name="Rectangle 22"/>
          <p:cNvSpPr/>
          <p:nvPr/>
        </p:nvSpPr>
        <p:spPr>
          <a:xfrm>
            <a:off x="8534401" y="2604253"/>
            <a:ext cx="1016000" cy="458002"/>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4" name="Rectangle 23"/>
          <p:cNvSpPr/>
          <p:nvPr/>
        </p:nvSpPr>
        <p:spPr>
          <a:xfrm>
            <a:off x="4165600" y="3276600"/>
            <a:ext cx="1016000" cy="458002"/>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2800" dirty="0" smtClean="0">
                <a:latin typeface="Times New Roman" panose="02020603050405020304" pitchFamily="18" charset="0"/>
                <a:cs typeface="Times New Roman" panose="02020603050405020304" pitchFamily="18" charset="0"/>
              </a:rPr>
              <a:t>x</a:t>
            </a:r>
            <a:endParaRPr lang="en-US" sz="2800" dirty="0">
              <a:latin typeface="Times New Roman" panose="02020603050405020304" pitchFamily="18" charset="0"/>
              <a:cs typeface="Times New Roman" panose="02020603050405020304" pitchFamily="18" charset="0"/>
            </a:endParaRPr>
          </a:p>
        </p:txBody>
      </p:sp>
      <p:sp>
        <p:nvSpPr>
          <p:cNvPr id="25" name="Rectangle 24"/>
          <p:cNvSpPr/>
          <p:nvPr/>
        </p:nvSpPr>
        <p:spPr>
          <a:xfrm>
            <a:off x="5634183" y="2642352"/>
            <a:ext cx="2184400" cy="458002"/>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z="2400" dirty="0" err="1">
                <a:solidFill>
                  <a:schemeClr val="tx1"/>
                </a:solidFill>
                <a:latin typeface="Times New Roman" pitchFamily="18" charset="0"/>
                <a:cs typeface="Times New Roman" pitchFamily="18" charset="0"/>
              </a:rPr>
              <a:t>Huyền</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phù</a:t>
            </a:r>
            <a:endParaRPr lang="en-US" sz="2400" dirty="0">
              <a:solidFill>
                <a:schemeClr val="tx1"/>
              </a:solidFill>
              <a:latin typeface="Times New Roman" pitchFamily="18" charset="0"/>
              <a:cs typeface="Times New Roman" pitchFamily="18" charset="0"/>
            </a:endParaRPr>
          </a:p>
        </p:txBody>
      </p:sp>
      <p:sp>
        <p:nvSpPr>
          <p:cNvPr id="26" name="Rectangle 25"/>
          <p:cNvSpPr/>
          <p:nvPr/>
        </p:nvSpPr>
        <p:spPr>
          <a:xfrm>
            <a:off x="9707420" y="2590399"/>
            <a:ext cx="2184400" cy="458002"/>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z="2400" dirty="0" err="1">
                <a:solidFill>
                  <a:schemeClr val="tx1"/>
                </a:solidFill>
                <a:latin typeface="Times New Roman" pitchFamily="18" charset="0"/>
                <a:cs typeface="Times New Roman" pitchFamily="18" charset="0"/>
              </a:rPr>
              <a:t>Nhũ</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tương</a:t>
            </a:r>
            <a:endParaRPr lang="en-US" sz="2400" dirty="0">
              <a:solidFill>
                <a:schemeClr val="tx1"/>
              </a:solidFill>
              <a:latin typeface="Times New Roman" pitchFamily="18" charset="0"/>
              <a:cs typeface="Times New Roman" pitchFamily="18" charset="0"/>
            </a:endParaRPr>
          </a:p>
        </p:txBody>
      </p:sp>
      <p:sp>
        <p:nvSpPr>
          <p:cNvPr id="27" name="Rectangle 26"/>
          <p:cNvSpPr/>
          <p:nvPr/>
        </p:nvSpPr>
        <p:spPr>
          <a:xfrm>
            <a:off x="5634182" y="3276600"/>
            <a:ext cx="6253017" cy="458002"/>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z="2400" dirty="0" err="1">
                <a:solidFill>
                  <a:schemeClr val="tx1"/>
                </a:solidFill>
                <a:latin typeface="Times New Roman" pitchFamily="18" charset="0"/>
                <a:cs typeface="Times New Roman" pitchFamily="18" charset="0"/>
              </a:rPr>
              <a:t>Hỗn</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hợp</a:t>
            </a:r>
            <a:r>
              <a:rPr lang="en-US" sz="2400" dirty="0" smtClean="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đồng</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nhất</a:t>
            </a:r>
            <a:endParaRPr lang="en-US" sz="2400" dirty="0">
              <a:solidFill>
                <a:schemeClr val="tx1"/>
              </a:solidFill>
              <a:latin typeface="Times New Roman" pitchFamily="18" charset="0"/>
              <a:cs typeface="Times New Roman" pitchFamily="18" charset="0"/>
            </a:endParaRPr>
          </a:p>
        </p:txBody>
      </p:sp>
      <p:sp>
        <p:nvSpPr>
          <p:cNvPr id="28" name="Rectangle 27"/>
          <p:cNvSpPr/>
          <p:nvPr/>
        </p:nvSpPr>
        <p:spPr>
          <a:xfrm>
            <a:off x="5588002" y="3893127"/>
            <a:ext cx="6299197" cy="458002"/>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z="2400" dirty="0" err="1">
                <a:solidFill>
                  <a:schemeClr val="tx1"/>
                </a:solidFill>
                <a:latin typeface="Times New Roman" pitchFamily="18" charset="0"/>
                <a:cs typeface="Times New Roman" pitchFamily="18" charset="0"/>
              </a:rPr>
              <a:t>Hỗn</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hợp</a:t>
            </a:r>
            <a:r>
              <a:rPr lang="en-US" sz="2400" dirty="0" smtClean="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không</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đồng</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nhất</a:t>
            </a:r>
            <a:endParaRPr lang="en-US" sz="2400" dirty="0">
              <a:solidFill>
                <a:schemeClr val="tx1"/>
              </a:solidFill>
              <a:latin typeface="Times New Roman" pitchFamily="18" charset="0"/>
              <a:cs typeface="Times New Roman" pitchFamily="18" charset="0"/>
            </a:endParaRPr>
          </a:p>
        </p:txBody>
      </p:sp>
      <p:sp>
        <p:nvSpPr>
          <p:cNvPr id="29" name="Rectangle 28"/>
          <p:cNvSpPr/>
          <p:nvPr/>
        </p:nvSpPr>
        <p:spPr>
          <a:xfrm>
            <a:off x="4165600" y="3886200"/>
            <a:ext cx="1016000" cy="458002"/>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0" name="Rectangle 29"/>
          <p:cNvSpPr/>
          <p:nvPr/>
        </p:nvSpPr>
        <p:spPr>
          <a:xfrm>
            <a:off x="4267200" y="4676852"/>
            <a:ext cx="1016000" cy="503802"/>
          </a:xfrm>
          <a:prstGeom prst="rect">
            <a:avLst/>
          </a:prstGeom>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sp>
        <p:nvSpPr>
          <p:cNvPr id="31" name="Rectangle 30"/>
          <p:cNvSpPr/>
          <p:nvPr/>
        </p:nvSpPr>
        <p:spPr>
          <a:xfrm>
            <a:off x="8534400" y="4677798"/>
            <a:ext cx="1016000" cy="503802"/>
          </a:xfrm>
          <a:prstGeom prst="rect">
            <a:avLst/>
          </a:prstGeom>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sp>
        <p:nvSpPr>
          <p:cNvPr id="32" name="Rectangle 31"/>
          <p:cNvSpPr/>
          <p:nvPr/>
        </p:nvSpPr>
        <p:spPr>
          <a:xfrm>
            <a:off x="4267200" y="5410200"/>
            <a:ext cx="1016000" cy="503802"/>
          </a:xfrm>
          <a:prstGeom prst="rect">
            <a:avLst/>
          </a:prstGeom>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sp>
        <p:nvSpPr>
          <p:cNvPr id="33" name="Rectangle 32"/>
          <p:cNvSpPr/>
          <p:nvPr/>
        </p:nvSpPr>
        <p:spPr>
          <a:xfrm>
            <a:off x="5837381" y="4676852"/>
            <a:ext cx="2184400" cy="503802"/>
          </a:xfrm>
          <a:prstGeom prst="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2400" dirty="0" err="1">
                <a:solidFill>
                  <a:schemeClr val="tx1"/>
                </a:solidFill>
                <a:latin typeface="Times New Roman" pitchFamily="18" charset="0"/>
                <a:cs typeface="Times New Roman" pitchFamily="18" charset="0"/>
              </a:rPr>
              <a:t>Huyền</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phù</a:t>
            </a:r>
            <a:endParaRPr lang="en-US" sz="2400" dirty="0">
              <a:solidFill>
                <a:schemeClr val="tx1"/>
              </a:solidFill>
              <a:latin typeface="Times New Roman" pitchFamily="18" charset="0"/>
              <a:cs typeface="Times New Roman" pitchFamily="18" charset="0"/>
            </a:endParaRPr>
          </a:p>
        </p:txBody>
      </p:sp>
      <p:sp>
        <p:nvSpPr>
          <p:cNvPr id="34" name="Rectangle 33"/>
          <p:cNvSpPr/>
          <p:nvPr/>
        </p:nvSpPr>
        <p:spPr>
          <a:xfrm>
            <a:off x="9707419" y="4663944"/>
            <a:ext cx="2184400" cy="503802"/>
          </a:xfrm>
          <a:prstGeom prst="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2400" dirty="0" err="1">
                <a:solidFill>
                  <a:schemeClr val="tx1"/>
                </a:solidFill>
                <a:latin typeface="Times New Roman" pitchFamily="18" charset="0"/>
                <a:cs typeface="Times New Roman" pitchFamily="18" charset="0"/>
              </a:rPr>
              <a:t>Nhũ</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tương</a:t>
            </a:r>
            <a:endParaRPr lang="en-US" sz="2400" dirty="0">
              <a:solidFill>
                <a:schemeClr val="tx1"/>
              </a:solidFill>
              <a:latin typeface="Times New Roman" pitchFamily="18" charset="0"/>
              <a:cs typeface="Times New Roman" pitchFamily="18" charset="0"/>
            </a:endParaRPr>
          </a:p>
        </p:txBody>
      </p:sp>
      <p:sp>
        <p:nvSpPr>
          <p:cNvPr id="35" name="Rectangle 34"/>
          <p:cNvSpPr/>
          <p:nvPr/>
        </p:nvSpPr>
        <p:spPr>
          <a:xfrm>
            <a:off x="5837381" y="5410200"/>
            <a:ext cx="6049819" cy="503802"/>
          </a:xfrm>
          <a:prstGeom prst="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2400" dirty="0" err="1">
                <a:solidFill>
                  <a:schemeClr val="tx1"/>
                </a:solidFill>
                <a:latin typeface="Times New Roman" pitchFamily="18" charset="0"/>
                <a:cs typeface="Times New Roman" pitchFamily="18" charset="0"/>
              </a:rPr>
              <a:t>Hỗn</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hợp</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đồng</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nhất</a:t>
            </a:r>
            <a:endParaRPr lang="en-US" sz="2400" dirty="0">
              <a:solidFill>
                <a:schemeClr val="tx1"/>
              </a:solidFill>
              <a:latin typeface="Times New Roman" pitchFamily="18" charset="0"/>
              <a:cs typeface="Times New Roman" pitchFamily="18" charset="0"/>
            </a:endParaRPr>
          </a:p>
        </p:txBody>
      </p:sp>
      <p:sp>
        <p:nvSpPr>
          <p:cNvPr id="36" name="Rectangle 35"/>
          <p:cNvSpPr/>
          <p:nvPr/>
        </p:nvSpPr>
        <p:spPr>
          <a:xfrm>
            <a:off x="5791200" y="6110797"/>
            <a:ext cx="6096000" cy="503802"/>
          </a:xfrm>
          <a:prstGeom prst="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2400" dirty="0" err="1">
                <a:solidFill>
                  <a:schemeClr val="tx1"/>
                </a:solidFill>
                <a:latin typeface="Times New Roman" pitchFamily="18" charset="0"/>
                <a:cs typeface="Times New Roman" pitchFamily="18" charset="0"/>
              </a:rPr>
              <a:t>Hỗn</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hợp</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không</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đồng</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nhất</a:t>
            </a:r>
            <a:endParaRPr lang="en-US" sz="2400" dirty="0">
              <a:solidFill>
                <a:schemeClr val="tx1"/>
              </a:solidFill>
              <a:latin typeface="Times New Roman" pitchFamily="18" charset="0"/>
              <a:cs typeface="Times New Roman" pitchFamily="18" charset="0"/>
            </a:endParaRPr>
          </a:p>
        </p:txBody>
      </p:sp>
      <p:sp>
        <p:nvSpPr>
          <p:cNvPr id="37" name="Rectangle 36"/>
          <p:cNvSpPr/>
          <p:nvPr/>
        </p:nvSpPr>
        <p:spPr>
          <a:xfrm>
            <a:off x="4267200" y="6019800"/>
            <a:ext cx="1016000" cy="503802"/>
          </a:xfrm>
          <a:prstGeom prst="rect">
            <a:avLst/>
          </a:prstGeom>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sp>
        <p:nvSpPr>
          <p:cNvPr id="16" name="TextBox 15"/>
          <p:cNvSpPr txBox="1"/>
          <p:nvPr/>
        </p:nvSpPr>
        <p:spPr>
          <a:xfrm>
            <a:off x="4193309" y="1460614"/>
            <a:ext cx="914400" cy="584775"/>
          </a:xfrm>
          <a:prstGeom prst="rect">
            <a:avLst/>
          </a:prstGeom>
          <a:noFill/>
        </p:spPr>
        <p:txBody>
          <a:bodyPr wrap="square" rtlCol="0">
            <a:spAutoFit/>
          </a:bodyPr>
          <a:lstStyle/>
          <a:p>
            <a:pPr algn="ctr"/>
            <a:r>
              <a:rPr lang="en-US" sz="3200" dirty="0">
                <a:latin typeface="Times New Roman" pitchFamily="18" charset="0"/>
                <a:cs typeface="Times New Roman" pitchFamily="18" charset="0"/>
              </a:rPr>
              <a:t>x</a:t>
            </a:r>
          </a:p>
        </p:txBody>
      </p:sp>
      <p:sp>
        <p:nvSpPr>
          <p:cNvPr id="39" name="TextBox 38"/>
          <p:cNvSpPr txBox="1"/>
          <p:nvPr/>
        </p:nvSpPr>
        <p:spPr>
          <a:xfrm>
            <a:off x="4165600" y="152400"/>
            <a:ext cx="914400" cy="584775"/>
          </a:xfrm>
          <a:prstGeom prst="rect">
            <a:avLst/>
          </a:prstGeom>
          <a:noFill/>
        </p:spPr>
        <p:txBody>
          <a:bodyPr wrap="square" rtlCol="0">
            <a:spAutoFit/>
          </a:bodyPr>
          <a:lstStyle/>
          <a:p>
            <a:pPr algn="ctr"/>
            <a:r>
              <a:rPr lang="en-US" sz="3200" dirty="0">
                <a:latin typeface="Times New Roman" pitchFamily="18" charset="0"/>
                <a:cs typeface="Times New Roman" pitchFamily="18" charset="0"/>
              </a:rPr>
              <a:t>x</a:t>
            </a:r>
          </a:p>
        </p:txBody>
      </p:sp>
      <p:sp>
        <p:nvSpPr>
          <p:cNvPr id="42" name="TextBox 41"/>
          <p:cNvSpPr txBox="1"/>
          <p:nvPr/>
        </p:nvSpPr>
        <p:spPr>
          <a:xfrm>
            <a:off x="8636000" y="4648201"/>
            <a:ext cx="914400" cy="584775"/>
          </a:xfrm>
          <a:prstGeom prst="rect">
            <a:avLst/>
          </a:prstGeom>
          <a:noFill/>
        </p:spPr>
        <p:txBody>
          <a:bodyPr wrap="square" rtlCol="0">
            <a:spAutoFit/>
          </a:bodyPr>
          <a:lstStyle/>
          <a:p>
            <a:pPr algn="ctr"/>
            <a:r>
              <a:rPr lang="en-US" sz="3200" dirty="0" smtClean="0">
                <a:latin typeface="Times New Roman" pitchFamily="18" charset="0"/>
                <a:cs typeface="Times New Roman" pitchFamily="18" charset="0"/>
              </a:rPr>
              <a:t>x</a:t>
            </a:r>
            <a:endParaRPr lang="en-US" sz="3200" dirty="0">
              <a:latin typeface="Times New Roman" pitchFamily="18" charset="0"/>
              <a:cs typeface="Times New Roman" pitchFamily="18" charset="0"/>
            </a:endParaRPr>
          </a:p>
        </p:txBody>
      </p:sp>
      <p:sp>
        <p:nvSpPr>
          <p:cNvPr id="43" name="TextBox 42"/>
          <p:cNvSpPr txBox="1"/>
          <p:nvPr/>
        </p:nvSpPr>
        <p:spPr>
          <a:xfrm>
            <a:off x="4267200" y="6019801"/>
            <a:ext cx="914400" cy="584775"/>
          </a:xfrm>
          <a:prstGeom prst="rect">
            <a:avLst/>
          </a:prstGeom>
          <a:noFill/>
        </p:spPr>
        <p:txBody>
          <a:bodyPr wrap="square" rtlCol="0">
            <a:spAutoFit/>
          </a:bodyPr>
          <a:lstStyle/>
          <a:p>
            <a:pPr algn="ctr"/>
            <a:r>
              <a:rPr lang="en-US" sz="3200" dirty="0">
                <a:latin typeface="Times New Roman" pitchFamily="18" charset="0"/>
                <a:cs typeface="Times New Roman" pitchFamily="18" charset="0"/>
              </a:rPr>
              <a:t>x</a:t>
            </a:r>
          </a:p>
        </p:txBody>
      </p:sp>
      <p:sp>
        <p:nvSpPr>
          <p:cNvPr id="45" name="TextBox 44"/>
          <p:cNvSpPr txBox="1"/>
          <p:nvPr/>
        </p:nvSpPr>
        <p:spPr>
          <a:xfrm>
            <a:off x="828961" y="3337790"/>
            <a:ext cx="2710875" cy="523220"/>
          </a:xfrm>
          <a:prstGeom prst="rect">
            <a:avLst/>
          </a:prstGeom>
          <a:noFill/>
        </p:spPr>
        <p:txBody>
          <a:bodyPr wrap="square" rtlCol="0">
            <a:spAutoFit/>
          </a:bodyPr>
          <a:lstStyle/>
          <a:p>
            <a:pPr algn="ctr"/>
            <a:r>
              <a:rPr lang="en-US" sz="2800" b="1" dirty="0" err="1">
                <a:solidFill>
                  <a:schemeClr val="bg1">
                    <a:lumMod val="95000"/>
                  </a:schemeClr>
                </a:solidFill>
                <a:latin typeface="Times New Roman" pitchFamily="18" charset="0"/>
                <a:cs typeface="Times New Roman" pitchFamily="18" charset="0"/>
              </a:rPr>
              <a:t>Tương</a:t>
            </a:r>
            <a:r>
              <a:rPr lang="en-US" sz="2800" b="1" dirty="0">
                <a:solidFill>
                  <a:schemeClr val="bg1">
                    <a:lumMod val="95000"/>
                  </a:schemeClr>
                </a:solidFill>
                <a:latin typeface="Times New Roman" pitchFamily="18" charset="0"/>
                <a:cs typeface="Times New Roman" pitchFamily="18" charset="0"/>
              </a:rPr>
              <a:t> </a:t>
            </a:r>
            <a:r>
              <a:rPr lang="en-US" sz="2800" b="1" dirty="0" err="1">
                <a:solidFill>
                  <a:schemeClr val="bg1">
                    <a:lumMod val="95000"/>
                  </a:schemeClr>
                </a:solidFill>
                <a:latin typeface="Times New Roman" pitchFamily="18" charset="0"/>
                <a:cs typeface="Times New Roman" pitchFamily="18" charset="0"/>
              </a:rPr>
              <a:t>ớt</a:t>
            </a:r>
            <a:endParaRPr lang="en-US" sz="2800" b="1" dirty="0">
              <a:solidFill>
                <a:schemeClr val="bg1">
                  <a:lumMod val="95000"/>
                </a:schemeClr>
              </a:solidFill>
              <a:latin typeface="Times New Roman" pitchFamily="18" charset="0"/>
              <a:cs typeface="Times New Roman" pitchFamily="18" charset="0"/>
            </a:endParaRPr>
          </a:p>
        </p:txBody>
      </p:sp>
      <p:sp>
        <p:nvSpPr>
          <p:cNvPr id="46" name="TextBox 45"/>
          <p:cNvSpPr txBox="1"/>
          <p:nvPr/>
        </p:nvSpPr>
        <p:spPr>
          <a:xfrm>
            <a:off x="600362" y="1229780"/>
            <a:ext cx="2489201" cy="523220"/>
          </a:xfrm>
          <a:prstGeom prst="rect">
            <a:avLst/>
          </a:prstGeom>
          <a:noFill/>
        </p:spPr>
        <p:txBody>
          <a:bodyPr wrap="square" rtlCol="0">
            <a:spAutoFit/>
          </a:bodyPr>
          <a:lstStyle/>
          <a:p>
            <a:pPr algn="ctr"/>
            <a:r>
              <a:rPr lang="en-US" sz="2800" b="1" dirty="0" err="1">
                <a:latin typeface="Times New Roman" pitchFamily="18" charset="0"/>
                <a:cs typeface="Times New Roman" pitchFamily="18" charset="0"/>
              </a:rPr>
              <a:t>Nước</a:t>
            </a:r>
            <a:r>
              <a:rPr lang="en-US" sz="2800" b="1" dirty="0">
                <a:latin typeface="Times New Roman" pitchFamily="18" charset="0"/>
                <a:cs typeface="Times New Roman" pitchFamily="18" charset="0"/>
              </a:rPr>
              <a:t> cam</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2300" y="2604254"/>
            <a:ext cx="2737536" cy="20439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8961" y="4815397"/>
            <a:ext cx="2710875" cy="1295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828962" y="6096001"/>
            <a:ext cx="2422239" cy="646331"/>
          </a:xfrm>
          <a:prstGeom prst="rect">
            <a:avLst/>
          </a:prstGeom>
          <a:noFill/>
        </p:spPr>
        <p:txBody>
          <a:bodyPr wrap="square" rtlCol="0">
            <a:spAutoFit/>
          </a:bodyPr>
          <a:lstStyle/>
          <a:p>
            <a:pPr algn="ctr"/>
            <a:r>
              <a:rPr lang="en-US" b="1" dirty="0" err="1" smtClean="0">
                <a:latin typeface="Times New Roman" panose="02020603050405020304" pitchFamily="18" charset="0"/>
                <a:cs typeface="Times New Roman" panose="02020603050405020304" pitchFamily="18" charset="0"/>
              </a:rPr>
              <a:t>Lòng</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đỏ</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trộn</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lòng</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trắng</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trứng</a:t>
            </a:r>
            <a:endParaRPr lang="en-US"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7312255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barn(inVertical)">
                                      <p:cBhvr>
                                        <p:cTn id="7" dur="500"/>
                                        <p:tgtEl>
                                          <p:spTgt spid="3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barn(inVertical)">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16" grpId="0"/>
      <p:bldP spid="39" grpId="0"/>
      <p:bldP spid="42" grpId="0"/>
      <p:bldP spid="4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3"/>
          <p:cNvSpPr/>
          <p:nvPr/>
        </p:nvSpPr>
        <p:spPr>
          <a:xfrm>
            <a:off x="0" y="0"/>
            <a:ext cx="12192000" cy="6858000"/>
          </a:xfrm>
          <a:prstGeom prst="rect">
            <a:avLst/>
          </a:prstGeom>
          <a:solidFill>
            <a:srgbClr val="E5F7F5">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itchFamily="18" charset="0"/>
              <a:cs typeface="Times New Roman" pitchFamily="18"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96890" y="153698"/>
            <a:ext cx="5663045" cy="2647950"/>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6099464" cy="3495675"/>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96889" y="2926339"/>
            <a:ext cx="5663045" cy="3318597"/>
          </a:xfrm>
          <a:prstGeom prst="rect">
            <a:avLst/>
          </a:prstGeom>
        </p:spPr>
      </p:pic>
      <p:sp>
        <p:nvSpPr>
          <p:cNvPr id="6" name="TextBox 5"/>
          <p:cNvSpPr txBox="1"/>
          <p:nvPr/>
        </p:nvSpPr>
        <p:spPr>
          <a:xfrm>
            <a:off x="1683328" y="4416137"/>
            <a:ext cx="3304309" cy="954107"/>
          </a:xfrm>
          <a:prstGeom prst="rect">
            <a:avLst/>
          </a:prstGeom>
          <a:noFill/>
        </p:spPr>
        <p:txBody>
          <a:bodyPr wrap="square" rtlCol="0">
            <a:spAutoFit/>
          </a:bodyPr>
          <a:lstStyle/>
          <a:p>
            <a:r>
              <a:rPr lang="en-US" sz="2800" b="1" dirty="0" err="1">
                <a:solidFill>
                  <a:srgbClr val="C00000"/>
                </a:solidFill>
                <a:latin typeface="Times New Roman" pitchFamily="18" charset="0"/>
                <a:cs typeface="Times New Roman" pitchFamily="18" charset="0"/>
              </a:rPr>
              <a:t>Vì</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sao</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chúng</a:t>
            </a:r>
            <a:r>
              <a:rPr lang="en-US" sz="2800" b="1" dirty="0">
                <a:solidFill>
                  <a:srgbClr val="C00000"/>
                </a:solidFill>
                <a:latin typeface="Times New Roman" pitchFamily="18" charset="0"/>
                <a:cs typeface="Times New Roman" pitchFamily="18" charset="0"/>
              </a:rPr>
              <a:t> ta </a:t>
            </a:r>
            <a:r>
              <a:rPr lang="en-US" sz="2800" b="1" dirty="0" err="1">
                <a:solidFill>
                  <a:srgbClr val="C00000"/>
                </a:solidFill>
                <a:latin typeface="Times New Roman" pitchFamily="18" charset="0"/>
                <a:cs typeface="Times New Roman" pitchFamily="18" charset="0"/>
              </a:rPr>
              <a:t>lại</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cần</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phải</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tách</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chất</a:t>
            </a:r>
            <a:r>
              <a:rPr lang="en-US" sz="2800" b="1" dirty="0">
                <a:solidFill>
                  <a:srgbClr val="C00000"/>
                </a:solidFill>
                <a:latin typeface="Times New Roman" pitchFamily="18" charset="0"/>
                <a:cs typeface="Times New Roman" pitchFamily="18" charset="0"/>
              </a:rPr>
              <a:t>?</a:t>
            </a:r>
          </a:p>
        </p:txBody>
      </p:sp>
      <p:sp>
        <p:nvSpPr>
          <p:cNvPr id="7" name="TextBox 6"/>
          <p:cNvSpPr txBox="1"/>
          <p:nvPr/>
        </p:nvSpPr>
        <p:spPr>
          <a:xfrm>
            <a:off x="1084522" y="4416136"/>
            <a:ext cx="4189227" cy="954107"/>
          </a:xfrm>
          <a:prstGeom prst="rect">
            <a:avLst/>
          </a:prstGeom>
          <a:noFill/>
        </p:spPr>
        <p:txBody>
          <a:bodyPr wrap="square" rtlCol="0">
            <a:spAutoFit/>
          </a:bodyPr>
          <a:lstStyle/>
          <a:p>
            <a:pPr algn="ctr"/>
            <a:r>
              <a:rPr lang="en-US" sz="2800" b="1" dirty="0" err="1">
                <a:solidFill>
                  <a:srgbClr val="FF0000"/>
                </a:solidFill>
                <a:latin typeface="Times New Roman" pitchFamily="18" charset="0"/>
                <a:cs typeface="Times New Roman" panose="02020603050405020304" pitchFamily="18" charset="0"/>
              </a:rPr>
              <a:t>Vậy</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dựa</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vào</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đâu</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để</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tách</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chất</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ra</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khỏi</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hỗn</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hợp</a:t>
            </a:r>
            <a:r>
              <a:rPr lang="en-US" sz="2800" b="1" dirty="0">
                <a:solidFill>
                  <a:srgbClr val="FF0000"/>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03740949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3"/>
          <p:cNvSpPr/>
          <p:nvPr/>
        </p:nvSpPr>
        <p:spPr>
          <a:xfrm>
            <a:off x="0" y="-8352"/>
            <a:ext cx="12192000" cy="6858000"/>
          </a:xfrm>
          <a:prstGeom prst="rect">
            <a:avLst/>
          </a:prstGeom>
          <a:solidFill>
            <a:srgbClr val="E5F7F5">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itchFamily="18" charset="0"/>
              <a:cs typeface="Times New Roman" pitchFamily="18" charset="0"/>
            </a:endParaRPr>
          </a:p>
        </p:txBody>
      </p:sp>
      <p:sp>
        <p:nvSpPr>
          <p:cNvPr id="3" name="Rectangle 2"/>
          <p:cNvSpPr/>
          <p:nvPr/>
        </p:nvSpPr>
        <p:spPr>
          <a:xfrm>
            <a:off x="173974" y="187701"/>
            <a:ext cx="5039742" cy="525252"/>
          </a:xfrm>
          <a:prstGeom prst="rect">
            <a:avLst/>
          </a:prstGeom>
          <a:solidFill>
            <a:srgbClr val="92D050"/>
          </a:solidFill>
          <a:ln>
            <a:solidFill>
              <a:srgbClr val="92D05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latin typeface="Times New Roman" pitchFamily="18" charset="0"/>
                <a:ea typeface="Tahoma" panose="020B0604030504040204" pitchFamily="34" charset="0"/>
                <a:cs typeface="Times New Roman" pitchFamily="18" charset="0"/>
              </a:rPr>
              <a:t>I. </a:t>
            </a:r>
            <a:r>
              <a:rPr lang="en-US" sz="3200" b="1" dirty="0" err="1" smtClean="0">
                <a:latin typeface="Times New Roman" pitchFamily="18" charset="0"/>
                <a:ea typeface="Tahoma" panose="020B0604030504040204" pitchFamily="34" charset="0"/>
                <a:cs typeface="Times New Roman" pitchFamily="18" charset="0"/>
              </a:rPr>
              <a:t>Nguyên</a:t>
            </a:r>
            <a:r>
              <a:rPr lang="en-US" sz="3200" b="1" dirty="0" smtClean="0">
                <a:latin typeface="Times New Roman" pitchFamily="18" charset="0"/>
                <a:ea typeface="Tahoma" panose="020B0604030504040204" pitchFamily="34" charset="0"/>
                <a:cs typeface="Times New Roman" pitchFamily="18" charset="0"/>
              </a:rPr>
              <a:t> </a:t>
            </a:r>
            <a:r>
              <a:rPr lang="en-US" sz="3200" b="1" dirty="0" err="1" smtClean="0">
                <a:latin typeface="Times New Roman" pitchFamily="18" charset="0"/>
                <a:ea typeface="Tahoma" panose="020B0604030504040204" pitchFamily="34" charset="0"/>
                <a:cs typeface="Times New Roman" pitchFamily="18" charset="0"/>
              </a:rPr>
              <a:t>tắc</a:t>
            </a:r>
            <a:r>
              <a:rPr lang="en-US" sz="3200" b="1" dirty="0" smtClean="0">
                <a:latin typeface="Times New Roman" pitchFamily="18" charset="0"/>
                <a:ea typeface="Tahoma" panose="020B0604030504040204" pitchFamily="34" charset="0"/>
                <a:cs typeface="Times New Roman" pitchFamily="18" charset="0"/>
              </a:rPr>
              <a:t> </a:t>
            </a:r>
            <a:r>
              <a:rPr lang="en-US" sz="3200" b="1" dirty="0" err="1" smtClean="0">
                <a:latin typeface="Times New Roman" pitchFamily="18" charset="0"/>
                <a:ea typeface="Tahoma" panose="020B0604030504040204" pitchFamily="34" charset="0"/>
                <a:cs typeface="Times New Roman" pitchFamily="18" charset="0"/>
              </a:rPr>
              <a:t>tách</a:t>
            </a:r>
            <a:r>
              <a:rPr lang="en-US" sz="3200" b="1" dirty="0" smtClean="0">
                <a:latin typeface="Times New Roman" pitchFamily="18" charset="0"/>
                <a:ea typeface="Tahoma" panose="020B0604030504040204" pitchFamily="34" charset="0"/>
                <a:cs typeface="Times New Roman" pitchFamily="18" charset="0"/>
              </a:rPr>
              <a:t> </a:t>
            </a:r>
            <a:r>
              <a:rPr lang="en-US" sz="3200" b="1" dirty="0" err="1" smtClean="0">
                <a:latin typeface="Times New Roman" pitchFamily="18" charset="0"/>
                <a:ea typeface="Tahoma" panose="020B0604030504040204" pitchFamily="34" charset="0"/>
                <a:cs typeface="Times New Roman" pitchFamily="18" charset="0"/>
              </a:rPr>
              <a:t>chất</a:t>
            </a:r>
            <a:endParaRPr lang="en-US" sz="3200" b="1" dirty="0">
              <a:latin typeface="Times New Roman" pitchFamily="18" charset="0"/>
              <a:ea typeface="Tahoma" panose="020B0604030504040204" pitchFamily="34" charset="0"/>
              <a:cs typeface="Times New Roman" pitchFamily="18" charset="0"/>
            </a:endParaRPr>
          </a:p>
        </p:txBody>
      </p:sp>
      <p:sp>
        <p:nvSpPr>
          <p:cNvPr id="4" name="TextBox 3"/>
          <p:cNvSpPr txBox="1"/>
          <p:nvPr/>
        </p:nvSpPr>
        <p:spPr>
          <a:xfrm>
            <a:off x="401396" y="1107296"/>
            <a:ext cx="11548865" cy="1569660"/>
          </a:xfrm>
          <a:prstGeom prst="rect">
            <a:avLst/>
          </a:prstGeom>
          <a:noFill/>
        </p:spPr>
        <p:txBody>
          <a:bodyPr wrap="square" rtlCol="0">
            <a:spAutoFit/>
          </a:bodyPr>
          <a:lstStyle/>
          <a:p>
            <a:pPr algn="just">
              <a:lnSpc>
                <a:spcPct val="150000"/>
              </a:lnSpc>
            </a:pPr>
            <a:r>
              <a:rPr lang="en-US" sz="3200" dirty="0" smtClean="0">
                <a:latin typeface="Times New Roman" pitchFamily="18" charset="0"/>
                <a:ea typeface="Tahoma" panose="020B0604030504040204" pitchFamily="34" charset="0"/>
                <a:cs typeface="Times New Roman" pitchFamily="18" charset="0"/>
              </a:rPr>
              <a:t>- </a:t>
            </a:r>
            <a:r>
              <a:rPr lang="en-US" sz="3200" dirty="0" err="1" smtClean="0">
                <a:latin typeface="Times New Roman" pitchFamily="18" charset="0"/>
                <a:ea typeface="Tahoma" panose="020B0604030504040204" pitchFamily="34" charset="0"/>
                <a:cs typeface="Times New Roman" pitchFamily="18" charset="0"/>
              </a:rPr>
              <a:t>Dựa</a:t>
            </a:r>
            <a:r>
              <a:rPr lang="en-US" sz="3200" dirty="0" smtClean="0">
                <a:latin typeface="Times New Roman" pitchFamily="18" charset="0"/>
                <a:ea typeface="Tahoma" panose="020B0604030504040204" pitchFamily="34" charset="0"/>
                <a:cs typeface="Times New Roman" pitchFamily="18" charset="0"/>
              </a:rPr>
              <a:t> </a:t>
            </a:r>
            <a:r>
              <a:rPr lang="en-US" sz="3200" dirty="0" err="1" smtClean="0">
                <a:latin typeface="Times New Roman" pitchFamily="18" charset="0"/>
                <a:ea typeface="Tahoma" panose="020B0604030504040204" pitchFamily="34" charset="0"/>
                <a:cs typeface="Times New Roman" pitchFamily="18" charset="0"/>
              </a:rPr>
              <a:t>vào</a:t>
            </a:r>
            <a:r>
              <a:rPr lang="en-US" sz="3200" dirty="0" smtClean="0">
                <a:latin typeface="Times New Roman" pitchFamily="18" charset="0"/>
                <a:ea typeface="Tahoma" panose="020B0604030504040204" pitchFamily="34" charset="0"/>
                <a:cs typeface="Times New Roman" pitchFamily="18" charset="0"/>
              </a:rPr>
              <a:t> </a:t>
            </a:r>
            <a:r>
              <a:rPr lang="en-US" sz="3200" dirty="0" err="1" smtClean="0">
                <a:latin typeface="Times New Roman" pitchFamily="18" charset="0"/>
                <a:ea typeface="Tahoma" panose="020B0604030504040204" pitchFamily="34" charset="0"/>
                <a:cs typeface="Times New Roman" pitchFamily="18" charset="0"/>
              </a:rPr>
              <a:t>các</a:t>
            </a:r>
            <a:r>
              <a:rPr lang="en-US" sz="3200" dirty="0" smtClean="0">
                <a:latin typeface="Times New Roman" pitchFamily="18" charset="0"/>
                <a:ea typeface="Tahoma" panose="020B0604030504040204" pitchFamily="34" charset="0"/>
                <a:cs typeface="Times New Roman" pitchFamily="18" charset="0"/>
              </a:rPr>
              <a:t> </a:t>
            </a:r>
            <a:r>
              <a:rPr lang="en-US" sz="3200" dirty="0" err="1" smtClean="0">
                <a:latin typeface="Times New Roman" pitchFamily="18" charset="0"/>
                <a:ea typeface="Tahoma" panose="020B0604030504040204" pitchFamily="34" charset="0"/>
                <a:cs typeface="Times New Roman" pitchFamily="18" charset="0"/>
              </a:rPr>
              <a:t>tính</a:t>
            </a:r>
            <a:r>
              <a:rPr lang="en-US" sz="3200" dirty="0" smtClean="0">
                <a:latin typeface="Times New Roman" pitchFamily="18" charset="0"/>
                <a:ea typeface="Tahoma" panose="020B0604030504040204" pitchFamily="34" charset="0"/>
                <a:cs typeface="Times New Roman" pitchFamily="18" charset="0"/>
              </a:rPr>
              <a:t> </a:t>
            </a:r>
            <a:r>
              <a:rPr lang="en-US" sz="3200" dirty="0" err="1" smtClean="0">
                <a:latin typeface="Times New Roman" pitchFamily="18" charset="0"/>
                <a:ea typeface="Tahoma" panose="020B0604030504040204" pitchFamily="34" charset="0"/>
                <a:cs typeface="Times New Roman" pitchFamily="18" charset="0"/>
              </a:rPr>
              <a:t>chất</a:t>
            </a:r>
            <a:r>
              <a:rPr lang="en-US" sz="3200" dirty="0" smtClean="0">
                <a:latin typeface="Times New Roman" pitchFamily="18" charset="0"/>
                <a:ea typeface="Tahoma" panose="020B0604030504040204" pitchFamily="34" charset="0"/>
                <a:cs typeface="Times New Roman" pitchFamily="18" charset="0"/>
              </a:rPr>
              <a:t> </a:t>
            </a:r>
            <a:r>
              <a:rPr lang="en-US" sz="3200" dirty="0" err="1" smtClean="0">
                <a:latin typeface="Times New Roman" pitchFamily="18" charset="0"/>
                <a:ea typeface="Tahoma" panose="020B0604030504040204" pitchFamily="34" charset="0"/>
                <a:cs typeface="Times New Roman" pitchFamily="18" charset="0"/>
              </a:rPr>
              <a:t>khác</a:t>
            </a:r>
            <a:r>
              <a:rPr lang="en-US" sz="3200" dirty="0" smtClean="0">
                <a:latin typeface="Times New Roman" pitchFamily="18" charset="0"/>
                <a:ea typeface="Tahoma" panose="020B0604030504040204" pitchFamily="34" charset="0"/>
                <a:cs typeface="Times New Roman" pitchFamily="18" charset="0"/>
              </a:rPr>
              <a:t> </a:t>
            </a:r>
            <a:r>
              <a:rPr lang="en-US" sz="3200" dirty="0" err="1" smtClean="0">
                <a:latin typeface="Times New Roman" pitchFamily="18" charset="0"/>
                <a:ea typeface="Tahoma" panose="020B0604030504040204" pitchFamily="34" charset="0"/>
                <a:cs typeface="Times New Roman" pitchFamily="18" charset="0"/>
              </a:rPr>
              <a:t>nhau</a:t>
            </a:r>
            <a:r>
              <a:rPr lang="en-US" sz="3200" dirty="0" smtClean="0">
                <a:latin typeface="Times New Roman" pitchFamily="18" charset="0"/>
                <a:ea typeface="Tahoma" panose="020B0604030504040204" pitchFamily="34" charset="0"/>
                <a:cs typeface="Times New Roman" pitchFamily="18" charset="0"/>
              </a:rPr>
              <a:t> </a:t>
            </a:r>
            <a:r>
              <a:rPr lang="en-US" sz="3200" dirty="0" err="1" smtClean="0">
                <a:latin typeface="Times New Roman" pitchFamily="18" charset="0"/>
                <a:ea typeface="Tahoma" panose="020B0604030504040204" pitchFamily="34" charset="0"/>
                <a:cs typeface="Times New Roman" pitchFamily="18" charset="0"/>
              </a:rPr>
              <a:t>có</a:t>
            </a:r>
            <a:r>
              <a:rPr lang="en-US" sz="3200" dirty="0" smtClean="0">
                <a:latin typeface="Times New Roman" pitchFamily="18" charset="0"/>
                <a:ea typeface="Tahoma" panose="020B0604030504040204" pitchFamily="34" charset="0"/>
                <a:cs typeface="Times New Roman" pitchFamily="18" charset="0"/>
              </a:rPr>
              <a:t> </a:t>
            </a:r>
            <a:r>
              <a:rPr lang="en-US" sz="3200" dirty="0" err="1" smtClean="0">
                <a:latin typeface="Times New Roman" pitchFamily="18" charset="0"/>
                <a:ea typeface="Tahoma" panose="020B0604030504040204" pitchFamily="34" charset="0"/>
                <a:cs typeface="Times New Roman" pitchFamily="18" charset="0"/>
              </a:rPr>
              <a:t>thể</a:t>
            </a:r>
            <a:r>
              <a:rPr lang="en-US" sz="3200" dirty="0" smtClean="0">
                <a:latin typeface="Times New Roman" pitchFamily="18" charset="0"/>
                <a:ea typeface="Tahoma" panose="020B0604030504040204" pitchFamily="34" charset="0"/>
                <a:cs typeface="Times New Roman" pitchFamily="18" charset="0"/>
              </a:rPr>
              <a:t> </a:t>
            </a:r>
            <a:r>
              <a:rPr lang="en-US" sz="3200" dirty="0" err="1" smtClean="0">
                <a:latin typeface="Times New Roman" pitchFamily="18" charset="0"/>
                <a:ea typeface="Tahoma" panose="020B0604030504040204" pitchFamily="34" charset="0"/>
                <a:cs typeface="Times New Roman" pitchFamily="18" charset="0"/>
              </a:rPr>
              <a:t>áp</a:t>
            </a:r>
            <a:r>
              <a:rPr lang="en-US" sz="3200" dirty="0" smtClean="0">
                <a:latin typeface="Times New Roman" pitchFamily="18" charset="0"/>
                <a:ea typeface="Tahoma" panose="020B0604030504040204" pitchFamily="34" charset="0"/>
                <a:cs typeface="Times New Roman" pitchFamily="18" charset="0"/>
              </a:rPr>
              <a:t> </a:t>
            </a:r>
            <a:r>
              <a:rPr lang="en-US" sz="3200" dirty="0" err="1" smtClean="0">
                <a:latin typeface="Times New Roman" pitchFamily="18" charset="0"/>
                <a:ea typeface="Tahoma" panose="020B0604030504040204" pitchFamily="34" charset="0"/>
                <a:cs typeface="Times New Roman" pitchFamily="18" charset="0"/>
              </a:rPr>
              <a:t>dụng</a:t>
            </a:r>
            <a:r>
              <a:rPr lang="en-US" sz="3200" dirty="0" smtClean="0">
                <a:latin typeface="Times New Roman" pitchFamily="18" charset="0"/>
                <a:ea typeface="Tahoma" panose="020B0604030504040204" pitchFamily="34" charset="0"/>
                <a:cs typeface="Times New Roman" pitchFamily="18" charset="0"/>
              </a:rPr>
              <a:t> </a:t>
            </a:r>
            <a:r>
              <a:rPr lang="en-US" sz="3200" dirty="0" err="1" smtClean="0">
                <a:latin typeface="Times New Roman" pitchFamily="18" charset="0"/>
                <a:ea typeface="Tahoma" panose="020B0604030504040204" pitchFamily="34" charset="0"/>
                <a:cs typeface="Times New Roman" pitchFamily="18" charset="0"/>
              </a:rPr>
              <a:t>cách</a:t>
            </a:r>
            <a:r>
              <a:rPr lang="en-US" sz="3200" dirty="0" smtClean="0">
                <a:latin typeface="Times New Roman" pitchFamily="18" charset="0"/>
                <a:ea typeface="Tahoma" panose="020B0604030504040204" pitchFamily="34" charset="0"/>
                <a:cs typeface="Times New Roman" pitchFamily="18" charset="0"/>
              </a:rPr>
              <a:t> </a:t>
            </a:r>
            <a:r>
              <a:rPr lang="en-US" sz="3200" dirty="0" err="1" smtClean="0">
                <a:latin typeface="Times New Roman" pitchFamily="18" charset="0"/>
                <a:ea typeface="Tahoma" panose="020B0604030504040204" pitchFamily="34" charset="0"/>
                <a:cs typeface="Times New Roman" pitchFamily="18" charset="0"/>
              </a:rPr>
              <a:t>phù</a:t>
            </a:r>
            <a:r>
              <a:rPr lang="en-US" sz="3200" dirty="0" smtClean="0">
                <a:latin typeface="Times New Roman" pitchFamily="18" charset="0"/>
                <a:ea typeface="Tahoma" panose="020B0604030504040204" pitchFamily="34" charset="0"/>
                <a:cs typeface="Times New Roman" pitchFamily="18" charset="0"/>
              </a:rPr>
              <a:t> </a:t>
            </a:r>
            <a:r>
              <a:rPr lang="en-US" sz="3200" dirty="0" err="1" smtClean="0">
                <a:latin typeface="Times New Roman" pitchFamily="18" charset="0"/>
                <a:ea typeface="Tahoma" panose="020B0604030504040204" pitchFamily="34" charset="0"/>
                <a:cs typeface="Times New Roman" pitchFamily="18" charset="0"/>
              </a:rPr>
              <a:t>hợp</a:t>
            </a:r>
            <a:r>
              <a:rPr lang="en-US" sz="3200" dirty="0" smtClean="0">
                <a:latin typeface="Times New Roman" pitchFamily="18" charset="0"/>
                <a:ea typeface="Tahoma" panose="020B0604030504040204" pitchFamily="34" charset="0"/>
                <a:cs typeface="Times New Roman" pitchFamily="18" charset="0"/>
              </a:rPr>
              <a:t> </a:t>
            </a:r>
            <a:r>
              <a:rPr lang="en-US" sz="3200" dirty="0" err="1" smtClean="0">
                <a:latin typeface="Times New Roman" pitchFamily="18" charset="0"/>
                <a:ea typeface="Tahoma" panose="020B0604030504040204" pitchFamily="34" charset="0"/>
                <a:cs typeface="Times New Roman" pitchFamily="18" charset="0"/>
              </a:rPr>
              <a:t>để</a:t>
            </a:r>
            <a:r>
              <a:rPr lang="en-US" sz="3200" dirty="0" smtClean="0">
                <a:latin typeface="Times New Roman" pitchFamily="18" charset="0"/>
                <a:ea typeface="Tahoma" panose="020B0604030504040204" pitchFamily="34" charset="0"/>
                <a:cs typeface="Times New Roman" pitchFamily="18" charset="0"/>
              </a:rPr>
              <a:t> </a:t>
            </a:r>
            <a:r>
              <a:rPr lang="en-US" sz="3200" dirty="0" err="1" smtClean="0">
                <a:latin typeface="Times New Roman" pitchFamily="18" charset="0"/>
                <a:ea typeface="Tahoma" panose="020B0604030504040204" pitchFamily="34" charset="0"/>
                <a:cs typeface="Times New Roman" pitchFamily="18" charset="0"/>
              </a:rPr>
              <a:t>tách</a:t>
            </a:r>
            <a:r>
              <a:rPr lang="en-US" sz="3200" dirty="0" smtClean="0">
                <a:latin typeface="Times New Roman" pitchFamily="18" charset="0"/>
                <a:ea typeface="Tahoma" panose="020B0604030504040204" pitchFamily="34" charset="0"/>
                <a:cs typeface="Times New Roman" pitchFamily="18" charset="0"/>
              </a:rPr>
              <a:t> </a:t>
            </a:r>
            <a:r>
              <a:rPr lang="en-US" sz="3200" dirty="0" err="1" smtClean="0">
                <a:latin typeface="Times New Roman" pitchFamily="18" charset="0"/>
                <a:ea typeface="Tahoma" panose="020B0604030504040204" pitchFamily="34" charset="0"/>
                <a:cs typeface="Times New Roman" pitchFamily="18" charset="0"/>
              </a:rPr>
              <a:t>chất</a:t>
            </a:r>
            <a:r>
              <a:rPr lang="en-US" sz="3200" dirty="0" smtClean="0">
                <a:latin typeface="Times New Roman" pitchFamily="18" charset="0"/>
                <a:ea typeface="Tahoma" panose="020B0604030504040204" pitchFamily="34" charset="0"/>
                <a:cs typeface="Times New Roman" pitchFamily="18" charset="0"/>
              </a:rPr>
              <a:t> </a:t>
            </a:r>
            <a:r>
              <a:rPr lang="en-US" sz="3200" dirty="0" err="1" smtClean="0">
                <a:latin typeface="Times New Roman" pitchFamily="18" charset="0"/>
                <a:ea typeface="Tahoma" panose="020B0604030504040204" pitchFamily="34" charset="0"/>
                <a:cs typeface="Times New Roman" pitchFamily="18" charset="0"/>
              </a:rPr>
              <a:t>ra</a:t>
            </a:r>
            <a:r>
              <a:rPr lang="en-US" sz="3200" dirty="0" smtClean="0">
                <a:latin typeface="Times New Roman" pitchFamily="18" charset="0"/>
                <a:ea typeface="Tahoma" panose="020B0604030504040204" pitchFamily="34" charset="0"/>
                <a:cs typeface="Times New Roman" pitchFamily="18" charset="0"/>
              </a:rPr>
              <a:t> </a:t>
            </a:r>
            <a:r>
              <a:rPr lang="en-US" sz="3200" dirty="0" err="1" smtClean="0">
                <a:latin typeface="Times New Roman" pitchFamily="18" charset="0"/>
                <a:ea typeface="Tahoma" panose="020B0604030504040204" pitchFamily="34" charset="0"/>
                <a:cs typeface="Times New Roman" pitchFamily="18" charset="0"/>
              </a:rPr>
              <a:t>khỏi</a:t>
            </a:r>
            <a:r>
              <a:rPr lang="en-US" sz="3200" dirty="0" smtClean="0">
                <a:latin typeface="Times New Roman" pitchFamily="18" charset="0"/>
                <a:ea typeface="Tahoma" panose="020B0604030504040204" pitchFamily="34" charset="0"/>
                <a:cs typeface="Times New Roman" pitchFamily="18" charset="0"/>
              </a:rPr>
              <a:t> </a:t>
            </a:r>
            <a:r>
              <a:rPr lang="en-US" sz="3200" dirty="0" err="1" smtClean="0">
                <a:latin typeface="Times New Roman" pitchFamily="18" charset="0"/>
                <a:ea typeface="Tahoma" panose="020B0604030504040204" pitchFamily="34" charset="0"/>
                <a:cs typeface="Times New Roman" pitchFamily="18" charset="0"/>
              </a:rPr>
              <a:t>hỗn</a:t>
            </a:r>
            <a:r>
              <a:rPr lang="en-US" sz="3200" dirty="0" smtClean="0">
                <a:latin typeface="Times New Roman" pitchFamily="18" charset="0"/>
                <a:ea typeface="Tahoma" panose="020B0604030504040204" pitchFamily="34" charset="0"/>
                <a:cs typeface="Times New Roman" pitchFamily="18" charset="0"/>
              </a:rPr>
              <a:t> </a:t>
            </a:r>
            <a:r>
              <a:rPr lang="en-US" sz="3200" dirty="0" err="1" smtClean="0">
                <a:latin typeface="Times New Roman" pitchFamily="18" charset="0"/>
                <a:ea typeface="Tahoma" panose="020B0604030504040204" pitchFamily="34" charset="0"/>
                <a:cs typeface="Times New Roman" pitchFamily="18" charset="0"/>
              </a:rPr>
              <a:t>hợp</a:t>
            </a:r>
            <a:r>
              <a:rPr lang="en-US" sz="3200" dirty="0" smtClean="0">
                <a:latin typeface="Times New Roman" pitchFamily="18" charset="0"/>
                <a:ea typeface="Tahoma" panose="020B0604030504040204" pitchFamily="34" charset="0"/>
                <a:cs typeface="Times New Roman" pitchFamily="18" charset="0"/>
              </a:rPr>
              <a:t>.</a:t>
            </a:r>
          </a:p>
        </p:txBody>
      </p:sp>
      <p:sp>
        <p:nvSpPr>
          <p:cNvPr id="10" name="Rectangle 9"/>
          <p:cNvSpPr/>
          <p:nvPr/>
        </p:nvSpPr>
        <p:spPr>
          <a:xfrm>
            <a:off x="575756" y="2742038"/>
            <a:ext cx="2618024" cy="492443"/>
          </a:xfrm>
          <a:prstGeom prst="rect">
            <a:avLst/>
          </a:prstGeom>
        </p:spPr>
        <p:txBody>
          <a:bodyPr wrap="none">
            <a:spAutoFit/>
          </a:bodyPr>
          <a:lstStyle/>
          <a:p>
            <a:pPr marL="285750" indent="-285750">
              <a:buFont typeface="Wingdings" panose="05000000000000000000" pitchFamily="2" charset="2"/>
              <a:buChar char="ü"/>
            </a:pPr>
            <a:r>
              <a:rPr lang="en-US" sz="2600" b="1" dirty="0" err="1">
                <a:solidFill>
                  <a:srgbClr val="0070C0"/>
                </a:solidFill>
                <a:latin typeface="Times New Roman" pitchFamily="18" charset="0"/>
                <a:cs typeface="Times New Roman" panose="02020603050405020304" pitchFamily="18" charset="0"/>
              </a:rPr>
              <a:t>Kích</a:t>
            </a:r>
            <a:r>
              <a:rPr lang="en-US" sz="2600" b="1" dirty="0">
                <a:solidFill>
                  <a:srgbClr val="0070C0"/>
                </a:solidFill>
                <a:latin typeface="Times New Roman" panose="02020603050405020304" pitchFamily="18" charset="0"/>
                <a:cs typeface="Times New Roman" panose="02020603050405020304" pitchFamily="18" charset="0"/>
              </a:rPr>
              <a:t> </a:t>
            </a:r>
            <a:r>
              <a:rPr lang="en-US" sz="2600" b="1" dirty="0" err="1">
                <a:solidFill>
                  <a:srgbClr val="0070C0"/>
                </a:solidFill>
                <a:latin typeface="Times New Roman" panose="02020603050405020304" pitchFamily="18" charset="0"/>
                <a:cs typeface="Times New Roman" panose="02020603050405020304" pitchFamily="18" charset="0"/>
              </a:rPr>
              <a:t>thước</a:t>
            </a:r>
            <a:r>
              <a:rPr lang="en-US" sz="2600" b="1" dirty="0">
                <a:solidFill>
                  <a:srgbClr val="0070C0"/>
                </a:solidFill>
                <a:latin typeface="Times New Roman" panose="02020603050405020304" pitchFamily="18" charset="0"/>
                <a:cs typeface="Times New Roman" panose="02020603050405020304" pitchFamily="18" charset="0"/>
              </a:rPr>
              <a:t> </a:t>
            </a:r>
            <a:r>
              <a:rPr lang="en-US" sz="2600" b="1" dirty="0" err="1">
                <a:solidFill>
                  <a:srgbClr val="0070C0"/>
                </a:solidFill>
                <a:latin typeface="Times New Roman" panose="02020603050405020304" pitchFamily="18" charset="0"/>
                <a:cs typeface="Times New Roman" panose="02020603050405020304" pitchFamily="18" charset="0"/>
              </a:rPr>
              <a:t>hạt</a:t>
            </a:r>
            <a:endParaRPr lang="en-US" sz="2600" b="1" dirty="0">
              <a:solidFill>
                <a:srgbClr val="0070C0"/>
              </a:solidFill>
              <a:latin typeface="Times New Roman" panose="02020603050405020304" pitchFamily="18" charset="0"/>
              <a:cs typeface="Times New Roman" panose="02020603050405020304" pitchFamily="18" charset="0"/>
            </a:endParaRPr>
          </a:p>
        </p:txBody>
      </p:sp>
      <p:sp>
        <p:nvSpPr>
          <p:cNvPr id="11" name="TextBox 10"/>
          <p:cNvSpPr txBox="1"/>
          <p:nvPr/>
        </p:nvSpPr>
        <p:spPr>
          <a:xfrm>
            <a:off x="559990" y="3285504"/>
            <a:ext cx="3564520" cy="492443"/>
          </a:xfrm>
          <a:prstGeom prst="rect">
            <a:avLst/>
          </a:prstGeom>
          <a:noFill/>
        </p:spPr>
        <p:txBody>
          <a:bodyPr wrap="square" rtlCol="0">
            <a:spAutoFit/>
          </a:bodyPr>
          <a:lstStyle/>
          <a:p>
            <a:pPr marL="285750" indent="-285750">
              <a:buFont typeface="Wingdings" panose="05000000000000000000" pitchFamily="2" charset="2"/>
              <a:buChar char="ü"/>
            </a:pPr>
            <a:r>
              <a:rPr lang="en-US" sz="2600" b="1" dirty="0" err="1">
                <a:solidFill>
                  <a:srgbClr val="0070C0"/>
                </a:solidFill>
                <a:latin typeface="Times New Roman" pitchFamily="18" charset="0"/>
                <a:cs typeface="Times New Roman" panose="02020603050405020304" pitchFamily="18" charset="0"/>
              </a:rPr>
              <a:t>Nặng</a:t>
            </a:r>
            <a:r>
              <a:rPr lang="en-US" sz="2600" b="1" dirty="0">
                <a:solidFill>
                  <a:srgbClr val="0070C0"/>
                </a:solidFill>
                <a:latin typeface="Times New Roman" panose="02020603050405020304" pitchFamily="18" charset="0"/>
                <a:cs typeface="Times New Roman" panose="02020603050405020304" pitchFamily="18" charset="0"/>
              </a:rPr>
              <a:t> hay  </a:t>
            </a:r>
            <a:r>
              <a:rPr lang="en-US" sz="2600" b="1" dirty="0" err="1">
                <a:solidFill>
                  <a:srgbClr val="0070C0"/>
                </a:solidFill>
                <a:latin typeface="Times New Roman" panose="02020603050405020304" pitchFamily="18" charset="0"/>
                <a:cs typeface="Times New Roman" panose="02020603050405020304" pitchFamily="18" charset="0"/>
              </a:rPr>
              <a:t>nhẹ</a:t>
            </a:r>
            <a:r>
              <a:rPr lang="en-US" sz="2600" b="1" dirty="0">
                <a:solidFill>
                  <a:srgbClr val="0070C0"/>
                </a:solidFill>
                <a:latin typeface="Times New Roman" panose="02020603050405020304" pitchFamily="18" charset="0"/>
                <a:cs typeface="Times New Roman" panose="02020603050405020304" pitchFamily="18" charset="0"/>
              </a:rPr>
              <a:t>.</a:t>
            </a:r>
          </a:p>
        </p:txBody>
      </p:sp>
      <p:sp>
        <p:nvSpPr>
          <p:cNvPr id="12" name="TextBox 11"/>
          <p:cNvSpPr txBox="1"/>
          <p:nvPr/>
        </p:nvSpPr>
        <p:spPr>
          <a:xfrm>
            <a:off x="559990" y="3929353"/>
            <a:ext cx="4187959" cy="492443"/>
          </a:xfrm>
          <a:prstGeom prst="rect">
            <a:avLst/>
          </a:prstGeom>
          <a:noFill/>
        </p:spPr>
        <p:txBody>
          <a:bodyPr wrap="square" rtlCol="0">
            <a:spAutoFit/>
          </a:bodyPr>
          <a:lstStyle/>
          <a:p>
            <a:pPr marL="285750" indent="-285750">
              <a:buFont typeface="Wingdings" panose="05000000000000000000" pitchFamily="2" charset="2"/>
              <a:buChar char="ü"/>
            </a:pPr>
            <a:r>
              <a:rPr lang="en-US" sz="2600" b="1" dirty="0" err="1">
                <a:solidFill>
                  <a:srgbClr val="0070C0"/>
                </a:solidFill>
                <a:latin typeface="Times New Roman" pitchFamily="18" charset="0"/>
                <a:cs typeface="Times New Roman" panose="02020603050405020304" pitchFamily="18" charset="0"/>
              </a:rPr>
              <a:t>Tính</a:t>
            </a:r>
            <a:r>
              <a:rPr lang="en-US" sz="2600" b="1" dirty="0">
                <a:solidFill>
                  <a:srgbClr val="0070C0"/>
                </a:solidFill>
                <a:latin typeface="Times New Roman" panose="02020603050405020304" pitchFamily="18" charset="0"/>
                <a:cs typeface="Times New Roman" panose="02020603050405020304" pitchFamily="18" charset="0"/>
              </a:rPr>
              <a:t> bay </a:t>
            </a:r>
            <a:r>
              <a:rPr lang="en-US" sz="2600" b="1" dirty="0" err="1">
                <a:solidFill>
                  <a:srgbClr val="0070C0"/>
                </a:solidFill>
                <a:latin typeface="Times New Roman" panose="02020603050405020304" pitchFamily="18" charset="0"/>
                <a:cs typeface="Times New Roman" panose="02020603050405020304" pitchFamily="18" charset="0"/>
              </a:rPr>
              <a:t>hơi</a:t>
            </a:r>
            <a:endParaRPr lang="en-US" sz="2600" b="1" dirty="0">
              <a:solidFill>
                <a:srgbClr val="0070C0"/>
              </a:solidFill>
              <a:latin typeface="Times New Roman" panose="02020603050405020304" pitchFamily="18" charset="0"/>
              <a:cs typeface="Times New Roman" panose="02020603050405020304" pitchFamily="18" charset="0"/>
            </a:endParaRPr>
          </a:p>
        </p:txBody>
      </p:sp>
      <p:sp>
        <p:nvSpPr>
          <p:cNvPr id="14" name="TextBox 13"/>
          <p:cNvSpPr txBox="1"/>
          <p:nvPr/>
        </p:nvSpPr>
        <p:spPr>
          <a:xfrm>
            <a:off x="532746" y="4559216"/>
            <a:ext cx="7246592" cy="492443"/>
          </a:xfrm>
          <a:prstGeom prst="rect">
            <a:avLst/>
          </a:prstGeom>
          <a:noFill/>
        </p:spPr>
        <p:txBody>
          <a:bodyPr wrap="square" rtlCol="0">
            <a:spAutoFit/>
          </a:bodyPr>
          <a:lstStyle/>
          <a:p>
            <a:pPr marL="285750" indent="-285750">
              <a:buFont typeface="Wingdings" panose="05000000000000000000" pitchFamily="2" charset="2"/>
              <a:buChar char="ü"/>
            </a:pPr>
            <a:r>
              <a:rPr lang="en-US" sz="2600" b="1" dirty="0" err="1">
                <a:solidFill>
                  <a:srgbClr val="0070C0"/>
                </a:solidFill>
                <a:latin typeface="Times New Roman" pitchFamily="18" charset="0"/>
                <a:cs typeface="Times New Roman" panose="02020603050405020304" pitchFamily="18" charset="0"/>
              </a:rPr>
              <a:t>Khả</a:t>
            </a:r>
            <a:r>
              <a:rPr lang="en-US" sz="2600" b="1" dirty="0">
                <a:solidFill>
                  <a:srgbClr val="0070C0"/>
                </a:solidFill>
                <a:latin typeface="Times New Roman" panose="02020603050405020304" pitchFamily="18" charset="0"/>
                <a:cs typeface="Times New Roman" panose="02020603050405020304" pitchFamily="18" charset="0"/>
              </a:rPr>
              <a:t> </a:t>
            </a:r>
            <a:r>
              <a:rPr lang="en-US" sz="2600" b="1" dirty="0" err="1">
                <a:solidFill>
                  <a:srgbClr val="0070C0"/>
                </a:solidFill>
                <a:latin typeface="Times New Roman" panose="02020603050405020304" pitchFamily="18" charset="0"/>
                <a:cs typeface="Times New Roman" panose="02020603050405020304" pitchFamily="18" charset="0"/>
              </a:rPr>
              <a:t>năng</a:t>
            </a:r>
            <a:r>
              <a:rPr lang="en-US" sz="2600" b="1" dirty="0">
                <a:solidFill>
                  <a:srgbClr val="0070C0"/>
                </a:solidFill>
                <a:latin typeface="Times New Roman" panose="02020603050405020304" pitchFamily="18" charset="0"/>
                <a:cs typeface="Times New Roman" panose="02020603050405020304" pitchFamily="18" charset="0"/>
              </a:rPr>
              <a:t> tan </a:t>
            </a:r>
            <a:r>
              <a:rPr lang="en-US" sz="2600" b="1" dirty="0" err="1">
                <a:solidFill>
                  <a:srgbClr val="0070C0"/>
                </a:solidFill>
                <a:latin typeface="Times New Roman" panose="02020603050405020304" pitchFamily="18" charset="0"/>
                <a:cs typeface="Times New Roman" panose="02020603050405020304" pitchFamily="18" charset="0"/>
              </a:rPr>
              <a:t>trong</a:t>
            </a:r>
            <a:r>
              <a:rPr lang="en-US" sz="2600" b="1" dirty="0">
                <a:solidFill>
                  <a:srgbClr val="0070C0"/>
                </a:solidFill>
                <a:latin typeface="Times New Roman" panose="02020603050405020304" pitchFamily="18" charset="0"/>
                <a:cs typeface="Times New Roman" panose="02020603050405020304" pitchFamily="18" charset="0"/>
              </a:rPr>
              <a:t> </a:t>
            </a:r>
            <a:r>
              <a:rPr lang="en-US" sz="2600" b="1" dirty="0" err="1">
                <a:solidFill>
                  <a:srgbClr val="0070C0"/>
                </a:solidFill>
                <a:latin typeface="Times New Roman" panose="02020603050405020304" pitchFamily="18" charset="0"/>
                <a:cs typeface="Times New Roman" panose="02020603050405020304" pitchFamily="18" charset="0"/>
              </a:rPr>
              <a:t>các</a:t>
            </a:r>
            <a:r>
              <a:rPr lang="en-US" sz="2600" b="1" dirty="0">
                <a:solidFill>
                  <a:srgbClr val="0070C0"/>
                </a:solidFill>
                <a:latin typeface="Times New Roman" panose="02020603050405020304" pitchFamily="18" charset="0"/>
                <a:cs typeface="Times New Roman" panose="02020603050405020304" pitchFamily="18" charset="0"/>
              </a:rPr>
              <a:t> dung </a:t>
            </a:r>
            <a:r>
              <a:rPr lang="en-US" sz="2600" b="1" dirty="0" err="1">
                <a:solidFill>
                  <a:srgbClr val="0070C0"/>
                </a:solidFill>
                <a:latin typeface="Times New Roman" panose="02020603050405020304" pitchFamily="18" charset="0"/>
                <a:cs typeface="Times New Roman" panose="02020603050405020304" pitchFamily="18" charset="0"/>
              </a:rPr>
              <a:t>môi</a:t>
            </a:r>
            <a:r>
              <a:rPr lang="en-US" sz="2600" b="1" dirty="0">
                <a:solidFill>
                  <a:srgbClr val="0070C0"/>
                </a:solidFill>
                <a:latin typeface="Times New Roman" panose="02020603050405020304" pitchFamily="18" charset="0"/>
                <a:cs typeface="Times New Roman" panose="02020603050405020304" pitchFamily="18" charset="0"/>
              </a:rPr>
              <a:t> </a:t>
            </a:r>
            <a:r>
              <a:rPr lang="en-US" sz="2600" b="1" dirty="0" err="1">
                <a:solidFill>
                  <a:srgbClr val="0070C0"/>
                </a:solidFill>
                <a:latin typeface="Times New Roman" panose="02020603050405020304" pitchFamily="18" charset="0"/>
                <a:cs typeface="Times New Roman" panose="02020603050405020304" pitchFamily="18" charset="0"/>
              </a:rPr>
              <a:t>khác</a:t>
            </a:r>
            <a:r>
              <a:rPr lang="en-US" sz="2600" b="1" dirty="0">
                <a:solidFill>
                  <a:srgbClr val="0070C0"/>
                </a:solidFill>
                <a:latin typeface="Times New Roman" panose="02020603050405020304" pitchFamily="18" charset="0"/>
                <a:cs typeface="Times New Roman" panose="02020603050405020304" pitchFamily="18" charset="0"/>
              </a:rPr>
              <a:t> </a:t>
            </a:r>
            <a:r>
              <a:rPr lang="en-US" sz="2600" b="1" dirty="0" err="1">
                <a:solidFill>
                  <a:srgbClr val="0070C0"/>
                </a:solidFill>
                <a:latin typeface="Times New Roman" panose="02020603050405020304" pitchFamily="18" charset="0"/>
                <a:cs typeface="Times New Roman" panose="02020603050405020304" pitchFamily="18" charset="0"/>
              </a:rPr>
              <a:t>nhau</a:t>
            </a:r>
            <a:endParaRPr lang="en-US" sz="2600" b="1"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0756854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arn(inVertical)">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barn(inVertical)">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barn(inVertical)">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barn(inVertical)">
                                      <p:cBhvr>
                                        <p:cTn id="2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0" grpId="0"/>
      <p:bldP spid="11" grpId="0"/>
      <p:bldP spid="12" grpId="0"/>
      <p:bldP spid="1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3"/>
          <p:cNvSpPr/>
          <p:nvPr/>
        </p:nvSpPr>
        <p:spPr>
          <a:xfrm>
            <a:off x="0" y="-8352"/>
            <a:ext cx="12192000" cy="6858000"/>
          </a:xfrm>
          <a:prstGeom prst="rect">
            <a:avLst/>
          </a:prstGeom>
          <a:solidFill>
            <a:srgbClr val="E5F7F5">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itchFamily="18" charset="0"/>
              <a:cs typeface="Times New Roman" pitchFamily="18" charset="0"/>
            </a:endParaRPr>
          </a:p>
        </p:txBody>
      </p:sp>
      <p:sp>
        <p:nvSpPr>
          <p:cNvPr id="3" name="Rectangle 2"/>
          <p:cNvSpPr/>
          <p:nvPr/>
        </p:nvSpPr>
        <p:spPr>
          <a:xfrm>
            <a:off x="173974" y="187701"/>
            <a:ext cx="5039742" cy="525252"/>
          </a:xfrm>
          <a:prstGeom prst="rect">
            <a:avLst/>
          </a:prstGeom>
          <a:solidFill>
            <a:srgbClr val="92D050"/>
          </a:solidFill>
          <a:ln>
            <a:solidFill>
              <a:srgbClr val="92D05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latin typeface="Times New Roman" pitchFamily="18" charset="0"/>
                <a:ea typeface="Tahoma" panose="020B0604030504040204" pitchFamily="34" charset="0"/>
                <a:cs typeface="Times New Roman" pitchFamily="18" charset="0"/>
              </a:rPr>
              <a:t>I. </a:t>
            </a:r>
            <a:r>
              <a:rPr lang="en-US" sz="3200" b="1" dirty="0" err="1" smtClean="0">
                <a:latin typeface="Times New Roman" pitchFamily="18" charset="0"/>
                <a:ea typeface="Tahoma" panose="020B0604030504040204" pitchFamily="34" charset="0"/>
                <a:cs typeface="Times New Roman" pitchFamily="18" charset="0"/>
              </a:rPr>
              <a:t>Nguyên</a:t>
            </a:r>
            <a:r>
              <a:rPr lang="en-US" sz="3200" b="1" dirty="0" smtClean="0">
                <a:latin typeface="Times New Roman" pitchFamily="18" charset="0"/>
                <a:ea typeface="Tahoma" panose="020B0604030504040204" pitchFamily="34" charset="0"/>
                <a:cs typeface="Times New Roman" pitchFamily="18" charset="0"/>
              </a:rPr>
              <a:t> </a:t>
            </a:r>
            <a:r>
              <a:rPr lang="en-US" sz="3200" b="1" dirty="0" err="1" smtClean="0">
                <a:latin typeface="Times New Roman" pitchFamily="18" charset="0"/>
                <a:ea typeface="Tahoma" panose="020B0604030504040204" pitchFamily="34" charset="0"/>
                <a:cs typeface="Times New Roman" pitchFamily="18" charset="0"/>
              </a:rPr>
              <a:t>tắc</a:t>
            </a:r>
            <a:r>
              <a:rPr lang="en-US" sz="3200" b="1" dirty="0" smtClean="0">
                <a:latin typeface="Times New Roman" pitchFamily="18" charset="0"/>
                <a:ea typeface="Tahoma" panose="020B0604030504040204" pitchFamily="34" charset="0"/>
                <a:cs typeface="Times New Roman" pitchFamily="18" charset="0"/>
              </a:rPr>
              <a:t> </a:t>
            </a:r>
            <a:r>
              <a:rPr lang="en-US" sz="3200" b="1" dirty="0" err="1" smtClean="0">
                <a:latin typeface="Times New Roman" pitchFamily="18" charset="0"/>
                <a:ea typeface="Tahoma" panose="020B0604030504040204" pitchFamily="34" charset="0"/>
                <a:cs typeface="Times New Roman" pitchFamily="18" charset="0"/>
              </a:rPr>
              <a:t>tách</a:t>
            </a:r>
            <a:r>
              <a:rPr lang="en-US" sz="3200" b="1" dirty="0" smtClean="0">
                <a:latin typeface="Times New Roman" pitchFamily="18" charset="0"/>
                <a:ea typeface="Tahoma" panose="020B0604030504040204" pitchFamily="34" charset="0"/>
                <a:cs typeface="Times New Roman" pitchFamily="18" charset="0"/>
              </a:rPr>
              <a:t> </a:t>
            </a:r>
            <a:r>
              <a:rPr lang="en-US" sz="3200" b="1" dirty="0" err="1" smtClean="0">
                <a:latin typeface="Times New Roman" pitchFamily="18" charset="0"/>
                <a:ea typeface="Tahoma" panose="020B0604030504040204" pitchFamily="34" charset="0"/>
                <a:cs typeface="Times New Roman" pitchFamily="18" charset="0"/>
              </a:rPr>
              <a:t>chất</a:t>
            </a:r>
            <a:endParaRPr lang="en-US" sz="3200" b="1" dirty="0">
              <a:latin typeface="Times New Roman" pitchFamily="18" charset="0"/>
              <a:ea typeface="Tahoma" panose="020B0604030504040204" pitchFamily="34" charset="0"/>
              <a:cs typeface="Times New Roman" pitchFamily="18" charset="0"/>
            </a:endParaRPr>
          </a:p>
        </p:txBody>
      </p:sp>
      <p:sp>
        <p:nvSpPr>
          <p:cNvPr id="4" name="TextBox 3"/>
          <p:cNvSpPr txBox="1"/>
          <p:nvPr/>
        </p:nvSpPr>
        <p:spPr>
          <a:xfrm>
            <a:off x="401396" y="1107296"/>
            <a:ext cx="11548865" cy="1569660"/>
          </a:xfrm>
          <a:prstGeom prst="rect">
            <a:avLst/>
          </a:prstGeom>
          <a:noFill/>
        </p:spPr>
        <p:txBody>
          <a:bodyPr wrap="square" rtlCol="0">
            <a:spAutoFit/>
          </a:bodyPr>
          <a:lstStyle/>
          <a:p>
            <a:pPr algn="just">
              <a:lnSpc>
                <a:spcPct val="150000"/>
              </a:lnSpc>
            </a:pPr>
            <a:r>
              <a:rPr lang="en-US" sz="3200" dirty="0" smtClean="0">
                <a:latin typeface="Times New Roman" pitchFamily="18" charset="0"/>
                <a:ea typeface="Tahoma" panose="020B0604030504040204" pitchFamily="34" charset="0"/>
                <a:cs typeface="Times New Roman" pitchFamily="18" charset="0"/>
              </a:rPr>
              <a:t>- </a:t>
            </a:r>
            <a:r>
              <a:rPr lang="en-US" sz="3200" dirty="0" err="1" smtClean="0">
                <a:latin typeface="Times New Roman" pitchFamily="18" charset="0"/>
                <a:ea typeface="Tahoma" panose="020B0604030504040204" pitchFamily="34" charset="0"/>
                <a:cs typeface="Times New Roman" pitchFamily="18" charset="0"/>
              </a:rPr>
              <a:t>Dựa</a:t>
            </a:r>
            <a:r>
              <a:rPr lang="en-US" sz="3200" dirty="0" smtClean="0">
                <a:latin typeface="Times New Roman" pitchFamily="18" charset="0"/>
                <a:ea typeface="Tahoma" panose="020B0604030504040204" pitchFamily="34" charset="0"/>
                <a:cs typeface="Times New Roman" pitchFamily="18" charset="0"/>
              </a:rPr>
              <a:t> </a:t>
            </a:r>
            <a:r>
              <a:rPr lang="en-US" sz="3200" dirty="0" err="1" smtClean="0">
                <a:latin typeface="Times New Roman" pitchFamily="18" charset="0"/>
                <a:ea typeface="Tahoma" panose="020B0604030504040204" pitchFamily="34" charset="0"/>
                <a:cs typeface="Times New Roman" pitchFamily="18" charset="0"/>
              </a:rPr>
              <a:t>vào</a:t>
            </a:r>
            <a:r>
              <a:rPr lang="en-US" sz="3200" dirty="0" smtClean="0">
                <a:latin typeface="Times New Roman" pitchFamily="18" charset="0"/>
                <a:ea typeface="Tahoma" panose="020B0604030504040204" pitchFamily="34" charset="0"/>
                <a:cs typeface="Times New Roman" pitchFamily="18" charset="0"/>
              </a:rPr>
              <a:t> </a:t>
            </a:r>
            <a:r>
              <a:rPr lang="en-US" sz="3200" dirty="0" err="1" smtClean="0">
                <a:latin typeface="Times New Roman" pitchFamily="18" charset="0"/>
                <a:ea typeface="Tahoma" panose="020B0604030504040204" pitchFamily="34" charset="0"/>
                <a:cs typeface="Times New Roman" pitchFamily="18" charset="0"/>
              </a:rPr>
              <a:t>các</a:t>
            </a:r>
            <a:r>
              <a:rPr lang="en-US" sz="3200" dirty="0" smtClean="0">
                <a:latin typeface="Times New Roman" pitchFamily="18" charset="0"/>
                <a:ea typeface="Tahoma" panose="020B0604030504040204" pitchFamily="34" charset="0"/>
                <a:cs typeface="Times New Roman" pitchFamily="18" charset="0"/>
              </a:rPr>
              <a:t> </a:t>
            </a:r>
            <a:r>
              <a:rPr lang="en-US" sz="3200" dirty="0" err="1" smtClean="0">
                <a:latin typeface="Times New Roman" pitchFamily="18" charset="0"/>
                <a:ea typeface="Tahoma" panose="020B0604030504040204" pitchFamily="34" charset="0"/>
                <a:cs typeface="Times New Roman" pitchFamily="18" charset="0"/>
              </a:rPr>
              <a:t>tính</a:t>
            </a:r>
            <a:r>
              <a:rPr lang="en-US" sz="3200" dirty="0" smtClean="0">
                <a:latin typeface="Times New Roman" pitchFamily="18" charset="0"/>
                <a:ea typeface="Tahoma" panose="020B0604030504040204" pitchFamily="34" charset="0"/>
                <a:cs typeface="Times New Roman" pitchFamily="18" charset="0"/>
              </a:rPr>
              <a:t> </a:t>
            </a:r>
            <a:r>
              <a:rPr lang="en-US" sz="3200" dirty="0" err="1" smtClean="0">
                <a:latin typeface="Times New Roman" pitchFamily="18" charset="0"/>
                <a:ea typeface="Tahoma" panose="020B0604030504040204" pitchFamily="34" charset="0"/>
                <a:cs typeface="Times New Roman" pitchFamily="18" charset="0"/>
              </a:rPr>
              <a:t>chất</a:t>
            </a:r>
            <a:r>
              <a:rPr lang="en-US" sz="3200" dirty="0" smtClean="0">
                <a:latin typeface="Times New Roman" pitchFamily="18" charset="0"/>
                <a:ea typeface="Tahoma" panose="020B0604030504040204" pitchFamily="34" charset="0"/>
                <a:cs typeface="Times New Roman" pitchFamily="18" charset="0"/>
              </a:rPr>
              <a:t> </a:t>
            </a:r>
            <a:r>
              <a:rPr lang="en-US" sz="3200" dirty="0" err="1" smtClean="0">
                <a:latin typeface="Times New Roman" pitchFamily="18" charset="0"/>
                <a:ea typeface="Tahoma" panose="020B0604030504040204" pitchFamily="34" charset="0"/>
                <a:cs typeface="Times New Roman" pitchFamily="18" charset="0"/>
              </a:rPr>
              <a:t>khác</a:t>
            </a:r>
            <a:r>
              <a:rPr lang="en-US" sz="3200" dirty="0" smtClean="0">
                <a:latin typeface="Times New Roman" pitchFamily="18" charset="0"/>
                <a:ea typeface="Tahoma" panose="020B0604030504040204" pitchFamily="34" charset="0"/>
                <a:cs typeface="Times New Roman" pitchFamily="18" charset="0"/>
              </a:rPr>
              <a:t> </a:t>
            </a:r>
            <a:r>
              <a:rPr lang="en-US" sz="3200" dirty="0" err="1" smtClean="0">
                <a:latin typeface="Times New Roman" pitchFamily="18" charset="0"/>
                <a:ea typeface="Tahoma" panose="020B0604030504040204" pitchFamily="34" charset="0"/>
                <a:cs typeface="Times New Roman" pitchFamily="18" charset="0"/>
              </a:rPr>
              <a:t>nhau</a:t>
            </a:r>
            <a:r>
              <a:rPr lang="en-US" sz="3200" dirty="0" smtClean="0">
                <a:latin typeface="Times New Roman" pitchFamily="18" charset="0"/>
                <a:ea typeface="Tahoma" panose="020B0604030504040204" pitchFamily="34" charset="0"/>
                <a:cs typeface="Times New Roman" pitchFamily="18" charset="0"/>
              </a:rPr>
              <a:t> </a:t>
            </a:r>
            <a:r>
              <a:rPr lang="en-US" sz="3200" dirty="0" err="1" smtClean="0">
                <a:latin typeface="Times New Roman" pitchFamily="18" charset="0"/>
                <a:ea typeface="Tahoma" panose="020B0604030504040204" pitchFamily="34" charset="0"/>
                <a:cs typeface="Times New Roman" pitchFamily="18" charset="0"/>
              </a:rPr>
              <a:t>có</a:t>
            </a:r>
            <a:r>
              <a:rPr lang="en-US" sz="3200" dirty="0" smtClean="0">
                <a:latin typeface="Times New Roman" pitchFamily="18" charset="0"/>
                <a:ea typeface="Tahoma" panose="020B0604030504040204" pitchFamily="34" charset="0"/>
                <a:cs typeface="Times New Roman" pitchFamily="18" charset="0"/>
              </a:rPr>
              <a:t> </a:t>
            </a:r>
            <a:r>
              <a:rPr lang="en-US" sz="3200" dirty="0" err="1" smtClean="0">
                <a:latin typeface="Times New Roman" pitchFamily="18" charset="0"/>
                <a:ea typeface="Tahoma" panose="020B0604030504040204" pitchFamily="34" charset="0"/>
                <a:cs typeface="Times New Roman" pitchFamily="18" charset="0"/>
              </a:rPr>
              <a:t>thể</a:t>
            </a:r>
            <a:r>
              <a:rPr lang="en-US" sz="3200" dirty="0" smtClean="0">
                <a:latin typeface="Times New Roman" pitchFamily="18" charset="0"/>
                <a:ea typeface="Tahoma" panose="020B0604030504040204" pitchFamily="34" charset="0"/>
                <a:cs typeface="Times New Roman" pitchFamily="18" charset="0"/>
              </a:rPr>
              <a:t> </a:t>
            </a:r>
            <a:r>
              <a:rPr lang="en-US" sz="3200" dirty="0" err="1" smtClean="0">
                <a:latin typeface="Times New Roman" pitchFamily="18" charset="0"/>
                <a:ea typeface="Tahoma" panose="020B0604030504040204" pitchFamily="34" charset="0"/>
                <a:cs typeface="Times New Roman" pitchFamily="18" charset="0"/>
              </a:rPr>
              <a:t>áp</a:t>
            </a:r>
            <a:r>
              <a:rPr lang="en-US" sz="3200" dirty="0" smtClean="0">
                <a:latin typeface="Times New Roman" pitchFamily="18" charset="0"/>
                <a:ea typeface="Tahoma" panose="020B0604030504040204" pitchFamily="34" charset="0"/>
                <a:cs typeface="Times New Roman" pitchFamily="18" charset="0"/>
              </a:rPr>
              <a:t> </a:t>
            </a:r>
            <a:r>
              <a:rPr lang="en-US" sz="3200" dirty="0" err="1" smtClean="0">
                <a:latin typeface="Times New Roman" pitchFamily="18" charset="0"/>
                <a:ea typeface="Tahoma" panose="020B0604030504040204" pitchFamily="34" charset="0"/>
                <a:cs typeface="Times New Roman" pitchFamily="18" charset="0"/>
              </a:rPr>
              <a:t>dụng</a:t>
            </a:r>
            <a:r>
              <a:rPr lang="en-US" sz="3200" dirty="0" smtClean="0">
                <a:latin typeface="Times New Roman" pitchFamily="18" charset="0"/>
                <a:ea typeface="Tahoma" panose="020B0604030504040204" pitchFamily="34" charset="0"/>
                <a:cs typeface="Times New Roman" pitchFamily="18" charset="0"/>
              </a:rPr>
              <a:t> </a:t>
            </a:r>
            <a:r>
              <a:rPr lang="en-US" sz="3200" dirty="0" err="1" smtClean="0">
                <a:latin typeface="Times New Roman" pitchFamily="18" charset="0"/>
                <a:ea typeface="Tahoma" panose="020B0604030504040204" pitchFamily="34" charset="0"/>
                <a:cs typeface="Times New Roman" pitchFamily="18" charset="0"/>
              </a:rPr>
              <a:t>cách</a:t>
            </a:r>
            <a:r>
              <a:rPr lang="en-US" sz="3200" dirty="0" smtClean="0">
                <a:latin typeface="Times New Roman" pitchFamily="18" charset="0"/>
                <a:ea typeface="Tahoma" panose="020B0604030504040204" pitchFamily="34" charset="0"/>
                <a:cs typeface="Times New Roman" pitchFamily="18" charset="0"/>
              </a:rPr>
              <a:t> </a:t>
            </a:r>
            <a:r>
              <a:rPr lang="en-US" sz="3200" dirty="0" err="1" smtClean="0">
                <a:latin typeface="Times New Roman" pitchFamily="18" charset="0"/>
                <a:ea typeface="Tahoma" panose="020B0604030504040204" pitchFamily="34" charset="0"/>
                <a:cs typeface="Times New Roman" pitchFamily="18" charset="0"/>
              </a:rPr>
              <a:t>phù</a:t>
            </a:r>
            <a:r>
              <a:rPr lang="en-US" sz="3200" dirty="0" smtClean="0">
                <a:latin typeface="Times New Roman" pitchFamily="18" charset="0"/>
                <a:ea typeface="Tahoma" panose="020B0604030504040204" pitchFamily="34" charset="0"/>
                <a:cs typeface="Times New Roman" pitchFamily="18" charset="0"/>
              </a:rPr>
              <a:t> </a:t>
            </a:r>
            <a:r>
              <a:rPr lang="en-US" sz="3200" dirty="0" err="1" smtClean="0">
                <a:latin typeface="Times New Roman" pitchFamily="18" charset="0"/>
                <a:ea typeface="Tahoma" panose="020B0604030504040204" pitchFamily="34" charset="0"/>
                <a:cs typeface="Times New Roman" pitchFamily="18" charset="0"/>
              </a:rPr>
              <a:t>hợp</a:t>
            </a:r>
            <a:r>
              <a:rPr lang="en-US" sz="3200" dirty="0" smtClean="0">
                <a:latin typeface="Times New Roman" pitchFamily="18" charset="0"/>
                <a:ea typeface="Tahoma" panose="020B0604030504040204" pitchFamily="34" charset="0"/>
                <a:cs typeface="Times New Roman" pitchFamily="18" charset="0"/>
              </a:rPr>
              <a:t> </a:t>
            </a:r>
            <a:r>
              <a:rPr lang="en-US" sz="3200" dirty="0" err="1" smtClean="0">
                <a:latin typeface="Times New Roman" pitchFamily="18" charset="0"/>
                <a:ea typeface="Tahoma" panose="020B0604030504040204" pitchFamily="34" charset="0"/>
                <a:cs typeface="Times New Roman" pitchFamily="18" charset="0"/>
              </a:rPr>
              <a:t>để</a:t>
            </a:r>
            <a:r>
              <a:rPr lang="en-US" sz="3200" dirty="0" smtClean="0">
                <a:latin typeface="Times New Roman" pitchFamily="18" charset="0"/>
                <a:ea typeface="Tahoma" panose="020B0604030504040204" pitchFamily="34" charset="0"/>
                <a:cs typeface="Times New Roman" pitchFamily="18" charset="0"/>
              </a:rPr>
              <a:t> </a:t>
            </a:r>
            <a:r>
              <a:rPr lang="en-US" sz="3200" dirty="0" err="1" smtClean="0">
                <a:latin typeface="Times New Roman" pitchFamily="18" charset="0"/>
                <a:ea typeface="Tahoma" panose="020B0604030504040204" pitchFamily="34" charset="0"/>
                <a:cs typeface="Times New Roman" pitchFamily="18" charset="0"/>
              </a:rPr>
              <a:t>tách</a:t>
            </a:r>
            <a:r>
              <a:rPr lang="en-US" sz="3200" dirty="0" smtClean="0">
                <a:latin typeface="Times New Roman" pitchFamily="18" charset="0"/>
                <a:ea typeface="Tahoma" panose="020B0604030504040204" pitchFamily="34" charset="0"/>
                <a:cs typeface="Times New Roman" pitchFamily="18" charset="0"/>
              </a:rPr>
              <a:t> </a:t>
            </a:r>
            <a:r>
              <a:rPr lang="en-US" sz="3200" dirty="0" err="1" smtClean="0">
                <a:latin typeface="Times New Roman" pitchFamily="18" charset="0"/>
                <a:ea typeface="Tahoma" panose="020B0604030504040204" pitchFamily="34" charset="0"/>
                <a:cs typeface="Times New Roman" pitchFamily="18" charset="0"/>
              </a:rPr>
              <a:t>chất</a:t>
            </a:r>
            <a:r>
              <a:rPr lang="en-US" sz="3200" dirty="0" smtClean="0">
                <a:latin typeface="Times New Roman" pitchFamily="18" charset="0"/>
                <a:ea typeface="Tahoma" panose="020B0604030504040204" pitchFamily="34" charset="0"/>
                <a:cs typeface="Times New Roman" pitchFamily="18" charset="0"/>
              </a:rPr>
              <a:t> </a:t>
            </a:r>
            <a:r>
              <a:rPr lang="en-US" sz="3200" dirty="0" err="1" smtClean="0">
                <a:latin typeface="Times New Roman" pitchFamily="18" charset="0"/>
                <a:ea typeface="Tahoma" panose="020B0604030504040204" pitchFamily="34" charset="0"/>
                <a:cs typeface="Times New Roman" pitchFamily="18" charset="0"/>
              </a:rPr>
              <a:t>ra</a:t>
            </a:r>
            <a:r>
              <a:rPr lang="en-US" sz="3200" dirty="0" smtClean="0">
                <a:latin typeface="Times New Roman" pitchFamily="18" charset="0"/>
                <a:ea typeface="Tahoma" panose="020B0604030504040204" pitchFamily="34" charset="0"/>
                <a:cs typeface="Times New Roman" pitchFamily="18" charset="0"/>
              </a:rPr>
              <a:t> </a:t>
            </a:r>
            <a:r>
              <a:rPr lang="en-US" sz="3200" dirty="0" err="1" smtClean="0">
                <a:latin typeface="Times New Roman" pitchFamily="18" charset="0"/>
                <a:ea typeface="Tahoma" panose="020B0604030504040204" pitchFamily="34" charset="0"/>
                <a:cs typeface="Times New Roman" pitchFamily="18" charset="0"/>
              </a:rPr>
              <a:t>khỏi</a:t>
            </a:r>
            <a:r>
              <a:rPr lang="en-US" sz="3200" dirty="0" smtClean="0">
                <a:latin typeface="Times New Roman" pitchFamily="18" charset="0"/>
                <a:ea typeface="Tahoma" panose="020B0604030504040204" pitchFamily="34" charset="0"/>
                <a:cs typeface="Times New Roman" pitchFamily="18" charset="0"/>
              </a:rPr>
              <a:t> </a:t>
            </a:r>
            <a:r>
              <a:rPr lang="en-US" sz="3200" dirty="0" err="1" smtClean="0">
                <a:latin typeface="Times New Roman" pitchFamily="18" charset="0"/>
                <a:ea typeface="Tahoma" panose="020B0604030504040204" pitchFamily="34" charset="0"/>
                <a:cs typeface="Times New Roman" pitchFamily="18" charset="0"/>
              </a:rPr>
              <a:t>hỗn</a:t>
            </a:r>
            <a:r>
              <a:rPr lang="en-US" sz="3200" dirty="0" smtClean="0">
                <a:latin typeface="Times New Roman" pitchFamily="18" charset="0"/>
                <a:ea typeface="Tahoma" panose="020B0604030504040204" pitchFamily="34" charset="0"/>
                <a:cs typeface="Times New Roman" pitchFamily="18" charset="0"/>
              </a:rPr>
              <a:t> </a:t>
            </a:r>
            <a:r>
              <a:rPr lang="en-US" sz="3200" dirty="0" err="1" smtClean="0">
                <a:latin typeface="Times New Roman" pitchFamily="18" charset="0"/>
                <a:ea typeface="Tahoma" panose="020B0604030504040204" pitchFamily="34" charset="0"/>
                <a:cs typeface="Times New Roman" pitchFamily="18" charset="0"/>
              </a:rPr>
              <a:t>hợp</a:t>
            </a:r>
            <a:r>
              <a:rPr lang="en-US" sz="3200" dirty="0" smtClean="0">
                <a:latin typeface="Times New Roman" pitchFamily="18" charset="0"/>
                <a:ea typeface="Tahoma" panose="020B0604030504040204" pitchFamily="34" charset="0"/>
                <a:cs typeface="Times New Roman" pitchFamily="18" charset="0"/>
              </a:rPr>
              <a:t>.</a:t>
            </a:r>
          </a:p>
        </p:txBody>
      </p:sp>
      <p:sp>
        <p:nvSpPr>
          <p:cNvPr id="5" name="Cloud Callout 4"/>
          <p:cNvSpPr/>
          <p:nvPr/>
        </p:nvSpPr>
        <p:spPr>
          <a:xfrm>
            <a:off x="4832606" y="2576543"/>
            <a:ext cx="5257326" cy="3051747"/>
          </a:xfrm>
          <a:prstGeom prst="cloudCallout">
            <a:avLst>
              <a:gd name="adj1" fmla="val -71909"/>
              <a:gd name="adj2" fmla="val 32832"/>
            </a:avLst>
          </a:prstGeom>
          <a:noFill/>
          <a:ln w="28575">
            <a:solidFill>
              <a:schemeClr val="accent1">
                <a:lumMod val="75000"/>
              </a:schemeClr>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itchFamily="18" charset="0"/>
              <a:cs typeface="Times New Roman" pitchFamily="18"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1750" y="3914327"/>
            <a:ext cx="2935321" cy="2935321"/>
          </a:xfrm>
          <a:prstGeom prst="rect">
            <a:avLst/>
          </a:prstGeom>
        </p:spPr>
      </p:pic>
      <p:sp>
        <p:nvSpPr>
          <p:cNvPr id="8" name="TextBox 7"/>
          <p:cNvSpPr txBox="1"/>
          <p:nvPr/>
        </p:nvSpPr>
        <p:spPr>
          <a:xfrm>
            <a:off x="5657868" y="2917435"/>
            <a:ext cx="3738379" cy="1615827"/>
          </a:xfrm>
          <a:prstGeom prst="rect">
            <a:avLst/>
          </a:prstGeom>
          <a:noFill/>
        </p:spPr>
        <p:txBody>
          <a:bodyPr wrap="square" rtlCol="0">
            <a:spAutoFit/>
          </a:bodyPr>
          <a:lstStyle/>
          <a:p>
            <a:pPr algn="just">
              <a:lnSpc>
                <a:spcPct val="150000"/>
              </a:lnSpc>
            </a:pPr>
            <a:r>
              <a:rPr lang="en-US" sz="2200" dirty="0" err="1" smtClean="0">
                <a:latin typeface="Times New Roman" pitchFamily="18" charset="0"/>
                <a:ea typeface="Tahoma" panose="020B0604030504040204" pitchFamily="34" charset="0"/>
                <a:cs typeface="Times New Roman" pitchFamily="18" charset="0"/>
              </a:rPr>
              <a:t>Nêu</a:t>
            </a:r>
            <a:r>
              <a:rPr lang="en-US" sz="2200" dirty="0" smtClean="0">
                <a:latin typeface="Times New Roman" pitchFamily="18" charset="0"/>
                <a:ea typeface="Tahoma" panose="020B0604030504040204" pitchFamily="34" charset="0"/>
                <a:cs typeface="Times New Roman" pitchFamily="18" charset="0"/>
              </a:rPr>
              <a:t> </a:t>
            </a:r>
            <a:r>
              <a:rPr lang="en-US" sz="2200" dirty="0" err="1" smtClean="0">
                <a:latin typeface="Times New Roman" pitchFamily="18" charset="0"/>
                <a:ea typeface="Tahoma" panose="020B0604030504040204" pitchFamily="34" charset="0"/>
                <a:cs typeface="Times New Roman" pitchFamily="18" charset="0"/>
              </a:rPr>
              <a:t>một</a:t>
            </a:r>
            <a:r>
              <a:rPr lang="en-US" sz="2200" dirty="0" smtClean="0">
                <a:latin typeface="Times New Roman" pitchFamily="18" charset="0"/>
                <a:ea typeface="Tahoma" panose="020B0604030504040204" pitchFamily="34" charset="0"/>
                <a:cs typeface="Times New Roman" pitchFamily="18" charset="0"/>
              </a:rPr>
              <a:t> </a:t>
            </a:r>
            <a:r>
              <a:rPr lang="en-US" sz="2200" dirty="0" err="1" smtClean="0">
                <a:latin typeface="Times New Roman" pitchFamily="18" charset="0"/>
                <a:ea typeface="Tahoma" panose="020B0604030504040204" pitchFamily="34" charset="0"/>
                <a:cs typeface="Times New Roman" pitchFamily="18" charset="0"/>
              </a:rPr>
              <a:t>số</a:t>
            </a:r>
            <a:r>
              <a:rPr lang="en-US" sz="2200" dirty="0" smtClean="0">
                <a:latin typeface="Times New Roman" pitchFamily="18" charset="0"/>
                <a:ea typeface="Tahoma" panose="020B0604030504040204" pitchFamily="34" charset="0"/>
                <a:cs typeface="Times New Roman" pitchFamily="18" charset="0"/>
              </a:rPr>
              <a:t> </a:t>
            </a:r>
            <a:r>
              <a:rPr lang="en-US" sz="2200" dirty="0" err="1" smtClean="0">
                <a:latin typeface="Times New Roman" pitchFamily="18" charset="0"/>
                <a:ea typeface="Tahoma" panose="020B0604030504040204" pitchFamily="34" charset="0"/>
                <a:cs typeface="Times New Roman" pitchFamily="18" charset="0"/>
              </a:rPr>
              <a:t>ví</a:t>
            </a:r>
            <a:r>
              <a:rPr lang="en-US" sz="2200" dirty="0" smtClean="0">
                <a:latin typeface="Times New Roman" pitchFamily="18" charset="0"/>
                <a:ea typeface="Tahoma" panose="020B0604030504040204" pitchFamily="34" charset="0"/>
                <a:cs typeface="Times New Roman" pitchFamily="18" charset="0"/>
              </a:rPr>
              <a:t> </a:t>
            </a:r>
            <a:r>
              <a:rPr lang="en-US" sz="2200" dirty="0" err="1" smtClean="0">
                <a:latin typeface="Times New Roman" pitchFamily="18" charset="0"/>
                <a:ea typeface="Tahoma" panose="020B0604030504040204" pitchFamily="34" charset="0"/>
                <a:cs typeface="Times New Roman" pitchFamily="18" charset="0"/>
              </a:rPr>
              <a:t>dụ</a:t>
            </a:r>
            <a:r>
              <a:rPr lang="en-US" sz="2200" dirty="0" smtClean="0">
                <a:latin typeface="Times New Roman" pitchFamily="18" charset="0"/>
                <a:ea typeface="Tahoma" panose="020B0604030504040204" pitchFamily="34" charset="0"/>
                <a:cs typeface="Times New Roman" pitchFamily="18" charset="0"/>
              </a:rPr>
              <a:t> </a:t>
            </a:r>
            <a:r>
              <a:rPr lang="en-US" sz="2200" dirty="0" err="1" smtClean="0">
                <a:latin typeface="Times New Roman" pitchFamily="18" charset="0"/>
                <a:ea typeface="Tahoma" panose="020B0604030504040204" pitchFamily="34" charset="0"/>
                <a:cs typeface="Times New Roman" pitchFamily="18" charset="0"/>
              </a:rPr>
              <a:t>về</a:t>
            </a:r>
            <a:r>
              <a:rPr lang="en-US" sz="2200" dirty="0" smtClean="0">
                <a:latin typeface="Times New Roman" pitchFamily="18" charset="0"/>
                <a:ea typeface="Tahoma" panose="020B0604030504040204" pitchFamily="34" charset="0"/>
                <a:cs typeface="Times New Roman" pitchFamily="18" charset="0"/>
              </a:rPr>
              <a:t> </a:t>
            </a:r>
            <a:r>
              <a:rPr lang="en-US" sz="2200" dirty="0" err="1" smtClean="0">
                <a:latin typeface="Times New Roman" pitchFamily="18" charset="0"/>
                <a:ea typeface="Tahoma" panose="020B0604030504040204" pitchFamily="34" charset="0"/>
                <a:cs typeface="Times New Roman" pitchFamily="18" charset="0"/>
              </a:rPr>
              <a:t>quá</a:t>
            </a:r>
            <a:r>
              <a:rPr lang="en-US" sz="2200" dirty="0" smtClean="0">
                <a:latin typeface="Times New Roman" pitchFamily="18" charset="0"/>
                <a:ea typeface="Tahoma" panose="020B0604030504040204" pitchFamily="34" charset="0"/>
                <a:cs typeface="Times New Roman" pitchFamily="18" charset="0"/>
              </a:rPr>
              <a:t> </a:t>
            </a:r>
            <a:r>
              <a:rPr lang="en-US" sz="2200" dirty="0" err="1" smtClean="0">
                <a:latin typeface="Times New Roman" pitchFamily="18" charset="0"/>
                <a:ea typeface="Tahoma" panose="020B0604030504040204" pitchFamily="34" charset="0"/>
                <a:cs typeface="Times New Roman" pitchFamily="18" charset="0"/>
              </a:rPr>
              <a:t>trình</a:t>
            </a:r>
            <a:r>
              <a:rPr lang="en-US" sz="2200" dirty="0" smtClean="0">
                <a:latin typeface="Times New Roman" pitchFamily="18" charset="0"/>
                <a:ea typeface="Tahoma" panose="020B0604030504040204" pitchFamily="34" charset="0"/>
                <a:cs typeface="Times New Roman" pitchFamily="18" charset="0"/>
              </a:rPr>
              <a:t> </a:t>
            </a:r>
            <a:r>
              <a:rPr lang="en-US" sz="2200" dirty="0" err="1" smtClean="0">
                <a:latin typeface="Times New Roman" pitchFamily="18" charset="0"/>
                <a:ea typeface="Tahoma" panose="020B0604030504040204" pitchFamily="34" charset="0"/>
                <a:cs typeface="Times New Roman" pitchFamily="18" charset="0"/>
              </a:rPr>
              <a:t>tách</a:t>
            </a:r>
            <a:r>
              <a:rPr lang="en-US" sz="2200" dirty="0" smtClean="0">
                <a:latin typeface="Times New Roman" pitchFamily="18" charset="0"/>
                <a:ea typeface="Tahoma" panose="020B0604030504040204" pitchFamily="34" charset="0"/>
                <a:cs typeface="Times New Roman" pitchFamily="18" charset="0"/>
              </a:rPr>
              <a:t> </a:t>
            </a:r>
            <a:r>
              <a:rPr lang="en-US" sz="2200" dirty="0" err="1" smtClean="0">
                <a:latin typeface="Times New Roman" pitchFamily="18" charset="0"/>
                <a:ea typeface="Tahoma" panose="020B0604030504040204" pitchFamily="34" charset="0"/>
                <a:cs typeface="Times New Roman" pitchFamily="18" charset="0"/>
              </a:rPr>
              <a:t>chất</a:t>
            </a:r>
            <a:r>
              <a:rPr lang="en-US" sz="2200" dirty="0" smtClean="0">
                <a:latin typeface="Times New Roman" pitchFamily="18" charset="0"/>
                <a:ea typeface="Tahoma" panose="020B0604030504040204" pitchFamily="34" charset="0"/>
                <a:cs typeface="Times New Roman" pitchFamily="18" charset="0"/>
              </a:rPr>
              <a:t> </a:t>
            </a:r>
            <a:r>
              <a:rPr lang="en-US" sz="2200" dirty="0" err="1" smtClean="0">
                <a:latin typeface="Times New Roman" pitchFamily="18" charset="0"/>
                <a:ea typeface="Tahoma" panose="020B0604030504040204" pitchFamily="34" charset="0"/>
                <a:cs typeface="Times New Roman" pitchFamily="18" charset="0"/>
              </a:rPr>
              <a:t>trong</a:t>
            </a:r>
            <a:r>
              <a:rPr lang="en-US" sz="2200" dirty="0" smtClean="0">
                <a:latin typeface="Times New Roman" pitchFamily="18" charset="0"/>
                <a:ea typeface="Tahoma" panose="020B0604030504040204" pitchFamily="34" charset="0"/>
                <a:cs typeface="Times New Roman" pitchFamily="18" charset="0"/>
              </a:rPr>
              <a:t> </a:t>
            </a:r>
            <a:r>
              <a:rPr lang="en-US" sz="2200" dirty="0" err="1" smtClean="0">
                <a:latin typeface="Times New Roman" pitchFamily="18" charset="0"/>
                <a:ea typeface="Tahoma" panose="020B0604030504040204" pitchFamily="34" charset="0"/>
                <a:cs typeface="Times New Roman" pitchFamily="18" charset="0"/>
              </a:rPr>
              <a:t>tự</a:t>
            </a:r>
            <a:r>
              <a:rPr lang="en-US" sz="2200" dirty="0" smtClean="0">
                <a:latin typeface="Times New Roman" pitchFamily="18" charset="0"/>
                <a:ea typeface="Tahoma" panose="020B0604030504040204" pitchFamily="34" charset="0"/>
                <a:cs typeface="Times New Roman" pitchFamily="18" charset="0"/>
              </a:rPr>
              <a:t> </a:t>
            </a:r>
            <a:r>
              <a:rPr lang="en-US" sz="2200" dirty="0" err="1" smtClean="0">
                <a:latin typeface="Times New Roman" pitchFamily="18" charset="0"/>
                <a:ea typeface="Tahoma" panose="020B0604030504040204" pitchFamily="34" charset="0"/>
                <a:cs typeface="Times New Roman" pitchFamily="18" charset="0"/>
              </a:rPr>
              <a:t>nhiên</a:t>
            </a:r>
            <a:r>
              <a:rPr lang="en-US" sz="2200" dirty="0" smtClean="0">
                <a:latin typeface="Times New Roman" pitchFamily="18" charset="0"/>
                <a:ea typeface="Tahoma" panose="020B0604030504040204" pitchFamily="34" charset="0"/>
                <a:cs typeface="Times New Roman" pitchFamily="18" charset="0"/>
              </a:rPr>
              <a:t> </a:t>
            </a:r>
            <a:r>
              <a:rPr lang="en-US" sz="2200" dirty="0" err="1" smtClean="0">
                <a:latin typeface="Times New Roman" pitchFamily="18" charset="0"/>
                <a:ea typeface="Tahoma" panose="020B0604030504040204" pitchFamily="34" charset="0"/>
                <a:cs typeface="Times New Roman" pitchFamily="18" charset="0"/>
              </a:rPr>
              <a:t>và</a:t>
            </a:r>
            <a:r>
              <a:rPr lang="en-US" sz="2200" dirty="0" smtClean="0">
                <a:latin typeface="Times New Roman" pitchFamily="18" charset="0"/>
                <a:ea typeface="Tahoma" panose="020B0604030504040204" pitchFamily="34" charset="0"/>
                <a:cs typeface="Times New Roman" pitchFamily="18" charset="0"/>
              </a:rPr>
              <a:t> </a:t>
            </a:r>
            <a:r>
              <a:rPr lang="en-US" sz="2200" dirty="0" err="1" smtClean="0">
                <a:latin typeface="Times New Roman" pitchFamily="18" charset="0"/>
                <a:ea typeface="Tahoma" panose="020B0604030504040204" pitchFamily="34" charset="0"/>
                <a:cs typeface="Times New Roman" pitchFamily="18" charset="0"/>
              </a:rPr>
              <a:t>trong</a:t>
            </a:r>
            <a:r>
              <a:rPr lang="en-US" sz="2200" dirty="0" smtClean="0">
                <a:latin typeface="Times New Roman" pitchFamily="18" charset="0"/>
                <a:ea typeface="Tahoma" panose="020B0604030504040204" pitchFamily="34" charset="0"/>
                <a:cs typeface="Times New Roman" pitchFamily="18" charset="0"/>
              </a:rPr>
              <a:t> </a:t>
            </a:r>
            <a:r>
              <a:rPr lang="en-US" sz="2200" dirty="0" err="1" smtClean="0">
                <a:latin typeface="Times New Roman" pitchFamily="18" charset="0"/>
                <a:ea typeface="Tahoma" panose="020B0604030504040204" pitchFamily="34" charset="0"/>
                <a:cs typeface="Times New Roman" pitchFamily="18" charset="0"/>
              </a:rPr>
              <a:t>đời</a:t>
            </a:r>
            <a:r>
              <a:rPr lang="en-US" sz="2200" dirty="0" smtClean="0">
                <a:latin typeface="Times New Roman" pitchFamily="18" charset="0"/>
                <a:ea typeface="Tahoma" panose="020B0604030504040204" pitchFamily="34" charset="0"/>
                <a:cs typeface="Times New Roman" pitchFamily="18" charset="0"/>
              </a:rPr>
              <a:t> </a:t>
            </a:r>
            <a:r>
              <a:rPr lang="en-US" sz="2200" dirty="0" err="1" smtClean="0">
                <a:latin typeface="Times New Roman" pitchFamily="18" charset="0"/>
                <a:ea typeface="Tahoma" panose="020B0604030504040204" pitchFamily="34" charset="0"/>
                <a:cs typeface="Times New Roman" pitchFamily="18" charset="0"/>
              </a:rPr>
              <a:t>sống</a:t>
            </a:r>
            <a:r>
              <a:rPr lang="en-US" sz="2200" dirty="0" smtClean="0">
                <a:latin typeface="Times New Roman" pitchFamily="18" charset="0"/>
                <a:ea typeface="Tahoma" panose="020B0604030504040204" pitchFamily="34" charset="0"/>
                <a:cs typeface="Times New Roman" pitchFamily="18" charset="0"/>
              </a:rPr>
              <a:t> </a:t>
            </a:r>
            <a:r>
              <a:rPr lang="en-US" sz="2200" dirty="0" err="1" smtClean="0">
                <a:latin typeface="Times New Roman" pitchFamily="18" charset="0"/>
                <a:ea typeface="Tahoma" panose="020B0604030504040204" pitchFamily="34" charset="0"/>
                <a:cs typeface="Times New Roman" pitchFamily="18" charset="0"/>
              </a:rPr>
              <a:t>mà</a:t>
            </a:r>
            <a:r>
              <a:rPr lang="en-US" sz="2200" dirty="0" smtClean="0">
                <a:latin typeface="Times New Roman" pitchFamily="18" charset="0"/>
                <a:ea typeface="Tahoma" panose="020B0604030504040204" pitchFamily="34" charset="0"/>
                <a:cs typeface="Times New Roman" pitchFamily="18" charset="0"/>
              </a:rPr>
              <a:t> </a:t>
            </a:r>
            <a:r>
              <a:rPr lang="en-US" sz="2200" dirty="0" err="1" smtClean="0">
                <a:latin typeface="Times New Roman" pitchFamily="18" charset="0"/>
                <a:ea typeface="Tahoma" panose="020B0604030504040204" pitchFamily="34" charset="0"/>
                <a:cs typeface="Times New Roman" pitchFamily="18" charset="0"/>
              </a:rPr>
              <a:t>em</a:t>
            </a:r>
            <a:r>
              <a:rPr lang="en-US" sz="2200" dirty="0" smtClean="0">
                <a:latin typeface="Times New Roman" pitchFamily="18" charset="0"/>
                <a:ea typeface="Tahoma" panose="020B0604030504040204" pitchFamily="34" charset="0"/>
                <a:cs typeface="Times New Roman" pitchFamily="18" charset="0"/>
              </a:rPr>
              <a:t> </a:t>
            </a:r>
            <a:r>
              <a:rPr lang="en-US" sz="2200" dirty="0" err="1" smtClean="0">
                <a:latin typeface="Times New Roman" pitchFamily="18" charset="0"/>
                <a:ea typeface="Tahoma" panose="020B0604030504040204" pitchFamily="34" charset="0"/>
                <a:cs typeface="Times New Roman" pitchFamily="18" charset="0"/>
              </a:rPr>
              <a:t>biết</a:t>
            </a:r>
            <a:r>
              <a:rPr lang="en-US" sz="2200" dirty="0" smtClean="0">
                <a:latin typeface="Times New Roman" pitchFamily="18" charset="0"/>
                <a:ea typeface="Tahoma" panose="020B0604030504040204" pitchFamily="34" charset="0"/>
                <a:cs typeface="Times New Roman" pitchFamily="18" charset="0"/>
              </a:rPr>
              <a:t>?</a:t>
            </a:r>
            <a:endParaRPr lang="en-US" sz="2200" dirty="0">
              <a:latin typeface="Times New Roman" pitchFamily="18" charset="0"/>
              <a:ea typeface="Tahoma" panose="020B0604030504040204" pitchFamily="34" charset="0"/>
              <a:cs typeface="Times New Roman" pitchFamily="18" charset="0"/>
            </a:endParaRPr>
          </a:p>
        </p:txBody>
      </p:sp>
    </p:spTree>
    <p:extLst>
      <p:ext uri="{BB962C8B-B14F-4D97-AF65-F5344CB8AC3E}">
        <p14:creationId xmlns:p14="http://schemas.microsoft.com/office/powerpoint/2010/main" val="318544027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barn(inVertical)">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3"/>
          <p:cNvSpPr/>
          <p:nvPr/>
        </p:nvSpPr>
        <p:spPr>
          <a:xfrm>
            <a:off x="0" y="0"/>
            <a:ext cx="12192000" cy="6858000"/>
          </a:xfrm>
          <a:prstGeom prst="rect">
            <a:avLst/>
          </a:prstGeom>
          <a:solidFill>
            <a:srgbClr val="E5F7F5">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Picture 2"/>
          <p:cNvPicPr>
            <a:picLocks noChangeAspect="1"/>
          </p:cNvPicPr>
          <p:nvPr/>
        </p:nvPicPr>
        <p:blipFill rotWithShape="1">
          <a:blip r:embed="rId2"/>
          <a:srcRect r="894"/>
          <a:stretch/>
        </p:blipFill>
        <p:spPr>
          <a:xfrm>
            <a:off x="954474" y="1093731"/>
            <a:ext cx="5141526" cy="3515471"/>
          </a:xfrm>
          <a:prstGeom prst="rect">
            <a:avLst/>
          </a:prstGeom>
        </p:spPr>
      </p:pic>
      <p:pic>
        <p:nvPicPr>
          <p:cNvPr id="4" name="Picture 3"/>
          <p:cNvPicPr>
            <a:picLocks noChangeAspect="1"/>
          </p:cNvPicPr>
          <p:nvPr/>
        </p:nvPicPr>
        <p:blipFill>
          <a:blip r:embed="rId3"/>
          <a:stretch>
            <a:fillRect/>
          </a:stretch>
        </p:blipFill>
        <p:spPr>
          <a:xfrm>
            <a:off x="6591050" y="1093731"/>
            <a:ext cx="5256140" cy="3515471"/>
          </a:xfrm>
          <a:prstGeom prst="rect">
            <a:avLst/>
          </a:prstGeom>
        </p:spPr>
      </p:pic>
      <p:sp>
        <p:nvSpPr>
          <p:cNvPr id="5" name="TextBox 4"/>
          <p:cNvSpPr txBox="1"/>
          <p:nvPr/>
        </p:nvSpPr>
        <p:spPr>
          <a:xfrm>
            <a:off x="3149600" y="5030952"/>
            <a:ext cx="7078133" cy="584775"/>
          </a:xfrm>
          <a:prstGeom prst="rect">
            <a:avLst/>
          </a:prstGeom>
          <a:noFill/>
        </p:spPr>
        <p:txBody>
          <a:bodyPr wrap="square" rtlCol="0">
            <a:spAutoFit/>
          </a:bodyPr>
          <a:lstStyle/>
          <a:p>
            <a:r>
              <a:rPr lang="en-US" sz="3200" dirty="0" err="1" smtClean="0">
                <a:latin typeface="Times New Roman" pitchFamily="18" charset="0"/>
                <a:ea typeface="Tahoma" panose="020B0604030504040204" pitchFamily="34" charset="0"/>
                <a:cs typeface="Times New Roman" pitchFamily="18" charset="0"/>
              </a:rPr>
              <a:t>Quá</a:t>
            </a:r>
            <a:r>
              <a:rPr lang="en-US" sz="3200" dirty="0" smtClean="0">
                <a:latin typeface="Times New Roman" pitchFamily="18" charset="0"/>
                <a:ea typeface="Tahoma" panose="020B0604030504040204" pitchFamily="34" charset="0"/>
                <a:cs typeface="Times New Roman" pitchFamily="18" charset="0"/>
              </a:rPr>
              <a:t> </a:t>
            </a:r>
            <a:r>
              <a:rPr lang="en-US" sz="3200" dirty="0" err="1" smtClean="0">
                <a:latin typeface="Times New Roman" pitchFamily="18" charset="0"/>
                <a:ea typeface="Tahoma" panose="020B0604030504040204" pitchFamily="34" charset="0"/>
                <a:cs typeface="Times New Roman" pitchFamily="18" charset="0"/>
              </a:rPr>
              <a:t>trình</a:t>
            </a:r>
            <a:r>
              <a:rPr lang="en-US" sz="3200" dirty="0" smtClean="0">
                <a:latin typeface="Times New Roman" pitchFamily="18" charset="0"/>
                <a:ea typeface="Tahoma" panose="020B0604030504040204" pitchFamily="34" charset="0"/>
                <a:cs typeface="Times New Roman" pitchFamily="18" charset="0"/>
              </a:rPr>
              <a:t> </a:t>
            </a:r>
            <a:r>
              <a:rPr lang="en-US" sz="3200" dirty="0" err="1" smtClean="0">
                <a:latin typeface="Times New Roman" pitchFamily="18" charset="0"/>
                <a:ea typeface="Tahoma" panose="020B0604030504040204" pitchFamily="34" charset="0"/>
                <a:cs typeface="Times New Roman" pitchFamily="18" charset="0"/>
              </a:rPr>
              <a:t>tách</a:t>
            </a:r>
            <a:r>
              <a:rPr lang="en-US" sz="3200" dirty="0" smtClean="0">
                <a:latin typeface="Times New Roman" pitchFamily="18" charset="0"/>
                <a:ea typeface="Tahoma" panose="020B0604030504040204" pitchFamily="34" charset="0"/>
                <a:cs typeface="Times New Roman" pitchFamily="18" charset="0"/>
              </a:rPr>
              <a:t> </a:t>
            </a:r>
            <a:r>
              <a:rPr lang="en-US" sz="3200" dirty="0" err="1" smtClean="0">
                <a:latin typeface="Times New Roman" pitchFamily="18" charset="0"/>
                <a:ea typeface="Tahoma" panose="020B0604030504040204" pitchFamily="34" charset="0"/>
                <a:cs typeface="Times New Roman" pitchFamily="18" charset="0"/>
              </a:rPr>
              <a:t>chất</a:t>
            </a:r>
            <a:r>
              <a:rPr lang="en-US" sz="3200" dirty="0" smtClean="0">
                <a:latin typeface="Times New Roman" pitchFamily="18" charset="0"/>
                <a:ea typeface="Tahoma" panose="020B0604030504040204" pitchFamily="34" charset="0"/>
                <a:cs typeface="Times New Roman" pitchFamily="18" charset="0"/>
              </a:rPr>
              <a:t> </a:t>
            </a:r>
            <a:r>
              <a:rPr lang="en-US" sz="3200" dirty="0" err="1" smtClean="0">
                <a:latin typeface="Times New Roman" pitchFamily="18" charset="0"/>
                <a:ea typeface="Tahoma" panose="020B0604030504040204" pitchFamily="34" charset="0"/>
                <a:cs typeface="Times New Roman" pitchFamily="18" charset="0"/>
              </a:rPr>
              <a:t>khi</a:t>
            </a:r>
            <a:r>
              <a:rPr lang="en-US" sz="3200" dirty="0" smtClean="0">
                <a:latin typeface="Times New Roman" pitchFamily="18" charset="0"/>
                <a:ea typeface="Tahoma" panose="020B0604030504040204" pitchFamily="34" charset="0"/>
                <a:cs typeface="Times New Roman" pitchFamily="18" charset="0"/>
              </a:rPr>
              <a:t> </a:t>
            </a:r>
            <a:r>
              <a:rPr lang="en-US" sz="3200" dirty="0" err="1" smtClean="0">
                <a:latin typeface="Times New Roman" pitchFamily="18" charset="0"/>
                <a:ea typeface="Tahoma" panose="020B0604030504040204" pitchFamily="34" charset="0"/>
                <a:cs typeface="Times New Roman" pitchFamily="18" charset="0"/>
              </a:rPr>
              <a:t>nấu</a:t>
            </a:r>
            <a:r>
              <a:rPr lang="en-US" sz="3200" dirty="0" smtClean="0">
                <a:latin typeface="Times New Roman" pitchFamily="18" charset="0"/>
                <a:ea typeface="Tahoma" panose="020B0604030504040204" pitchFamily="34" charset="0"/>
                <a:cs typeface="Times New Roman" pitchFamily="18" charset="0"/>
              </a:rPr>
              <a:t> </a:t>
            </a:r>
            <a:r>
              <a:rPr lang="en-US" sz="3200" dirty="0" err="1" smtClean="0">
                <a:latin typeface="Times New Roman" pitchFamily="18" charset="0"/>
                <a:ea typeface="Tahoma" panose="020B0604030504040204" pitchFamily="34" charset="0"/>
                <a:cs typeface="Times New Roman" pitchFamily="18" charset="0"/>
              </a:rPr>
              <a:t>canh</a:t>
            </a:r>
            <a:r>
              <a:rPr lang="en-US" sz="3200" dirty="0" smtClean="0">
                <a:latin typeface="Times New Roman" pitchFamily="18" charset="0"/>
                <a:ea typeface="Tahoma" panose="020B0604030504040204" pitchFamily="34" charset="0"/>
                <a:cs typeface="Times New Roman" pitchFamily="18" charset="0"/>
              </a:rPr>
              <a:t> </a:t>
            </a:r>
            <a:r>
              <a:rPr lang="en-US" sz="3200" dirty="0" err="1" smtClean="0">
                <a:latin typeface="Times New Roman" pitchFamily="18" charset="0"/>
                <a:ea typeface="Tahoma" panose="020B0604030504040204" pitchFamily="34" charset="0"/>
                <a:cs typeface="Times New Roman" pitchFamily="18" charset="0"/>
              </a:rPr>
              <a:t>cua</a:t>
            </a:r>
            <a:endParaRPr lang="en-US" sz="3200" dirty="0">
              <a:latin typeface="Times New Roman" pitchFamily="18" charset="0"/>
              <a:ea typeface="Tahoma" panose="020B0604030504040204" pitchFamily="34" charset="0"/>
              <a:cs typeface="Times New Roman" pitchFamily="18" charset="0"/>
            </a:endParaRPr>
          </a:p>
        </p:txBody>
      </p:sp>
    </p:spTree>
    <p:extLst>
      <p:ext uri="{BB962C8B-B14F-4D97-AF65-F5344CB8AC3E}">
        <p14:creationId xmlns:p14="http://schemas.microsoft.com/office/powerpoint/2010/main" val="174652430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3"/>
          <p:cNvSpPr/>
          <p:nvPr/>
        </p:nvSpPr>
        <p:spPr>
          <a:xfrm>
            <a:off x="0" y="0"/>
            <a:ext cx="12192000" cy="6858000"/>
          </a:xfrm>
          <a:prstGeom prst="rect">
            <a:avLst/>
          </a:prstGeom>
          <a:solidFill>
            <a:srgbClr val="E5F7F5">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TextBox 2"/>
          <p:cNvSpPr txBox="1"/>
          <p:nvPr/>
        </p:nvSpPr>
        <p:spPr>
          <a:xfrm>
            <a:off x="3632768" y="5624785"/>
            <a:ext cx="3742267" cy="584775"/>
          </a:xfrm>
          <a:prstGeom prst="rect">
            <a:avLst/>
          </a:prstGeom>
          <a:noFill/>
        </p:spPr>
        <p:txBody>
          <a:bodyPr wrap="square" rtlCol="0">
            <a:spAutoFit/>
          </a:bodyPr>
          <a:lstStyle/>
          <a:p>
            <a:r>
              <a:rPr lang="en-US" sz="3200" dirty="0" err="1" smtClean="0">
                <a:latin typeface="Times New Roman" pitchFamily="18" charset="0"/>
                <a:ea typeface="Tahoma" panose="020B0604030504040204" pitchFamily="34" charset="0"/>
                <a:cs typeface="Times New Roman" pitchFamily="18" charset="0"/>
              </a:rPr>
              <a:t>Máy</a:t>
            </a:r>
            <a:r>
              <a:rPr lang="en-US" sz="3200" dirty="0" smtClean="0">
                <a:latin typeface="Times New Roman" pitchFamily="18" charset="0"/>
                <a:ea typeface="Tahoma" panose="020B0604030504040204" pitchFamily="34" charset="0"/>
                <a:cs typeface="Times New Roman" pitchFamily="18" charset="0"/>
              </a:rPr>
              <a:t> </a:t>
            </a:r>
            <a:r>
              <a:rPr lang="en-US" sz="3200" dirty="0" err="1" smtClean="0">
                <a:latin typeface="Times New Roman" pitchFamily="18" charset="0"/>
                <a:ea typeface="Tahoma" panose="020B0604030504040204" pitchFamily="34" charset="0"/>
                <a:cs typeface="Times New Roman" pitchFamily="18" charset="0"/>
              </a:rPr>
              <a:t>lọc</a:t>
            </a:r>
            <a:r>
              <a:rPr lang="en-US" sz="3200" dirty="0" smtClean="0">
                <a:latin typeface="Times New Roman" pitchFamily="18" charset="0"/>
                <a:ea typeface="Tahoma" panose="020B0604030504040204" pitchFamily="34" charset="0"/>
                <a:cs typeface="Times New Roman" pitchFamily="18" charset="0"/>
              </a:rPr>
              <a:t> </a:t>
            </a:r>
            <a:r>
              <a:rPr lang="en-US" sz="3200" dirty="0" err="1" smtClean="0">
                <a:latin typeface="Times New Roman" pitchFamily="18" charset="0"/>
                <a:ea typeface="Tahoma" panose="020B0604030504040204" pitchFamily="34" charset="0"/>
                <a:cs typeface="Times New Roman" pitchFamily="18" charset="0"/>
              </a:rPr>
              <a:t>không</a:t>
            </a:r>
            <a:r>
              <a:rPr lang="en-US" sz="3200" dirty="0" smtClean="0">
                <a:latin typeface="Times New Roman" pitchFamily="18" charset="0"/>
                <a:ea typeface="Tahoma" panose="020B0604030504040204" pitchFamily="34" charset="0"/>
                <a:cs typeface="Times New Roman" pitchFamily="18" charset="0"/>
              </a:rPr>
              <a:t> </a:t>
            </a:r>
            <a:r>
              <a:rPr lang="en-US" sz="3200" dirty="0" err="1" smtClean="0">
                <a:latin typeface="Times New Roman" pitchFamily="18" charset="0"/>
                <a:ea typeface="Tahoma" panose="020B0604030504040204" pitchFamily="34" charset="0"/>
                <a:cs typeface="Times New Roman" pitchFamily="18" charset="0"/>
              </a:rPr>
              <a:t>khí</a:t>
            </a:r>
            <a:endParaRPr lang="en-US" sz="3200" dirty="0">
              <a:latin typeface="Times New Roman" pitchFamily="18" charset="0"/>
              <a:ea typeface="Tahoma" panose="020B0604030504040204" pitchFamily="34" charset="0"/>
              <a:cs typeface="Times New Roman" pitchFamily="18" charset="0"/>
            </a:endParaRPr>
          </a:p>
        </p:txBody>
      </p:sp>
      <p:pic>
        <p:nvPicPr>
          <p:cNvPr id="4" name="Picture 3"/>
          <p:cNvPicPr>
            <a:picLocks noChangeAspect="1"/>
          </p:cNvPicPr>
          <p:nvPr/>
        </p:nvPicPr>
        <p:blipFill rotWithShape="1">
          <a:blip r:embed="rId2"/>
          <a:srcRect l="1728"/>
          <a:stretch/>
        </p:blipFill>
        <p:spPr>
          <a:xfrm>
            <a:off x="1292772" y="541093"/>
            <a:ext cx="9254359" cy="5004190"/>
          </a:xfrm>
          <a:prstGeom prst="rect">
            <a:avLst/>
          </a:prstGeom>
        </p:spPr>
      </p:pic>
    </p:spTree>
    <p:extLst>
      <p:ext uri="{BB962C8B-B14F-4D97-AF65-F5344CB8AC3E}">
        <p14:creationId xmlns:p14="http://schemas.microsoft.com/office/powerpoint/2010/main" val="137085595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3"/>
          <p:cNvSpPr/>
          <p:nvPr/>
        </p:nvSpPr>
        <p:spPr>
          <a:xfrm>
            <a:off x="0" y="0"/>
            <a:ext cx="12192000" cy="6858000"/>
          </a:xfrm>
          <a:prstGeom prst="rect">
            <a:avLst/>
          </a:prstGeom>
          <a:solidFill>
            <a:srgbClr val="E5F7F5">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TextBox 2"/>
          <p:cNvSpPr txBox="1"/>
          <p:nvPr/>
        </p:nvSpPr>
        <p:spPr>
          <a:xfrm>
            <a:off x="1456266" y="4752795"/>
            <a:ext cx="3742267" cy="584775"/>
          </a:xfrm>
          <a:prstGeom prst="rect">
            <a:avLst/>
          </a:prstGeom>
          <a:noFill/>
        </p:spPr>
        <p:txBody>
          <a:bodyPr wrap="square" rtlCol="0">
            <a:spAutoFit/>
          </a:bodyPr>
          <a:lstStyle/>
          <a:p>
            <a:pPr algn="ctr"/>
            <a:r>
              <a:rPr lang="en-US" sz="3200" dirty="0" err="1" smtClean="0">
                <a:latin typeface="Times New Roman" pitchFamily="18" charset="0"/>
                <a:ea typeface="Tahoma" panose="020B0604030504040204" pitchFamily="34" charset="0"/>
                <a:cs typeface="Times New Roman" pitchFamily="18" charset="0"/>
              </a:rPr>
              <a:t>Máy</a:t>
            </a:r>
            <a:r>
              <a:rPr lang="en-US" sz="3200" dirty="0" smtClean="0">
                <a:latin typeface="Times New Roman" pitchFamily="18" charset="0"/>
                <a:ea typeface="Tahoma" panose="020B0604030504040204" pitchFamily="34" charset="0"/>
                <a:cs typeface="Times New Roman" pitchFamily="18" charset="0"/>
              </a:rPr>
              <a:t> </a:t>
            </a:r>
            <a:r>
              <a:rPr lang="en-US" sz="3200" dirty="0" err="1" smtClean="0">
                <a:latin typeface="Times New Roman" pitchFamily="18" charset="0"/>
                <a:ea typeface="Tahoma" panose="020B0604030504040204" pitchFamily="34" charset="0"/>
                <a:cs typeface="Times New Roman" pitchFamily="18" charset="0"/>
              </a:rPr>
              <a:t>lọc</a:t>
            </a:r>
            <a:r>
              <a:rPr lang="en-US" sz="3200" dirty="0" smtClean="0">
                <a:latin typeface="Times New Roman" pitchFamily="18" charset="0"/>
                <a:ea typeface="Tahoma" panose="020B0604030504040204" pitchFamily="34" charset="0"/>
                <a:cs typeface="Times New Roman" pitchFamily="18" charset="0"/>
              </a:rPr>
              <a:t> </a:t>
            </a:r>
            <a:r>
              <a:rPr lang="en-US" sz="3200" dirty="0" err="1" smtClean="0">
                <a:latin typeface="Times New Roman" pitchFamily="18" charset="0"/>
                <a:ea typeface="Tahoma" panose="020B0604030504040204" pitchFamily="34" charset="0"/>
                <a:cs typeface="Times New Roman" pitchFamily="18" charset="0"/>
              </a:rPr>
              <a:t>nước</a:t>
            </a:r>
            <a:endParaRPr lang="en-US" sz="3200" dirty="0">
              <a:latin typeface="Times New Roman" pitchFamily="18" charset="0"/>
              <a:ea typeface="Tahoma" panose="020B0604030504040204" pitchFamily="34" charset="0"/>
              <a:cs typeface="Times New Roman" pitchFamily="18" charset="0"/>
            </a:endParaRPr>
          </a:p>
        </p:txBody>
      </p:sp>
      <p:pic>
        <p:nvPicPr>
          <p:cNvPr id="4" name="Picture 3"/>
          <p:cNvPicPr>
            <a:picLocks noChangeAspect="1"/>
          </p:cNvPicPr>
          <p:nvPr/>
        </p:nvPicPr>
        <p:blipFill rotWithShape="1">
          <a:blip r:embed="rId2"/>
          <a:srcRect t="1737"/>
          <a:stretch/>
        </p:blipFill>
        <p:spPr>
          <a:xfrm>
            <a:off x="711294" y="1625600"/>
            <a:ext cx="4736896" cy="2624092"/>
          </a:xfrm>
          <a:prstGeom prst="rect">
            <a:avLst/>
          </a:prstGeom>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24675" y="1625600"/>
            <a:ext cx="5141636" cy="26796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0002589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814"/>
        <p:cNvGrpSpPr/>
        <p:nvPr/>
      </p:nvGrpSpPr>
      <p:grpSpPr>
        <a:xfrm>
          <a:off x="0" y="0"/>
          <a:ext cx="0" cy="0"/>
          <a:chOff x="0" y="0"/>
          <a:chExt cx="0" cy="0"/>
        </a:xfrm>
      </p:grpSpPr>
      <p:sp>
        <p:nvSpPr>
          <p:cNvPr id="815" name="Google Shape;815;p48"/>
          <p:cNvSpPr/>
          <p:nvPr/>
        </p:nvSpPr>
        <p:spPr>
          <a:xfrm flipH="1">
            <a:off x="5236483" y="3139167"/>
            <a:ext cx="1428060" cy="93629"/>
          </a:xfrm>
          <a:custGeom>
            <a:avLst/>
            <a:gdLst/>
            <a:ahLst/>
            <a:cxnLst/>
            <a:rect l="l" t="t" r="r" b="b"/>
            <a:pathLst>
              <a:path w="285612" h="7061" extrusionOk="0">
                <a:moveTo>
                  <a:pt x="54672" y="1"/>
                </a:moveTo>
                <a:cubicBezTo>
                  <a:pt x="36503" y="1"/>
                  <a:pt x="18350" y="890"/>
                  <a:pt x="327" y="3448"/>
                </a:cubicBezTo>
                <a:cubicBezTo>
                  <a:pt x="1" y="3489"/>
                  <a:pt x="1217" y="5428"/>
                  <a:pt x="1866" y="5428"/>
                </a:cubicBezTo>
                <a:cubicBezTo>
                  <a:pt x="1885" y="5428"/>
                  <a:pt x="1905" y="5426"/>
                  <a:pt x="1923" y="5423"/>
                </a:cubicBezTo>
                <a:cubicBezTo>
                  <a:pt x="19891" y="2898"/>
                  <a:pt x="37970" y="2014"/>
                  <a:pt x="56077" y="2014"/>
                </a:cubicBezTo>
                <a:cubicBezTo>
                  <a:pt x="74717" y="2014"/>
                  <a:pt x="93385" y="2950"/>
                  <a:pt x="111989" y="3995"/>
                </a:cubicBezTo>
                <a:cubicBezTo>
                  <a:pt x="130431" y="5045"/>
                  <a:pt x="148873" y="6095"/>
                  <a:pt x="167316" y="6641"/>
                </a:cubicBezTo>
                <a:cubicBezTo>
                  <a:pt x="177708" y="6923"/>
                  <a:pt x="188088" y="7060"/>
                  <a:pt x="198468" y="7060"/>
                </a:cubicBezTo>
                <a:cubicBezTo>
                  <a:pt x="206635" y="7060"/>
                  <a:pt x="214803" y="6975"/>
                  <a:pt x="222978" y="6809"/>
                </a:cubicBezTo>
                <a:cubicBezTo>
                  <a:pt x="243773" y="6347"/>
                  <a:pt x="264568" y="5339"/>
                  <a:pt x="285321" y="3742"/>
                </a:cubicBezTo>
                <a:cubicBezTo>
                  <a:pt x="285612" y="3742"/>
                  <a:pt x="284421" y="1726"/>
                  <a:pt x="283745" y="1726"/>
                </a:cubicBezTo>
                <a:cubicBezTo>
                  <a:pt x="283738" y="1726"/>
                  <a:pt x="283731" y="1726"/>
                  <a:pt x="283724" y="1726"/>
                </a:cubicBezTo>
                <a:cubicBezTo>
                  <a:pt x="254777" y="3930"/>
                  <a:pt x="225753" y="5052"/>
                  <a:pt x="196692" y="5052"/>
                </a:cubicBezTo>
                <a:cubicBezTo>
                  <a:pt x="188639" y="5052"/>
                  <a:pt x="180583" y="4966"/>
                  <a:pt x="172525" y="4793"/>
                </a:cubicBezTo>
                <a:cubicBezTo>
                  <a:pt x="135598" y="3995"/>
                  <a:pt x="98798" y="550"/>
                  <a:pt x="61913" y="46"/>
                </a:cubicBezTo>
                <a:cubicBezTo>
                  <a:pt x="59499" y="16"/>
                  <a:pt x="57085" y="1"/>
                  <a:pt x="54672"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121897" tIns="121897" rIns="121897" bIns="121897" anchor="ctr" anchorCtr="0">
            <a:noAutofit/>
          </a:bodyPr>
          <a:lstStyle/>
          <a:p>
            <a:endParaRPr>
              <a:latin typeface="+mj-lt"/>
            </a:endParaRPr>
          </a:p>
        </p:txBody>
      </p:sp>
      <p:grpSp>
        <p:nvGrpSpPr>
          <p:cNvPr id="816" name="Google Shape;816;p48"/>
          <p:cNvGrpSpPr/>
          <p:nvPr/>
        </p:nvGrpSpPr>
        <p:grpSpPr>
          <a:xfrm rot="-5400000">
            <a:off x="5176109" y="1788630"/>
            <a:ext cx="372467" cy="417100"/>
            <a:chOff x="1835200" y="3337050"/>
            <a:chExt cx="279350" cy="312825"/>
          </a:xfrm>
        </p:grpSpPr>
        <p:sp>
          <p:nvSpPr>
            <p:cNvPr id="817" name="Google Shape;817;p48"/>
            <p:cNvSpPr/>
            <p:nvPr/>
          </p:nvSpPr>
          <p:spPr>
            <a:xfrm>
              <a:off x="1835200" y="3337050"/>
              <a:ext cx="64900" cy="154325"/>
            </a:xfrm>
            <a:custGeom>
              <a:avLst/>
              <a:gdLst/>
              <a:ahLst/>
              <a:cxnLst/>
              <a:rect l="l" t="t" r="r" b="b"/>
              <a:pathLst>
                <a:path w="2596" h="6173" extrusionOk="0">
                  <a:moveTo>
                    <a:pt x="2595" y="795"/>
                  </a:moveTo>
                  <a:cubicBezTo>
                    <a:pt x="2574" y="942"/>
                    <a:pt x="2511" y="1172"/>
                    <a:pt x="2449" y="1381"/>
                  </a:cubicBezTo>
                  <a:lnTo>
                    <a:pt x="1967" y="3034"/>
                  </a:lnTo>
                  <a:cubicBezTo>
                    <a:pt x="1779" y="3599"/>
                    <a:pt x="1549" y="4143"/>
                    <a:pt x="1361" y="4729"/>
                  </a:cubicBezTo>
                  <a:cubicBezTo>
                    <a:pt x="1277" y="4959"/>
                    <a:pt x="1214" y="5189"/>
                    <a:pt x="1130" y="5461"/>
                  </a:cubicBezTo>
                  <a:cubicBezTo>
                    <a:pt x="1110" y="5566"/>
                    <a:pt x="1089" y="5691"/>
                    <a:pt x="1047" y="5796"/>
                  </a:cubicBezTo>
                  <a:cubicBezTo>
                    <a:pt x="963" y="6005"/>
                    <a:pt x="838" y="6131"/>
                    <a:pt x="607" y="6173"/>
                  </a:cubicBezTo>
                  <a:cubicBezTo>
                    <a:pt x="398" y="6173"/>
                    <a:pt x="231" y="6068"/>
                    <a:pt x="168" y="5859"/>
                  </a:cubicBezTo>
                  <a:cubicBezTo>
                    <a:pt x="63" y="5545"/>
                    <a:pt x="1" y="5252"/>
                    <a:pt x="105" y="4938"/>
                  </a:cubicBezTo>
                  <a:cubicBezTo>
                    <a:pt x="168" y="4771"/>
                    <a:pt x="252" y="4624"/>
                    <a:pt x="314" y="4457"/>
                  </a:cubicBezTo>
                  <a:cubicBezTo>
                    <a:pt x="628" y="3871"/>
                    <a:pt x="838" y="3201"/>
                    <a:pt x="1026" y="2532"/>
                  </a:cubicBezTo>
                  <a:cubicBezTo>
                    <a:pt x="1193" y="2030"/>
                    <a:pt x="1361" y="1569"/>
                    <a:pt x="1528" y="1088"/>
                  </a:cubicBezTo>
                  <a:cubicBezTo>
                    <a:pt x="1612" y="858"/>
                    <a:pt x="1654" y="586"/>
                    <a:pt x="1737" y="356"/>
                  </a:cubicBezTo>
                  <a:cubicBezTo>
                    <a:pt x="1821" y="147"/>
                    <a:pt x="1988" y="0"/>
                    <a:pt x="2177" y="21"/>
                  </a:cubicBezTo>
                  <a:cubicBezTo>
                    <a:pt x="2386" y="63"/>
                    <a:pt x="2511" y="230"/>
                    <a:pt x="2532" y="440"/>
                  </a:cubicBezTo>
                  <a:cubicBezTo>
                    <a:pt x="2532" y="460"/>
                    <a:pt x="2574" y="586"/>
                    <a:pt x="2595" y="795"/>
                  </a:cubicBezTo>
                  <a:close/>
                </a:path>
              </a:pathLst>
            </a:custGeom>
            <a:solidFill>
              <a:schemeClr val="dk1"/>
            </a:solidFill>
            <a:ln>
              <a:noFill/>
            </a:ln>
          </p:spPr>
          <p:txBody>
            <a:bodyPr spcFirstLastPara="1" wrap="square" lIns="91425" tIns="91425" rIns="91425" bIns="91425" anchor="ctr" anchorCtr="0">
              <a:noAutofit/>
            </a:bodyPr>
            <a:lstStyle/>
            <a:p>
              <a:endParaRPr>
                <a:latin typeface="+mj-lt"/>
              </a:endParaRPr>
            </a:p>
          </p:txBody>
        </p:sp>
        <p:sp>
          <p:nvSpPr>
            <p:cNvPr id="818" name="Google Shape;818;p48"/>
            <p:cNvSpPr/>
            <p:nvPr/>
          </p:nvSpPr>
          <p:spPr>
            <a:xfrm>
              <a:off x="1948725" y="3612700"/>
              <a:ext cx="165825" cy="37175"/>
            </a:xfrm>
            <a:custGeom>
              <a:avLst/>
              <a:gdLst/>
              <a:ahLst/>
              <a:cxnLst/>
              <a:rect l="l" t="t" r="r" b="b"/>
              <a:pathLst>
                <a:path w="6633" h="1487" extrusionOk="0">
                  <a:moveTo>
                    <a:pt x="2260" y="1466"/>
                  </a:moveTo>
                  <a:cubicBezTo>
                    <a:pt x="1653" y="1382"/>
                    <a:pt x="1088" y="1340"/>
                    <a:pt x="481" y="1256"/>
                  </a:cubicBezTo>
                  <a:cubicBezTo>
                    <a:pt x="377" y="1235"/>
                    <a:pt x="272" y="1214"/>
                    <a:pt x="167" y="1152"/>
                  </a:cubicBezTo>
                  <a:cubicBezTo>
                    <a:pt x="21" y="1068"/>
                    <a:pt x="0" y="817"/>
                    <a:pt x="146" y="733"/>
                  </a:cubicBezTo>
                  <a:cubicBezTo>
                    <a:pt x="272" y="649"/>
                    <a:pt x="398" y="608"/>
                    <a:pt x="544" y="587"/>
                  </a:cubicBezTo>
                  <a:cubicBezTo>
                    <a:pt x="1109" y="524"/>
                    <a:pt x="1653" y="440"/>
                    <a:pt x="2239" y="419"/>
                  </a:cubicBezTo>
                  <a:cubicBezTo>
                    <a:pt x="2846" y="398"/>
                    <a:pt x="3411" y="398"/>
                    <a:pt x="4017" y="273"/>
                  </a:cubicBezTo>
                  <a:cubicBezTo>
                    <a:pt x="4582" y="126"/>
                    <a:pt x="5189" y="85"/>
                    <a:pt x="5796" y="22"/>
                  </a:cubicBezTo>
                  <a:cubicBezTo>
                    <a:pt x="5984" y="1"/>
                    <a:pt x="6193" y="64"/>
                    <a:pt x="6361" y="105"/>
                  </a:cubicBezTo>
                  <a:cubicBezTo>
                    <a:pt x="6612" y="189"/>
                    <a:pt x="6633" y="524"/>
                    <a:pt x="6445" y="691"/>
                  </a:cubicBezTo>
                  <a:cubicBezTo>
                    <a:pt x="6361" y="754"/>
                    <a:pt x="6277" y="817"/>
                    <a:pt x="6152" y="859"/>
                  </a:cubicBezTo>
                  <a:cubicBezTo>
                    <a:pt x="5900" y="942"/>
                    <a:pt x="5608" y="1068"/>
                    <a:pt x="5356" y="1110"/>
                  </a:cubicBezTo>
                  <a:cubicBezTo>
                    <a:pt x="4310" y="1173"/>
                    <a:pt x="3306" y="1486"/>
                    <a:pt x="2260" y="1466"/>
                  </a:cubicBezTo>
                  <a:close/>
                </a:path>
              </a:pathLst>
            </a:custGeom>
            <a:solidFill>
              <a:schemeClr val="dk1"/>
            </a:solidFill>
            <a:ln>
              <a:noFill/>
            </a:ln>
          </p:spPr>
          <p:txBody>
            <a:bodyPr spcFirstLastPara="1" wrap="square" lIns="91425" tIns="91425" rIns="91425" bIns="91425" anchor="ctr" anchorCtr="0">
              <a:noAutofit/>
            </a:bodyPr>
            <a:lstStyle/>
            <a:p>
              <a:endParaRPr>
                <a:latin typeface="+mj-lt"/>
              </a:endParaRPr>
            </a:p>
          </p:txBody>
        </p:sp>
        <p:sp>
          <p:nvSpPr>
            <p:cNvPr id="819" name="Google Shape;819;p48"/>
            <p:cNvSpPr/>
            <p:nvPr/>
          </p:nvSpPr>
          <p:spPr>
            <a:xfrm>
              <a:off x="1926750" y="3445325"/>
              <a:ext cx="122425" cy="81100"/>
            </a:xfrm>
            <a:custGeom>
              <a:avLst/>
              <a:gdLst/>
              <a:ahLst/>
              <a:cxnLst/>
              <a:rect l="l" t="t" r="r" b="b"/>
              <a:pathLst>
                <a:path w="4897" h="3244" extrusionOk="0">
                  <a:moveTo>
                    <a:pt x="4373" y="0"/>
                  </a:moveTo>
                  <a:cubicBezTo>
                    <a:pt x="4415" y="21"/>
                    <a:pt x="4562" y="63"/>
                    <a:pt x="4624" y="84"/>
                  </a:cubicBezTo>
                  <a:cubicBezTo>
                    <a:pt x="4855" y="189"/>
                    <a:pt x="4896" y="502"/>
                    <a:pt x="4729" y="649"/>
                  </a:cubicBezTo>
                  <a:cubicBezTo>
                    <a:pt x="4708" y="712"/>
                    <a:pt x="4666" y="733"/>
                    <a:pt x="4603" y="754"/>
                  </a:cubicBezTo>
                  <a:cubicBezTo>
                    <a:pt x="3515" y="1528"/>
                    <a:pt x="2427" y="2302"/>
                    <a:pt x="1235" y="2909"/>
                  </a:cubicBezTo>
                  <a:cubicBezTo>
                    <a:pt x="1005" y="3013"/>
                    <a:pt x="753" y="3118"/>
                    <a:pt x="523" y="3202"/>
                  </a:cubicBezTo>
                  <a:cubicBezTo>
                    <a:pt x="356" y="3243"/>
                    <a:pt x="168" y="3202"/>
                    <a:pt x="84" y="3034"/>
                  </a:cubicBezTo>
                  <a:cubicBezTo>
                    <a:pt x="42" y="2909"/>
                    <a:pt x="0" y="2699"/>
                    <a:pt x="63" y="2574"/>
                  </a:cubicBezTo>
                  <a:cubicBezTo>
                    <a:pt x="147" y="2407"/>
                    <a:pt x="314" y="2260"/>
                    <a:pt x="481" y="2176"/>
                  </a:cubicBezTo>
                  <a:cubicBezTo>
                    <a:pt x="942" y="1883"/>
                    <a:pt x="1465" y="1632"/>
                    <a:pt x="1946" y="1298"/>
                  </a:cubicBezTo>
                  <a:cubicBezTo>
                    <a:pt x="2406" y="1026"/>
                    <a:pt x="2867" y="733"/>
                    <a:pt x="3306" y="419"/>
                  </a:cubicBezTo>
                  <a:cubicBezTo>
                    <a:pt x="3641" y="210"/>
                    <a:pt x="3955" y="21"/>
                    <a:pt x="4373" y="0"/>
                  </a:cubicBezTo>
                  <a:close/>
                </a:path>
              </a:pathLst>
            </a:custGeom>
            <a:solidFill>
              <a:schemeClr val="dk1"/>
            </a:solidFill>
            <a:ln>
              <a:noFill/>
            </a:ln>
          </p:spPr>
          <p:txBody>
            <a:bodyPr spcFirstLastPara="1" wrap="square" lIns="91425" tIns="91425" rIns="91425" bIns="91425" anchor="ctr" anchorCtr="0">
              <a:noAutofit/>
            </a:bodyPr>
            <a:lstStyle/>
            <a:p>
              <a:endParaRPr>
                <a:latin typeface="+mj-lt"/>
              </a:endParaRPr>
            </a:p>
          </p:txBody>
        </p:sp>
      </p:grpSp>
      <p:sp>
        <p:nvSpPr>
          <p:cNvPr id="820" name="Google Shape;820;p48"/>
          <p:cNvSpPr txBox="1">
            <a:spLocks noGrp="1"/>
          </p:cNvSpPr>
          <p:nvPr>
            <p:ph type="title"/>
          </p:nvPr>
        </p:nvSpPr>
        <p:spPr>
          <a:xfrm>
            <a:off x="2135200" y="3247533"/>
            <a:ext cx="7921600" cy="1122400"/>
          </a:xfrm>
          <a:prstGeom prst="rect">
            <a:avLst/>
          </a:prstGeom>
        </p:spPr>
        <p:txBody>
          <a:bodyPr spcFirstLastPara="1" wrap="square" lIns="121897" tIns="121897" rIns="121897" bIns="121897" anchor="ctr" anchorCtr="0">
            <a:noAutofit/>
          </a:bodyPr>
          <a:lstStyle/>
          <a:p>
            <a:r>
              <a:rPr lang="vi-VN" dirty="0" smtClean="0">
                <a:solidFill>
                  <a:srgbClr val="FF0000"/>
                </a:solidFill>
              </a:rPr>
              <a:t>MỘT SỐ CÁCH TÁCH CHẤT</a:t>
            </a:r>
            <a:endParaRPr dirty="0">
              <a:solidFill>
                <a:srgbClr val="FF0000"/>
              </a:solidFill>
            </a:endParaRPr>
          </a:p>
        </p:txBody>
      </p:sp>
      <p:sp>
        <p:nvSpPr>
          <p:cNvPr id="822" name="Google Shape;822;p48"/>
          <p:cNvSpPr txBox="1">
            <a:spLocks noGrp="1"/>
          </p:cNvSpPr>
          <p:nvPr>
            <p:ph type="title" idx="2"/>
          </p:nvPr>
        </p:nvSpPr>
        <p:spPr>
          <a:xfrm>
            <a:off x="4394200" y="1562100"/>
            <a:ext cx="4686300" cy="1522933"/>
          </a:xfrm>
          <a:prstGeom prst="rect">
            <a:avLst/>
          </a:prstGeom>
        </p:spPr>
        <p:txBody>
          <a:bodyPr spcFirstLastPara="1" wrap="square" lIns="121897" tIns="121897" rIns="121897" bIns="121897" anchor="ctr" anchorCtr="0">
            <a:noAutofit/>
          </a:bodyPr>
          <a:lstStyle/>
          <a:p>
            <a:r>
              <a:rPr lang="en-GB" dirty="0">
                <a:solidFill>
                  <a:schemeClr val="tx1"/>
                </a:solidFill>
              </a:rPr>
              <a:t>02</a:t>
            </a:r>
            <a:endParaRPr dirty="0">
              <a:solidFill>
                <a:schemeClr val="tx1"/>
              </a:solidFill>
            </a:endParaRPr>
          </a:p>
        </p:txBody>
      </p:sp>
      <p:grpSp>
        <p:nvGrpSpPr>
          <p:cNvPr id="823" name="Google Shape;823;p48"/>
          <p:cNvGrpSpPr/>
          <p:nvPr/>
        </p:nvGrpSpPr>
        <p:grpSpPr>
          <a:xfrm>
            <a:off x="5666684" y="6279134"/>
            <a:ext cx="858600" cy="260900"/>
            <a:chOff x="806663" y="3241275"/>
            <a:chExt cx="643950" cy="195675"/>
          </a:xfrm>
        </p:grpSpPr>
        <p:sp>
          <p:nvSpPr>
            <p:cNvPr id="824" name="Google Shape;824;p48"/>
            <p:cNvSpPr/>
            <p:nvPr/>
          </p:nvSpPr>
          <p:spPr>
            <a:xfrm>
              <a:off x="808238" y="3264300"/>
              <a:ext cx="600025" cy="172650"/>
            </a:xfrm>
            <a:custGeom>
              <a:avLst/>
              <a:gdLst/>
              <a:ahLst/>
              <a:cxnLst/>
              <a:rect l="l" t="t" r="r" b="b"/>
              <a:pathLst>
                <a:path w="24001" h="6906" extrusionOk="0">
                  <a:moveTo>
                    <a:pt x="22870" y="858"/>
                  </a:moveTo>
                  <a:cubicBezTo>
                    <a:pt x="22054" y="1026"/>
                    <a:pt x="21406" y="1570"/>
                    <a:pt x="20694" y="1967"/>
                  </a:cubicBezTo>
                  <a:cubicBezTo>
                    <a:pt x="20673" y="1967"/>
                    <a:pt x="20652" y="1988"/>
                    <a:pt x="20652" y="1988"/>
                  </a:cubicBezTo>
                  <a:cubicBezTo>
                    <a:pt x="19941" y="2156"/>
                    <a:pt x="19334" y="2469"/>
                    <a:pt x="18727" y="2930"/>
                  </a:cubicBezTo>
                  <a:cubicBezTo>
                    <a:pt x="18497" y="3118"/>
                    <a:pt x="18141" y="3537"/>
                    <a:pt x="17744" y="3871"/>
                  </a:cubicBezTo>
                  <a:cubicBezTo>
                    <a:pt x="18100" y="3034"/>
                    <a:pt x="18497" y="2156"/>
                    <a:pt x="17535" y="1570"/>
                  </a:cubicBezTo>
                  <a:cubicBezTo>
                    <a:pt x="17576" y="1381"/>
                    <a:pt x="17618" y="1172"/>
                    <a:pt x="17576" y="942"/>
                  </a:cubicBezTo>
                  <a:cubicBezTo>
                    <a:pt x="17556" y="377"/>
                    <a:pt x="16991" y="0"/>
                    <a:pt x="16426" y="293"/>
                  </a:cubicBezTo>
                  <a:cubicBezTo>
                    <a:pt x="15735" y="649"/>
                    <a:pt x="15317" y="1444"/>
                    <a:pt x="14961" y="2114"/>
                  </a:cubicBezTo>
                  <a:cubicBezTo>
                    <a:pt x="14815" y="2469"/>
                    <a:pt x="14647" y="2783"/>
                    <a:pt x="14501" y="3118"/>
                  </a:cubicBezTo>
                  <a:cubicBezTo>
                    <a:pt x="14333" y="2407"/>
                    <a:pt x="14082" y="1779"/>
                    <a:pt x="13287" y="1633"/>
                  </a:cubicBezTo>
                  <a:cubicBezTo>
                    <a:pt x="12952" y="1277"/>
                    <a:pt x="12408" y="1214"/>
                    <a:pt x="11990" y="1591"/>
                  </a:cubicBezTo>
                  <a:cubicBezTo>
                    <a:pt x="11341" y="2218"/>
                    <a:pt x="11467" y="3055"/>
                    <a:pt x="11404" y="3829"/>
                  </a:cubicBezTo>
                  <a:cubicBezTo>
                    <a:pt x="10714" y="3055"/>
                    <a:pt x="10149" y="2177"/>
                    <a:pt x="9165" y="1758"/>
                  </a:cubicBezTo>
                  <a:cubicBezTo>
                    <a:pt x="8684" y="1549"/>
                    <a:pt x="7910" y="1737"/>
                    <a:pt x="7847" y="2323"/>
                  </a:cubicBezTo>
                  <a:cubicBezTo>
                    <a:pt x="7575" y="2197"/>
                    <a:pt x="7261" y="2156"/>
                    <a:pt x="6885" y="2197"/>
                  </a:cubicBezTo>
                  <a:cubicBezTo>
                    <a:pt x="6592" y="2218"/>
                    <a:pt x="6257" y="2407"/>
                    <a:pt x="6110" y="2679"/>
                  </a:cubicBezTo>
                  <a:cubicBezTo>
                    <a:pt x="6069" y="2637"/>
                    <a:pt x="6027" y="2616"/>
                    <a:pt x="6006" y="2595"/>
                  </a:cubicBezTo>
                  <a:cubicBezTo>
                    <a:pt x="5315" y="2051"/>
                    <a:pt x="4562" y="1633"/>
                    <a:pt x="3704" y="1988"/>
                  </a:cubicBezTo>
                  <a:cubicBezTo>
                    <a:pt x="2783" y="2386"/>
                    <a:pt x="3851" y="3829"/>
                    <a:pt x="4980" y="5001"/>
                  </a:cubicBezTo>
                  <a:cubicBezTo>
                    <a:pt x="4353" y="4813"/>
                    <a:pt x="3725" y="4583"/>
                    <a:pt x="3181" y="4290"/>
                  </a:cubicBezTo>
                  <a:cubicBezTo>
                    <a:pt x="2344" y="3850"/>
                    <a:pt x="1403" y="3620"/>
                    <a:pt x="482" y="3850"/>
                  </a:cubicBezTo>
                  <a:cubicBezTo>
                    <a:pt x="168" y="3934"/>
                    <a:pt x="1" y="4311"/>
                    <a:pt x="189" y="4583"/>
                  </a:cubicBezTo>
                  <a:cubicBezTo>
                    <a:pt x="942" y="5817"/>
                    <a:pt x="1988" y="6152"/>
                    <a:pt x="3286" y="6654"/>
                  </a:cubicBezTo>
                  <a:cubicBezTo>
                    <a:pt x="3851" y="6884"/>
                    <a:pt x="4667" y="6905"/>
                    <a:pt x="4750" y="6152"/>
                  </a:cubicBezTo>
                  <a:cubicBezTo>
                    <a:pt x="4750" y="6089"/>
                    <a:pt x="4750" y="6068"/>
                    <a:pt x="4708" y="6026"/>
                  </a:cubicBezTo>
                  <a:cubicBezTo>
                    <a:pt x="5483" y="6257"/>
                    <a:pt x="6215" y="6550"/>
                    <a:pt x="6989" y="6759"/>
                  </a:cubicBezTo>
                  <a:cubicBezTo>
                    <a:pt x="7491" y="6884"/>
                    <a:pt x="7805" y="6466"/>
                    <a:pt x="7742" y="6068"/>
                  </a:cubicBezTo>
                  <a:cubicBezTo>
                    <a:pt x="7805" y="6131"/>
                    <a:pt x="7847" y="6152"/>
                    <a:pt x="7889" y="6194"/>
                  </a:cubicBezTo>
                  <a:cubicBezTo>
                    <a:pt x="8349" y="6675"/>
                    <a:pt x="9144" y="6361"/>
                    <a:pt x="9270" y="5775"/>
                  </a:cubicBezTo>
                  <a:cubicBezTo>
                    <a:pt x="9709" y="6047"/>
                    <a:pt x="10421" y="5880"/>
                    <a:pt x="10609" y="5441"/>
                  </a:cubicBezTo>
                  <a:cubicBezTo>
                    <a:pt x="10839" y="5713"/>
                    <a:pt x="11090" y="5943"/>
                    <a:pt x="11404" y="6152"/>
                  </a:cubicBezTo>
                  <a:cubicBezTo>
                    <a:pt x="11509" y="6194"/>
                    <a:pt x="11592" y="6257"/>
                    <a:pt x="11697" y="6257"/>
                  </a:cubicBezTo>
                  <a:cubicBezTo>
                    <a:pt x="12178" y="6717"/>
                    <a:pt x="13120" y="6654"/>
                    <a:pt x="13287" y="5859"/>
                  </a:cubicBezTo>
                  <a:cubicBezTo>
                    <a:pt x="13287" y="5817"/>
                    <a:pt x="13329" y="5775"/>
                    <a:pt x="13329" y="5734"/>
                  </a:cubicBezTo>
                  <a:cubicBezTo>
                    <a:pt x="13475" y="5880"/>
                    <a:pt x="13685" y="5985"/>
                    <a:pt x="13957" y="5985"/>
                  </a:cubicBezTo>
                  <a:cubicBezTo>
                    <a:pt x="14815" y="6068"/>
                    <a:pt x="15359" y="5315"/>
                    <a:pt x="15756" y="4625"/>
                  </a:cubicBezTo>
                  <a:cubicBezTo>
                    <a:pt x="15735" y="4792"/>
                    <a:pt x="15735" y="4918"/>
                    <a:pt x="15756" y="5085"/>
                  </a:cubicBezTo>
                  <a:cubicBezTo>
                    <a:pt x="15777" y="5420"/>
                    <a:pt x="15986" y="5817"/>
                    <a:pt x="16363" y="5859"/>
                  </a:cubicBezTo>
                  <a:cubicBezTo>
                    <a:pt x="17158" y="5985"/>
                    <a:pt x="17744" y="5734"/>
                    <a:pt x="18267" y="5336"/>
                  </a:cubicBezTo>
                  <a:cubicBezTo>
                    <a:pt x="18372" y="5399"/>
                    <a:pt x="18497" y="5420"/>
                    <a:pt x="18665" y="5399"/>
                  </a:cubicBezTo>
                  <a:cubicBezTo>
                    <a:pt x="19711" y="5252"/>
                    <a:pt x="21510" y="4415"/>
                    <a:pt x="21824" y="3244"/>
                  </a:cubicBezTo>
                  <a:cubicBezTo>
                    <a:pt x="21991" y="3139"/>
                    <a:pt x="22159" y="3034"/>
                    <a:pt x="22347" y="2930"/>
                  </a:cubicBezTo>
                  <a:cubicBezTo>
                    <a:pt x="22766" y="3578"/>
                    <a:pt x="24000" y="3432"/>
                    <a:pt x="24000" y="2469"/>
                  </a:cubicBezTo>
                  <a:lnTo>
                    <a:pt x="24000" y="1674"/>
                  </a:lnTo>
                  <a:cubicBezTo>
                    <a:pt x="24000" y="1109"/>
                    <a:pt x="23414" y="754"/>
                    <a:pt x="22870" y="858"/>
                  </a:cubicBezTo>
                  <a:close/>
                  <a:moveTo>
                    <a:pt x="4353" y="6068"/>
                  </a:moveTo>
                  <a:cubicBezTo>
                    <a:pt x="4185" y="6340"/>
                    <a:pt x="3223" y="5754"/>
                    <a:pt x="2993" y="5671"/>
                  </a:cubicBezTo>
                  <a:cubicBezTo>
                    <a:pt x="2470" y="5524"/>
                    <a:pt x="2009" y="5231"/>
                    <a:pt x="1633" y="4876"/>
                  </a:cubicBezTo>
                  <a:cubicBezTo>
                    <a:pt x="2365" y="5064"/>
                    <a:pt x="3014" y="5587"/>
                    <a:pt x="3746" y="5775"/>
                  </a:cubicBezTo>
                  <a:cubicBezTo>
                    <a:pt x="3976" y="5838"/>
                    <a:pt x="4206" y="5922"/>
                    <a:pt x="4457" y="5985"/>
                  </a:cubicBezTo>
                  <a:cubicBezTo>
                    <a:pt x="4416" y="5985"/>
                    <a:pt x="4374" y="6026"/>
                    <a:pt x="4353" y="6068"/>
                  </a:cubicBezTo>
                  <a:close/>
                </a:path>
              </a:pathLst>
            </a:custGeom>
            <a:solidFill>
              <a:schemeClr val="accent5"/>
            </a:solidFill>
            <a:ln>
              <a:noFill/>
            </a:ln>
          </p:spPr>
          <p:txBody>
            <a:bodyPr spcFirstLastPara="1" wrap="square" lIns="91425" tIns="91425" rIns="91425" bIns="91425" anchor="ctr" anchorCtr="0">
              <a:noAutofit/>
            </a:bodyPr>
            <a:lstStyle/>
            <a:p>
              <a:endParaRPr>
                <a:latin typeface="+mj-lt"/>
              </a:endParaRPr>
            </a:p>
          </p:txBody>
        </p:sp>
        <p:sp>
          <p:nvSpPr>
            <p:cNvPr id="825" name="Google Shape;825;p48"/>
            <p:cNvSpPr/>
            <p:nvPr/>
          </p:nvSpPr>
          <p:spPr>
            <a:xfrm>
              <a:off x="806663" y="3241275"/>
              <a:ext cx="643950" cy="188350"/>
            </a:xfrm>
            <a:custGeom>
              <a:avLst/>
              <a:gdLst/>
              <a:ahLst/>
              <a:cxnLst/>
              <a:rect l="l" t="t" r="r" b="b"/>
              <a:pathLst>
                <a:path w="25758" h="7534" extrusionOk="0">
                  <a:moveTo>
                    <a:pt x="4709" y="4897"/>
                  </a:moveTo>
                  <a:cubicBezTo>
                    <a:pt x="4499" y="4583"/>
                    <a:pt x="4311" y="4332"/>
                    <a:pt x="4144" y="4060"/>
                  </a:cubicBezTo>
                  <a:cubicBezTo>
                    <a:pt x="4039" y="3872"/>
                    <a:pt x="3997" y="3704"/>
                    <a:pt x="3914" y="3474"/>
                  </a:cubicBezTo>
                  <a:cubicBezTo>
                    <a:pt x="3767" y="3098"/>
                    <a:pt x="3725" y="2679"/>
                    <a:pt x="3767" y="2261"/>
                  </a:cubicBezTo>
                  <a:cubicBezTo>
                    <a:pt x="3809" y="1633"/>
                    <a:pt x="4290" y="1214"/>
                    <a:pt x="4918" y="1361"/>
                  </a:cubicBezTo>
                  <a:cubicBezTo>
                    <a:pt x="5567" y="1528"/>
                    <a:pt x="6215" y="1675"/>
                    <a:pt x="6822" y="2051"/>
                  </a:cubicBezTo>
                  <a:cubicBezTo>
                    <a:pt x="7387" y="2386"/>
                    <a:pt x="7994" y="2700"/>
                    <a:pt x="8600" y="3014"/>
                  </a:cubicBezTo>
                  <a:cubicBezTo>
                    <a:pt x="8852" y="3139"/>
                    <a:pt x="9124" y="3223"/>
                    <a:pt x="9417" y="3328"/>
                  </a:cubicBezTo>
                  <a:cubicBezTo>
                    <a:pt x="9772" y="2993"/>
                    <a:pt x="9877" y="2595"/>
                    <a:pt x="10044" y="2240"/>
                  </a:cubicBezTo>
                  <a:cubicBezTo>
                    <a:pt x="10253" y="1779"/>
                    <a:pt x="10421" y="1319"/>
                    <a:pt x="10672" y="859"/>
                  </a:cubicBezTo>
                  <a:cubicBezTo>
                    <a:pt x="10881" y="440"/>
                    <a:pt x="11258" y="273"/>
                    <a:pt x="11760" y="273"/>
                  </a:cubicBezTo>
                  <a:cubicBezTo>
                    <a:pt x="12199" y="273"/>
                    <a:pt x="12492" y="419"/>
                    <a:pt x="12681" y="817"/>
                  </a:cubicBezTo>
                  <a:cubicBezTo>
                    <a:pt x="12890" y="1235"/>
                    <a:pt x="13099" y="1654"/>
                    <a:pt x="13329" y="2072"/>
                  </a:cubicBezTo>
                  <a:cubicBezTo>
                    <a:pt x="13413" y="2240"/>
                    <a:pt x="13538" y="2323"/>
                    <a:pt x="13664" y="2512"/>
                  </a:cubicBezTo>
                  <a:cubicBezTo>
                    <a:pt x="14187" y="1989"/>
                    <a:pt x="14710" y="1507"/>
                    <a:pt x="15212" y="1005"/>
                  </a:cubicBezTo>
                  <a:cubicBezTo>
                    <a:pt x="15484" y="712"/>
                    <a:pt x="15798" y="524"/>
                    <a:pt x="16133" y="315"/>
                  </a:cubicBezTo>
                  <a:cubicBezTo>
                    <a:pt x="16656" y="1"/>
                    <a:pt x="17200" y="1"/>
                    <a:pt x="17744" y="64"/>
                  </a:cubicBezTo>
                  <a:cubicBezTo>
                    <a:pt x="18100" y="85"/>
                    <a:pt x="18267" y="273"/>
                    <a:pt x="18330" y="629"/>
                  </a:cubicBezTo>
                  <a:cubicBezTo>
                    <a:pt x="18351" y="921"/>
                    <a:pt x="18351" y="1214"/>
                    <a:pt x="18351" y="1528"/>
                  </a:cubicBezTo>
                  <a:cubicBezTo>
                    <a:pt x="18351" y="1737"/>
                    <a:pt x="18414" y="1926"/>
                    <a:pt x="18435" y="2177"/>
                  </a:cubicBezTo>
                  <a:cubicBezTo>
                    <a:pt x="18623" y="2156"/>
                    <a:pt x="18748" y="2135"/>
                    <a:pt x="18874" y="2072"/>
                  </a:cubicBezTo>
                  <a:cubicBezTo>
                    <a:pt x="19983" y="1675"/>
                    <a:pt x="21071" y="1256"/>
                    <a:pt x="22285" y="1214"/>
                  </a:cubicBezTo>
                  <a:cubicBezTo>
                    <a:pt x="22494" y="1214"/>
                    <a:pt x="22661" y="1110"/>
                    <a:pt x="22870" y="1047"/>
                  </a:cubicBezTo>
                  <a:cubicBezTo>
                    <a:pt x="23561" y="880"/>
                    <a:pt x="24210" y="1047"/>
                    <a:pt x="24858" y="1256"/>
                  </a:cubicBezTo>
                  <a:cubicBezTo>
                    <a:pt x="24963" y="1298"/>
                    <a:pt x="25109" y="1361"/>
                    <a:pt x="25151" y="1465"/>
                  </a:cubicBezTo>
                  <a:cubicBezTo>
                    <a:pt x="25465" y="2135"/>
                    <a:pt x="25758" y="2784"/>
                    <a:pt x="25339" y="3495"/>
                  </a:cubicBezTo>
                  <a:cubicBezTo>
                    <a:pt x="25214" y="3725"/>
                    <a:pt x="25046" y="3934"/>
                    <a:pt x="24900" y="4144"/>
                  </a:cubicBezTo>
                  <a:lnTo>
                    <a:pt x="23707" y="5797"/>
                  </a:lnTo>
                  <a:cubicBezTo>
                    <a:pt x="23645" y="5922"/>
                    <a:pt x="23561" y="6027"/>
                    <a:pt x="23435" y="6131"/>
                  </a:cubicBezTo>
                  <a:cubicBezTo>
                    <a:pt x="23268" y="6257"/>
                    <a:pt x="23121" y="6257"/>
                    <a:pt x="22933" y="6152"/>
                  </a:cubicBezTo>
                  <a:cubicBezTo>
                    <a:pt x="22766" y="6048"/>
                    <a:pt x="22661" y="5901"/>
                    <a:pt x="22703" y="5713"/>
                  </a:cubicBezTo>
                  <a:cubicBezTo>
                    <a:pt x="22745" y="5462"/>
                    <a:pt x="22829" y="5253"/>
                    <a:pt x="22954" y="5043"/>
                  </a:cubicBezTo>
                  <a:cubicBezTo>
                    <a:pt x="23268" y="4562"/>
                    <a:pt x="23645" y="4081"/>
                    <a:pt x="23979" y="3621"/>
                  </a:cubicBezTo>
                  <a:cubicBezTo>
                    <a:pt x="24126" y="3411"/>
                    <a:pt x="24314" y="3202"/>
                    <a:pt x="24419" y="2951"/>
                  </a:cubicBezTo>
                  <a:cubicBezTo>
                    <a:pt x="24628" y="2533"/>
                    <a:pt x="24398" y="2114"/>
                    <a:pt x="23917" y="2051"/>
                  </a:cubicBezTo>
                  <a:cubicBezTo>
                    <a:pt x="23707" y="2010"/>
                    <a:pt x="23498" y="1989"/>
                    <a:pt x="23289" y="2010"/>
                  </a:cubicBezTo>
                  <a:cubicBezTo>
                    <a:pt x="21971" y="2219"/>
                    <a:pt x="20590" y="2386"/>
                    <a:pt x="19376" y="2951"/>
                  </a:cubicBezTo>
                  <a:cubicBezTo>
                    <a:pt x="18895" y="3202"/>
                    <a:pt x="18414" y="3223"/>
                    <a:pt x="17912" y="3160"/>
                  </a:cubicBezTo>
                  <a:cubicBezTo>
                    <a:pt x="17514" y="3118"/>
                    <a:pt x="17326" y="2930"/>
                    <a:pt x="17305" y="2512"/>
                  </a:cubicBezTo>
                  <a:cubicBezTo>
                    <a:pt x="17284" y="2198"/>
                    <a:pt x="17305" y="1863"/>
                    <a:pt x="17305" y="1549"/>
                  </a:cubicBezTo>
                  <a:cubicBezTo>
                    <a:pt x="17305" y="1382"/>
                    <a:pt x="17263" y="1214"/>
                    <a:pt x="17221" y="1005"/>
                  </a:cubicBezTo>
                  <a:cubicBezTo>
                    <a:pt x="16656" y="1068"/>
                    <a:pt x="16259" y="1319"/>
                    <a:pt x="15903" y="1675"/>
                  </a:cubicBezTo>
                  <a:cubicBezTo>
                    <a:pt x="15443" y="2156"/>
                    <a:pt x="14982" y="2595"/>
                    <a:pt x="14543" y="3056"/>
                  </a:cubicBezTo>
                  <a:cubicBezTo>
                    <a:pt x="14375" y="3223"/>
                    <a:pt x="14250" y="3349"/>
                    <a:pt x="14082" y="3474"/>
                  </a:cubicBezTo>
                  <a:cubicBezTo>
                    <a:pt x="13643" y="3767"/>
                    <a:pt x="13078" y="3662"/>
                    <a:pt x="12806" y="3223"/>
                  </a:cubicBezTo>
                  <a:cubicBezTo>
                    <a:pt x="12555" y="2805"/>
                    <a:pt x="12346" y="2323"/>
                    <a:pt x="12095" y="1884"/>
                  </a:cubicBezTo>
                  <a:cubicBezTo>
                    <a:pt x="11990" y="1675"/>
                    <a:pt x="11865" y="1486"/>
                    <a:pt x="11718" y="1235"/>
                  </a:cubicBezTo>
                  <a:cubicBezTo>
                    <a:pt x="11572" y="1361"/>
                    <a:pt x="11446" y="1465"/>
                    <a:pt x="11404" y="1570"/>
                  </a:cubicBezTo>
                  <a:cubicBezTo>
                    <a:pt x="11237" y="1905"/>
                    <a:pt x="11090" y="2282"/>
                    <a:pt x="10923" y="2616"/>
                  </a:cubicBezTo>
                  <a:cubicBezTo>
                    <a:pt x="10735" y="3014"/>
                    <a:pt x="10588" y="3432"/>
                    <a:pt x="10358" y="3830"/>
                  </a:cubicBezTo>
                  <a:cubicBezTo>
                    <a:pt x="10065" y="4311"/>
                    <a:pt x="9689" y="4458"/>
                    <a:pt x="9145" y="4290"/>
                  </a:cubicBezTo>
                  <a:cubicBezTo>
                    <a:pt x="8789" y="4186"/>
                    <a:pt x="8412" y="4039"/>
                    <a:pt x="8077" y="3872"/>
                  </a:cubicBezTo>
                  <a:cubicBezTo>
                    <a:pt x="7450" y="3558"/>
                    <a:pt x="6822" y="3202"/>
                    <a:pt x="6215" y="2846"/>
                  </a:cubicBezTo>
                  <a:cubicBezTo>
                    <a:pt x="5713" y="2574"/>
                    <a:pt x="5232" y="2407"/>
                    <a:pt x="4667" y="2219"/>
                  </a:cubicBezTo>
                  <a:cubicBezTo>
                    <a:pt x="4499" y="2846"/>
                    <a:pt x="4709" y="3349"/>
                    <a:pt x="4981" y="3788"/>
                  </a:cubicBezTo>
                  <a:cubicBezTo>
                    <a:pt x="5378" y="4353"/>
                    <a:pt x="5818" y="4834"/>
                    <a:pt x="6278" y="5357"/>
                  </a:cubicBezTo>
                  <a:cubicBezTo>
                    <a:pt x="6445" y="5608"/>
                    <a:pt x="6696" y="5776"/>
                    <a:pt x="7010" y="5839"/>
                  </a:cubicBezTo>
                  <a:cubicBezTo>
                    <a:pt x="7387" y="5922"/>
                    <a:pt x="7575" y="6299"/>
                    <a:pt x="7847" y="6571"/>
                  </a:cubicBezTo>
                  <a:cubicBezTo>
                    <a:pt x="7952" y="6675"/>
                    <a:pt x="7952" y="6968"/>
                    <a:pt x="7889" y="7136"/>
                  </a:cubicBezTo>
                  <a:cubicBezTo>
                    <a:pt x="7847" y="7429"/>
                    <a:pt x="7471" y="7533"/>
                    <a:pt x="7282" y="7324"/>
                  </a:cubicBezTo>
                  <a:cubicBezTo>
                    <a:pt x="6906" y="6822"/>
                    <a:pt x="6299" y="6613"/>
                    <a:pt x="5797" y="6278"/>
                  </a:cubicBezTo>
                  <a:cubicBezTo>
                    <a:pt x="5023" y="5755"/>
                    <a:pt x="4102" y="5671"/>
                    <a:pt x="3265" y="5336"/>
                  </a:cubicBezTo>
                  <a:cubicBezTo>
                    <a:pt x="2867" y="5190"/>
                    <a:pt x="2407" y="5085"/>
                    <a:pt x="1821" y="5106"/>
                  </a:cubicBezTo>
                  <a:cubicBezTo>
                    <a:pt x="2093" y="5420"/>
                    <a:pt x="2302" y="5650"/>
                    <a:pt x="2470" y="5922"/>
                  </a:cubicBezTo>
                  <a:cubicBezTo>
                    <a:pt x="2658" y="6152"/>
                    <a:pt x="2826" y="6383"/>
                    <a:pt x="2972" y="6655"/>
                  </a:cubicBezTo>
                  <a:cubicBezTo>
                    <a:pt x="2993" y="6696"/>
                    <a:pt x="2972" y="6864"/>
                    <a:pt x="2930" y="6885"/>
                  </a:cubicBezTo>
                  <a:cubicBezTo>
                    <a:pt x="2846" y="6927"/>
                    <a:pt x="2679" y="7010"/>
                    <a:pt x="2616" y="6989"/>
                  </a:cubicBezTo>
                  <a:cubicBezTo>
                    <a:pt x="2365" y="6864"/>
                    <a:pt x="2156" y="6696"/>
                    <a:pt x="1947" y="6550"/>
                  </a:cubicBezTo>
                  <a:cubicBezTo>
                    <a:pt x="1486" y="6173"/>
                    <a:pt x="1089" y="5734"/>
                    <a:pt x="566" y="5441"/>
                  </a:cubicBezTo>
                  <a:cubicBezTo>
                    <a:pt x="440" y="5399"/>
                    <a:pt x="357" y="5253"/>
                    <a:pt x="252" y="5127"/>
                  </a:cubicBezTo>
                  <a:cubicBezTo>
                    <a:pt x="1" y="4771"/>
                    <a:pt x="147" y="4186"/>
                    <a:pt x="691" y="4165"/>
                  </a:cubicBezTo>
                  <a:cubicBezTo>
                    <a:pt x="1800" y="4102"/>
                    <a:pt x="2867" y="4269"/>
                    <a:pt x="3872" y="4771"/>
                  </a:cubicBezTo>
                  <a:cubicBezTo>
                    <a:pt x="4102" y="4876"/>
                    <a:pt x="4332" y="5023"/>
                    <a:pt x="4709" y="4897"/>
                  </a:cubicBezTo>
                  <a:close/>
                </a:path>
              </a:pathLst>
            </a:custGeom>
            <a:solidFill>
              <a:schemeClr val="dk1"/>
            </a:solidFill>
            <a:ln>
              <a:noFill/>
            </a:ln>
          </p:spPr>
          <p:txBody>
            <a:bodyPr spcFirstLastPara="1" wrap="square" lIns="91425" tIns="91425" rIns="91425" bIns="91425" anchor="ctr" anchorCtr="0">
              <a:noAutofit/>
            </a:bodyPr>
            <a:lstStyle/>
            <a:p>
              <a:endParaRPr>
                <a:latin typeface="+mj-lt"/>
              </a:endParaRPr>
            </a:p>
          </p:txBody>
        </p:sp>
      </p:grpSp>
      <p:grpSp>
        <p:nvGrpSpPr>
          <p:cNvPr id="826" name="Google Shape;826;p48"/>
          <p:cNvGrpSpPr/>
          <p:nvPr/>
        </p:nvGrpSpPr>
        <p:grpSpPr>
          <a:xfrm>
            <a:off x="523867" y="378767"/>
            <a:ext cx="1141067" cy="995300"/>
            <a:chOff x="7711700" y="384600"/>
            <a:chExt cx="855800" cy="746475"/>
          </a:xfrm>
        </p:grpSpPr>
        <p:sp>
          <p:nvSpPr>
            <p:cNvPr id="827" name="Google Shape;827;p48"/>
            <p:cNvSpPr/>
            <p:nvPr/>
          </p:nvSpPr>
          <p:spPr>
            <a:xfrm>
              <a:off x="7996275" y="410750"/>
              <a:ext cx="245350" cy="269425"/>
            </a:xfrm>
            <a:custGeom>
              <a:avLst/>
              <a:gdLst/>
              <a:ahLst/>
              <a:cxnLst/>
              <a:rect l="l" t="t" r="r" b="b"/>
              <a:pathLst>
                <a:path w="9814" h="10777" extrusionOk="0">
                  <a:moveTo>
                    <a:pt x="5712" y="10776"/>
                  </a:moveTo>
                  <a:cubicBezTo>
                    <a:pt x="5022" y="10713"/>
                    <a:pt x="4373" y="10525"/>
                    <a:pt x="3767" y="10190"/>
                  </a:cubicBezTo>
                  <a:cubicBezTo>
                    <a:pt x="3557" y="10044"/>
                    <a:pt x="3411" y="9897"/>
                    <a:pt x="3369" y="9625"/>
                  </a:cubicBezTo>
                  <a:cubicBezTo>
                    <a:pt x="3118" y="8161"/>
                    <a:pt x="2093" y="7219"/>
                    <a:pt x="1046" y="6277"/>
                  </a:cubicBezTo>
                  <a:cubicBezTo>
                    <a:pt x="126" y="5482"/>
                    <a:pt x="0" y="4541"/>
                    <a:pt x="314" y="3620"/>
                  </a:cubicBezTo>
                  <a:cubicBezTo>
                    <a:pt x="544" y="2972"/>
                    <a:pt x="921" y="2344"/>
                    <a:pt x="1214" y="1716"/>
                  </a:cubicBezTo>
                  <a:cubicBezTo>
                    <a:pt x="1235" y="1632"/>
                    <a:pt x="1319" y="1549"/>
                    <a:pt x="1360" y="1507"/>
                  </a:cubicBezTo>
                  <a:cubicBezTo>
                    <a:pt x="2072" y="984"/>
                    <a:pt x="2741" y="398"/>
                    <a:pt x="3620" y="147"/>
                  </a:cubicBezTo>
                  <a:cubicBezTo>
                    <a:pt x="4039" y="0"/>
                    <a:pt x="4457" y="42"/>
                    <a:pt x="4813" y="251"/>
                  </a:cubicBezTo>
                  <a:cubicBezTo>
                    <a:pt x="5503" y="628"/>
                    <a:pt x="6194" y="1026"/>
                    <a:pt x="6717" y="1653"/>
                  </a:cubicBezTo>
                  <a:cubicBezTo>
                    <a:pt x="6926" y="1925"/>
                    <a:pt x="7114" y="2176"/>
                    <a:pt x="7240" y="2469"/>
                  </a:cubicBezTo>
                  <a:cubicBezTo>
                    <a:pt x="7449" y="2909"/>
                    <a:pt x="7512" y="3348"/>
                    <a:pt x="7303" y="3829"/>
                  </a:cubicBezTo>
                  <a:cubicBezTo>
                    <a:pt x="7093" y="4352"/>
                    <a:pt x="6905" y="4876"/>
                    <a:pt x="6675" y="5399"/>
                  </a:cubicBezTo>
                  <a:cubicBezTo>
                    <a:pt x="6487" y="5796"/>
                    <a:pt x="6194" y="6026"/>
                    <a:pt x="5754" y="6131"/>
                  </a:cubicBezTo>
                  <a:cubicBezTo>
                    <a:pt x="5127" y="6277"/>
                    <a:pt x="4499" y="6466"/>
                    <a:pt x="3892" y="6675"/>
                  </a:cubicBezTo>
                  <a:cubicBezTo>
                    <a:pt x="3662" y="6759"/>
                    <a:pt x="3432" y="6905"/>
                    <a:pt x="3243" y="7093"/>
                  </a:cubicBezTo>
                  <a:cubicBezTo>
                    <a:pt x="3055" y="7303"/>
                    <a:pt x="3013" y="7554"/>
                    <a:pt x="3139" y="7826"/>
                  </a:cubicBezTo>
                  <a:cubicBezTo>
                    <a:pt x="3264" y="8077"/>
                    <a:pt x="3474" y="8140"/>
                    <a:pt x="3725" y="8119"/>
                  </a:cubicBezTo>
                  <a:cubicBezTo>
                    <a:pt x="3997" y="8077"/>
                    <a:pt x="4290" y="8014"/>
                    <a:pt x="4562" y="7909"/>
                  </a:cubicBezTo>
                  <a:cubicBezTo>
                    <a:pt x="5043" y="7658"/>
                    <a:pt x="5545" y="7407"/>
                    <a:pt x="6047" y="7135"/>
                  </a:cubicBezTo>
                  <a:cubicBezTo>
                    <a:pt x="6675" y="6821"/>
                    <a:pt x="7826" y="6884"/>
                    <a:pt x="8433" y="7219"/>
                  </a:cubicBezTo>
                  <a:cubicBezTo>
                    <a:pt x="8684" y="7386"/>
                    <a:pt x="8956" y="7512"/>
                    <a:pt x="9186" y="7658"/>
                  </a:cubicBezTo>
                  <a:cubicBezTo>
                    <a:pt x="9793" y="8119"/>
                    <a:pt x="9813" y="8663"/>
                    <a:pt x="9416" y="9102"/>
                  </a:cubicBezTo>
                  <a:cubicBezTo>
                    <a:pt x="8997" y="9625"/>
                    <a:pt x="8537" y="10127"/>
                    <a:pt x="7805" y="10232"/>
                  </a:cubicBezTo>
                  <a:cubicBezTo>
                    <a:pt x="7303" y="10316"/>
                    <a:pt x="6821" y="10483"/>
                    <a:pt x="6361" y="10630"/>
                  </a:cubicBezTo>
                  <a:cubicBezTo>
                    <a:pt x="6152" y="10734"/>
                    <a:pt x="5922" y="10734"/>
                    <a:pt x="5712" y="10776"/>
                  </a:cubicBezTo>
                  <a:close/>
                </a:path>
              </a:pathLst>
            </a:custGeom>
            <a:solidFill>
              <a:schemeClr val="accent4"/>
            </a:solidFill>
            <a:ln>
              <a:noFill/>
            </a:ln>
          </p:spPr>
          <p:txBody>
            <a:bodyPr spcFirstLastPara="1" wrap="square" lIns="91425" tIns="91425" rIns="91425" bIns="91425" anchor="ctr" anchorCtr="0">
              <a:noAutofit/>
            </a:bodyPr>
            <a:lstStyle/>
            <a:p>
              <a:endParaRPr>
                <a:latin typeface="+mj-lt"/>
              </a:endParaRPr>
            </a:p>
          </p:txBody>
        </p:sp>
        <p:sp>
          <p:nvSpPr>
            <p:cNvPr id="828" name="Google Shape;828;p48"/>
            <p:cNvSpPr/>
            <p:nvPr/>
          </p:nvSpPr>
          <p:spPr>
            <a:xfrm>
              <a:off x="7733675" y="580750"/>
              <a:ext cx="256875" cy="229675"/>
            </a:xfrm>
            <a:custGeom>
              <a:avLst/>
              <a:gdLst/>
              <a:ahLst/>
              <a:cxnLst/>
              <a:rect l="l" t="t" r="r" b="b"/>
              <a:pathLst>
                <a:path w="10275" h="9187" extrusionOk="0">
                  <a:moveTo>
                    <a:pt x="6215" y="8433"/>
                  </a:moveTo>
                  <a:cubicBezTo>
                    <a:pt x="5755" y="7428"/>
                    <a:pt x="5985" y="6529"/>
                    <a:pt x="6299" y="5629"/>
                  </a:cubicBezTo>
                  <a:cubicBezTo>
                    <a:pt x="6341" y="5483"/>
                    <a:pt x="6445" y="5315"/>
                    <a:pt x="6592" y="5211"/>
                  </a:cubicBezTo>
                  <a:cubicBezTo>
                    <a:pt x="6905" y="4980"/>
                    <a:pt x="6968" y="4646"/>
                    <a:pt x="7073" y="4290"/>
                  </a:cubicBezTo>
                  <a:cubicBezTo>
                    <a:pt x="7157" y="3976"/>
                    <a:pt x="7052" y="3725"/>
                    <a:pt x="6843" y="3620"/>
                  </a:cubicBezTo>
                  <a:cubicBezTo>
                    <a:pt x="6550" y="3453"/>
                    <a:pt x="6194" y="3558"/>
                    <a:pt x="5985" y="3850"/>
                  </a:cubicBezTo>
                  <a:lnTo>
                    <a:pt x="5901" y="4018"/>
                  </a:lnTo>
                  <a:cubicBezTo>
                    <a:pt x="5797" y="4374"/>
                    <a:pt x="5504" y="4562"/>
                    <a:pt x="5190" y="4771"/>
                  </a:cubicBezTo>
                  <a:cubicBezTo>
                    <a:pt x="4729" y="5085"/>
                    <a:pt x="4248" y="5211"/>
                    <a:pt x="3704" y="5190"/>
                  </a:cubicBezTo>
                  <a:cubicBezTo>
                    <a:pt x="3118" y="5169"/>
                    <a:pt x="2532" y="5169"/>
                    <a:pt x="1926" y="5190"/>
                  </a:cubicBezTo>
                  <a:cubicBezTo>
                    <a:pt x="1507" y="5190"/>
                    <a:pt x="1110" y="5085"/>
                    <a:pt x="712" y="4897"/>
                  </a:cubicBezTo>
                  <a:cubicBezTo>
                    <a:pt x="231" y="4667"/>
                    <a:pt x="1" y="4122"/>
                    <a:pt x="273" y="3662"/>
                  </a:cubicBezTo>
                  <a:cubicBezTo>
                    <a:pt x="691" y="3014"/>
                    <a:pt x="984" y="2281"/>
                    <a:pt x="1549" y="1674"/>
                  </a:cubicBezTo>
                  <a:cubicBezTo>
                    <a:pt x="2219" y="984"/>
                    <a:pt x="3014" y="607"/>
                    <a:pt x="3830" y="189"/>
                  </a:cubicBezTo>
                  <a:cubicBezTo>
                    <a:pt x="4583" y="105"/>
                    <a:pt x="5378" y="1"/>
                    <a:pt x="6089" y="356"/>
                  </a:cubicBezTo>
                  <a:cubicBezTo>
                    <a:pt x="6529" y="565"/>
                    <a:pt x="7010" y="733"/>
                    <a:pt x="7491" y="817"/>
                  </a:cubicBezTo>
                  <a:cubicBezTo>
                    <a:pt x="7763" y="879"/>
                    <a:pt x="7952" y="1005"/>
                    <a:pt x="8056" y="1214"/>
                  </a:cubicBezTo>
                  <a:cubicBezTo>
                    <a:pt x="8203" y="1465"/>
                    <a:pt x="8370" y="1716"/>
                    <a:pt x="8475" y="1988"/>
                  </a:cubicBezTo>
                  <a:cubicBezTo>
                    <a:pt x="8705" y="2658"/>
                    <a:pt x="9040" y="3223"/>
                    <a:pt x="9437" y="3767"/>
                  </a:cubicBezTo>
                  <a:cubicBezTo>
                    <a:pt x="9563" y="3934"/>
                    <a:pt x="9667" y="4122"/>
                    <a:pt x="9772" y="4290"/>
                  </a:cubicBezTo>
                  <a:cubicBezTo>
                    <a:pt x="10065" y="4771"/>
                    <a:pt x="10274" y="5231"/>
                    <a:pt x="10170" y="5796"/>
                  </a:cubicBezTo>
                  <a:cubicBezTo>
                    <a:pt x="10149" y="5943"/>
                    <a:pt x="10149" y="6068"/>
                    <a:pt x="10170" y="6236"/>
                  </a:cubicBezTo>
                  <a:cubicBezTo>
                    <a:pt x="10274" y="7156"/>
                    <a:pt x="9793" y="7805"/>
                    <a:pt x="9207" y="8412"/>
                  </a:cubicBezTo>
                  <a:cubicBezTo>
                    <a:pt x="8475" y="9144"/>
                    <a:pt x="7659" y="9186"/>
                    <a:pt x="6759" y="8788"/>
                  </a:cubicBezTo>
                  <a:cubicBezTo>
                    <a:pt x="6592" y="8642"/>
                    <a:pt x="6382" y="8516"/>
                    <a:pt x="6215" y="8433"/>
                  </a:cubicBezTo>
                  <a:close/>
                </a:path>
              </a:pathLst>
            </a:custGeom>
            <a:solidFill>
              <a:schemeClr val="accent4"/>
            </a:solidFill>
            <a:ln>
              <a:noFill/>
            </a:ln>
          </p:spPr>
          <p:txBody>
            <a:bodyPr spcFirstLastPara="1" wrap="square" lIns="91425" tIns="91425" rIns="91425" bIns="91425" anchor="ctr" anchorCtr="0">
              <a:noAutofit/>
            </a:bodyPr>
            <a:lstStyle/>
            <a:p>
              <a:endParaRPr>
                <a:latin typeface="+mj-lt"/>
              </a:endParaRPr>
            </a:p>
          </p:txBody>
        </p:sp>
        <p:sp>
          <p:nvSpPr>
            <p:cNvPr id="829" name="Google Shape;829;p48"/>
            <p:cNvSpPr/>
            <p:nvPr/>
          </p:nvSpPr>
          <p:spPr>
            <a:xfrm>
              <a:off x="7951275" y="568725"/>
              <a:ext cx="118775" cy="160600"/>
            </a:xfrm>
            <a:custGeom>
              <a:avLst/>
              <a:gdLst/>
              <a:ahLst/>
              <a:cxnLst/>
              <a:rect l="l" t="t" r="r" b="b"/>
              <a:pathLst>
                <a:path w="4751" h="6424" extrusionOk="0">
                  <a:moveTo>
                    <a:pt x="43" y="314"/>
                  </a:moveTo>
                  <a:cubicBezTo>
                    <a:pt x="461" y="0"/>
                    <a:pt x="859" y="42"/>
                    <a:pt x="1298" y="147"/>
                  </a:cubicBezTo>
                  <a:cubicBezTo>
                    <a:pt x="2135" y="356"/>
                    <a:pt x="2658" y="942"/>
                    <a:pt x="3202" y="1507"/>
                  </a:cubicBezTo>
                  <a:cubicBezTo>
                    <a:pt x="3725" y="2093"/>
                    <a:pt x="4123" y="2720"/>
                    <a:pt x="4290" y="3495"/>
                  </a:cubicBezTo>
                  <a:cubicBezTo>
                    <a:pt x="4499" y="4352"/>
                    <a:pt x="4751" y="5189"/>
                    <a:pt x="4541" y="6110"/>
                  </a:cubicBezTo>
                  <a:cubicBezTo>
                    <a:pt x="4060" y="6424"/>
                    <a:pt x="3976" y="6424"/>
                    <a:pt x="3642" y="6131"/>
                  </a:cubicBezTo>
                  <a:cubicBezTo>
                    <a:pt x="3286" y="5859"/>
                    <a:pt x="2972" y="5566"/>
                    <a:pt x="2637" y="5252"/>
                  </a:cubicBezTo>
                  <a:cubicBezTo>
                    <a:pt x="2554" y="5168"/>
                    <a:pt x="2491" y="5064"/>
                    <a:pt x="2449" y="4959"/>
                  </a:cubicBezTo>
                  <a:cubicBezTo>
                    <a:pt x="2323" y="4541"/>
                    <a:pt x="2072" y="4248"/>
                    <a:pt x="1779" y="3934"/>
                  </a:cubicBezTo>
                  <a:cubicBezTo>
                    <a:pt x="1445" y="3578"/>
                    <a:pt x="1194" y="3139"/>
                    <a:pt x="942" y="2679"/>
                  </a:cubicBezTo>
                  <a:cubicBezTo>
                    <a:pt x="650" y="2135"/>
                    <a:pt x="378" y="1590"/>
                    <a:pt x="126" y="1005"/>
                  </a:cubicBezTo>
                  <a:cubicBezTo>
                    <a:pt x="64" y="879"/>
                    <a:pt x="22" y="733"/>
                    <a:pt x="1" y="586"/>
                  </a:cubicBezTo>
                  <a:cubicBezTo>
                    <a:pt x="43" y="523"/>
                    <a:pt x="43" y="419"/>
                    <a:pt x="43" y="314"/>
                  </a:cubicBezTo>
                  <a:close/>
                </a:path>
              </a:pathLst>
            </a:custGeom>
            <a:solidFill>
              <a:schemeClr val="accent2"/>
            </a:solidFill>
            <a:ln>
              <a:noFill/>
            </a:ln>
          </p:spPr>
          <p:txBody>
            <a:bodyPr spcFirstLastPara="1" wrap="square" lIns="91425" tIns="91425" rIns="91425" bIns="91425" anchor="ctr" anchorCtr="0">
              <a:noAutofit/>
            </a:bodyPr>
            <a:lstStyle/>
            <a:p>
              <a:endParaRPr>
                <a:latin typeface="+mj-lt"/>
              </a:endParaRPr>
            </a:p>
          </p:txBody>
        </p:sp>
        <p:sp>
          <p:nvSpPr>
            <p:cNvPr id="830" name="Google Shape;830;p48"/>
            <p:cNvSpPr/>
            <p:nvPr/>
          </p:nvSpPr>
          <p:spPr>
            <a:xfrm>
              <a:off x="7711700" y="384600"/>
              <a:ext cx="553475" cy="449350"/>
            </a:xfrm>
            <a:custGeom>
              <a:avLst/>
              <a:gdLst/>
              <a:ahLst/>
              <a:cxnLst/>
              <a:rect l="l" t="t" r="r" b="b"/>
              <a:pathLst>
                <a:path w="22139" h="17974" extrusionOk="0">
                  <a:moveTo>
                    <a:pt x="15317" y="12492"/>
                  </a:moveTo>
                  <a:cubicBezTo>
                    <a:pt x="15066" y="12805"/>
                    <a:pt x="15212" y="13077"/>
                    <a:pt x="15212" y="13370"/>
                  </a:cubicBezTo>
                  <a:cubicBezTo>
                    <a:pt x="15233" y="13914"/>
                    <a:pt x="15003" y="14270"/>
                    <a:pt x="14543" y="14521"/>
                  </a:cubicBezTo>
                  <a:cubicBezTo>
                    <a:pt x="13873" y="14898"/>
                    <a:pt x="13246" y="14835"/>
                    <a:pt x="12618" y="14291"/>
                  </a:cubicBezTo>
                  <a:cubicBezTo>
                    <a:pt x="12513" y="14186"/>
                    <a:pt x="12409" y="14103"/>
                    <a:pt x="12283" y="13998"/>
                  </a:cubicBezTo>
                  <a:cubicBezTo>
                    <a:pt x="12032" y="14186"/>
                    <a:pt x="12116" y="14396"/>
                    <a:pt x="12116" y="14584"/>
                  </a:cubicBezTo>
                  <a:cubicBezTo>
                    <a:pt x="12137" y="14961"/>
                    <a:pt x="11990" y="15337"/>
                    <a:pt x="11802" y="15672"/>
                  </a:cubicBezTo>
                  <a:cubicBezTo>
                    <a:pt x="11341" y="16530"/>
                    <a:pt x="10651" y="17137"/>
                    <a:pt x="9835" y="17660"/>
                  </a:cubicBezTo>
                  <a:cubicBezTo>
                    <a:pt x="9709" y="17743"/>
                    <a:pt x="9584" y="17785"/>
                    <a:pt x="9458" y="17827"/>
                  </a:cubicBezTo>
                  <a:cubicBezTo>
                    <a:pt x="8349" y="17974"/>
                    <a:pt x="7366" y="17681"/>
                    <a:pt x="6424" y="17116"/>
                  </a:cubicBezTo>
                  <a:cubicBezTo>
                    <a:pt x="6215" y="16990"/>
                    <a:pt x="6111" y="16781"/>
                    <a:pt x="6027" y="16530"/>
                  </a:cubicBezTo>
                  <a:cubicBezTo>
                    <a:pt x="5859" y="15902"/>
                    <a:pt x="5734" y="15274"/>
                    <a:pt x="5839" y="14605"/>
                  </a:cubicBezTo>
                  <a:cubicBezTo>
                    <a:pt x="5859" y="14417"/>
                    <a:pt x="5859" y="14270"/>
                    <a:pt x="5901" y="14019"/>
                  </a:cubicBezTo>
                  <a:lnTo>
                    <a:pt x="5441" y="14019"/>
                  </a:lnTo>
                  <a:cubicBezTo>
                    <a:pt x="4499" y="14019"/>
                    <a:pt x="3558" y="14040"/>
                    <a:pt x="2616" y="14019"/>
                  </a:cubicBezTo>
                  <a:cubicBezTo>
                    <a:pt x="1821" y="13998"/>
                    <a:pt x="1047" y="13747"/>
                    <a:pt x="461" y="13161"/>
                  </a:cubicBezTo>
                  <a:cubicBezTo>
                    <a:pt x="189" y="12910"/>
                    <a:pt x="1" y="12617"/>
                    <a:pt x="43" y="12220"/>
                  </a:cubicBezTo>
                  <a:cubicBezTo>
                    <a:pt x="64" y="11989"/>
                    <a:pt x="43" y="11759"/>
                    <a:pt x="64" y="11508"/>
                  </a:cubicBezTo>
                  <a:cubicBezTo>
                    <a:pt x="64" y="11383"/>
                    <a:pt x="85" y="11194"/>
                    <a:pt x="168" y="11090"/>
                  </a:cubicBezTo>
                  <a:cubicBezTo>
                    <a:pt x="796" y="10295"/>
                    <a:pt x="1152" y="9290"/>
                    <a:pt x="1947" y="8579"/>
                  </a:cubicBezTo>
                  <a:cubicBezTo>
                    <a:pt x="2261" y="8307"/>
                    <a:pt x="2574" y="8056"/>
                    <a:pt x="2909" y="7847"/>
                  </a:cubicBezTo>
                  <a:cubicBezTo>
                    <a:pt x="3307" y="7616"/>
                    <a:pt x="3746" y="7428"/>
                    <a:pt x="4165" y="7219"/>
                  </a:cubicBezTo>
                  <a:cubicBezTo>
                    <a:pt x="4227" y="7198"/>
                    <a:pt x="4269" y="7177"/>
                    <a:pt x="4332" y="7177"/>
                  </a:cubicBezTo>
                  <a:cubicBezTo>
                    <a:pt x="5295" y="7072"/>
                    <a:pt x="6257" y="6926"/>
                    <a:pt x="7199" y="7303"/>
                  </a:cubicBezTo>
                  <a:cubicBezTo>
                    <a:pt x="7701" y="7512"/>
                    <a:pt x="8203" y="7637"/>
                    <a:pt x="8726" y="7616"/>
                  </a:cubicBezTo>
                  <a:cubicBezTo>
                    <a:pt x="8956" y="7365"/>
                    <a:pt x="9207" y="7093"/>
                    <a:pt x="9458" y="6863"/>
                  </a:cubicBezTo>
                  <a:cubicBezTo>
                    <a:pt x="9165" y="6256"/>
                    <a:pt x="8600" y="5838"/>
                    <a:pt x="8119" y="5357"/>
                  </a:cubicBezTo>
                  <a:cubicBezTo>
                    <a:pt x="7994" y="5231"/>
                    <a:pt x="7826" y="5189"/>
                    <a:pt x="7659" y="5106"/>
                  </a:cubicBezTo>
                  <a:cubicBezTo>
                    <a:pt x="7512" y="5022"/>
                    <a:pt x="7324" y="5001"/>
                    <a:pt x="7199" y="4896"/>
                  </a:cubicBezTo>
                  <a:cubicBezTo>
                    <a:pt x="6571" y="4436"/>
                    <a:pt x="5818" y="4269"/>
                    <a:pt x="5043" y="4143"/>
                  </a:cubicBezTo>
                  <a:cubicBezTo>
                    <a:pt x="4939" y="4122"/>
                    <a:pt x="4834" y="3997"/>
                    <a:pt x="4688" y="3934"/>
                  </a:cubicBezTo>
                  <a:cubicBezTo>
                    <a:pt x="4813" y="3829"/>
                    <a:pt x="4876" y="3746"/>
                    <a:pt x="4939" y="3746"/>
                  </a:cubicBezTo>
                  <a:cubicBezTo>
                    <a:pt x="5776" y="3578"/>
                    <a:pt x="6592" y="3662"/>
                    <a:pt x="7324" y="4122"/>
                  </a:cubicBezTo>
                  <a:cubicBezTo>
                    <a:pt x="7471" y="4185"/>
                    <a:pt x="7596" y="4290"/>
                    <a:pt x="7722" y="4310"/>
                  </a:cubicBezTo>
                  <a:cubicBezTo>
                    <a:pt x="8182" y="4457"/>
                    <a:pt x="8580" y="4687"/>
                    <a:pt x="8893" y="5001"/>
                  </a:cubicBezTo>
                  <a:cubicBezTo>
                    <a:pt x="9124" y="4938"/>
                    <a:pt x="9061" y="4813"/>
                    <a:pt x="9061" y="4708"/>
                  </a:cubicBezTo>
                  <a:cubicBezTo>
                    <a:pt x="9061" y="4603"/>
                    <a:pt x="9040" y="4478"/>
                    <a:pt x="9040" y="4373"/>
                  </a:cubicBezTo>
                  <a:cubicBezTo>
                    <a:pt x="8789" y="3201"/>
                    <a:pt x="8956" y="2030"/>
                    <a:pt x="8935" y="837"/>
                  </a:cubicBezTo>
                  <a:cubicBezTo>
                    <a:pt x="8935" y="523"/>
                    <a:pt x="9061" y="272"/>
                    <a:pt x="9375" y="126"/>
                  </a:cubicBezTo>
                  <a:cubicBezTo>
                    <a:pt x="9521" y="63"/>
                    <a:pt x="9730" y="0"/>
                    <a:pt x="9877" y="168"/>
                  </a:cubicBezTo>
                  <a:cubicBezTo>
                    <a:pt x="9981" y="293"/>
                    <a:pt x="10107" y="502"/>
                    <a:pt x="10044" y="607"/>
                  </a:cubicBezTo>
                  <a:cubicBezTo>
                    <a:pt x="9772" y="1444"/>
                    <a:pt x="9940" y="2302"/>
                    <a:pt x="9919" y="3139"/>
                  </a:cubicBezTo>
                  <a:cubicBezTo>
                    <a:pt x="9898" y="4038"/>
                    <a:pt x="10107" y="4896"/>
                    <a:pt x="10253" y="5754"/>
                  </a:cubicBezTo>
                  <a:cubicBezTo>
                    <a:pt x="10316" y="6005"/>
                    <a:pt x="10316" y="6235"/>
                    <a:pt x="10358" y="6466"/>
                  </a:cubicBezTo>
                  <a:cubicBezTo>
                    <a:pt x="10400" y="6528"/>
                    <a:pt x="10463" y="6570"/>
                    <a:pt x="10525" y="6612"/>
                  </a:cubicBezTo>
                  <a:cubicBezTo>
                    <a:pt x="10756" y="6487"/>
                    <a:pt x="10651" y="6277"/>
                    <a:pt x="10651" y="6152"/>
                  </a:cubicBezTo>
                  <a:cubicBezTo>
                    <a:pt x="10546" y="5085"/>
                    <a:pt x="10818" y="4143"/>
                    <a:pt x="11300" y="3201"/>
                  </a:cubicBezTo>
                  <a:cubicBezTo>
                    <a:pt x="12095" y="1758"/>
                    <a:pt x="11697" y="2176"/>
                    <a:pt x="13057" y="1172"/>
                  </a:cubicBezTo>
                  <a:cubicBezTo>
                    <a:pt x="13538" y="816"/>
                    <a:pt x="14082" y="607"/>
                    <a:pt x="14626" y="398"/>
                  </a:cubicBezTo>
                  <a:cubicBezTo>
                    <a:pt x="15359" y="105"/>
                    <a:pt x="16049" y="209"/>
                    <a:pt x="16677" y="565"/>
                  </a:cubicBezTo>
                  <a:cubicBezTo>
                    <a:pt x="17367" y="942"/>
                    <a:pt x="18079" y="1423"/>
                    <a:pt x="18623" y="2051"/>
                  </a:cubicBezTo>
                  <a:cubicBezTo>
                    <a:pt x="19020" y="2490"/>
                    <a:pt x="19355" y="2971"/>
                    <a:pt x="19544" y="3536"/>
                  </a:cubicBezTo>
                  <a:cubicBezTo>
                    <a:pt x="19711" y="4080"/>
                    <a:pt x="19732" y="4645"/>
                    <a:pt x="19523" y="5189"/>
                  </a:cubicBezTo>
                  <a:cubicBezTo>
                    <a:pt x="19292" y="5754"/>
                    <a:pt x="19104" y="6340"/>
                    <a:pt x="18832" y="6989"/>
                  </a:cubicBezTo>
                  <a:cubicBezTo>
                    <a:pt x="19816" y="7010"/>
                    <a:pt x="20506" y="7595"/>
                    <a:pt x="21217" y="8056"/>
                  </a:cubicBezTo>
                  <a:cubicBezTo>
                    <a:pt x="21824" y="8453"/>
                    <a:pt x="22138" y="9102"/>
                    <a:pt x="22033" y="9897"/>
                  </a:cubicBezTo>
                  <a:cubicBezTo>
                    <a:pt x="21950" y="10420"/>
                    <a:pt x="21761" y="10860"/>
                    <a:pt x="21343" y="11194"/>
                  </a:cubicBezTo>
                  <a:lnTo>
                    <a:pt x="21029" y="11508"/>
                  </a:lnTo>
                  <a:cubicBezTo>
                    <a:pt x="20673" y="11968"/>
                    <a:pt x="20171" y="12220"/>
                    <a:pt x="19627" y="12324"/>
                  </a:cubicBezTo>
                  <a:cubicBezTo>
                    <a:pt x="19146" y="12429"/>
                    <a:pt x="18707" y="12554"/>
                    <a:pt x="18267" y="12701"/>
                  </a:cubicBezTo>
                  <a:cubicBezTo>
                    <a:pt x="17451" y="12952"/>
                    <a:pt x="16635" y="12952"/>
                    <a:pt x="15840" y="12638"/>
                  </a:cubicBezTo>
                  <a:cubicBezTo>
                    <a:pt x="15694" y="12533"/>
                    <a:pt x="15484" y="12513"/>
                    <a:pt x="15317" y="12492"/>
                  </a:cubicBezTo>
                  <a:close/>
                  <a:moveTo>
                    <a:pt x="17095" y="11822"/>
                  </a:moveTo>
                  <a:cubicBezTo>
                    <a:pt x="17326" y="11801"/>
                    <a:pt x="17556" y="11780"/>
                    <a:pt x="17765" y="11717"/>
                  </a:cubicBezTo>
                  <a:cubicBezTo>
                    <a:pt x="18246" y="11592"/>
                    <a:pt x="18707" y="11383"/>
                    <a:pt x="19209" y="11341"/>
                  </a:cubicBezTo>
                  <a:cubicBezTo>
                    <a:pt x="19962" y="11215"/>
                    <a:pt x="20401" y="10734"/>
                    <a:pt x="20820" y="10211"/>
                  </a:cubicBezTo>
                  <a:cubicBezTo>
                    <a:pt x="21196" y="9730"/>
                    <a:pt x="21196" y="9207"/>
                    <a:pt x="20590" y="8767"/>
                  </a:cubicBezTo>
                  <a:cubicBezTo>
                    <a:pt x="20360" y="8579"/>
                    <a:pt x="20088" y="8453"/>
                    <a:pt x="19836" y="8328"/>
                  </a:cubicBezTo>
                  <a:cubicBezTo>
                    <a:pt x="19230" y="7972"/>
                    <a:pt x="18079" y="7930"/>
                    <a:pt x="17451" y="8244"/>
                  </a:cubicBezTo>
                  <a:cubicBezTo>
                    <a:pt x="16949" y="8474"/>
                    <a:pt x="16468" y="8767"/>
                    <a:pt x="15966" y="8997"/>
                  </a:cubicBezTo>
                  <a:cubicBezTo>
                    <a:pt x="15694" y="9102"/>
                    <a:pt x="15422" y="9186"/>
                    <a:pt x="15129" y="9207"/>
                  </a:cubicBezTo>
                  <a:cubicBezTo>
                    <a:pt x="14898" y="9248"/>
                    <a:pt x="14647" y="9165"/>
                    <a:pt x="14543" y="8935"/>
                  </a:cubicBezTo>
                  <a:cubicBezTo>
                    <a:pt x="14417" y="8663"/>
                    <a:pt x="14480" y="8370"/>
                    <a:pt x="14647" y="8202"/>
                  </a:cubicBezTo>
                  <a:cubicBezTo>
                    <a:pt x="14836" y="8014"/>
                    <a:pt x="15066" y="7847"/>
                    <a:pt x="15317" y="7784"/>
                  </a:cubicBezTo>
                  <a:cubicBezTo>
                    <a:pt x="15903" y="7575"/>
                    <a:pt x="16531" y="7365"/>
                    <a:pt x="17158" y="7219"/>
                  </a:cubicBezTo>
                  <a:cubicBezTo>
                    <a:pt x="17619" y="7114"/>
                    <a:pt x="17932" y="6884"/>
                    <a:pt x="18079" y="6487"/>
                  </a:cubicBezTo>
                  <a:cubicBezTo>
                    <a:pt x="18309" y="5963"/>
                    <a:pt x="18476" y="5440"/>
                    <a:pt x="18707" y="4917"/>
                  </a:cubicBezTo>
                  <a:cubicBezTo>
                    <a:pt x="18916" y="4457"/>
                    <a:pt x="18874" y="3976"/>
                    <a:pt x="18644" y="3557"/>
                  </a:cubicBezTo>
                  <a:cubicBezTo>
                    <a:pt x="18518" y="3285"/>
                    <a:pt x="18330" y="3013"/>
                    <a:pt x="18121" y="2762"/>
                  </a:cubicBezTo>
                  <a:cubicBezTo>
                    <a:pt x="17639" y="2134"/>
                    <a:pt x="16928" y="1737"/>
                    <a:pt x="16217" y="1339"/>
                  </a:cubicBezTo>
                  <a:cubicBezTo>
                    <a:pt x="15861" y="1130"/>
                    <a:pt x="15463" y="1130"/>
                    <a:pt x="15024" y="1235"/>
                  </a:cubicBezTo>
                  <a:cubicBezTo>
                    <a:pt x="14124" y="1507"/>
                    <a:pt x="13476" y="2051"/>
                    <a:pt x="12764" y="2595"/>
                  </a:cubicBezTo>
                  <a:cubicBezTo>
                    <a:pt x="12702" y="2657"/>
                    <a:pt x="12639" y="2720"/>
                    <a:pt x="12618" y="2804"/>
                  </a:cubicBezTo>
                  <a:cubicBezTo>
                    <a:pt x="12304" y="3432"/>
                    <a:pt x="11927" y="4059"/>
                    <a:pt x="11718" y="4708"/>
                  </a:cubicBezTo>
                  <a:cubicBezTo>
                    <a:pt x="11404" y="5650"/>
                    <a:pt x="11530" y="6570"/>
                    <a:pt x="12450" y="7386"/>
                  </a:cubicBezTo>
                  <a:cubicBezTo>
                    <a:pt x="13497" y="8307"/>
                    <a:pt x="14522" y="9269"/>
                    <a:pt x="14773" y="10734"/>
                  </a:cubicBezTo>
                  <a:cubicBezTo>
                    <a:pt x="14836" y="10985"/>
                    <a:pt x="14961" y="11152"/>
                    <a:pt x="15170" y="11278"/>
                  </a:cubicBezTo>
                  <a:cubicBezTo>
                    <a:pt x="15756" y="11550"/>
                    <a:pt x="16384" y="11717"/>
                    <a:pt x="17095" y="11822"/>
                  </a:cubicBezTo>
                  <a:close/>
                  <a:moveTo>
                    <a:pt x="7094" y="16279"/>
                  </a:moveTo>
                  <a:cubicBezTo>
                    <a:pt x="7261" y="16362"/>
                    <a:pt x="7471" y="16488"/>
                    <a:pt x="7680" y="16593"/>
                  </a:cubicBezTo>
                  <a:cubicBezTo>
                    <a:pt x="8559" y="16990"/>
                    <a:pt x="9375" y="16927"/>
                    <a:pt x="10107" y="16195"/>
                  </a:cubicBezTo>
                  <a:cubicBezTo>
                    <a:pt x="10693" y="15588"/>
                    <a:pt x="11195" y="14961"/>
                    <a:pt x="11069" y="14019"/>
                  </a:cubicBezTo>
                  <a:cubicBezTo>
                    <a:pt x="11049" y="13873"/>
                    <a:pt x="11049" y="13747"/>
                    <a:pt x="11069" y="13580"/>
                  </a:cubicBezTo>
                  <a:cubicBezTo>
                    <a:pt x="11153" y="13036"/>
                    <a:pt x="10944" y="12533"/>
                    <a:pt x="10672" y="12094"/>
                  </a:cubicBezTo>
                  <a:cubicBezTo>
                    <a:pt x="10567" y="11906"/>
                    <a:pt x="10463" y="11759"/>
                    <a:pt x="10337" y="11571"/>
                  </a:cubicBezTo>
                  <a:cubicBezTo>
                    <a:pt x="9940" y="11027"/>
                    <a:pt x="9605" y="10441"/>
                    <a:pt x="9375" y="9792"/>
                  </a:cubicBezTo>
                  <a:cubicBezTo>
                    <a:pt x="9270" y="9520"/>
                    <a:pt x="9103" y="9269"/>
                    <a:pt x="8956" y="8997"/>
                  </a:cubicBezTo>
                  <a:cubicBezTo>
                    <a:pt x="8831" y="8788"/>
                    <a:pt x="8663" y="8663"/>
                    <a:pt x="8412" y="8621"/>
                  </a:cubicBezTo>
                  <a:cubicBezTo>
                    <a:pt x="7910" y="8537"/>
                    <a:pt x="7471" y="8370"/>
                    <a:pt x="6989" y="8139"/>
                  </a:cubicBezTo>
                  <a:cubicBezTo>
                    <a:pt x="6278" y="7805"/>
                    <a:pt x="5504" y="7909"/>
                    <a:pt x="4730" y="7993"/>
                  </a:cubicBezTo>
                  <a:cubicBezTo>
                    <a:pt x="3935" y="8411"/>
                    <a:pt x="3118" y="8767"/>
                    <a:pt x="2470" y="9479"/>
                  </a:cubicBezTo>
                  <a:cubicBezTo>
                    <a:pt x="1905" y="10085"/>
                    <a:pt x="1633" y="10818"/>
                    <a:pt x="1173" y="11466"/>
                  </a:cubicBezTo>
                  <a:cubicBezTo>
                    <a:pt x="901" y="11906"/>
                    <a:pt x="1131" y="12450"/>
                    <a:pt x="1633" y="12701"/>
                  </a:cubicBezTo>
                  <a:cubicBezTo>
                    <a:pt x="1989" y="12868"/>
                    <a:pt x="2386" y="12973"/>
                    <a:pt x="2826" y="12973"/>
                  </a:cubicBezTo>
                  <a:cubicBezTo>
                    <a:pt x="3432" y="12952"/>
                    <a:pt x="4018" y="12952"/>
                    <a:pt x="4604" y="12973"/>
                  </a:cubicBezTo>
                  <a:cubicBezTo>
                    <a:pt x="5169" y="13015"/>
                    <a:pt x="5629" y="12868"/>
                    <a:pt x="6111" y="12554"/>
                  </a:cubicBezTo>
                  <a:cubicBezTo>
                    <a:pt x="6424" y="12345"/>
                    <a:pt x="6696" y="12199"/>
                    <a:pt x="6801" y="11801"/>
                  </a:cubicBezTo>
                  <a:lnTo>
                    <a:pt x="6885" y="11655"/>
                  </a:lnTo>
                  <a:cubicBezTo>
                    <a:pt x="7073" y="11362"/>
                    <a:pt x="7429" y="11257"/>
                    <a:pt x="7743" y="11404"/>
                  </a:cubicBezTo>
                  <a:cubicBezTo>
                    <a:pt x="7994" y="11508"/>
                    <a:pt x="8077" y="11780"/>
                    <a:pt x="7994" y="12094"/>
                  </a:cubicBezTo>
                  <a:cubicBezTo>
                    <a:pt x="7889" y="12429"/>
                    <a:pt x="7805" y="12764"/>
                    <a:pt x="7492" y="13015"/>
                  </a:cubicBezTo>
                  <a:cubicBezTo>
                    <a:pt x="7366" y="13119"/>
                    <a:pt x="7261" y="13266"/>
                    <a:pt x="7199" y="13433"/>
                  </a:cubicBezTo>
                  <a:cubicBezTo>
                    <a:pt x="6864" y="14375"/>
                    <a:pt x="6634" y="15274"/>
                    <a:pt x="7094" y="16279"/>
                  </a:cubicBezTo>
                  <a:close/>
                  <a:moveTo>
                    <a:pt x="9626" y="7679"/>
                  </a:moveTo>
                  <a:cubicBezTo>
                    <a:pt x="9626" y="7784"/>
                    <a:pt x="9605" y="7888"/>
                    <a:pt x="9626" y="7993"/>
                  </a:cubicBezTo>
                  <a:cubicBezTo>
                    <a:pt x="9668" y="8119"/>
                    <a:pt x="9709" y="8265"/>
                    <a:pt x="9772" y="8411"/>
                  </a:cubicBezTo>
                  <a:cubicBezTo>
                    <a:pt x="10023" y="8955"/>
                    <a:pt x="10253" y="9520"/>
                    <a:pt x="10567" y="10085"/>
                  </a:cubicBezTo>
                  <a:cubicBezTo>
                    <a:pt x="10818" y="10525"/>
                    <a:pt x="11069" y="10964"/>
                    <a:pt x="11404" y="11341"/>
                  </a:cubicBezTo>
                  <a:cubicBezTo>
                    <a:pt x="11697" y="11655"/>
                    <a:pt x="11969" y="11927"/>
                    <a:pt x="12095" y="12345"/>
                  </a:cubicBezTo>
                  <a:cubicBezTo>
                    <a:pt x="12116" y="12450"/>
                    <a:pt x="12199" y="12554"/>
                    <a:pt x="12283" y="12638"/>
                  </a:cubicBezTo>
                  <a:cubicBezTo>
                    <a:pt x="12597" y="12931"/>
                    <a:pt x="12932" y="13224"/>
                    <a:pt x="13266" y="13538"/>
                  </a:cubicBezTo>
                  <a:cubicBezTo>
                    <a:pt x="13601" y="13810"/>
                    <a:pt x="13685" y="13810"/>
                    <a:pt x="14187" y="13496"/>
                  </a:cubicBezTo>
                  <a:cubicBezTo>
                    <a:pt x="14396" y="12617"/>
                    <a:pt x="14103" y="11759"/>
                    <a:pt x="13915" y="10880"/>
                  </a:cubicBezTo>
                  <a:cubicBezTo>
                    <a:pt x="13748" y="10106"/>
                    <a:pt x="13371" y="9479"/>
                    <a:pt x="12848" y="8893"/>
                  </a:cubicBezTo>
                  <a:cubicBezTo>
                    <a:pt x="12304" y="8328"/>
                    <a:pt x="11781" y="7742"/>
                    <a:pt x="10944" y="7533"/>
                  </a:cubicBezTo>
                  <a:cubicBezTo>
                    <a:pt x="10442" y="7407"/>
                    <a:pt x="10044" y="7365"/>
                    <a:pt x="9626" y="7679"/>
                  </a:cubicBezTo>
                  <a:close/>
                </a:path>
              </a:pathLst>
            </a:custGeom>
            <a:solidFill>
              <a:schemeClr val="dk1"/>
            </a:solidFill>
            <a:ln>
              <a:noFill/>
            </a:ln>
          </p:spPr>
          <p:txBody>
            <a:bodyPr spcFirstLastPara="1" wrap="square" lIns="91425" tIns="91425" rIns="91425" bIns="91425" anchor="ctr" anchorCtr="0">
              <a:noAutofit/>
            </a:bodyPr>
            <a:lstStyle/>
            <a:p>
              <a:endParaRPr>
                <a:latin typeface="+mj-lt"/>
              </a:endParaRPr>
            </a:p>
          </p:txBody>
        </p:sp>
        <p:sp>
          <p:nvSpPr>
            <p:cNvPr id="831" name="Google Shape;831;p48"/>
            <p:cNvSpPr/>
            <p:nvPr/>
          </p:nvSpPr>
          <p:spPr>
            <a:xfrm>
              <a:off x="8365575" y="904025"/>
              <a:ext cx="56525" cy="31400"/>
            </a:xfrm>
            <a:custGeom>
              <a:avLst/>
              <a:gdLst/>
              <a:ahLst/>
              <a:cxnLst/>
              <a:rect l="l" t="t" r="r" b="b"/>
              <a:pathLst>
                <a:path w="2261" h="1256" extrusionOk="0">
                  <a:moveTo>
                    <a:pt x="1130" y="0"/>
                  </a:moveTo>
                  <a:cubicBezTo>
                    <a:pt x="1423" y="84"/>
                    <a:pt x="1674" y="105"/>
                    <a:pt x="1946" y="168"/>
                  </a:cubicBezTo>
                  <a:cubicBezTo>
                    <a:pt x="2156" y="251"/>
                    <a:pt x="2260" y="419"/>
                    <a:pt x="2260" y="649"/>
                  </a:cubicBezTo>
                  <a:cubicBezTo>
                    <a:pt x="2239" y="837"/>
                    <a:pt x="2135" y="984"/>
                    <a:pt x="1967" y="1047"/>
                  </a:cubicBezTo>
                  <a:cubicBezTo>
                    <a:pt x="1402" y="1256"/>
                    <a:pt x="816" y="1214"/>
                    <a:pt x="272" y="1026"/>
                  </a:cubicBezTo>
                  <a:cubicBezTo>
                    <a:pt x="147" y="963"/>
                    <a:pt x="0" y="754"/>
                    <a:pt x="0" y="628"/>
                  </a:cubicBezTo>
                  <a:cubicBezTo>
                    <a:pt x="0" y="503"/>
                    <a:pt x="147" y="293"/>
                    <a:pt x="272" y="230"/>
                  </a:cubicBezTo>
                  <a:cubicBezTo>
                    <a:pt x="523" y="126"/>
                    <a:pt x="879" y="84"/>
                    <a:pt x="1130" y="0"/>
                  </a:cubicBezTo>
                  <a:close/>
                </a:path>
              </a:pathLst>
            </a:custGeom>
            <a:solidFill>
              <a:schemeClr val="dk1"/>
            </a:solidFill>
            <a:ln>
              <a:noFill/>
            </a:ln>
          </p:spPr>
          <p:txBody>
            <a:bodyPr spcFirstLastPara="1" wrap="square" lIns="91425" tIns="91425" rIns="91425" bIns="91425" anchor="ctr" anchorCtr="0">
              <a:noAutofit/>
            </a:bodyPr>
            <a:lstStyle/>
            <a:p>
              <a:endParaRPr>
                <a:latin typeface="+mj-lt"/>
              </a:endParaRPr>
            </a:p>
          </p:txBody>
        </p:sp>
        <p:sp>
          <p:nvSpPr>
            <p:cNvPr id="832" name="Google Shape;832;p48"/>
            <p:cNvSpPr/>
            <p:nvPr/>
          </p:nvSpPr>
          <p:spPr>
            <a:xfrm>
              <a:off x="8156325" y="868450"/>
              <a:ext cx="51825" cy="37175"/>
            </a:xfrm>
            <a:custGeom>
              <a:avLst/>
              <a:gdLst/>
              <a:ahLst/>
              <a:cxnLst/>
              <a:rect l="l" t="t" r="r" b="b"/>
              <a:pathLst>
                <a:path w="2073" h="1487" extrusionOk="0">
                  <a:moveTo>
                    <a:pt x="712" y="42"/>
                  </a:moveTo>
                  <a:cubicBezTo>
                    <a:pt x="1047" y="42"/>
                    <a:pt x="1445" y="252"/>
                    <a:pt x="1821" y="503"/>
                  </a:cubicBezTo>
                  <a:cubicBezTo>
                    <a:pt x="2072" y="691"/>
                    <a:pt x="2031" y="1151"/>
                    <a:pt x="1717" y="1319"/>
                  </a:cubicBezTo>
                  <a:cubicBezTo>
                    <a:pt x="1466" y="1444"/>
                    <a:pt x="1215" y="1486"/>
                    <a:pt x="943" y="1402"/>
                  </a:cubicBezTo>
                  <a:cubicBezTo>
                    <a:pt x="712" y="1298"/>
                    <a:pt x="482" y="1151"/>
                    <a:pt x="273" y="1026"/>
                  </a:cubicBezTo>
                  <a:cubicBezTo>
                    <a:pt x="64" y="900"/>
                    <a:pt x="1" y="628"/>
                    <a:pt x="85" y="398"/>
                  </a:cubicBezTo>
                  <a:cubicBezTo>
                    <a:pt x="147" y="147"/>
                    <a:pt x="315" y="1"/>
                    <a:pt x="712" y="42"/>
                  </a:cubicBezTo>
                  <a:close/>
                </a:path>
              </a:pathLst>
            </a:custGeom>
            <a:solidFill>
              <a:schemeClr val="dk1"/>
            </a:solidFill>
            <a:ln>
              <a:noFill/>
            </a:ln>
          </p:spPr>
          <p:txBody>
            <a:bodyPr spcFirstLastPara="1" wrap="square" lIns="91425" tIns="91425" rIns="91425" bIns="91425" anchor="ctr" anchorCtr="0">
              <a:noAutofit/>
            </a:bodyPr>
            <a:lstStyle/>
            <a:p>
              <a:endParaRPr>
                <a:latin typeface="+mj-lt"/>
              </a:endParaRPr>
            </a:p>
          </p:txBody>
        </p:sp>
        <p:sp>
          <p:nvSpPr>
            <p:cNvPr id="833" name="Google Shape;833;p48"/>
            <p:cNvSpPr/>
            <p:nvPr/>
          </p:nvSpPr>
          <p:spPr>
            <a:xfrm>
              <a:off x="8513600" y="990325"/>
              <a:ext cx="35075" cy="42925"/>
            </a:xfrm>
            <a:custGeom>
              <a:avLst/>
              <a:gdLst/>
              <a:ahLst/>
              <a:cxnLst/>
              <a:rect l="l" t="t" r="r" b="b"/>
              <a:pathLst>
                <a:path w="1403" h="1717" extrusionOk="0">
                  <a:moveTo>
                    <a:pt x="1" y="461"/>
                  </a:moveTo>
                  <a:cubicBezTo>
                    <a:pt x="43" y="377"/>
                    <a:pt x="126" y="231"/>
                    <a:pt x="252" y="126"/>
                  </a:cubicBezTo>
                  <a:cubicBezTo>
                    <a:pt x="461" y="1"/>
                    <a:pt x="775" y="22"/>
                    <a:pt x="921" y="210"/>
                  </a:cubicBezTo>
                  <a:cubicBezTo>
                    <a:pt x="1068" y="440"/>
                    <a:pt x="1235" y="712"/>
                    <a:pt x="1340" y="963"/>
                  </a:cubicBezTo>
                  <a:cubicBezTo>
                    <a:pt x="1403" y="1172"/>
                    <a:pt x="1277" y="1465"/>
                    <a:pt x="1089" y="1591"/>
                  </a:cubicBezTo>
                  <a:cubicBezTo>
                    <a:pt x="921" y="1716"/>
                    <a:pt x="649" y="1696"/>
                    <a:pt x="440" y="1549"/>
                  </a:cubicBezTo>
                  <a:cubicBezTo>
                    <a:pt x="105" y="1298"/>
                    <a:pt x="22" y="963"/>
                    <a:pt x="1" y="461"/>
                  </a:cubicBezTo>
                  <a:close/>
                </a:path>
              </a:pathLst>
            </a:custGeom>
            <a:solidFill>
              <a:schemeClr val="dk1"/>
            </a:solidFill>
            <a:ln>
              <a:noFill/>
            </a:ln>
          </p:spPr>
          <p:txBody>
            <a:bodyPr spcFirstLastPara="1" wrap="square" lIns="91425" tIns="91425" rIns="91425" bIns="91425" anchor="ctr" anchorCtr="0">
              <a:noAutofit/>
            </a:bodyPr>
            <a:lstStyle/>
            <a:p>
              <a:endParaRPr>
                <a:latin typeface="+mj-lt"/>
              </a:endParaRPr>
            </a:p>
          </p:txBody>
        </p:sp>
        <p:sp>
          <p:nvSpPr>
            <p:cNvPr id="834" name="Google Shape;834;p48"/>
            <p:cNvSpPr/>
            <p:nvPr/>
          </p:nvSpPr>
          <p:spPr>
            <a:xfrm>
              <a:off x="8464425" y="918150"/>
              <a:ext cx="37175" cy="39250"/>
            </a:xfrm>
            <a:custGeom>
              <a:avLst/>
              <a:gdLst/>
              <a:ahLst/>
              <a:cxnLst/>
              <a:rect l="l" t="t" r="r" b="b"/>
              <a:pathLst>
                <a:path w="1487" h="1570" extrusionOk="0">
                  <a:moveTo>
                    <a:pt x="1487" y="1088"/>
                  </a:moveTo>
                  <a:cubicBezTo>
                    <a:pt x="1445" y="1151"/>
                    <a:pt x="1361" y="1339"/>
                    <a:pt x="1235" y="1423"/>
                  </a:cubicBezTo>
                  <a:cubicBezTo>
                    <a:pt x="1026" y="1570"/>
                    <a:pt x="754" y="1549"/>
                    <a:pt x="587" y="1402"/>
                  </a:cubicBezTo>
                  <a:cubicBezTo>
                    <a:pt x="419" y="1235"/>
                    <a:pt x="294" y="1026"/>
                    <a:pt x="168" y="837"/>
                  </a:cubicBezTo>
                  <a:cubicBezTo>
                    <a:pt x="1" y="607"/>
                    <a:pt x="1" y="419"/>
                    <a:pt x="126" y="293"/>
                  </a:cubicBezTo>
                  <a:cubicBezTo>
                    <a:pt x="315" y="105"/>
                    <a:pt x="503" y="0"/>
                    <a:pt x="754" y="84"/>
                  </a:cubicBezTo>
                  <a:cubicBezTo>
                    <a:pt x="1131" y="189"/>
                    <a:pt x="1466" y="607"/>
                    <a:pt x="1487" y="1088"/>
                  </a:cubicBezTo>
                  <a:close/>
                </a:path>
              </a:pathLst>
            </a:custGeom>
            <a:solidFill>
              <a:schemeClr val="dk1"/>
            </a:solidFill>
            <a:ln>
              <a:noFill/>
            </a:ln>
          </p:spPr>
          <p:txBody>
            <a:bodyPr spcFirstLastPara="1" wrap="square" lIns="91425" tIns="91425" rIns="91425" bIns="91425" anchor="ctr" anchorCtr="0">
              <a:noAutofit/>
            </a:bodyPr>
            <a:lstStyle/>
            <a:p>
              <a:endParaRPr>
                <a:latin typeface="+mj-lt"/>
              </a:endParaRPr>
            </a:p>
          </p:txBody>
        </p:sp>
        <p:sp>
          <p:nvSpPr>
            <p:cNvPr id="835" name="Google Shape;835;p48"/>
            <p:cNvSpPr/>
            <p:nvPr/>
          </p:nvSpPr>
          <p:spPr>
            <a:xfrm>
              <a:off x="8255200" y="894600"/>
              <a:ext cx="44475" cy="32975"/>
            </a:xfrm>
            <a:custGeom>
              <a:avLst/>
              <a:gdLst/>
              <a:ahLst/>
              <a:cxnLst/>
              <a:rect l="l" t="t" r="r" b="b"/>
              <a:pathLst>
                <a:path w="1779" h="1319" extrusionOk="0">
                  <a:moveTo>
                    <a:pt x="942" y="1319"/>
                  </a:moveTo>
                  <a:cubicBezTo>
                    <a:pt x="314" y="1319"/>
                    <a:pt x="1" y="942"/>
                    <a:pt x="105" y="482"/>
                  </a:cubicBezTo>
                  <a:cubicBezTo>
                    <a:pt x="168" y="210"/>
                    <a:pt x="440" y="1"/>
                    <a:pt x="691" y="84"/>
                  </a:cubicBezTo>
                  <a:cubicBezTo>
                    <a:pt x="942" y="168"/>
                    <a:pt x="1172" y="252"/>
                    <a:pt x="1423" y="398"/>
                  </a:cubicBezTo>
                  <a:cubicBezTo>
                    <a:pt x="1779" y="607"/>
                    <a:pt x="1737" y="1047"/>
                    <a:pt x="1340" y="1235"/>
                  </a:cubicBezTo>
                  <a:cubicBezTo>
                    <a:pt x="1214" y="1256"/>
                    <a:pt x="1026" y="1298"/>
                    <a:pt x="942" y="1319"/>
                  </a:cubicBezTo>
                  <a:close/>
                </a:path>
              </a:pathLst>
            </a:custGeom>
            <a:solidFill>
              <a:schemeClr val="dk1"/>
            </a:solidFill>
            <a:ln>
              <a:noFill/>
            </a:ln>
          </p:spPr>
          <p:txBody>
            <a:bodyPr spcFirstLastPara="1" wrap="square" lIns="91425" tIns="91425" rIns="91425" bIns="91425" anchor="ctr" anchorCtr="0">
              <a:noAutofit/>
            </a:bodyPr>
            <a:lstStyle/>
            <a:p>
              <a:endParaRPr>
                <a:latin typeface="+mj-lt"/>
              </a:endParaRPr>
            </a:p>
          </p:txBody>
        </p:sp>
        <p:sp>
          <p:nvSpPr>
            <p:cNvPr id="836" name="Google Shape;836;p48"/>
            <p:cNvSpPr/>
            <p:nvPr/>
          </p:nvSpPr>
          <p:spPr>
            <a:xfrm>
              <a:off x="8539250" y="1095475"/>
              <a:ext cx="28250" cy="35600"/>
            </a:xfrm>
            <a:custGeom>
              <a:avLst/>
              <a:gdLst/>
              <a:ahLst/>
              <a:cxnLst/>
              <a:rect l="l" t="t" r="r" b="b"/>
              <a:pathLst>
                <a:path w="1130" h="1424" extrusionOk="0">
                  <a:moveTo>
                    <a:pt x="460" y="1423"/>
                  </a:moveTo>
                  <a:cubicBezTo>
                    <a:pt x="335" y="1277"/>
                    <a:pt x="146" y="1172"/>
                    <a:pt x="42" y="1026"/>
                  </a:cubicBezTo>
                  <a:cubicBezTo>
                    <a:pt x="0" y="942"/>
                    <a:pt x="0" y="775"/>
                    <a:pt x="0" y="670"/>
                  </a:cubicBezTo>
                  <a:cubicBezTo>
                    <a:pt x="21" y="335"/>
                    <a:pt x="188" y="42"/>
                    <a:pt x="460" y="21"/>
                  </a:cubicBezTo>
                  <a:cubicBezTo>
                    <a:pt x="670" y="0"/>
                    <a:pt x="879" y="126"/>
                    <a:pt x="983" y="398"/>
                  </a:cubicBezTo>
                  <a:cubicBezTo>
                    <a:pt x="1130" y="754"/>
                    <a:pt x="1088" y="1067"/>
                    <a:pt x="816" y="1256"/>
                  </a:cubicBezTo>
                  <a:cubicBezTo>
                    <a:pt x="753" y="1339"/>
                    <a:pt x="628" y="1360"/>
                    <a:pt x="460" y="1423"/>
                  </a:cubicBezTo>
                  <a:close/>
                </a:path>
              </a:pathLst>
            </a:custGeom>
            <a:solidFill>
              <a:schemeClr val="dk1"/>
            </a:solidFill>
            <a:ln>
              <a:noFill/>
            </a:ln>
          </p:spPr>
          <p:txBody>
            <a:bodyPr spcFirstLastPara="1" wrap="square" lIns="91425" tIns="91425" rIns="91425" bIns="91425" anchor="ctr" anchorCtr="0">
              <a:noAutofit/>
            </a:bodyPr>
            <a:lstStyle/>
            <a:p>
              <a:endParaRPr>
                <a:latin typeface="+mj-lt"/>
              </a:endParaRPr>
            </a:p>
          </p:txBody>
        </p:sp>
        <p:sp>
          <p:nvSpPr>
            <p:cNvPr id="837" name="Google Shape;837;p48"/>
            <p:cNvSpPr/>
            <p:nvPr/>
          </p:nvSpPr>
          <p:spPr>
            <a:xfrm>
              <a:off x="8098275" y="803575"/>
              <a:ext cx="31400" cy="29850"/>
            </a:xfrm>
            <a:custGeom>
              <a:avLst/>
              <a:gdLst/>
              <a:ahLst/>
              <a:cxnLst/>
              <a:rect l="l" t="t" r="r" b="b"/>
              <a:pathLst>
                <a:path w="1256" h="1194" extrusionOk="0">
                  <a:moveTo>
                    <a:pt x="712" y="1194"/>
                  </a:moveTo>
                  <a:cubicBezTo>
                    <a:pt x="524" y="1110"/>
                    <a:pt x="293" y="1089"/>
                    <a:pt x="168" y="963"/>
                  </a:cubicBezTo>
                  <a:cubicBezTo>
                    <a:pt x="63" y="859"/>
                    <a:pt x="0" y="650"/>
                    <a:pt x="0" y="482"/>
                  </a:cubicBezTo>
                  <a:cubicBezTo>
                    <a:pt x="0" y="294"/>
                    <a:pt x="126" y="168"/>
                    <a:pt x="314" y="127"/>
                  </a:cubicBezTo>
                  <a:cubicBezTo>
                    <a:pt x="712" y="1"/>
                    <a:pt x="1256" y="399"/>
                    <a:pt x="1256" y="817"/>
                  </a:cubicBezTo>
                  <a:cubicBezTo>
                    <a:pt x="1256" y="901"/>
                    <a:pt x="1214" y="1005"/>
                    <a:pt x="1130" y="1026"/>
                  </a:cubicBezTo>
                  <a:cubicBezTo>
                    <a:pt x="1005" y="1110"/>
                    <a:pt x="858" y="1131"/>
                    <a:pt x="712" y="1194"/>
                  </a:cubicBezTo>
                  <a:close/>
                </a:path>
              </a:pathLst>
            </a:custGeom>
            <a:solidFill>
              <a:schemeClr val="dk1"/>
            </a:solidFill>
            <a:ln>
              <a:noFill/>
            </a:ln>
          </p:spPr>
          <p:txBody>
            <a:bodyPr spcFirstLastPara="1" wrap="square" lIns="91425" tIns="91425" rIns="91425" bIns="91425" anchor="ctr" anchorCtr="0">
              <a:noAutofit/>
            </a:bodyPr>
            <a:lstStyle/>
            <a:p>
              <a:endParaRPr>
                <a:latin typeface="+mj-lt"/>
              </a:endParaRPr>
            </a:p>
          </p:txBody>
        </p:sp>
      </p:grpSp>
      <p:grpSp>
        <p:nvGrpSpPr>
          <p:cNvPr id="838" name="Google Shape;838;p48"/>
          <p:cNvGrpSpPr/>
          <p:nvPr/>
        </p:nvGrpSpPr>
        <p:grpSpPr>
          <a:xfrm flipH="1">
            <a:off x="10619084" y="370134"/>
            <a:ext cx="811867" cy="543333"/>
            <a:chOff x="4137713" y="525925"/>
            <a:chExt cx="608900" cy="407500"/>
          </a:xfrm>
        </p:grpSpPr>
        <p:sp>
          <p:nvSpPr>
            <p:cNvPr id="839" name="Google Shape;839;p48"/>
            <p:cNvSpPr/>
            <p:nvPr/>
          </p:nvSpPr>
          <p:spPr>
            <a:xfrm>
              <a:off x="4168063" y="559925"/>
              <a:ext cx="556575" cy="353625"/>
            </a:xfrm>
            <a:custGeom>
              <a:avLst/>
              <a:gdLst/>
              <a:ahLst/>
              <a:cxnLst/>
              <a:rect l="l" t="t" r="r" b="b"/>
              <a:pathLst>
                <a:path w="22263" h="14145" extrusionOk="0">
                  <a:moveTo>
                    <a:pt x="8913" y="11257"/>
                  </a:moveTo>
                  <a:cubicBezTo>
                    <a:pt x="8495" y="11069"/>
                    <a:pt x="8160" y="11195"/>
                    <a:pt x="7825" y="11487"/>
                  </a:cubicBezTo>
                  <a:cubicBezTo>
                    <a:pt x="7302" y="11948"/>
                    <a:pt x="6696" y="12345"/>
                    <a:pt x="6110" y="12764"/>
                  </a:cubicBezTo>
                  <a:cubicBezTo>
                    <a:pt x="5670" y="13078"/>
                    <a:pt x="5147" y="13161"/>
                    <a:pt x="4603" y="13057"/>
                  </a:cubicBezTo>
                  <a:cubicBezTo>
                    <a:pt x="4101" y="12952"/>
                    <a:pt x="3599" y="12889"/>
                    <a:pt x="3118" y="12827"/>
                  </a:cubicBezTo>
                  <a:cubicBezTo>
                    <a:pt x="2825" y="12764"/>
                    <a:pt x="2678" y="12638"/>
                    <a:pt x="2657" y="12345"/>
                  </a:cubicBezTo>
                  <a:cubicBezTo>
                    <a:pt x="2657" y="12136"/>
                    <a:pt x="2615" y="11927"/>
                    <a:pt x="2678" y="11739"/>
                  </a:cubicBezTo>
                  <a:cubicBezTo>
                    <a:pt x="3013" y="10881"/>
                    <a:pt x="3139" y="9960"/>
                    <a:pt x="3724" y="9228"/>
                  </a:cubicBezTo>
                  <a:cubicBezTo>
                    <a:pt x="3829" y="9102"/>
                    <a:pt x="3913" y="8956"/>
                    <a:pt x="3996" y="8788"/>
                  </a:cubicBezTo>
                  <a:lnTo>
                    <a:pt x="3996" y="8684"/>
                  </a:lnTo>
                  <a:cubicBezTo>
                    <a:pt x="3913" y="8663"/>
                    <a:pt x="3829" y="8600"/>
                    <a:pt x="3766" y="8642"/>
                  </a:cubicBezTo>
                  <a:cubicBezTo>
                    <a:pt x="3578" y="8705"/>
                    <a:pt x="3369" y="8767"/>
                    <a:pt x="3201" y="8893"/>
                  </a:cubicBezTo>
                  <a:cubicBezTo>
                    <a:pt x="2762" y="9270"/>
                    <a:pt x="2323" y="9270"/>
                    <a:pt x="1799" y="9165"/>
                  </a:cubicBezTo>
                  <a:cubicBezTo>
                    <a:pt x="1193" y="9018"/>
                    <a:pt x="670" y="8809"/>
                    <a:pt x="251" y="8349"/>
                  </a:cubicBezTo>
                  <a:cubicBezTo>
                    <a:pt x="126" y="8182"/>
                    <a:pt x="63" y="7972"/>
                    <a:pt x="21" y="7805"/>
                  </a:cubicBezTo>
                  <a:cubicBezTo>
                    <a:pt x="0" y="7638"/>
                    <a:pt x="0" y="7449"/>
                    <a:pt x="21" y="7282"/>
                  </a:cubicBezTo>
                  <a:cubicBezTo>
                    <a:pt x="84" y="6591"/>
                    <a:pt x="356" y="5985"/>
                    <a:pt x="983" y="5671"/>
                  </a:cubicBezTo>
                  <a:cubicBezTo>
                    <a:pt x="1465" y="5441"/>
                    <a:pt x="2511" y="5566"/>
                    <a:pt x="3013" y="6236"/>
                  </a:cubicBezTo>
                  <a:cubicBezTo>
                    <a:pt x="3055" y="6298"/>
                    <a:pt x="3118" y="6403"/>
                    <a:pt x="3160" y="6403"/>
                  </a:cubicBezTo>
                  <a:cubicBezTo>
                    <a:pt x="3264" y="6445"/>
                    <a:pt x="3390" y="6403"/>
                    <a:pt x="3452" y="6361"/>
                  </a:cubicBezTo>
                  <a:cubicBezTo>
                    <a:pt x="3536" y="6277"/>
                    <a:pt x="3536" y="6152"/>
                    <a:pt x="3536" y="6026"/>
                  </a:cubicBezTo>
                  <a:cubicBezTo>
                    <a:pt x="3557" y="5566"/>
                    <a:pt x="3536" y="5127"/>
                    <a:pt x="3557" y="4687"/>
                  </a:cubicBezTo>
                  <a:cubicBezTo>
                    <a:pt x="3662" y="2951"/>
                    <a:pt x="4415" y="1591"/>
                    <a:pt x="5754" y="523"/>
                  </a:cubicBezTo>
                  <a:cubicBezTo>
                    <a:pt x="6193" y="168"/>
                    <a:pt x="6717" y="0"/>
                    <a:pt x="7323" y="0"/>
                  </a:cubicBezTo>
                  <a:cubicBezTo>
                    <a:pt x="8558" y="0"/>
                    <a:pt x="9520" y="900"/>
                    <a:pt x="9541" y="2156"/>
                  </a:cubicBezTo>
                  <a:lnTo>
                    <a:pt x="9541" y="3118"/>
                  </a:lnTo>
                  <a:cubicBezTo>
                    <a:pt x="9541" y="3327"/>
                    <a:pt x="9625" y="3536"/>
                    <a:pt x="9834" y="3620"/>
                  </a:cubicBezTo>
                  <a:cubicBezTo>
                    <a:pt x="10043" y="3725"/>
                    <a:pt x="10274" y="3620"/>
                    <a:pt x="10441" y="3390"/>
                  </a:cubicBezTo>
                  <a:cubicBezTo>
                    <a:pt x="10504" y="3285"/>
                    <a:pt x="10546" y="3181"/>
                    <a:pt x="10608" y="3097"/>
                  </a:cubicBezTo>
                  <a:cubicBezTo>
                    <a:pt x="10818" y="2804"/>
                    <a:pt x="11090" y="2532"/>
                    <a:pt x="11424" y="2428"/>
                  </a:cubicBezTo>
                  <a:cubicBezTo>
                    <a:pt x="12387" y="2156"/>
                    <a:pt x="13328" y="2176"/>
                    <a:pt x="14228" y="2783"/>
                  </a:cubicBezTo>
                  <a:cubicBezTo>
                    <a:pt x="14751" y="3139"/>
                    <a:pt x="15044" y="3641"/>
                    <a:pt x="15044" y="4269"/>
                  </a:cubicBezTo>
                  <a:lnTo>
                    <a:pt x="15044" y="5336"/>
                  </a:lnTo>
                  <a:cubicBezTo>
                    <a:pt x="15065" y="5775"/>
                    <a:pt x="15295" y="5964"/>
                    <a:pt x="15735" y="5943"/>
                  </a:cubicBezTo>
                  <a:cubicBezTo>
                    <a:pt x="15923" y="5922"/>
                    <a:pt x="16090" y="5880"/>
                    <a:pt x="16258" y="5817"/>
                  </a:cubicBezTo>
                  <a:cubicBezTo>
                    <a:pt x="16990" y="5545"/>
                    <a:pt x="17785" y="5503"/>
                    <a:pt x="18538" y="5587"/>
                  </a:cubicBezTo>
                  <a:cubicBezTo>
                    <a:pt x="19898" y="5754"/>
                    <a:pt x="21007" y="6424"/>
                    <a:pt x="21761" y="7554"/>
                  </a:cubicBezTo>
                  <a:cubicBezTo>
                    <a:pt x="22263" y="8286"/>
                    <a:pt x="22179" y="9186"/>
                    <a:pt x="21593" y="9855"/>
                  </a:cubicBezTo>
                  <a:cubicBezTo>
                    <a:pt x="20714" y="10943"/>
                    <a:pt x="19543" y="11508"/>
                    <a:pt x="18204" y="11780"/>
                  </a:cubicBezTo>
                  <a:cubicBezTo>
                    <a:pt x="17932" y="11822"/>
                    <a:pt x="17680" y="11843"/>
                    <a:pt x="17408" y="11906"/>
                  </a:cubicBezTo>
                  <a:cubicBezTo>
                    <a:pt x="16718" y="12052"/>
                    <a:pt x="16237" y="11801"/>
                    <a:pt x="15881" y="11195"/>
                  </a:cubicBezTo>
                  <a:cubicBezTo>
                    <a:pt x="15588" y="10734"/>
                    <a:pt x="15149" y="10755"/>
                    <a:pt x="14835" y="11195"/>
                  </a:cubicBezTo>
                  <a:cubicBezTo>
                    <a:pt x="14542" y="11634"/>
                    <a:pt x="14228" y="12052"/>
                    <a:pt x="13914" y="12513"/>
                  </a:cubicBezTo>
                  <a:cubicBezTo>
                    <a:pt x="13642" y="12889"/>
                    <a:pt x="13266" y="13182"/>
                    <a:pt x="12889" y="13475"/>
                  </a:cubicBezTo>
                  <a:cubicBezTo>
                    <a:pt x="12073" y="14145"/>
                    <a:pt x="10755" y="13915"/>
                    <a:pt x="10127" y="13308"/>
                  </a:cubicBezTo>
                  <a:cubicBezTo>
                    <a:pt x="9562" y="12764"/>
                    <a:pt x="9123" y="12094"/>
                    <a:pt x="8913" y="11257"/>
                  </a:cubicBezTo>
                  <a:close/>
                </a:path>
              </a:pathLst>
            </a:custGeom>
            <a:solidFill>
              <a:schemeClr val="accent1"/>
            </a:solidFill>
            <a:ln>
              <a:noFill/>
            </a:ln>
          </p:spPr>
          <p:txBody>
            <a:bodyPr spcFirstLastPara="1" wrap="square" lIns="91425" tIns="91425" rIns="91425" bIns="91425" anchor="ctr" anchorCtr="0">
              <a:noAutofit/>
            </a:bodyPr>
            <a:lstStyle/>
            <a:p>
              <a:endParaRPr>
                <a:latin typeface="+mj-lt"/>
              </a:endParaRPr>
            </a:p>
          </p:txBody>
        </p:sp>
        <p:sp>
          <p:nvSpPr>
            <p:cNvPr id="840" name="Google Shape;840;p48"/>
            <p:cNvSpPr/>
            <p:nvPr/>
          </p:nvSpPr>
          <p:spPr>
            <a:xfrm>
              <a:off x="4137713" y="525925"/>
              <a:ext cx="608900" cy="407500"/>
            </a:xfrm>
            <a:custGeom>
              <a:avLst/>
              <a:gdLst/>
              <a:ahLst/>
              <a:cxnLst/>
              <a:rect l="l" t="t" r="r" b="b"/>
              <a:pathLst>
                <a:path w="24356" h="16300" extrusionOk="0">
                  <a:moveTo>
                    <a:pt x="3976" y="6194"/>
                  </a:moveTo>
                  <a:cubicBezTo>
                    <a:pt x="3913" y="4896"/>
                    <a:pt x="4353" y="3788"/>
                    <a:pt x="5001" y="2741"/>
                  </a:cubicBezTo>
                  <a:cubicBezTo>
                    <a:pt x="5336" y="2218"/>
                    <a:pt x="5713" y="1737"/>
                    <a:pt x="6215" y="1360"/>
                  </a:cubicBezTo>
                  <a:cubicBezTo>
                    <a:pt x="6529" y="1130"/>
                    <a:pt x="6884" y="858"/>
                    <a:pt x="7261" y="712"/>
                  </a:cubicBezTo>
                  <a:cubicBezTo>
                    <a:pt x="9081" y="0"/>
                    <a:pt x="10567" y="544"/>
                    <a:pt x="11488" y="2281"/>
                  </a:cubicBezTo>
                  <a:cubicBezTo>
                    <a:pt x="11613" y="2511"/>
                    <a:pt x="11697" y="2741"/>
                    <a:pt x="11780" y="2992"/>
                  </a:cubicBezTo>
                  <a:cubicBezTo>
                    <a:pt x="11864" y="3013"/>
                    <a:pt x="11927" y="3034"/>
                    <a:pt x="11969" y="3013"/>
                  </a:cubicBezTo>
                  <a:cubicBezTo>
                    <a:pt x="12806" y="2574"/>
                    <a:pt x="13685" y="2616"/>
                    <a:pt x="14542" y="2720"/>
                  </a:cubicBezTo>
                  <a:cubicBezTo>
                    <a:pt x="15944" y="2888"/>
                    <a:pt x="17032" y="3997"/>
                    <a:pt x="17221" y="5378"/>
                  </a:cubicBezTo>
                  <a:cubicBezTo>
                    <a:pt x="17242" y="5629"/>
                    <a:pt x="17262" y="5838"/>
                    <a:pt x="17304" y="6089"/>
                  </a:cubicBezTo>
                  <a:cubicBezTo>
                    <a:pt x="17723" y="6047"/>
                    <a:pt x="18099" y="5985"/>
                    <a:pt x="18476" y="5943"/>
                  </a:cubicBezTo>
                  <a:cubicBezTo>
                    <a:pt x="20464" y="5692"/>
                    <a:pt x="22117" y="6424"/>
                    <a:pt x="23435" y="7868"/>
                  </a:cubicBezTo>
                  <a:cubicBezTo>
                    <a:pt x="24230" y="8746"/>
                    <a:pt x="24356" y="9751"/>
                    <a:pt x="24125" y="10860"/>
                  </a:cubicBezTo>
                  <a:cubicBezTo>
                    <a:pt x="24042" y="11215"/>
                    <a:pt x="23812" y="11529"/>
                    <a:pt x="23581" y="11843"/>
                  </a:cubicBezTo>
                  <a:cubicBezTo>
                    <a:pt x="22786" y="12889"/>
                    <a:pt x="21719" y="13559"/>
                    <a:pt x="20464" y="13935"/>
                  </a:cubicBezTo>
                  <a:cubicBezTo>
                    <a:pt x="19941" y="14103"/>
                    <a:pt x="19418" y="14354"/>
                    <a:pt x="18832" y="14354"/>
                  </a:cubicBezTo>
                  <a:cubicBezTo>
                    <a:pt x="18204" y="14354"/>
                    <a:pt x="17618" y="14249"/>
                    <a:pt x="17095" y="13894"/>
                  </a:cubicBezTo>
                  <a:cubicBezTo>
                    <a:pt x="16949" y="13789"/>
                    <a:pt x="16802" y="13705"/>
                    <a:pt x="16614" y="13601"/>
                  </a:cubicBezTo>
                  <a:cubicBezTo>
                    <a:pt x="16321" y="13998"/>
                    <a:pt x="15840" y="14145"/>
                    <a:pt x="15756" y="14710"/>
                  </a:cubicBezTo>
                  <a:cubicBezTo>
                    <a:pt x="15756" y="14814"/>
                    <a:pt x="15589" y="14877"/>
                    <a:pt x="15526" y="14961"/>
                  </a:cubicBezTo>
                  <a:cubicBezTo>
                    <a:pt x="15317" y="15107"/>
                    <a:pt x="15107" y="15275"/>
                    <a:pt x="14898" y="15463"/>
                  </a:cubicBezTo>
                  <a:cubicBezTo>
                    <a:pt x="14082" y="16216"/>
                    <a:pt x="13120" y="16300"/>
                    <a:pt x="12073" y="16112"/>
                  </a:cubicBezTo>
                  <a:cubicBezTo>
                    <a:pt x="11718" y="16070"/>
                    <a:pt x="11383" y="15881"/>
                    <a:pt x="11090" y="15714"/>
                  </a:cubicBezTo>
                  <a:cubicBezTo>
                    <a:pt x="10567" y="15400"/>
                    <a:pt x="10211" y="14961"/>
                    <a:pt x="9876" y="14459"/>
                  </a:cubicBezTo>
                  <a:cubicBezTo>
                    <a:pt x="9709" y="14249"/>
                    <a:pt x="9583" y="14019"/>
                    <a:pt x="9416" y="13768"/>
                  </a:cubicBezTo>
                  <a:cubicBezTo>
                    <a:pt x="9270" y="13873"/>
                    <a:pt x="9102" y="13935"/>
                    <a:pt x="8977" y="14040"/>
                  </a:cubicBezTo>
                  <a:cubicBezTo>
                    <a:pt x="8726" y="14228"/>
                    <a:pt x="8454" y="14438"/>
                    <a:pt x="8203" y="14626"/>
                  </a:cubicBezTo>
                  <a:cubicBezTo>
                    <a:pt x="6738" y="15693"/>
                    <a:pt x="5169" y="15588"/>
                    <a:pt x="3599" y="14940"/>
                  </a:cubicBezTo>
                  <a:cubicBezTo>
                    <a:pt x="3390" y="14856"/>
                    <a:pt x="3181" y="14689"/>
                    <a:pt x="2993" y="14563"/>
                  </a:cubicBezTo>
                  <a:cubicBezTo>
                    <a:pt x="2721" y="14354"/>
                    <a:pt x="2595" y="14061"/>
                    <a:pt x="2595" y="13726"/>
                  </a:cubicBezTo>
                  <a:cubicBezTo>
                    <a:pt x="2595" y="13119"/>
                    <a:pt x="2595" y="12555"/>
                    <a:pt x="2888" y="12011"/>
                  </a:cubicBezTo>
                  <a:cubicBezTo>
                    <a:pt x="2909" y="11927"/>
                    <a:pt x="2930" y="11843"/>
                    <a:pt x="2972" y="11718"/>
                  </a:cubicBezTo>
                  <a:cubicBezTo>
                    <a:pt x="2762" y="11487"/>
                    <a:pt x="2449" y="11508"/>
                    <a:pt x="2177" y="11425"/>
                  </a:cubicBezTo>
                  <a:cubicBezTo>
                    <a:pt x="1570" y="11215"/>
                    <a:pt x="1047" y="10902"/>
                    <a:pt x="628" y="10441"/>
                  </a:cubicBezTo>
                  <a:cubicBezTo>
                    <a:pt x="398" y="10190"/>
                    <a:pt x="252" y="9918"/>
                    <a:pt x="189" y="9562"/>
                  </a:cubicBezTo>
                  <a:cubicBezTo>
                    <a:pt x="0" y="8474"/>
                    <a:pt x="210" y="7449"/>
                    <a:pt x="1026" y="6612"/>
                  </a:cubicBezTo>
                  <a:cubicBezTo>
                    <a:pt x="1402" y="6215"/>
                    <a:pt x="1821" y="5985"/>
                    <a:pt x="2365" y="6047"/>
                  </a:cubicBezTo>
                  <a:cubicBezTo>
                    <a:pt x="2888" y="6089"/>
                    <a:pt x="3369" y="6152"/>
                    <a:pt x="3976" y="6194"/>
                  </a:cubicBezTo>
                  <a:close/>
                  <a:moveTo>
                    <a:pt x="10127" y="12617"/>
                  </a:moveTo>
                  <a:cubicBezTo>
                    <a:pt x="10316" y="13454"/>
                    <a:pt x="10755" y="14124"/>
                    <a:pt x="11383" y="14668"/>
                  </a:cubicBezTo>
                  <a:cubicBezTo>
                    <a:pt x="12011" y="15275"/>
                    <a:pt x="13350" y="15484"/>
                    <a:pt x="14166" y="14835"/>
                  </a:cubicBezTo>
                  <a:cubicBezTo>
                    <a:pt x="14521" y="14542"/>
                    <a:pt x="14877" y="14249"/>
                    <a:pt x="15170" y="13873"/>
                  </a:cubicBezTo>
                  <a:cubicBezTo>
                    <a:pt x="15463" y="13412"/>
                    <a:pt x="15777" y="12994"/>
                    <a:pt x="16091" y="12555"/>
                  </a:cubicBezTo>
                  <a:cubicBezTo>
                    <a:pt x="16405" y="12094"/>
                    <a:pt x="16844" y="12094"/>
                    <a:pt x="17137" y="12555"/>
                  </a:cubicBezTo>
                  <a:cubicBezTo>
                    <a:pt x="17493" y="13161"/>
                    <a:pt x="17974" y="13412"/>
                    <a:pt x="18685" y="13266"/>
                  </a:cubicBezTo>
                  <a:cubicBezTo>
                    <a:pt x="18936" y="13203"/>
                    <a:pt x="19208" y="13182"/>
                    <a:pt x="19459" y="13140"/>
                  </a:cubicBezTo>
                  <a:cubicBezTo>
                    <a:pt x="20799" y="12847"/>
                    <a:pt x="21970" y="12303"/>
                    <a:pt x="22870" y="11215"/>
                  </a:cubicBezTo>
                  <a:cubicBezTo>
                    <a:pt x="23435" y="10546"/>
                    <a:pt x="23519" y="9646"/>
                    <a:pt x="23016" y="8914"/>
                  </a:cubicBezTo>
                  <a:cubicBezTo>
                    <a:pt x="22242" y="7784"/>
                    <a:pt x="21133" y="7135"/>
                    <a:pt x="19815" y="6947"/>
                  </a:cubicBezTo>
                  <a:cubicBezTo>
                    <a:pt x="19041" y="6842"/>
                    <a:pt x="18267" y="6905"/>
                    <a:pt x="17534" y="7177"/>
                  </a:cubicBezTo>
                  <a:cubicBezTo>
                    <a:pt x="17367" y="7219"/>
                    <a:pt x="17200" y="7282"/>
                    <a:pt x="17011" y="7303"/>
                  </a:cubicBezTo>
                  <a:cubicBezTo>
                    <a:pt x="16593" y="7345"/>
                    <a:pt x="16321" y="7135"/>
                    <a:pt x="16300" y="6696"/>
                  </a:cubicBezTo>
                  <a:cubicBezTo>
                    <a:pt x="16279" y="6361"/>
                    <a:pt x="16300" y="5985"/>
                    <a:pt x="16300" y="5629"/>
                  </a:cubicBezTo>
                  <a:cubicBezTo>
                    <a:pt x="16300" y="5001"/>
                    <a:pt x="16007" y="4499"/>
                    <a:pt x="15484" y="4143"/>
                  </a:cubicBezTo>
                  <a:cubicBezTo>
                    <a:pt x="14626" y="3536"/>
                    <a:pt x="13685" y="3516"/>
                    <a:pt x="12680" y="3788"/>
                  </a:cubicBezTo>
                  <a:cubicBezTo>
                    <a:pt x="12345" y="3892"/>
                    <a:pt x="12094" y="4164"/>
                    <a:pt x="11885" y="4457"/>
                  </a:cubicBezTo>
                  <a:cubicBezTo>
                    <a:pt x="11801" y="4562"/>
                    <a:pt x="11780" y="4666"/>
                    <a:pt x="11697" y="4750"/>
                  </a:cubicBezTo>
                  <a:cubicBezTo>
                    <a:pt x="11529" y="5001"/>
                    <a:pt x="11299" y="5064"/>
                    <a:pt x="11090" y="4980"/>
                  </a:cubicBezTo>
                  <a:cubicBezTo>
                    <a:pt x="10881" y="4896"/>
                    <a:pt x="10797" y="4687"/>
                    <a:pt x="10797" y="4478"/>
                  </a:cubicBezTo>
                  <a:cubicBezTo>
                    <a:pt x="10797" y="4164"/>
                    <a:pt x="10839" y="3808"/>
                    <a:pt x="10797" y="3516"/>
                  </a:cubicBezTo>
                  <a:cubicBezTo>
                    <a:pt x="10755" y="2281"/>
                    <a:pt x="9814" y="1360"/>
                    <a:pt x="8579" y="1360"/>
                  </a:cubicBezTo>
                  <a:cubicBezTo>
                    <a:pt x="8014" y="1360"/>
                    <a:pt x="7491" y="1549"/>
                    <a:pt x="7010" y="1883"/>
                  </a:cubicBezTo>
                  <a:cubicBezTo>
                    <a:pt x="5671" y="2951"/>
                    <a:pt x="4897" y="4311"/>
                    <a:pt x="4813" y="6047"/>
                  </a:cubicBezTo>
                  <a:cubicBezTo>
                    <a:pt x="4792" y="6487"/>
                    <a:pt x="4792" y="6926"/>
                    <a:pt x="4792" y="7386"/>
                  </a:cubicBezTo>
                  <a:cubicBezTo>
                    <a:pt x="4792" y="7491"/>
                    <a:pt x="4771" y="7637"/>
                    <a:pt x="4708" y="7721"/>
                  </a:cubicBezTo>
                  <a:cubicBezTo>
                    <a:pt x="4666" y="7763"/>
                    <a:pt x="4499" y="7805"/>
                    <a:pt x="4415" y="7763"/>
                  </a:cubicBezTo>
                  <a:cubicBezTo>
                    <a:pt x="4374" y="7742"/>
                    <a:pt x="4311" y="7637"/>
                    <a:pt x="4269" y="7596"/>
                  </a:cubicBezTo>
                  <a:cubicBezTo>
                    <a:pt x="3767" y="6926"/>
                    <a:pt x="2721" y="6801"/>
                    <a:pt x="2260" y="7031"/>
                  </a:cubicBezTo>
                  <a:cubicBezTo>
                    <a:pt x="1633" y="7345"/>
                    <a:pt x="1361" y="7951"/>
                    <a:pt x="1277" y="8642"/>
                  </a:cubicBezTo>
                  <a:cubicBezTo>
                    <a:pt x="1256" y="8809"/>
                    <a:pt x="1256" y="8998"/>
                    <a:pt x="1277" y="9165"/>
                  </a:cubicBezTo>
                  <a:cubicBezTo>
                    <a:pt x="1340" y="9332"/>
                    <a:pt x="1381" y="9583"/>
                    <a:pt x="1528" y="9709"/>
                  </a:cubicBezTo>
                  <a:cubicBezTo>
                    <a:pt x="1905" y="10169"/>
                    <a:pt x="2469" y="10378"/>
                    <a:pt x="3055" y="10525"/>
                  </a:cubicBezTo>
                  <a:cubicBezTo>
                    <a:pt x="3578" y="10630"/>
                    <a:pt x="4060" y="10630"/>
                    <a:pt x="4478" y="10253"/>
                  </a:cubicBezTo>
                  <a:cubicBezTo>
                    <a:pt x="4625" y="10127"/>
                    <a:pt x="4834" y="10065"/>
                    <a:pt x="5022" y="10002"/>
                  </a:cubicBezTo>
                  <a:cubicBezTo>
                    <a:pt x="5106" y="9960"/>
                    <a:pt x="5190" y="10023"/>
                    <a:pt x="5252" y="10044"/>
                  </a:cubicBezTo>
                  <a:cubicBezTo>
                    <a:pt x="5252" y="10106"/>
                    <a:pt x="5294" y="10127"/>
                    <a:pt x="5252" y="10148"/>
                  </a:cubicBezTo>
                  <a:cubicBezTo>
                    <a:pt x="5190" y="10316"/>
                    <a:pt x="5106" y="10462"/>
                    <a:pt x="5001" y="10588"/>
                  </a:cubicBezTo>
                  <a:cubicBezTo>
                    <a:pt x="4415" y="11320"/>
                    <a:pt x="4269" y="12241"/>
                    <a:pt x="3955" y="13099"/>
                  </a:cubicBezTo>
                  <a:cubicBezTo>
                    <a:pt x="3871" y="13287"/>
                    <a:pt x="3934" y="13517"/>
                    <a:pt x="3934" y="13705"/>
                  </a:cubicBezTo>
                  <a:cubicBezTo>
                    <a:pt x="3955" y="13998"/>
                    <a:pt x="4081" y="14124"/>
                    <a:pt x="4374" y="14187"/>
                  </a:cubicBezTo>
                  <a:cubicBezTo>
                    <a:pt x="4876" y="14249"/>
                    <a:pt x="5357" y="14312"/>
                    <a:pt x="5859" y="14417"/>
                  </a:cubicBezTo>
                  <a:cubicBezTo>
                    <a:pt x="6403" y="14521"/>
                    <a:pt x="6926" y="14438"/>
                    <a:pt x="7387" y="14124"/>
                  </a:cubicBezTo>
                  <a:cubicBezTo>
                    <a:pt x="7951" y="13726"/>
                    <a:pt x="8558" y="13308"/>
                    <a:pt x="9081" y="12847"/>
                  </a:cubicBezTo>
                  <a:cubicBezTo>
                    <a:pt x="9395" y="12555"/>
                    <a:pt x="9709" y="12429"/>
                    <a:pt x="10127" y="12617"/>
                  </a:cubicBezTo>
                  <a:close/>
                </a:path>
              </a:pathLst>
            </a:custGeom>
            <a:solidFill>
              <a:schemeClr val="dk1"/>
            </a:solidFill>
            <a:ln>
              <a:noFill/>
            </a:ln>
          </p:spPr>
          <p:txBody>
            <a:bodyPr spcFirstLastPara="1" wrap="square" lIns="91425" tIns="91425" rIns="91425" bIns="91425" anchor="ctr" anchorCtr="0">
              <a:noAutofit/>
            </a:bodyPr>
            <a:lstStyle/>
            <a:p>
              <a:endParaRPr>
                <a:latin typeface="+mj-lt"/>
              </a:endParaRPr>
            </a:p>
          </p:txBody>
        </p:sp>
      </p:grpSp>
      <p:grpSp>
        <p:nvGrpSpPr>
          <p:cNvPr id="841" name="Google Shape;841;p48"/>
          <p:cNvGrpSpPr/>
          <p:nvPr/>
        </p:nvGrpSpPr>
        <p:grpSpPr>
          <a:xfrm flipH="1">
            <a:off x="10209885" y="999068"/>
            <a:ext cx="634033" cy="383633"/>
            <a:chOff x="622013" y="907250"/>
            <a:chExt cx="475525" cy="287725"/>
          </a:xfrm>
        </p:grpSpPr>
        <p:sp>
          <p:nvSpPr>
            <p:cNvPr id="842" name="Google Shape;842;p48"/>
            <p:cNvSpPr/>
            <p:nvPr/>
          </p:nvSpPr>
          <p:spPr>
            <a:xfrm>
              <a:off x="650263" y="929225"/>
              <a:ext cx="423725" cy="240125"/>
            </a:xfrm>
            <a:custGeom>
              <a:avLst/>
              <a:gdLst/>
              <a:ahLst/>
              <a:cxnLst/>
              <a:rect l="l" t="t" r="r" b="b"/>
              <a:pathLst>
                <a:path w="16949" h="9605" extrusionOk="0">
                  <a:moveTo>
                    <a:pt x="14459" y="7261"/>
                  </a:moveTo>
                  <a:cubicBezTo>
                    <a:pt x="14584" y="7889"/>
                    <a:pt x="15003" y="8370"/>
                    <a:pt x="14877" y="9081"/>
                  </a:cubicBezTo>
                  <a:cubicBezTo>
                    <a:pt x="14752" y="9165"/>
                    <a:pt x="14626" y="9291"/>
                    <a:pt x="14459" y="9311"/>
                  </a:cubicBezTo>
                  <a:cubicBezTo>
                    <a:pt x="13810" y="9416"/>
                    <a:pt x="13120" y="9521"/>
                    <a:pt x="12450" y="9563"/>
                  </a:cubicBezTo>
                  <a:cubicBezTo>
                    <a:pt x="11007" y="9604"/>
                    <a:pt x="10379" y="9311"/>
                    <a:pt x="9312" y="8244"/>
                  </a:cubicBezTo>
                  <a:cubicBezTo>
                    <a:pt x="9270" y="7931"/>
                    <a:pt x="9270" y="7617"/>
                    <a:pt x="9249" y="7303"/>
                  </a:cubicBezTo>
                  <a:cubicBezTo>
                    <a:pt x="9228" y="7114"/>
                    <a:pt x="9102" y="6968"/>
                    <a:pt x="8893" y="6989"/>
                  </a:cubicBezTo>
                  <a:cubicBezTo>
                    <a:pt x="8747" y="7010"/>
                    <a:pt x="8600" y="7094"/>
                    <a:pt x="8558" y="7219"/>
                  </a:cubicBezTo>
                  <a:cubicBezTo>
                    <a:pt x="7889" y="8747"/>
                    <a:pt x="6529" y="9102"/>
                    <a:pt x="5106" y="9249"/>
                  </a:cubicBezTo>
                  <a:cubicBezTo>
                    <a:pt x="4478" y="9291"/>
                    <a:pt x="3809" y="9186"/>
                    <a:pt x="3160" y="9102"/>
                  </a:cubicBezTo>
                  <a:cubicBezTo>
                    <a:pt x="2658" y="9060"/>
                    <a:pt x="2344" y="8747"/>
                    <a:pt x="2281" y="8244"/>
                  </a:cubicBezTo>
                  <a:cubicBezTo>
                    <a:pt x="2135" y="7533"/>
                    <a:pt x="2135" y="6842"/>
                    <a:pt x="2323" y="6152"/>
                  </a:cubicBezTo>
                  <a:cubicBezTo>
                    <a:pt x="2386" y="5964"/>
                    <a:pt x="2512" y="5796"/>
                    <a:pt x="2616" y="5608"/>
                  </a:cubicBezTo>
                  <a:cubicBezTo>
                    <a:pt x="2700" y="5441"/>
                    <a:pt x="2804" y="5315"/>
                    <a:pt x="2930" y="5106"/>
                  </a:cubicBezTo>
                  <a:cubicBezTo>
                    <a:pt x="2512" y="4980"/>
                    <a:pt x="2177" y="5085"/>
                    <a:pt x="1821" y="5022"/>
                  </a:cubicBezTo>
                  <a:cubicBezTo>
                    <a:pt x="1507" y="4980"/>
                    <a:pt x="1193" y="4897"/>
                    <a:pt x="880" y="4792"/>
                  </a:cubicBezTo>
                  <a:cubicBezTo>
                    <a:pt x="566" y="4666"/>
                    <a:pt x="231" y="4541"/>
                    <a:pt x="1" y="4164"/>
                  </a:cubicBezTo>
                  <a:cubicBezTo>
                    <a:pt x="440" y="3557"/>
                    <a:pt x="1047" y="3160"/>
                    <a:pt x="1821" y="3160"/>
                  </a:cubicBezTo>
                  <a:cubicBezTo>
                    <a:pt x="2595" y="3160"/>
                    <a:pt x="3349" y="3244"/>
                    <a:pt x="4123" y="3306"/>
                  </a:cubicBezTo>
                  <a:cubicBezTo>
                    <a:pt x="4311" y="3306"/>
                    <a:pt x="4499" y="3390"/>
                    <a:pt x="4646" y="3348"/>
                  </a:cubicBezTo>
                  <a:cubicBezTo>
                    <a:pt x="4813" y="3327"/>
                    <a:pt x="4939" y="3223"/>
                    <a:pt x="5169" y="3118"/>
                  </a:cubicBezTo>
                  <a:cubicBezTo>
                    <a:pt x="5043" y="2951"/>
                    <a:pt x="4960" y="2825"/>
                    <a:pt x="4855" y="2741"/>
                  </a:cubicBezTo>
                  <a:cubicBezTo>
                    <a:pt x="4541" y="2469"/>
                    <a:pt x="4478" y="2260"/>
                    <a:pt x="4604" y="1946"/>
                  </a:cubicBezTo>
                  <a:cubicBezTo>
                    <a:pt x="4688" y="1779"/>
                    <a:pt x="4792" y="1632"/>
                    <a:pt x="4897" y="1486"/>
                  </a:cubicBezTo>
                  <a:cubicBezTo>
                    <a:pt x="5755" y="398"/>
                    <a:pt x="6906" y="0"/>
                    <a:pt x="8245" y="147"/>
                  </a:cubicBezTo>
                  <a:cubicBezTo>
                    <a:pt x="9144" y="252"/>
                    <a:pt x="9647" y="816"/>
                    <a:pt x="9667" y="1737"/>
                  </a:cubicBezTo>
                  <a:cubicBezTo>
                    <a:pt x="9667" y="2093"/>
                    <a:pt x="9647" y="2428"/>
                    <a:pt x="9521" y="2783"/>
                  </a:cubicBezTo>
                  <a:cubicBezTo>
                    <a:pt x="9416" y="2993"/>
                    <a:pt x="9458" y="3202"/>
                    <a:pt x="9626" y="3348"/>
                  </a:cubicBezTo>
                  <a:cubicBezTo>
                    <a:pt x="9772" y="3516"/>
                    <a:pt x="10044" y="3516"/>
                    <a:pt x="10274" y="3348"/>
                  </a:cubicBezTo>
                  <a:cubicBezTo>
                    <a:pt x="10483" y="3202"/>
                    <a:pt x="10693" y="3034"/>
                    <a:pt x="10923" y="2888"/>
                  </a:cubicBezTo>
                  <a:cubicBezTo>
                    <a:pt x="12220" y="2072"/>
                    <a:pt x="13517" y="1988"/>
                    <a:pt x="14794" y="2888"/>
                  </a:cubicBezTo>
                  <a:cubicBezTo>
                    <a:pt x="15380" y="3265"/>
                    <a:pt x="15945" y="3683"/>
                    <a:pt x="16405" y="4269"/>
                  </a:cubicBezTo>
                  <a:cubicBezTo>
                    <a:pt x="16635" y="4562"/>
                    <a:pt x="16844" y="4897"/>
                    <a:pt x="16886" y="5294"/>
                  </a:cubicBezTo>
                  <a:cubicBezTo>
                    <a:pt x="16949" y="5629"/>
                    <a:pt x="16865" y="5943"/>
                    <a:pt x="16614" y="6152"/>
                  </a:cubicBezTo>
                  <a:cubicBezTo>
                    <a:pt x="16405" y="6298"/>
                    <a:pt x="16196" y="6487"/>
                    <a:pt x="15945" y="6633"/>
                  </a:cubicBezTo>
                  <a:cubicBezTo>
                    <a:pt x="15505" y="6780"/>
                    <a:pt x="15003" y="7010"/>
                    <a:pt x="14459" y="7261"/>
                  </a:cubicBezTo>
                  <a:close/>
                </a:path>
              </a:pathLst>
            </a:custGeom>
            <a:solidFill>
              <a:schemeClr val="accent1"/>
            </a:solidFill>
            <a:ln>
              <a:noFill/>
            </a:ln>
          </p:spPr>
          <p:txBody>
            <a:bodyPr spcFirstLastPara="1" wrap="square" lIns="91425" tIns="91425" rIns="91425" bIns="91425" anchor="ctr" anchorCtr="0">
              <a:noAutofit/>
            </a:bodyPr>
            <a:lstStyle/>
            <a:p>
              <a:endParaRPr>
                <a:latin typeface="+mj-lt"/>
              </a:endParaRPr>
            </a:p>
          </p:txBody>
        </p:sp>
        <p:sp>
          <p:nvSpPr>
            <p:cNvPr id="843" name="Google Shape;843;p48"/>
            <p:cNvSpPr/>
            <p:nvPr/>
          </p:nvSpPr>
          <p:spPr>
            <a:xfrm>
              <a:off x="622013" y="907250"/>
              <a:ext cx="475525" cy="287725"/>
            </a:xfrm>
            <a:custGeom>
              <a:avLst/>
              <a:gdLst/>
              <a:ahLst/>
              <a:cxnLst/>
              <a:rect l="l" t="t" r="r" b="b"/>
              <a:pathLst>
                <a:path w="19021" h="11509" extrusionOk="0">
                  <a:moveTo>
                    <a:pt x="16865" y="8684"/>
                  </a:moveTo>
                  <a:cubicBezTo>
                    <a:pt x="16928" y="8810"/>
                    <a:pt x="16949" y="8914"/>
                    <a:pt x="16970" y="9019"/>
                  </a:cubicBezTo>
                  <a:cubicBezTo>
                    <a:pt x="17179" y="9646"/>
                    <a:pt x="16928" y="10170"/>
                    <a:pt x="16426" y="10483"/>
                  </a:cubicBezTo>
                  <a:cubicBezTo>
                    <a:pt x="15652" y="10986"/>
                    <a:pt x="14752" y="11341"/>
                    <a:pt x="13790" y="11404"/>
                  </a:cubicBezTo>
                  <a:cubicBezTo>
                    <a:pt x="12346" y="11509"/>
                    <a:pt x="11111" y="11132"/>
                    <a:pt x="10044" y="10149"/>
                  </a:cubicBezTo>
                  <a:cubicBezTo>
                    <a:pt x="10002" y="10086"/>
                    <a:pt x="9919" y="10044"/>
                    <a:pt x="9793" y="9960"/>
                  </a:cubicBezTo>
                  <a:cubicBezTo>
                    <a:pt x="9270" y="10232"/>
                    <a:pt x="8705" y="10483"/>
                    <a:pt x="8161" y="10755"/>
                  </a:cubicBezTo>
                  <a:cubicBezTo>
                    <a:pt x="7952" y="10860"/>
                    <a:pt x="7722" y="10965"/>
                    <a:pt x="7512" y="10965"/>
                  </a:cubicBezTo>
                  <a:cubicBezTo>
                    <a:pt x="6487" y="10986"/>
                    <a:pt x="5441" y="11027"/>
                    <a:pt x="4416" y="11006"/>
                  </a:cubicBezTo>
                  <a:cubicBezTo>
                    <a:pt x="3621" y="10986"/>
                    <a:pt x="2993" y="10567"/>
                    <a:pt x="2491" y="9918"/>
                  </a:cubicBezTo>
                  <a:cubicBezTo>
                    <a:pt x="2282" y="9646"/>
                    <a:pt x="2177" y="9354"/>
                    <a:pt x="2177" y="9019"/>
                  </a:cubicBezTo>
                  <a:cubicBezTo>
                    <a:pt x="2177" y="8307"/>
                    <a:pt x="2156" y="7617"/>
                    <a:pt x="2491" y="6905"/>
                  </a:cubicBezTo>
                  <a:cubicBezTo>
                    <a:pt x="2282" y="6801"/>
                    <a:pt x="2093" y="6717"/>
                    <a:pt x="1947" y="6633"/>
                  </a:cubicBezTo>
                  <a:cubicBezTo>
                    <a:pt x="1486" y="6403"/>
                    <a:pt x="1026" y="6194"/>
                    <a:pt x="629" y="5901"/>
                  </a:cubicBezTo>
                  <a:cubicBezTo>
                    <a:pt x="64" y="5483"/>
                    <a:pt x="1" y="4708"/>
                    <a:pt x="524" y="4206"/>
                  </a:cubicBezTo>
                  <a:cubicBezTo>
                    <a:pt x="1152" y="3600"/>
                    <a:pt x="1884" y="3160"/>
                    <a:pt x="2805" y="3139"/>
                  </a:cubicBezTo>
                  <a:cubicBezTo>
                    <a:pt x="3223" y="3139"/>
                    <a:pt x="3621" y="3160"/>
                    <a:pt x="4039" y="3160"/>
                  </a:cubicBezTo>
                  <a:lnTo>
                    <a:pt x="4771" y="3160"/>
                  </a:lnTo>
                  <a:cubicBezTo>
                    <a:pt x="4813" y="2135"/>
                    <a:pt x="5462" y="1507"/>
                    <a:pt x="6152" y="921"/>
                  </a:cubicBezTo>
                  <a:cubicBezTo>
                    <a:pt x="6822" y="315"/>
                    <a:pt x="7659" y="1"/>
                    <a:pt x="8580" y="1"/>
                  </a:cubicBezTo>
                  <a:lnTo>
                    <a:pt x="9375" y="1"/>
                  </a:lnTo>
                  <a:cubicBezTo>
                    <a:pt x="10672" y="43"/>
                    <a:pt x="11572" y="859"/>
                    <a:pt x="11739" y="2135"/>
                  </a:cubicBezTo>
                  <a:cubicBezTo>
                    <a:pt x="11781" y="2281"/>
                    <a:pt x="11802" y="2407"/>
                    <a:pt x="11844" y="2616"/>
                  </a:cubicBezTo>
                  <a:cubicBezTo>
                    <a:pt x="12053" y="2532"/>
                    <a:pt x="12220" y="2491"/>
                    <a:pt x="12367" y="2428"/>
                  </a:cubicBezTo>
                  <a:cubicBezTo>
                    <a:pt x="13162" y="2114"/>
                    <a:pt x="13978" y="2093"/>
                    <a:pt x="14815" y="2198"/>
                  </a:cubicBezTo>
                  <a:cubicBezTo>
                    <a:pt x="15066" y="2219"/>
                    <a:pt x="15338" y="2323"/>
                    <a:pt x="15568" y="2449"/>
                  </a:cubicBezTo>
                  <a:cubicBezTo>
                    <a:pt x="16531" y="2930"/>
                    <a:pt x="17367" y="3558"/>
                    <a:pt x="18079" y="4374"/>
                  </a:cubicBezTo>
                  <a:cubicBezTo>
                    <a:pt x="18539" y="4897"/>
                    <a:pt x="18895" y="5524"/>
                    <a:pt x="18958" y="6257"/>
                  </a:cubicBezTo>
                  <a:cubicBezTo>
                    <a:pt x="19020" y="6822"/>
                    <a:pt x="18853" y="7324"/>
                    <a:pt x="18414" y="7659"/>
                  </a:cubicBezTo>
                  <a:cubicBezTo>
                    <a:pt x="18016" y="7973"/>
                    <a:pt x="17577" y="8203"/>
                    <a:pt x="17158" y="8496"/>
                  </a:cubicBezTo>
                  <a:cubicBezTo>
                    <a:pt x="17116" y="8558"/>
                    <a:pt x="17012" y="8600"/>
                    <a:pt x="16865" y="8684"/>
                  </a:cubicBezTo>
                  <a:close/>
                  <a:moveTo>
                    <a:pt x="15589" y="8140"/>
                  </a:moveTo>
                  <a:cubicBezTo>
                    <a:pt x="16133" y="7868"/>
                    <a:pt x="16635" y="7659"/>
                    <a:pt x="17137" y="7408"/>
                  </a:cubicBezTo>
                  <a:cubicBezTo>
                    <a:pt x="17367" y="7261"/>
                    <a:pt x="17577" y="7115"/>
                    <a:pt x="17786" y="6926"/>
                  </a:cubicBezTo>
                  <a:cubicBezTo>
                    <a:pt x="18058" y="6696"/>
                    <a:pt x="18121" y="6403"/>
                    <a:pt x="18079" y="6069"/>
                  </a:cubicBezTo>
                  <a:cubicBezTo>
                    <a:pt x="17995" y="5671"/>
                    <a:pt x="17807" y="5357"/>
                    <a:pt x="17577" y="5043"/>
                  </a:cubicBezTo>
                  <a:cubicBezTo>
                    <a:pt x="17137" y="4499"/>
                    <a:pt x="16551" y="4081"/>
                    <a:pt x="15986" y="3662"/>
                  </a:cubicBezTo>
                  <a:cubicBezTo>
                    <a:pt x="14668" y="2763"/>
                    <a:pt x="13392" y="2867"/>
                    <a:pt x="12116" y="3662"/>
                  </a:cubicBezTo>
                  <a:cubicBezTo>
                    <a:pt x="11865" y="3788"/>
                    <a:pt x="11697" y="3976"/>
                    <a:pt x="11467" y="4123"/>
                  </a:cubicBezTo>
                  <a:cubicBezTo>
                    <a:pt x="11216" y="4290"/>
                    <a:pt x="10965" y="4290"/>
                    <a:pt x="10797" y="4123"/>
                  </a:cubicBezTo>
                  <a:cubicBezTo>
                    <a:pt x="10651" y="3976"/>
                    <a:pt x="10588" y="3767"/>
                    <a:pt x="10693" y="3558"/>
                  </a:cubicBezTo>
                  <a:cubicBezTo>
                    <a:pt x="10860" y="3202"/>
                    <a:pt x="10881" y="2867"/>
                    <a:pt x="10860" y="2511"/>
                  </a:cubicBezTo>
                  <a:cubicBezTo>
                    <a:pt x="10818" y="1591"/>
                    <a:pt x="10358" y="1026"/>
                    <a:pt x="9416" y="900"/>
                  </a:cubicBezTo>
                  <a:cubicBezTo>
                    <a:pt x="8056" y="754"/>
                    <a:pt x="6906" y="1172"/>
                    <a:pt x="6069" y="2260"/>
                  </a:cubicBezTo>
                  <a:cubicBezTo>
                    <a:pt x="5964" y="2407"/>
                    <a:pt x="5859" y="2553"/>
                    <a:pt x="5776" y="2721"/>
                  </a:cubicBezTo>
                  <a:cubicBezTo>
                    <a:pt x="5650" y="3035"/>
                    <a:pt x="5734" y="3265"/>
                    <a:pt x="6048" y="3516"/>
                  </a:cubicBezTo>
                  <a:cubicBezTo>
                    <a:pt x="6152" y="3600"/>
                    <a:pt x="6215" y="3725"/>
                    <a:pt x="6362" y="3892"/>
                  </a:cubicBezTo>
                  <a:cubicBezTo>
                    <a:pt x="6152" y="3997"/>
                    <a:pt x="5985" y="4102"/>
                    <a:pt x="5839" y="4123"/>
                  </a:cubicBezTo>
                  <a:cubicBezTo>
                    <a:pt x="5671" y="4144"/>
                    <a:pt x="5504" y="4102"/>
                    <a:pt x="5315" y="4081"/>
                  </a:cubicBezTo>
                  <a:cubicBezTo>
                    <a:pt x="4541" y="4018"/>
                    <a:pt x="3788" y="3934"/>
                    <a:pt x="3014" y="3934"/>
                  </a:cubicBezTo>
                  <a:cubicBezTo>
                    <a:pt x="2219" y="3934"/>
                    <a:pt x="1612" y="4311"/>
                    <a:pt x="1173" y="4939"/>
                  </a:cubicBezTo>
                  <a:cubicBezTo>
                    <a:pt x="1382" y="5315"/>
                    <a:pt x="1717" y="5441"/>
                    <a:pt x="2072" y="5566"/>
                  </a:cubicBezTo>
                  <a:cubicBezTo>
                    <a:pt x="2344" y="5692"/>
                    <a:pt x="2700" y="5755"/>
                    <a:pt x="3014" y="5797"/>
                  </a:cubicBezTo>
                  <a:cubicBezTo>
                    <a:pt x="3349" y="5859"/>
                    <a:pt x="3683" y="5755"/>
                    <a:pt x="4102" y="5880"/>
                  </a:cubicBezTo>
                  <a:cubicBezTo>
                    <a:pt x="3976" y="6089"/>
                    <a:pt x="3893" y="6215"/>
                    <a:pt x="3788" y="6382"/>
                  </a:cubicBezTo>
                  <a:cubicBezTo>
                    <a:pt x="3683" y="6571"/>
                    <a:pt x="3558" y="6717"/>
                    <a:pt x="3495" y="6926"/>
                  </a:cubicBezTo>
                  <a:cubicBezTo>
                    <a:pt x="3349" y="7638"/>
                    <a:pt x="3328" y="8349"/>
                    <a:pt x="3453" y="9019"/>
                  </a:cubicBezTo>
                  <a:cubicBezTo>
                    <a:pt x="3558" y="9500"/>
                    <a:pt x="3872" y="9814"/>
                    <a:pt x="4332" y="9877"/>
                  </a:cubicBezTo>
                  <a:cubicBezTo>
                    <a:pt x="4960" y="9960"/>
                    <a:pt x="5629" y="10065"/>
                    <a:pt x="6278" y="10023"/>
                  </a:cubicBezTo>
                  <a:cubicBezTo>
                    <a:pt x="7722" y="9877"/>
                    <a:pt x="9082" y="9542"/>
                    <a:pt x="9730" y="7993"/>
                  </a:cubicBezTo>
                  <a:cubicBezTo>
                    <a:pt x="9772" y="7889"/>
                    <a:pt x="9940" y="7784"/>
                    <a:pt x="10065" y="7763"/>
                  </a:cubicBezTo>
                  <a:cubicBezTo>
                    <a:pt x="10274" y="7742"/>
                    <a:pt x="10400" y="7931"/>
                    <a:pt x="10442" y="8077"/>
                  </a:cubicBezTo>
                  <a:cubicBezTo>
                    <a:pt x="10484" y="8391"/>
                    <a:pt x="10484" y="8705"/>
                    <a:pt x="10484" y="9019"/>
                  </a:cubicBezTo>
                  <a:cubicBezTo>
                    <a:pt x="11551" y="10128"/>
                    <a:pt x="12178" y="10400"/>
                    <a:pt x="13622" y="10337"/>
                  </a:cubicBezTo>
                  <a:cubicBezTo>
                    <a:pt x="14313" y="10295"/>
                    <a:pt x="14961" y="10190"/>
                    <a:pt x="15631" y="10086"/>
                  </a:cubicBezTo>
                  <a:cubicBezTo>
                    <a:pt x="15798" y="10065"/>
                    <a:pt x="15924" y="9939"/>
                    <a:pt x="16049" y="9856"/>
                  </a:cubicBezTo>
                  <a:cubicBezTo>
                    <a:pt x="16133" y="9291"/>
                    <a:pt x="15714" y="8768"/>
                    <a:pt x="15589" y="8140"/>
                  </a:cubicBezTo>
                  <a:close/>
                </a:path>
              </a:pathLst>
            </a:custGeom>
            <a:solidFill>
              <a:schemeClr val="dk1"/>
            </a:solidFill>
            <a:ln>
              <a:noFill/>
            </a:ln>
          </p:spPr>
          <p:txBody>
            <a:bodyPr spcFirstLastPara="1" wrap="square" lIns="91425" tIns="91425" rIns="91425" bIns="91425" anchor="ctr" anchorCtr="0">
              <a:noAutofit/>
            </a:bodyPr>
            <a:lstStyle/>
            <a:p>
              <a:endParaRPr>
                <a:latin typeface="+mj-lt"/>
              </a:endParaRPr>
            </a:p>
          </p:txBody>
        </p:sp>
      </p:grpSp>
    </p:spTree>
    <p:extLst>
      <p:ext uri="{BB962C8B-B14F-4D97-AF65-F5344CB8AC3E}">
        <p14:creationId xmlns:p14="http://schemas.microsoft.com/office/powerpoint/2010/main" val="312063606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922"/>
        <p:cNvGrpSpPr/>
        <p:nvPr/>
      </p:nvGrpSpPr>
      <p:grpSpPr>
        <a:xfrm>
          <a:off x="0" y="0"/>
          <a:ext cx="0" cy="0"/>
          <a:chOff x="0" y="0"/>
          <a:chExt cx="0" cy="0"/>
        </a:xfrm>
      </p:grpSpPr>
      <p:sp>
        <p:nvSpPr>
          <p:cNvPr id="1923" name="Google Shape;1923;p69"/>
          <p:cNvSpPr/>
          <p:nvPr/>
        </p:nvSpPr>
        <p:spPr>
          <a:xfrm>
            <a:off x="9550749" y="2552300"/>
            <a:ext cx="1080212" cy="1182169"/>
          </a:xfrm>
          <a:custGeom>
            <a:avLst/>
            <a:gdLst/>
            <a:ahLst/>
            <a:cxnLst/>
            <a:rect l="l" t="t" r="r" b="b"/>
            <a:pathLst>
              <a:path w="42831" h="34400" extrusionOk="0">
                <a:moveTo>
                  <a:pt x="42684" y="32139"/>
                </a:moveTo>
                <a:cubicBezTo>
                  <a:pt x="42663" y="31323"/>
                  <a:pt x="42684" y="30487"/>
                  <a:pt x="42684" y="29691"/>
                </a:cubicBezTo>
                <a:lnTo>
                  <a:pt x="42601" y="21908"/>
                </a:lnTo>
                <a:cubicBezTo>
                  <a:pt x="42580" y="19355"/>
                  <a:pt x="42559" y="16823"/>
                  <a:pt x="42559" y="14250"/>
                </a:cubicBezTo>
                <a:cubicBezTo>
                  <a:pt x="42559" y="13643"/>
                  <a:pt x="42496" y="13078"/>
                  <a:pt x="42370" y="12492"/>
                </a:cubicBezTo>
                <a:cubicBezTo>
                  <a:pt x="42287" y="12157"/>
                  <a:pt x="42203" y="11802"/>
                  <a:pt x="42203" y="11446"/>
                </a:cubicBezTo>
                <a:cubicBezTo>
                  <a:pt x="42182" y="10818"/>
                  <a:pt x="42245" y="10191"/>
                  <a:pt x="42203" y="9605"/>
                </a:cubicBezTo>
                <a:cubicBezTo>
                  <a:pt x="42203" y="9291"/>
                  <a:pt x="42203" y="8914"/>
                  <a:pt x="42098" y="8621"/>
                </a:cubicBezTo>
                <a:cubicBezTo>
                  <a:pt x="41889" y="7994"/>
                  <a:pt x="41826" y="7366"/>
                  <a:pt x="41868" y="6696"/>
                </a:cubicBezTo>
                <a:cubicBezTo>
                  <a:pt x="41889" y="6278"/>
                  <a:pt x="41889" y="5838"/>
                  <a:pt x="41889" y="5420"/>
                </a:cubicBezTo>
                <a:cubicBezTo>
                  <a:pt x="41889" y="4750"/>
                  <a:pt x="41889" y="4102"/>
                  <a:pt x="41847" y="3453"/>
                </a:cubicBezTo>
                <a:cubicBezTo>
                  <a:pt x="41764" y="2637"/>
                  <a:pt x="41659" y="1821"/>
                  <a:pt x="41533" y="859"/>
                </a:cubicBezTo>
                <a:cubicBezTo>
                  <a:pt x="40676" y="1047"/>
                  <a:pt x="39880" y="440"/>
                  <a:pt x="39023" y="629"/>
                </a:cubicBezTo>
                <a:cubicBezTo>
                  <a:pt x="38939" y="649"/>
                  <a:pt x="38813" y="629"/>
                  <a:pt x="38730" y="566"/>
                </a:cubicBezTo>
                <a:cubicBezTo>
                  <a:pt x="38186" y="294"/>
                  <a:pt x="37600" y="398"/>
                  <a:pt x="37035" y="356"/>
                </a:cubicBezTo>
                <a:cubicBezTo>
                  <a:pt x="36763" y="356"/>
                  <a:pt x="36512" y="398"/>
                  <a:pt x="36282" y="294"/>
                </a:cubicBezTo>
                <a:cubicBezTo>
                  <a:pt x="35926" y="126"/>
                  <a:pt x="35591" y="126"/>
                  <a:pt x="35256" y="126"/>
                </a:cubicBezTo>
                <a:cubicBezTo>
                  <a:pt x="34398" y="147"/>
                  <a:pt x="33520" y="147"/>
                  <a:pt x="32662" y="189"/>
                </a:cubicBezTo>
                <a:cubicBezTo>
                  <a:pt x="31323" y="231"/>
                  <a:pt x="29963" y="336"/>
                  <a:pt x="28644" y="43"/>
                </a:cubicBezTo>
                <a:cubicBezTo>
                  <a:pt x="28435" y="1"/>
                  <a:pt x="28184" y="22"/>
                  <a:pt x="27954" y="22"/>
                </a:cubicBezTo>
                <a:cubicBezTo>
                  <a:pt x="26510" y="43"/>
                  <a:pt x="25087" y="43"/>
                  <a:pt x="23644" y="126"/>
                </a:cubicBezTo>
                <a:cubicBezTo>
                  <a:pt x="22367" y="189"/>
                  <a:pt x="21070" y="84"/>
                  <a:pt x="19815" y="461"/>
                </a:cubicBezTo>
                <a:cubicBezTo>
                  <a:pt x="19605" y="545"/>
                  <a:pt x="19375" y="503"/>
                  <a:pt x="19145" y="524"/>
                </a:cubicBezTo>
                <a:cubicBezTo>
                  <a:pt x="18852" y="545"/>
                  <a:pt x="18559" y="545"/>
                  <a:pt x="18287" y="649"/>
                </a:cubicBezTo>
                <a:cubicBezTo>
                  <a:pt x="17492" y="921"/>
                  <a:pt x="16718" y="880"/>
                  <a:pt x="15902" y="921"/>
                </a:cubicBezTo>
                <a:cubicBezTo>
                  <a:pt x="15065" y="942"/>
                  <a:pt x="14228" y="942"/>
                  <a:pt x="13412" y="963"/>
                </a:cubicBezTo>
                <a:cubicBezTo>
                  <a:pt x="9939" y="1047"/>
                  <a:pt x="6424" y="1152"/>
                  <a:pt x="2950" y="1193"/>
                </a:cubicBezTo>
                <a:cubicBezTo>
                  <a:pt x="2636" y="1193"/>
                  <a:pt x="2323" y="1152"/>
                  <a:pt x="2009" y="1047"/>
                </a:cubicBezTo>
                <a:cubicBezTo>
                  <a:pt x="1360" y="838"/>
                  <a:pt x="711" y="880"/>
                  <a:pt x="42" y="1026"/>
                </a:cubicBezTo>
                <a:cubicBezTo>
                  <a:pt x="21" y="1193"/>
                  <a:pt x="0" y="1340"/>
                  <a:pt x="0" y="1465"/>
                </a:cubicBezTo>
                <a:cubicBezTo>
                  <a:pt x="21" y="3328"/>
                  <a:pt x="84" y="5211"/>
                  <a:pt x="105" y="7052"/>
                </a:cubicBezTo>
                <a:cubicBezTo>
                  <a:pt x="398" y="8245"/>
                  <a:pt x="356" y="9458"/>
                  <a:pt x="523" y="10651"/>
                </a:cubicBezTo>
                <a:cubicBezTo>
                  <a:pt x="628" y="11488"/>
                  <a:pt x="774" y="12325"/>
                  <a:pt x="753" y="13183"/>
                </a:cubicBezTo>
                <a:cubicBezTo>
                  <a:pt x="753" y="13601"/>
                  <a:pt x="753" y="14041"/>
                  <a:pt x="774" y="14459"/>
                </a:cubicBezTo>
                <a:cubicBezTo>
                  <a:pt x="837" y="15401"/>
                  <a:pt x="732" y="16363"/>
                  <a:pt x="1046" y="17284"/>
                </a:cubicBezTo>
                <a:cubicBezTo>
                  <a:pt x="1130" y="17514"/>
                  <a:pt x="1130" y="17807"/>
                  <a:pt x="1130" y="18079"/>
                </a:cubicBezTo>
                <a:cubicBezTo>
                  <a:pt x="1151" y="20108"/>
                  <a:pt x="1172" y="22117"/>
                  <a:pt x="1235" y="24168"/>
                </a:cubicBezTo>
                <a:cubicBezTo>
                  <a:pt x="1235" y="24837"/>
                  <a:pt x="1193" y="25549"/>
                  <a:pt x="1360" y="26197"/>
                </a:cubicBezTo>
                <a:cubicBezTo>
                  <a:pt x="1507" y="26929"/>
                  <a:pt x="1590" y="27704"/>
                  <a:pt x="1590" y="28436"/>
                </a:cubicBezTo>
                <a:cubicBezTo>
                  <a:pt x="1590" y="28708"/>
                  <a:pt x="1611" y="29022"/>
                  <a:pt x="1716" y="29294"/>
                </a:cubicBezTo>
                <a:cubicBezTo>
                  <a:pt x="1883" y="29754"/>
                  <a:pt x="1925" y="30256"/>
                  <a:pt x="1925" y="30738"/>
                </a:cubicBezTo>
                <a:cubicBezTo>
                  <a:pt x="1925" y="31533"/>
                  <a:pt x="1925" y="32370"/>
                  <a:pt x="1967" y="33186"/>
                </a:cubicBezTo>
                <a:cubicBezTo>
                  <a:pt x="1967" y="33583"/>
                  <a:pt x="1925" y="33981"/>
                  <a:pt x="2092" y="34357"/>
                </a:cubicBezTo>
                <a:cubicBezTo>
                  <a:pt x="2218" y="34357"/>
                  <a:pt x="2344" y="34399"/>
                  <a:pt x="2490" y="34399"/>
                </a:cubicBezTo>
                <a:cubicBezTo>
                  <a:pt x="4059" y="34357"/>
                  <a:pt x="5629" y="34336"/>
                  <a:pt x="7198" y="34253"/>
                </a:cubicBezTo>
                <a:cubicBezTo>
                  <a:pt x="7637" y="34232"/>
                  <a:pt x="8077" y="34127"/>
                  <a:pt x="8516" y="34044"/>
                </a:cubicBezTo>
                <a:cubicBezTo>
                  <a:pt x="8788" y="34002"/>
                  <a:pt x="9018" y="33918"/>
                  <a:pt x="9290" y="33918"/>
                </a:cubicBezTo>
                <a:cubicBezTo>
                  <a:pt x="11111" y="33876"/>
                  <a:pt x="12952" y="33834"/>
                  <a:pt x="14751" y="33792"/>
                </a:cubicBezTo>
                <a:cubicBezTo>
                  <a:pt x="14981" y="33792"/>
                  <a:pt x="15212" y="33792"/>
                  <a:pt x="15400" y="33709"/>
                </a:cubicBezTo>
                <a:cubicBezTo>
                  <a:pt x="16048" y="33479"/>
                  <a:pt x="16739" y="33500"/>
                  <a:pt x="17388" y="33395"/>
                </a:cubicBezTo>
                <a:cubicBezTo>
                  <a:pt x="18413" y="33248"/>
                  <a:pt x="19438" y="33144"/>
                  <a:pt x="20422" y="32976"/>
                </a:cubicBezTo>
                <a:cubicBezTo>
                  <a:pt x="21175" y="32851"/>
                  <a:pt x="21949" y="32683"/>
                  <a:pt x="22702" y="32725"/>
                </a:cubicBezTo>
                <a:cubicBezTo>
                  <a:pt x="23142" y="32725"/>
                  <a:pt x="23581" y="32725"/>
                  <a:pt x="24041" y="32683"/>
                </a:cubicBezTo>
                <a:cubicBezTo>
                  <a:pt x="25150" y="32642"/>
                  <a:pt x="26280" y="32746"/>
                  <a:pt x="27389" y="32349"/>
                </a:cubicBezTo>
                <a:cubicBezTo>
                  <a:pt x="27536" y="32286"/>
                  <a:pt x="27703" y="32286"/>
                  <a:pt x="27849" y="32286"/>
                </a:cubicBezTo>
                <a:cubicBezTo>
                  <a:pt x="28770" y="32265"/>
                  <a:pt x="29712" y="32223"/>
                  <a:pt x="30653" y="32223"/>
                </a:cubicBezTo>
                <a:cubicBezTo>
                  <a:pt x="30967" y="32223"/>
                  <a:pt x="31281" y="32265"/>
                  <a:pt x="31595" y="32370"/>
                </a:cubicBezTo>
                <a:cubicBezTo>
                  <a:pt x="32034" y="32537"/>
                  <a:pt x="32453" y="32537"/>
                  <a:pt x="32934" y="32495"/>
                </a:cubicBezTo>
                <a:cubicBezTo>
                  <a:pt x="33624" y="32453"/>
                  <a:pt x="34336" y="32432"/>
                  <a:pt x="35047" y="32411"/>
                </a:cubicBezTo>
                <a:cubicBezTo>
                  <a:pt x="35194" y="32411"/>
                  <a:pt x="35382" y="32411"/>
                  <a:pt x="35507" y="32474"/>
                </a:cubicBezTo>
                <a:cubicBezTo>
                  <a:pt x="35926" y="32683"/>
                  <a:pt x="36386" y="32663"/>
                  <a:pt x="36826" y="32663"/>
                </a:cubicBezTo>
                <a:cubicBezTo>
                  <a:pt x="37056" y="32663"/>
                  <a:pt x="37286" y="32621"/>
                  <a:pt x="37474" y="32683"/>
                </a:cubicBezTo>
                <a:cubicBezTo>
                  <a:pt x="38123" y="32976"/>
                  <a:pt x="38855" y="32872"/>
                  <a:pt x="39546" y="33081"/>
                </a:cubicBezTo>
                <a:cubicBezTo>
                  <a:pt x="39776" y="33165"/>
                  <a:pt x="40048" y="33165"/>
                  <a:pt x="40299" y="33165"/>
                </a:cubicBezTo>
                <a:cubicBezTo>
                  <a:pt x="41136" y="33165"/>
                  <a:pt x="41994" y="33144"/>
                  <a:pt x="42831" y="33102"/>
                </a:cubicBezTo>
                <a:cubicBezTo>
                  <a:pt x="42726" y="32788"/>
                  <a:pt x="42684" y="32474"/>
                  <a:pt x="42684" y="32139"/>
                </a:cubicBezTo>
                <a:close/>
              </a:path>
            </a:pathLst>
          </a:custGeom>
          <a:solidFill>
            <a:schemeClr val="accent5"/>
          </a:solidFill>
          <a:ln>
            <a:noFill/>
          </a:ln>
        </p:spPr>
        <p:txBody>
          <a:bodyPr spcFirstLastPara="1" wrap="square" lIns="121897" tIns="121897" rIns="121897" bIns="121897" anchor="ctr" anchorCtr="0">
            <a:noAutofit/>
          </a:bodyPr>
          <a:lstStyle/>
          <a:p>
            <a:pPr algn="ctr"/>
            <a:r>
              <a:rPr lang="vi-VN" sz="6400">
                <a:solidFill>
                  <a:schemeClr val="accent1"/>
                </a:solidFill>
                <a:latin typeface="+mj-lt"/>
              </a:rPr>
              <a:t>03</a:t>
            </a:r>
            <a:endParaRPr sz="6400">
              <a:solidFill>
                <a:schemeClr val="accent1"/>
              </a:solidFill>
              <a:latin typeface="+mj-lt"/>
            </a:endParaRPr>
          </a:p>
        </p:txBody>
      </p:sp>
      <p:sp>
        <p:nvSpPr>
          <p:cNvPr id="1924" name="Google Shape;1924;p69"/>
          <p:cNvSpPr/>
          <p:nvPr/>
        </p:nvSpPr>
        <p:spPr>
          <a:xfrm rot="200907">
            <a:off x="5959633" y="2475427"/>
            <a:ext cx="1159791" cy="1209191"/>
          </a:xfrm>
          <a:custGeom>
            <a:avLst/>
            <a:gdLst/>
            <a:ahLst/>
            <a:cxnLst/>
            <a:rect l="l" t="t" r="r" b="b"/>
            <a:pathLst>
              <a:path w="42831" h="34400" extrusionOk="0">
                <a:moveTo>
                  <a:pt x="42684" y="32139"/>
                </a:moveTo>
                <a:cubicBezTo>
                  <a:pt x="42663" y="31323"/>
                  <a:pt x="42684" y="30487"/>
                  <a:pt x="42684" y="29691"/>
                </a:cubicBezTo>
                <a:lnTo>
                  <a:pt x="42601" y="21908"/>
                </a:lnTo>
                <a:cubicBezTo>
                  <a:pt x="42580" y="19355"/>
                  <a:pt x="42559" y="16823"/>
                  <a:pt x="42559" y="14250"/>
                </a:cubicBezTo>
                <a:cubicBezTo>
                  <a:pt x="42559" y="13643"/>
                  <a:pt x="42496" y="13078"/>
                  <a:pt x="42370" y="12492"/>
                </a:cubicBezTo>
                <a:cubicBezTo>
                  <a:pt x="42287" y="12157"/>
                  <a:pt x="42203" y="11802"/>
                  <a:pt x="42203" y="11446"/>
                </a:cubicBezTo>
                <a:cubicBezTo>
                  <a:pt x="42182" y="10818"/>
                  <a:pt x="42245" y="10191"/>
                  <a:pt x="42203" y="9605"/>
                </a:cubicBezTo>
                <a:cubicBezTo>
                  <a:pt x="42203" y="9291"/>
                  <a:pt x="42203" y="8914"/>
                  <a:pt x="42098" y="8621"/>
                </a:cubicBezTo>
                <a:cubicBezTo>
                  <a:pt x="41889" y="7994"/>
                  <a:pt x="41826" y="7366"/>
                  <a:pt x="41868" y="6696"/>
                </a:cubicBezTo>
                <a:cubicBezTo>
                  <a:pt x="41889" y="6278"/>
                  <a:pt x="41889" y="5838"/>
                  <a:pt x="41889" y="5420"/>
                </a:cubicBezTo>
                <a:cubicBezTo>
                  <a:pt x="41889" y="4750"/>
                  <a:pt x="41889" y="4102"/>
                  <a:pt x="41847" y="3453"/>
                </a:cubicBezTo>
                <a:cubicBezTo>
                  <a:pt x="41764" y="2637"/>
                  <a:pt x="41659" y="1821"/>
                  <a:pt x="41533" y="859"/>
                </a:cubicBezTo>
                <a:cubicBezTo>
                  <a:pt x="40676" y="1047"/>
                  <a:pt x="39880" y="440"/>
                  <a:pt x="39023" y="629"/>
                </a:cubicBezTo>
                <a:cubicBezTo>
                  <a:pt x="38939" y="649"/>
                  <a:pt x="38813" y="629"/>
                  <a:pt x="38730" y="566"/>
                </a:cubicBezTo>
                <a:cubicBezTo>
                  <a:pt x="38186" y="294"/>
                  <a:pt x="37600" y="398"/>
                  <a:pt x="37035" y="356"/>
                </a:cubicBezTo>
                <a:cubicBezTo>
                  <a:pt x="36763" y="356"/>
                  <a:pt x="36512" y="398"/>
                  <a:pt x="36282" y="294"/>
                </a:cubicBezTo>
                <a:cubicBezTo>
                  <a:pt x="35926" y="126"/>
                  <a:pt x="35591" y="126"/>
                  <a:pt x="35256" y="126"/>
                </a:cubicBezTo>
                <a:cubicBezTo>
                  <a:pt x="34398" y="147"/>
                  <a:pt x="33520" y="147"/>
                  <a:pt x="32662" y="189"/>
                </a:cubicBezTo>
                <a:cubicBezTo>
                  <a:pt x="31323" y="231"/>
                  <a:pt x="29963" y="336"/>
                  <a:pt x="28644" y="43"/>
                </a:cubicBezTo>
                <a:cubicBezTo>
                  <a:pt x="28435" y="1"/>
                  <a:pt x="28184" y="22"/>
                  <a:pt x="27954" y="22"/>
                </a:cubicBezTo>
                <a:cubicBezTo>
                  <a:pt x="26510" y="43"/>
                  <a:pt x="25087" y="43"/>
                  <a:pt x="23644" y="126"/>
                </a:cubicBezTo>
                <a:cubicBezTo>
                  <a:pt x="22367" y="189"/>
                  <a:pt x="21070" y="84"/>
                  <a:pt x="19815" y="461"/>
                </a:cubicBezTo>
                <a:cubicBezTo>
                  <a:pt x="19605" y="545"/>
                  <a:pt x="19375" y="503"/>
                  <a:pt x="19145" y="524"/>
                </a:cubicBezTo>
                <a:cubicBezTo>
                  <a:pt x="18852" y="545"/>
                  <a:pt x="18559" y="545"/>
                  <a:pt x="18287" y="649"/>
                </a:cubicBezTo>
                <a:cubicBezTo>
                  <a:pt x="17492" y="921"/>
                  <a:pt x="16718" y="880"/>
                  <a:pt x="15902" y="921"/>
                </a:cubicBezTo>
                <a:cubicBezTo>
                  <a:pt x="15065" y="942"/>
                  <a:pt x="14228" y="942"/>
                  <a:pt x="13412" y="963"/>
                </a:cubicBezTo>
                <a:cubicBezTo>
                  <a:pt x="9939" y="1047"/>
                  <a:pt x="6424" y="1152"/>
                  <a:pt x="2950" y="1193"/>
                </a:cubicBezTo>
                <a:cubicBezTo>
                  <a:pt x="2636" y="1193"/>
                  <a:pt x="2323" y="1152"/>
                  <a:pt x="2009" y="1047"/>
                </a:cubicBezTo>
                <a:cubicBezTo>
                  <a:pt x="1360" y="838"/>
                  <a:pt x="711" y="880"/>
                  <a:pt x="42" y="1026"/>
                </a:cubicBezTo>
                <a:cubicBezTo>
                  <a:pt x="21" y="1193"/>
                  <a:pt x="0" y="1340"/>
                  <a:pt x="0" y="1465"/>
                </a:cubicBezTo>
                <a:cubicBezTo>
                  <a:pt x="21" y="3328"/>
                  <a:pt x="84" y="5211"/>
                  <a:pt x="105" y="7052"/>
                </a:cubicBezTo>
                <a:cubicBezTo>
                  <a:pt x="398" y="8245"/>
                  <a:pt x="356" y="9458"/>
                  <a:pt x="523" y="10651"/>
                </a:cubicBezTo>
                <a:cubicBezTo>
                  <a:pt x="628" y="11488"/>
                  <a:pt x="774" y="12325"/>
                  <a:pt x="753" y="13183"/>
                </a:cubicBezTo>
                <a:cubicBezTo>
                  <a:pt x="753" y="13601"/>
                  <a:pt x="753" y="14041"/>
                  <a:pt x="774" y="14459"/>
                </a:cubicBezTo>
                <a:cubicBezTo>
                  <a:pt x="837" y="15401"/>
                  <a:pt x="732" y="16363"/>
                  <a:pt x="1046" y="17284"/>
                </a:cubicBezTo>
                <a:cubicBezTo>
                  <a:pt x="1130" y="17514"/>
                  <a:pt x="1130" y="17807"/>
                  <a:pt x="1130" y="18079"/>
                </a:cubicBezTo>
                <a:cubicBezTo>
                  <a:pt x="1151" y="20108"/>
                  <a:pt x="1172" y="22117"/>
                  <a:pt x="1235" y="24168"/>
                </a:cubicBezTo>
                <a:cubicBezTo>
                  <a:pt x="1235" y="24837"/>
                  <a:pt x="1193" y="25549"/>
                  <a:pt x="1360" y="26197"/>
                </a:cubicBezTo>
                <a:cubicBezTo>
                  <a:pt x="1507" y="26929"/>
                  <a:pt x="1590" y="27704"/>
                  <a:pt x="1590" y="28436"/>
                </a:cubicBezTo>
                <a:cubicBezTo>
                  <a:pt x="1590" y="28708"/>
                  <a:pt x="1611" y="29022"/>
                  <a:pt x="1716" y="29294"/>
                </a:cubicBezTo>
                <a:cubicBezTo>
                  <a:pt x="1883" y="29754"/>
                  <a:pt x="1925" y="30256"/>
                  <a:pt x="1925" y="30738"/>
                </a:cubicBezTo>
                <a:cubicBezTo>
                  <a:pt x="1925" y="31533"/>
                  <a:pt x="1925" y="32370"/>
                  <a:pt x="1967" y="33186"/>
                </a:cubicBezTo>
                <a:cubicBezTo>
                  <a:pt x="1967" y="33583"/>
                  <a:pt x="1925" y="33981"/>
                  <a:pt x="2092" y="34357"/>
                </a:cubicBezTo>
                <a:cubicBezTo>
                  <a:pt x="2218" y="34357"/>
                  <a:pt x="2344" y="34399"/>
                  <a:pt x="2490" y="34399"/>
                </a:cubicBezTo>
                <a:cubicBezTo>
                  <a:pt x="4059" y="34357"/>
                  <a:pt x="5629" y="34336"/>
                  <a:pt x="7198" y="34253"/>
                </a:cubicBezTo>
                <a:cubicBezTo>
                  <a:pt x="7637" y="34232"/>
                  <a:pt x="8077" y="34127"/>
                  <a:pt x="8516" y="34044"/>
                </a:cubicBezTo>
                <a:cubicBezTo>
                  <a:pt x="8788" y="34002"/>
                  <a:pt x="9018" y="33918"/>
                  <a:pt x="9290" y="33918"/>
                </a:cubicBezTo>
                <a:cubicBezTo>
                  <a:pt x="11111" y="33876"/>
                  <a:pt x="12952" y="33834"/>
                  <a:pt x="14751" y="33792"/>
                </a:cubicBezTo>
                <a:cubicBezTo>
                  <a:pt x="14981" y="33792"/>
                  <a:pt x="15212" y="33792"/>
                  <a:pt x="15400" y="33709"/>
                </a:cubicBezTo>
                <a:cubicBezTo>
                  <a:pt x="16048" y="33479"/>
                  <a:pt x="16739" y="33500"/>
                  <a:pt x="17388" y="33395"/>
                </a:cubicBezTo>
                <a:cubicBezTo>
                  <a:pt x="18413" y="33248"/>
                  <a:pt x="19438" y="33144"/>
                  <a:pt x="20422" y="32976"/>
                </a:cubicBezTo>
                <a:cubicBezTo>
                  <a:pt x="21175" y="32851"/>
                  <a:pt x="21949" y="32683"/>
                  <a:pt x="22702" y="32725"/>
                </a:cubicBezTo>
                <a:cubicBezTo>
                  <a:pt x="23142" y="32725"/>
                  <a:pt x="23581" y="32725"/>
                  <a:pt x="24041" y="32683"/>
                </a:cubicBezTo>
                <a:cubicBezTo>
                  <a:pt x="25150" y="32642"/>
                  <a:pt x="26280" y="32746"/>
                  <a:pt x="27389" y="32349"/>
                </a:cubicBezTo>
                <a:cubicBezTo>
                  <a:pt x="27536" y="32286"/>
                  <a:pt x="27703" y="32286"/>
                  <a:pt x="27849" y="32286"/>
                </a:cubicBezTo>
                <a:cubicBezTo>
                  <a:pt x="28770" y="32265"/>
                  <a:pt x="29712" y="32223"/>
                  <a:pt x="30653" y="32223"/>
                </a:cubicBezTo>
                <a:cubicBezTo>
                  <a:pt x="30967" y="32223"/>
                  <a:pt x="31281" y="32265"/>
                  <a:pt x="31595" y="32370"/>
                </a:cubicBezTo>
                <a:cubicBezTo>
                  <a:pt x="32034" y="32537"/>
                  <a:pt x="32453" y="32537"/>
                  <a:pt x="32934" y="32495"/>
                </a:cubicBezTo>
                <a:cubicBezTo>
                  <a:pt x="33624" y="32453"/>
                  <a:pt x="34336" y="32432"/>
                  <a:pt x="35047" y="32411"/>
                </a:cubicBezTo>
                <a:cubicBezTo>
                  <a:pt x="35194" y="32411"/>
                  <a:pt x="35382" y="32411"/>
                  <a:pt x="35507" y="32474"/>
                </a:cubicBezTo>
                <a:cubicBezTo>
                  <a:pt x="35926" y="32683"/>
                  <a:pt x="36386" y="32663"/>
                  <a:pt x="36826" y="32663"/>
                </a:cubicBezTo>
                <a:cubicBezTo>
                  <a:pt x="37056" y="32663"/>
                  <a:pt x="37286" y="32621"/>
                  <a:pt x="37474" y="32683"/>
                </a:cubicBezTo>
                <a:cubicBezTo>
                  <a:pt x="38123" y="32976"/>
                  <a:pt x="38855" y="32872"/>
                  <a:pt x="39546" y="33081"/>
                </a:cubicBezTo>
                <a:cubicBezTo>
                  <a:pt x="39776" y="33165"/>
                  <a:pt x="40048" y="33165"/>
                  <a:pt x="40299" y="33165"/>
                </a:cubicBezTo>
                <a:cubicBezTo>
                  <a:pt x="41136" y="33165"/>
                  <a:pt x="41994" y="33144"/>
                  <a:pt x="42831" y="33102"/>
                </a:cubicBezTo>
                <a:cubicBezTo>
                  <a:pt x="42726" y="32788"/>
                  <a:pt x="42684" y="32474"/>
                  <a:pt x="42684" y="32139"/>
                </a:cubicBezTo>
                <a:close/>
              </a:path>
            </a:pathLst>
          </a:custGeom>
          <a:solidFill>
            <a:schemeClr val="accent5"/>
          </a:solidFill>
          <a:ln>
            <a:noFill/>
          </a:ln>
        </p:spPr>
        <p:txBody>
          <a:bodyPr spcFirstLastPara="1" wrap="square" lIns="121897" tIns="121897" rIns="121897" bIns="121897" anchor="ctr" anchorCtr="0">
            <a:noAutofit/>
          </a:bodyPr>
          <a:lstStyle/>
          <a:p>
            <a:pPr algn="ctr"/>
            <a:r>
              <a:rPr lang="vi-VN" sz="6400">
                <a:solidFill>
                  <a:schemeClr val="accent1"/>
                </a:solidFill>
                <a:latin typeface="+mj-lt"/>
              </a:rPr>
              <a:t>02</a:t>
            </a:r>
            <a:endParaRPr sz="6400">
              <a:solidFill>
                <a:schemeClr val="accent1"/>
              </a:solidFill>
              <a:latin typeface="+mj-lt"/>
            </a:endParaRPr>
          </a:p>
        </p:txBody>
      </p:sp>
      <p:sp>
        <p:nvSpPr>
          <p:cNvPr id="1925" name="Google Shape;1925;p69"/>
          <p:cNvSpPr/>
          <p:nvPr/>
        </p:nvSpPr>
        <p:spPr>
          <a:xfrm>
            <a:off x="2058069" y="2400183"/>
            <a:ext cx="1229296" cy="1182851"/>
          </a:xfrm>
          <a:custGeom>
            <a:avLst/>
            <a:gdLst/>
            <a:ahLst/>
            <a:cxnLst/>
            <a:rect l="l" t="t" r="r" b="b"/>
            <a:pathLst>
              <a:path w="42831" h="34400" extrusionOk="0">
                <a:moveTo>
                  <a:pt x="42684" y="32139"/>
                </a:moveTo>
                <a:cubicBezTo>
                  <a:pt x="42663" y="31323"/>
                  <a:pt x="42684" y="30487"/>
                  <a:pt x="42684" y="29691"/>
                </a:cubicBezTo>
                <a:lnTo>
                  <a:pt x="42601" y="21908"/>
                </a:lnTo>
                <a:cubicBezTo>
                  <a:pt x="42580" y="19355"/>
                  <a:pt x="42559" y="16823"/>
                  <a:pt x="42559" y="14250"/>
                </a:cubicBezTo>
                <a:cubicBezTo>
                  <a:pt x="42559" y="13643"/>
                  <a:pt x="42496" y="13078"/>
                  <a:pt x="42370" y="12492"/>
                </a:cubicBezTo>
                <a:cubicBezTo>
                  <a:pt x="42287" y="12157"/>
                  <a:pt x="42203" y="11802"/>
                  <a:pt x="42203" y="11446"/>
                </a:cubicBezTo>
                <a:cubicBezTo>
                  <a:pt x="42182" y="10818"/>
                  <a:pt x="42245" y="10191"/>
                  <a:pt x="42203" y="9605"/>
                </a:cubicBezTo>
                <a:cubicBezTo>
                  <a:pt x="42203" y="9291"/>
                  <a:pt x="42203" y="8914"/>
                  <a:pt x="42098" y="8621"/>
                </a:cubicBezTo>
                <a:cubicBezTo>
                  <a:pt x="41889" y="7994"/>
                  <a:pt x="41826" y="7366"/>
                  <a:pt x="41868" y="6696"/>
                </a:cubicBezTo>
                <a:cubicBezTo>
                  <a:pt x="41889" y="6278"/>
                  <a:pt x="41889" y="5838"/>
                  <a:pt x="41889" y="5420"/>
                </a:cubicBezTo>
                <a:cubicBezTo>
                  <a:pt x="41889" y="4750"/>
                  <a:pt x="41889" y="4102"/>
                  <a:pt x="41847" y="3453"/>
                </a:cubicBezTo>
                <a:cubicBezTo>
                  <a:pt x="41764" y="2637"/>
                  <a:pt x="41659" y="1821"/>
                  <a:pt x="41533" y="859"/>
                </a:cubicBezTo>
                <a:cubicBezTo>
                  <a:pt x="40676" y="1047"/>
                  <a:pt x="39880" y="440"/>
                  <a:pt x="39023" y="629"/>
                </a:cubicBezTo>
                <a:cubicBezTo>
                  <a:pt x="38939" y="649"/>
                  <a:pt x="38813" y="629"/>
                  <a:pt x="38730" y="566"/>
                </a:cubicBezTo>
                <a:cubicBezTo>
                  <a:pt x="38186" y="294"/>
                  <a:pt x="37600" y="398"/>
                  <a:pt x="37035" y="356"/>
                </a:cubicBezTo>
                <a:cubicBezTo>
                  <a:pt x="36763" y="356"/>
                  <a:pt x="36512" y="398"/>
                  <a:pt x="36282" y="294"/>
                </a:cubicBezTo>
                <a:cubicBezTo>
                  <a:pt x="35926" y="126"/>
                  <a:pt x="35591" y="126"/>
                  <a:pt x="35256" y="126"/>
                </a:cubicBezTo>
                <a:cubicBezTo>
                  <a:pt x="34398" y="147"/>
                  <a:pt x="33520" y="147"/>
                  <a:pt x="32662" y="189"/>
                </a:cubicBezTo>
                <a:cubicBezTo>
                  <a:pt x="31323" y="231"/>
                  <a:pt x="29963" y="336"/>
                  <a:pt x="28644" y="43"/>
                </a:cubicBezTo>
                <a:cubicBezTo>
                  <a:pt x="28435" y="1"/>
                  <a:pt x="28184" y="22"/>
                  <a:pt x="27954" y="22"/>
                </a:cubicBezTo>
                <a:cubicBezTo>
                  <a:pt x="26510" y="43"/>
                  <a:pt x="25087" y="43"/>
                  <a:pt x="23644" y="126"/>
                </a:cubicBezTo>
                <a:cubicBezTo>
                  <a:pt x="22367" y="189"/>
                  <a:pt x="21070" y="84"/>
                  <a:pt x="19815" y="461"/>
                </a:cubicBezTo>
                <a:cubicBezTo>
                  <a:pt x="19605" y="545"/>
                  <a:pt x="19375" y="503"/>
                  <a:pt x="19145" y="524"/>
                </a:cubicBezTo>
                <a:cubicBezTo>
                  <a:pt x="18852" y="545"/>
                  <a:pt x="18559" y="545"/>
                  <a:pt x="18287" y="649"/>
                </a:cubicBezTo>
                <a:cubicBezTo>
                  <a:pt x="17492" y="921"/>
                  <a:pt x="16718" y="880"/>
                  <a:pt x="15902" y="921"/>
                </a:cubicBezTo>
                <a:cubicBezTo>
                  <a:pt x="15065" y="942"/>
                  <a:pt x="14228" y="942"/>
                  <a:pt x="13412" y="963"/>
                </a:cubicBezTo>
                <a:cubicBezTo>
                  <a:pt x="9939" y="1047"/>
                  <a:pt x="6424" y="1152"/>
                  <a:pt x="2950" y="1193"/>
                </a:cubicBezTo>
                <a:cubicBezTo>
                  <a:pt x="2636" y="1193"/>
                  <a:pt x="2323" y="1152"/>
                  <a:pt x="2009" y="1047"/>
                </a:cubicBezTo>
                <a:cubicBezTo>
                  <a:pt x="1360" y="838"/>
                  <a:pt x="711" y="880"/>
                  <a:pt x="42" y="1026"/>
                </a:cubicBezTo>
                <a:cubicBezTo>
                  <a:pt x="21" y="1193"/>
                  <a:pt x="0" y="1340"/>
                  <a:pt x="0" y="1465"/>
                </a:cubicBezTo>
                <a:cubicBezTo>
                  <a:pt x="21" y="3328"/>
                  <a:pt x="84" y="5211"/>
                  <a:pt x="105" y="7052"/>
                </a:cubicBezTo>
                <a:cubicBezTo>
                  <a:pt x="398" y="8245"/>
                  <a:pt x="356" y="9458"/>
                  <a:pt x="523" y="10651"/>
                </a:cubicBezTo>
                <a:cubicBezTo>
                  <a:pt x="628" y="11488"/>
                  <a:pt x="774" y="12325"/>
                  <a:pt x="753" y="13183"/>
                </a:cubicBezTo>
                <a:cubicBezTo>
                  <a:pt x="753" y="13601"/>
                  <a:pt x="753" y="14041"/>
                  <a:pt x="774" y="14459"/>
                </a:cubicBezTo>
                <a:cubicBezTo>
                  <a:pt x="837" y="15401"/>
                  <a:pt x="732" y="16363"/>
                  <a:pt x="1046" y="17284"/>
                </a:cubicBezTo>
                <a:cubicBezTo>
                  <a:pt x="1130" y="17514"/>
                  <a:pt x="1130" y="17807"/>
                  <a:pt x="1130" y="18079"/>
                </a:cubicBezTo>
                <a:cubicBezTo>
                  <a:pt x="1151" y="20108"/>
                  <a:pt x="1172" y="22117"/>
                  <a:pt x="1235" y="24168"/>
                </a:cubicBezTo>
                <a:cubicBezTo>
                  <a:pt x="1235" y="24837"/>
                  <a:pt x="1193" y="25549"/>
                  <a:pt x="1360" y="26197"/>
                </a:cubicBezTo>
                <a:cubicBezTo>
                  <a:pt x="1507" y="26929"/>
                  <a:pt x="1590" y="27704"/>
                  <a:pt x="1590" y="28436"/>
                </a:cubicBezTo>
                <a:cubicBezTo>
                  <a:pt x="1590" y="28708"/>
                  <a:pt x="1611" y="29022"/>
                  <a:pt x="1716" y="29294"/>
                </a:cubicBezTo>
                <a:cubicBezTo>
                  <a:pt x="1883" y="29754"/>
                  <a:pt x="1925" y="30256"/>
                  <a:pt x="1925" y="30738"/>
                </a:cubicBezTo>
                <a:cubicBezTo>
                  <a:pt x="1925" y="31533"/>
                  <a:pt x="1925" y="32370"/>
                  <a:pt x="1967" y="33186"/>
                </a:cubicBezTo>
                <a:cubicBezTo>
                  <a:pt x="1967" y="33583"/>
                  <a:pt x="1925" y="33981"/>
                  <a:pt x="2092" y="34357"/>
                </a:cubicBezTo>
                <a:cubicBezTo>
                  <a:pt x="2218" y="34357"/>
                  <a:pt x="2344" y="34399"/>
                  <a:pt x="2490" y="34399"/>
                </a:cubicBezTo>
                <a:cubicBezTo>
                  <a:pt x="4059" y="34357"/>
                  <a:pt x="5629" y="34336"/>
                  <a:pt x="7198" y="34253"/>
                </a:cubicBezTo>
                <a:cubicBezTo>
                  <a:pt x="7637" y="34232"/>
                  <a:pt x="8077" y="34127"/>
                  <a:pt x="8516" y="34044"/>
                </a:cubicBezTo>
                <a:cubicBezTo>
                  <a:pt x="8788" y="34002"/>
                  <a:pt x="9018" y="33918"/>
                  <a:pt x="9290" y="33918"/>
                </a:cubicBezTo>
                <a:cubicBezTo>
                  <a:pt x="11111" y="33876"/>
                  <a:pt x="12952" y="33834"/>
                  <a:pt x="14751" y="33792"/>
                </a:cubicBezTo>
                <a:cubicBezTo>
                  <a:pt x="14981" y="33792"/>
                  <a:pt x="15212" y="33792"/>
                  <a:pt x="15400" y="33709"/>
                </a:cubicBezTo>
                <a:cubicBezTo>
                  <a:pt x="16048" y="33479"/>
                  <a:pt x="16739" y="33500"/>
                  <a:pt x="17388" y="33395"/>
                </a:cubicBezTo>
                <a:cubicBezTo>
                  <a:pt x="18413" y="33248"/>
                  <a:pt x="19438" y="33144"/>
                  <a:pt x="20422" y="32976"/>
                </a:cubicBezTo>
                <a:cubicBezTo>
                  <a:pt x="21175" y="32851"/>
                  <a:pt x="21949" y="32683"/>
                  <a:pt x="22702" y="32725"/>
                </a:cubicBezTo>
                <a:cubicBezTo>
                  <a:pt x="23142" y="32725"/>
                  <a:pt x="23581" y="32725"/>
                  <a:pt x="24041" y="32683"/>
                </a:cubicBezTo>
                <a:cubicBezTo>
                  <a:pt x="25150" y="32642"/>
                  <a:pt x="26280" y="32746"/>
                  <a:pt x="27389" y="32349"/>
                </a:cubicBezTo>
                <a:cubicBezTo>
                  <a:pt x="27536" y="32286"/>
                  <a:pt x="27703" y="32286"/>
                  <a:pt x="27849" y="32286"/>
                </a:cubicBezTo>
                <a:cubicBezTo>
                  <a:pt x="28770" y="32265"/>
                  <a:pt x="29712" y="32223"/>
                  <a:pt x="30653" y="32223"/>
                </a:cubicBezTo>
                <a:cubicBezTo>
                  <a:pt x="30967" y="32223"/>
                  <a:pt x="31281" y="32265"/>
                  <a:pt x="31595" y="32370"/>
                </a:cubicBezTo>
                <a:cubicBezTo>
                  <a:pt x="32034" y="32537"/>
                  <a:pt x="32453" y="32537"/>
                  <a:pt x="32934" y="32495"/>
                </a:cubicBezTo>
                <a:cubicBezTo>
                  <a:pt x="33624" y="32453"/>
                  <a:pt x="34336" y="32432"/>
                  <a:pt x="35047" y="32411"/>
                </a:cubicBezTo>
                <a:cubicBezTo>
                  <a:pt x="35194" y="32411"/>
                  <a:pt x="35382" y="32411"/>
                  <a:pt x="35507" y="32474"/>
                </a:cubicBezTo>
                <a:cubicBezTo>
                  <a:pt x="35926" y="32683"/>
                  <a:pt x="36386" y="32663"/>
                  <a:pt x="36826" y="32663"/>
                </a:cubicBezTo>
                <a:cubicBezTo>
                  <a:pt x="37056" y="32663"/>
                  <a:pt x="37286" y="32621"/>
                  <a:pt x="37474" y="32683"/>
                </a:cubicBezTo>
                <a:cubicBezTo>
                  <a:pt x="38123" y="32976"/>
                  <a:pt x="38855" y="32872"/>
                  <a:pt x="39546" y="33081"/>
                </a:cubicBezTo>
                <a:cubicBezTo>
                  <a:pt x="39776" y="33165"/>
                  <a:pt x="40048" y="33165"/>
                  <a:pt x="40299" y="33165"/>
                </a:cubicBezTo>
                <a:cubicBezTo>
                  <a:pt x="41136" y="33165"/>
                  <a:pt x="41994" y="33144"/>
                  <a:pt x="42831" y="33102"/>
                </a:cubicBezTo>
                <a:cubicBezTo>
                  <a:pt x="42726" y="32788"/>
                  <a:pt x="42684" y="32474"/>
                  <a:pt x="42684" y="32139"/>
                </a:cubicBezTo>
                <a:close/>
              </a:path>
            </a:pathLst>
          </a:custGeom>
          <a:solidFill>
            <a:schemeClr val="accent5"/>
          </a:solidFill>
          <a:ln>
            <a:noFill/>
          </a:ln>
        </p:spPr>
        <p:txBody>
          <a:bodyPr spcFirstLastPara="1" wrap="square" lIns="121897" tIns="121897" rIns="121897" bIns="121897" anchor="ctr" anchorCtr="0">
            <a:noAutofit/>
          </a:bodyPr>
          <a:lstStyle/>
          <a:p>
            <a:pPr algn="ctr"/>
            <a:r>
              <a:rPr lang="vi-VN" sz="6400">
                <a:solidFill>
                  <a:schemeClr val="accent1"/>
                </a:solidFill>
                <a:latin typeface="+mj-lt"/>
              </a:rPr>
              <a:t>01</a:t>
            </a:r>
            <a:endParaRPr sz="6400">
              <a:solidFill>
                <a:schemeClr val="accent1"/>
              </a:solidFill>
              <a:latin typeface="+mj-lt"/>
            </a:endParaRPr>
          </a:p>
        </p:txBody>
      </p:sp>
      <p:sp>
        <p:nvSpPr>
          <p:cNvPr id="1926" name="Google Shape;1926;p69"/>
          <p:cNvSpPr txBox="1">
            <a:spLocks noGrp="1"/>
          </p:cNvSpPr>
          <p:nvPr>
            <p:ph type="title"/>
          </p:nvPr>
        </p:nvSpPr>
        <p:spPr>
          <a:xfrm>
            <a:off x="2499580" y="678659"/>
            <a:ext cx="6959600" cy="763600"/>
          </a:xfrm>
          <a:prstGeom prst="rect">
            <a:avLst/>
          </a:prstGeom>
        </p:spPr>
        <p:txBody>
          <a:bodyPr spcFirstLastPara="1" wrap="square" lIns="121897" tIns="121897" rIns="121897" bIns="121897" anchor="ctr" anchorCtr="0">
            <a:noAutofit/>
          </a:bodyPr>
          <a:lstStyle/>
          <a:p>
            <a:r>
              <a:rPr lang="vi-VN" dirty="0" smtClean="0"/>
              <a:t>II. MỘT SỐ CÁCH TÁCH CHẤT</a:t>
            </a:r>
            <a:endParaRPr dirty="0"/>
          </a:p>
        </p:txBody>
      </p:sp>
      <p:sp>
        <p:nvSpPr>
          <p:cNvPr id="1927" name="Google Shape;1927;p69"/>
          <p:cNvSpPr txBox="1">
            <a:spLocks noGrp="1"/>
          </p:cNvSpPr>
          <p:nvPr>
            <p:ph type="subTitle" idx="1"/>
          </p:nvPr>
        </p:nvSpPr>
        <p:spPr>
          <a:xfrm>
            <a:off x="883722" y="4220032"/>
            <a:ext cx="3428212" cy="546400"/>
          </a:xfrm>
          <a:prstGeom prst="rect">
            <a:avLst/>
          </a:prstGeom>
        </p:spPr>
        <p:txBody>
          <a:bodyPr spcFirstLastPara="1" wrap="square" lIns="0" tIns="121897" rIns="0" bIns="121897" anchor="ctr" anchorCtr="0">
            <a:noAutofit/>
          </a:bodyPr>
          <a:lstStyle/>
          <a:p>
            <a:pPr marL="0" indent="0"/>
            <a:r>
              <a:rPr lang="vi-VN" sz="3700">
                <a:latin typeface="+mj-lt"/>
              </a:rPr>
              <a:t>Lắng, gạn và lọc</a:t>
            </a:r>
            <a:endParaRPr sz="3700">
              <a:latin typeface="+mj-lt"/>
            </a:endParaRPr>
          </a:p>
        </p:txBody>
      </p:sp>
      <p:sp>
        <p:nvSpPr>
          <p:cNvPr id="1929" name="Google Shape;1929;p69"/>
          <p:cNvSpPr txBox="1">
            <a:spLocks noGrp="1"/>
          </p:cNvSpPr>
          <p:nvPr>
            <p:ph type="subTitle" idx="3"/>
          </p:nvPr>
        </p:nvSpPr>
        <p:spPr>
          <a:xfrm>
            <a:off x="9202271" y="4215423"/>
            <a:ext cx="1989200" cy="546400"/>
          </a:xfrm>
          <a:prstGeom prst="rect">
            <a:avLst/>
          </a:prstGeom>
        </p:spPr>
        <p:txBody>
          <a:bodyPr spcFirstLastPara="1" wrap="square" lIns="0" tIns="121897" rIns="0" bIns="121897" anchor="ctr" anchorCtr="0">
            <a:noAutofit/>
          </a:bodyPr>
          <a:lstStyle/>
          <a:p>
            <a:pPr marL="0" indent="0"/>
            <a:r>
              <a:rPr lang="vi-VN" sz="3700">
                <a:latin typeface="+mj-lt"/>
              </a:rPr>
              <a:t>CHIẾT</a:t>
            </a:r>
            <a:endParaRPr sz="3700">
              <a:latin typeface="+mj-lt"/>
            </a:endParaRPr>
          </a:p>
        </p:txBody>
      </p:sp>
      <p:sp>
        <p:nvSpPr>
          <p:cNvPr id="1931" name="Google Shape;1931;p69"/>
          <p:cNvSpPr txBox="1">
            <a:spLocks noGrp="1"/>
          </p:cNvSpPr>
          <p:nvPr>
            <p:ph type="subTitle" idx="5"/>
          </p:nvPr>
        </p:nvSpPr>
        <p:spPr>
          <a:xfrm>
            <a:off x="5408296" y="4220032"/>
            <a:ext cx="1989200" cy="546400"/>
          </a:xfrm>
          <a:prstGeom prst="rect">
            <a:avLst/>
          </a:prstGeom>
        </p:spPr>
        <p:txBody>
          <a:bodyPr spcFirstLastPara="1" wrap="square" lIns="0" tIns="121897" rIns="0" bIns="121897" anchor="ctr" anchorCtr="0">
            <a:noAutofit/>
          </a:bodyPr>
          <a:lstStyle/>
          <a:p>
            <a:pPr marL="0" indent="0"/>
            <a:r>
              <a:rPr lang="vi-VN" sz="3700" dirty="0">
                <a:latin typeface="+mj-lt"/>
              </a:rPr>
              <a:t>CÔ CẠN</a:t>
            </a:r>
            <a:endParaRPr sz="3700" dirty="0">
              <a:latin typeface="+mj-lt"/>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3722" y="2528963"/>
            <a:ext cx="1225164" cy="1124284"/>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63339" y="2406996"/>
            <a:ext cx="1631797" cy="1246251"/>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58845" y="2459601"/>
            <a:ext cx="1207491" cy="1262360"/>
          </a:xfrm>
          <a:prstGeom prst="rect">
            <a:avLst/>
          </a:prstGeom>
        </p:spPr>
      </p:pic>
    </p:spTree>
    <p:extLst>
      <p:ext uri="{BB962C8B-B14F-4D97-AF65-F5344CB8AC3E}">
        <p14:creationId xmlns:p14="http://schemas.microsoft.com/office/powerpoint/2010/main" val="2936232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925"/>
                                        </p:tgtEl>
                                        <p:attrNameLst>
                                          <p:attrName>style.visibility</p:attrName>
                                        </p:attrNameLst>
                                      </p:cBhvr>
                                      <p:to>
                                        <p:strVal val="visible"/>
                                      </p:to>
                                    </p:set>
                                    <p:anim calcmode="lin" valueType="num">
                                      <p:cBhvr additive="base">
                                        <p:cTn id="7" dur="500" fill="hold"/>
                                        <p:tgtEl>
                                          <p:spTgt spid="1925"/>
                                        </p:tgtEl>
                                        <p:attrNameLst>
                                          <p:attrName>ppt_x</p:attrName>
                                        </p:attrNameLst>
                                      </p:cBhvr>
                                      <p:tavLst>
                                        <p:tav tm="0">
                                          <p:val>
                                            <p:strVal val="#ppt_x"/>
                                          </p:val>
                                        </p:tav>
                                        <p:tav tm="100000">
                                          <p:val>
                                            <p:strVal val="#ppt_x"/>
                                          </p:val>
                                        </p:tav>
                                      </p:tavLst>
                                    </p:anim>
                                    <p:anim calcmode="lin" valueType="num">
                                      <p:cBhvr additive="base">
                                        <p:cTn id="8" dur="500" fill="hold"/>
                                        <p:tgtEl>
                                          <p:spTgt spid="192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927">
                                            <p:txEl>
                                              <p:pRg st="0" end="0"/>
                                            </p:txEl>
                                          </p:spTgt>
                                        </p:tgtEl>
                                        <p:attrNameLst>
                                          <p:attrName>style.visibility</p:attrName>
                                        </p:attrNameLst>
                                      </p:cBhvr>
                                      <p:to>
                                        <p:strVal val="visible"/>
                                      </p:to>
                                    </p:set>
                                    <p:anim calcmode="lin" valueType="num">
                                      <p:cBhvr additive="base">
                                        <p:cTn id="15" dur="500" fill="hold"/>
                                        <p:tgtEl>
                                          <p:spTgt spid="1927">
                                            <p:txEl>
                                              <p:pRg st="0" end="0"/>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192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1924"/>
                                        </p:tgtEl>
                                        <p:attrNameLst>
                                          <p:attrName>style.visibility</p:attrName>
                                        </p:attrNameLst>
                                      </p:cBhvr>
                                      <p:to>
                                        <p:strVal val="visible"/>
                                      </p:to>
                                    </p:set>
                                    <p:animEffect transition="in" filter="fade">
                                      <p:cBhvr>
                                        <p:cTn id="26" dur="1000"/>
                                        <p:tgtEl>
                                          <p:spTgt spid="1924"/>
                                        </p:tgtEl>
                                      </p:cBhvr>
                                    </p:animEffect>
                                    <p:anim calcmode="lin" valueType="num">
                                      <p:cBhvr>
                                        <p:cTn id="27" dur="1000" fill="hold"/>
                                        <p:tgtEl>
                                          <p:spTgt spid="1924"/>
                                        </p:tgtEl>
                                        <p:attrNameLst>
                                          <p:attrName>ppt_x</p:attrName>
                                        </p:attrNameLst>
                                      </p:cBhvr>
                                      <p:tavLst>
                                        <p:tav tm="0">
                                          <p:val>
                                            <p:strVal val="#ppt_x"/>
                                          </p:val>
                                        </p:tav>
                                        <p:tav tm="100000">
                                          <p:val>
                                            <p:strVal val="#ppt_x"/>
                                          </p:val>
                                        </p:tav>
                                      </p:tavLst>
                                    </p:anim>
                                    <p:anim calcmode="lin" valueType="num">
                                      <p:cBhvr>
                                        <p:cTn id="28" dur="1000" fill="hold"/>
                                        <p:tgtEl>
                                          <p:spTgt spid="1924"/>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1931">
                                            <p:txEl>
                                              <p:pRg st="0" end="0"/>
                                            </p:txEl>
                                          </p:spTgt>
                                        </p:tgtEl>
                                        <p:attrNameLst>
                                          <p:attrName>style.visibility</p:attrName>
                                        </p:attrNameLst>
                                      </p:cBhvr>
                                      <p:to>
                                        <p:strVal val="visible"/>
                                      </p:to>
                                    </p:set>
                                    <p:animEffect transition="in" filter="fade">
                                      <p:cBhvr>
                                        <p:cTn id="31" dur="1000"/>
                                        <p:tgtEl>
                                          <p:spTgt spid="1931">
                                            <p:txEl>
                                              <p:pRg st="0" end="0"/>
                                            </p:txEl>
                                          </p:spTgt>
                                        </p:tgtEl>
                                      </p:cBhvr>
                                    </p:animEffect>
                                    <p:anim calcmode="lin" valueType="num">
                                      <p:cBhvr>
                                        <p:cTn id="32" dur="1000" fill="hold"/>
                                        <p:tgtEl>
                                          <p:spTgt spid="1931">
                                            <p:txEl>
                                              <p:pRg st="0" end="0"/>
                                            </p:txEl>
                                          </p:spTgt>
                                        </p:tgtEl>
                                        <p:attrNameLst>
                                          <p:attrName>ppt_x</p:attrName>
                                        </p:attrNameLst>
                                      </p:cBhvr>
                                      <p:tavLst>
                                        <p:tav tm="0">
                                          <p:val>
                                            <p:strVal val="#ppt_x"/>
                                          </p:val>
                                        </p:tav>
                                        <p:tav tm="100000">
                                          <p:val>
                                            <p:strVal val="#ppt_x"/>
                                          </p:val>
                                        </p:tav>
                                      </p:tavLst>
                                    </p:anim>
                                    <p:anim calcmode="lin" valueType="num">
                                      <p:cBhvr>
                                        <p:cTn id="33" dur="1000" fill="hold"/>
                                        <p:tgtEl>
                                          <p:spTgt spid="193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6"/>
                                        </p:tgtEl>
                                        <p:attrNameLst>
                                          <p:attrName>style.visibility</p:attrName>
                                        </p:attrNameLst>
                                      </p:cBhvr>
                                      <p:to>
                                        <p:strVal val="visible"/>
                                      </p:to>
                                    </p:set>
                                    <p:anim calcmode="lin" valueType="num">
                                      <p:cBhvr additive="base">
                                        <p:cTn id="38" dur="500" fill="hold"/>
                                        <p:tgtEl>
                                          <p:spTgt spid="6"/>
                                        </p:tgtEl>
                                        <p:attrNameLst>
                                          <p:attrName>ppt_x</p:attrName>
                                        </p:attrNameLst>
                                      </p:cBhvr>
                                      <p:tavLst>
                                        <p:tav tm="0">
                                          <p:val>
                                            <p:strVal val="#ppt_x"/>
                                          </p:val>
                                        </p:tav>
                                        <p:tav tm="100000">
                                          <p:val>
                                            <p:strVal val="#ppt_x"/>
                                          </p:val>
                                        </p:tav>
                                      </p:tavLst>
                                    </p:anim>
                                    <p:anim calcmode="lin" valueType="num">
                                      <p:cBhvr additive="base">
                                        <p:cTn id="39" dur="500" fill="hold"/>
                                        <p:tgtEl>
                                          <p:spTgt spid="6"/>
                                        </p:tgtEl>
                                        <p:attrNameLst>
                                          <p:attrName>ppt_y</p:attrName>
                                        </p:attrNameLst>
                                      </p:cBhvr>
                                      <p:tavLst>
                                        <p:tav tm="0">
                                          <p:val>
                                            <p:strVal val="1+#ppt_h/2"/>
                                          </p:val>
                                        </p:tav>
                                        <p:tav tm="100000">
                                          <p:val>
                                            <p:strVal val="#ppt_y"/>
                                          </p:val>
                                        </p:tav>
                                      </p:tavLst>
                                    </p:anim>
                                  </p:childTnLst>
                                </p:cTn>
                              </p:par>
                              <p:par>
                                <p:cTn id="40" presetID="2" presetClass="entr" presetSubtype="4" fill="hold" grpId="0" nodeType="withEffect">
                                  <p:stCondLst>
                                    <p:cond delay="0"/>
                                  </p:stCondLst>
                                  <p:childTnLst>
                                    <p:set>
                                      <p:cBhvr>
                                        <p:cTn id="41" dur="1" fill="hold">
                                          <p:stCondLst>
                                            <p:cond delay="0"/>
                                          </p:stCondLst>
                                        </p:cTn>
                                        <p:tgtEl>
                                          <p:spTgt spid="1923"/>
                                        </p:tgtEl>
                                        <p:attrNameLst>
                                          <p:attrName>style.visibility</p:attrName>
                                        </p:attrNameLst>
                                      </p:cBhvr>
                                      <p:to>
                                        <p:strVal val="visible"/>
                                      </p:to>
                                    </p:set>
                                    <p:anim calcmode="lin" valueType="num">
                                      <p:cBhvr additive="base">
                                        <p:cTn id="42" dur="500" fill="hold"/>
                                        <p:tgtEl>
                                          <p:spTgt spid="1923"/>
                                        </p:tgtEl>
                                        <p:attrNameLst>
                                          <p:attrName>ppt_x</p:attrName>
                                        </p:attrNameLst>
                                      </p:cBhvr>
                                      <p:tavLst>
                                        <p:tav tm="0">
                                          <p:val>
                                            <p:strVal val="#ppt_x"/>
                                          </p:val>
                                        </p:tav>
                                        <p:tav tm="100000">
                                          <p:val>
                                            <p:strVal val="#ppt_x"/>
                                          </p:val>
                                        </p:tav>
                                      </p:tavLst>
                                    </p:anim>
                                    <p:anim calcmode="lin" valueType="num">
                                      <p:cBhvr additive="base">
                                        <p:cTn id="43" dur="500" fill="hold"/>
                                        <p:tgtEl>
                                          <p:spTgt spid="1923"/>
                                        </p:tgtEl>
                                        <p:attrNameLst>
                                          <p:attrName>ppt_y</p:attrName>
                                        </p:attrNameLst>
                                      </p:cBhvr>
                                      <p:tavLst>
                                        <p:tav tm="0">
                                          <p:val>
                                            <p:strVal val="1+#ppt_h/2"/>
                                          </p:val>
                                        </p:tav>
                                        <p:tav tm="100000">
                                          <p:val>
                                            <p:strVal val="#ppt_y"/>
                                          </p:val>
                                        </p:tav>
                                      </p:tavLst>
                                    </p:anim>
                                  </p:childTnLst>
                                </p:cTn>
                              </p:par>
                              <p:par>
                                <p:cTn id="44" presetID="2" presetClass="entr" presetSubtype="4" fill="hold" grpId="0" nodeType="withEffect">
                                  <p:stCondLst>
                                    <p:cond delay="0"/>
                                  </p:stCondLst>
                                  <p:childTnLst>
                                    <p:set>
                                      <p:cBhvr>
                                        <p:cTn id="45" dur="1" fill="hold">
                                          <p:stCondLst>
                                            <p:cond delay="0"/>
                                          </p:stCondLst>
                                        </p:cTn>
                                        <p:tgtEl>
                                          <p:spTgt spid="1929">
                                            <p:txEl>
                                              <p:pRg st="0" end="0"/>
                                            </p:txEl>
                                          </p:spTgt>
                                        </p:tgtEl>
                                        <p:attrNameLst>
                                          <p:attrName>style.visibility</p:attrName>
                                        </p:attrNameLst>
                                      </p:cBhvr>
                                      <p:to>
                                        <p:strVal val="visible"/>
                                      </p:to>
                                    </p:set>
                                    <p:anim calcmode="lin" valueType="num">
                                      <p:cBhvr additive="base">
                                        <p:cTn id="46" dur="500" fill="hold"/>
                                        <p:tgtEl>
                                          <p:spTgt spid="1929">
                                            <p:txEl>
                                              <p:pRg st="0" end="0"/>
                                            </p:txEl>
                                          </p:spTgt>
                                        </p:tgtEl>
                                        <p:attrNameLst>
                                          <p:attrName>ppt_x</p:attrName>
                                        </p:attrNameLst>
                                      </p:cBhvr>
                                      <p:tavLst>
                                        <p:tav tm="0">
                                          <p:val>
                                            <p:strVal val="#ppt_x"/>
                                          </p:val>
                                        </p:tav>
                                        <p:tav tm="100000">
                                          <p:val>
                                            <p:strVal val="#ppt_x"/>
                                          </p:val>
                                        </p:tav>
                                      </p:tavLst>
                                    </p:anim>
                                    <p:anim calcmode="lin" valueType="num">
                                      <p:cBhvr additive="base">
                                        <p:cTn id="47" dur="500" fill="hold"/>
                                        <p:tgtEl>
                                          <p:spTgt spid="1929">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23" grpId="0" animBg="1"/>
      <p:bldP spid="1924" grpId="0" animBg="1"/>
      <p:bldP spid="1925" grpId="0" animBg="1"/>
      <p:bldP spid="1927" grpId="0" build="p"/>
      <p:bldP spid="1929" grpId="0" build="p"/>
      <p:bldP spid="1931"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3"/>
          <p:cNvSpPr/>
          <p:nvPr/>
        </p:nvSpPr>
        <p:spPr>
          <a:xfrm>
            <a:off x="0" y="0"/>
            <a:ext cx="12192000" cy="6858000"/>
          </a:xfrm>
          <a:prstGeom prst="rect">
            <a:avLst/>
          </a:prstGeom>
          <a:solidFill>
            <a:srgbClr val="E5F7F5">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itchFamily="18" charset="0"/>
              <a:cs typeface="Times New Roman" pitchFamily="18" charset="0"/>
            </a:endParaRPr>
          </a:p>
        </p:txBody>
      </p:sp>
      <p:sp>
        <p:nvSpPr>
          <p:cNvPr id="3" name="Rectangle 2"/>
          <p:cNvSpPr/>
          <p:nvPr/>
        </p:nvSpPr>
        <p:spPr>
          <a:xfrm>
            <a:off x="173974" y="187701"/>
            <a:ext cx="5922026" cy="525252"/>
          </a:xfrm>
          <a:prstGeom prst="rect">
            <a:avLst/>
          </a:prstGeom>
          <a:solidFill>
            <a:srgbClr val="92D050"/>
          </a:solidFill>
          <a:ln>
            <a:solidFill>
              <a:srgbClr val="92D05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latin typeface="Times New Roman" pitchFamily="18" charset="0"/>
                <a:ea typeface="Tahoma" panose="020B0604030504040204" pitchFamily="34" charset="0"/>
                <a:cs typeface="Times New Roman" pitchFamily="18" charset="0"/>
              </a:rPr>
              <a:t>II. </a:t>
            </a:r>
            <a:r>
              <a:rPr lang="en-US" sz="3200" b="1" dirty="0" err="1" smtClean="0">
                <a:latin typeface="Times New Roman" pitchFamily="18" charset="0"/>
                <a:ea typeface="Tahoma" panose="020B0604030504040204" pitchFamily="34" charset="0"/>
                <a:cs typeface="Times New Roman" pitchFamily="18" charset="0"/>
              </a:rPr>
              <a:t>Một</a:t>
            </a:r>
            <a:r>
              <a:rPr lang="en-US" sz="3200" b="1" dirty="0" smtClean="0">
                <a:latin typeface="Times New Roman" pitchFamily="18" charset="0"/>
                <a:ea typeface="Tahoma" panose="020B0604030504040204" pitchFamily="34" charset="0"/>
                <a:cs typeface="Times New Roman" pitchFamily="18" charset="0"/>
              </a:rPr>
              <a:t> </a:t>
            </a:r>
            <a:r>
              <a:rPr lang="en-US" sz="3200" b="1" dirty="0" err="1" smtClean="0">
                <a:latin typeface="Times New Roman" pitchFamily="18" charset="0"/>
                <a:ea typeface="Tahoma" panose="020B0604030504040204" pitchFamily="34" charset="0"/>
                <a:cs typeface="Times New Roman" pitchFamily="18" charset="0"/>
              </a:rPr>
              <a:t>số</a:t>
            </a:r>
            <a:r>
              <a:rPr lang="en-US" sz="3200" b="1" dirty="0" smtClean="0">
                <a:latin typeface="Times New Roman" pitchFamily="18" charset="0"/>
                <a:ea typeface="Tahoma" panose="020B0604030504040204" pitchFamily="34" charset="0"/>
                <a:cs typeface="Times New Roman" pitchFamily="18" charset="0"/>
              </a:rPr>
              <a:t> </a:t>
            </a:r>
            <a:r>
              <a:rPr lang="en-US" sz="3200" b="1" dirty="0" err="1" smtClean="0">
                <a:latin typeface="Times New Roman" pitchFamily="18" charset="0"/>
                <a:ea typeface="Tahoma" panose="020B0604030504040204" pitchFamily="34" charset="0"/>
                <a:cs typeface="Times New Roman" pitchFamily="18" charset="0"/>
              </a:rPr>
              <a:t>cách</a:t>
            </a:r>
            <a:r>
              <a:rPr lang="en-US" sz="3200" b="1" dirty="0" smtClean="0">
                <a:latin typeface="Times New Roman" pitchFamily="18" charset="0"/>
                <a:ea typeface="Tahoma" panose="020B0604030504040204" pitchFamily="34" charset="0"/>
                <a:cs typeface="Times New Roman" pitchFamily="18" charset="0"/>
              </a:rPr>
              <a:t> </a:t>
            </a:r>
            <a:r>
              <a:rPr lang="en-US" sz="3200" b="1" dirty="0" err="1" smtClean="0">
                <a:latin typeface="Times New Roman" pitchFamily="18" charset="0"/>
                <a:ea typeface="Tahoma" panose="020B0604030504040204" pitchFamily="34" charset="0"/>
                <a:cs typeface="Times New Roman" pitchFamily="18" charset="0"/>
              </a:rPr>
              <a:t>tách</a:t>
            </a:r>
            <a:r>
              <a:rPr lang="en-US" sz="3200" b="1" dirty="0" smtClean="0">
                <a:latin typeface="Times New Roman" pitchFamily="18" charset="0"/>
                <a:ea typeface="Tahoma" panose="020B0604030504040204" pitchFamily="34" charset="0"/>
                <a:cs typeface="Times New Roman" pitchFamily="18" charset="0"/>
              </a:rPr>
              <a:t> </a:t>
            </a:r>
            <a:r>
              <a:rPr lang="en-US" sz="3200" b="1" dirty="0" err="1" smtClean="0">
                <a:latin typeface="Times New Roman" pitchFamily="18" charset="0"/>
                <a:ea typeface="Tahoma" panose="020B0604030504040204" pitchFamily="34" charset="0"/>
                <a:cs typeface="Times New Roman" pitchFamily="18" charset="0"/>
              </a:rPr>
              <a:t>chất</a:t>
            </a:r>
            <a:endParaRPr lang="en-US" sz="3200" b="1" dirty="0">
              <a:latin typeface="Times New Roman" pitchFamily="18" charset="0"/>
              <a:ea typeface="Tahoma" panose="020B0604030504040204" pitchFamily="34" charset="0"/>
              <a:cs typeface="Times New Roman" pitchFamily="18" charset="0"/>
            </a:endParaRPr>
          </a:p>
        </p:txBody>
      </p:sp>
      <p:sp>
        <p:nvSpPr>
          <p:cNvPr id="6" name="Rounded Rectangle 5"/>
          <p:cNvSpPr/>
          <p:nvPr/>
        </p:nvSpPr>
        <p:spPr>
          <a:xfrm>
            <a:off x="357352" y="1671145"/>
            <a:ext cx="2417380" cy="322142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smtClean="0">
                <a:solidFill>
                  <a:srgbClr val="002060"/>
                </a:solidFill>
                <a:latin typeface="Times New Roman" pitchFamily="18" charset="0"/>
                <a:cs typeface="Times New Roman" pitchFamily="18" charset="0"/>
              </a:rPr>
              <a:t>Nhóm</a:t>
            </a:r>
            <a:r>
              <a:rPr lang="en-US" sz="3600" dirty="0" smtClean="0">
                <a:solidFill>
                  <a:srgbClr val="002060"/>
                </a:solidFill>
                <a:latin typeface="Times New Roman" pitchFamily="18" charset="0"/>
                <a:cs typeface="Times New Roman" pitchFamily="18" charset="0"/>
              </a:rPr>
              <a:t> 1: </a:t>
            </a:r>
            <a:r>
              <a:rPr lang="en-US" sz="3600" dirty="0" err="1">
                <a:solidFill>
                  <a:srgbClr val="002060"/>
                </a:solidFill>
                <a:latin typeface="Times New Roman" pitchFamily="18" charset="0"/>
                <a:cs typeface="Times New Roman" pitchFamily="18" charset="0"/>
              </a:rPr>
              <a:t>L</a:t>
            </a:r>
            <a:r>
              <a:rPr lang="en-US" sz="3600" dirty="0" err="1" smtClean="0">
                <a:solidFill>
                  <a:srgbClr val="002060"/>
                </a:solidFill>
                <a:latin typeface="Times New Roman" pitchFamily="18" charset="0"/>
                <a:cs typeface="Times New Roman" pitchFamily="18" charset="0"/>
              </a:rPr>
              <a:t>ắng</a:t>
            </a:r>
            <a:endParaRPr lang="en-US" sz="3600" dirty="0">
              <a:solidFill>
                <a:srgbClr val="002060"/>
              </a:solidFill>
              <a:latin typeface="Times New Roman" pitchFamily="18" charset="0"/>
              <a:cs typeface="Times New Roman" pitchFamily="18" charset="0"/>
            </a:endParaRPr>
          </a:p>
        </p:txBody>
      </p:sp>
      <p:sp>
        <p:nvSpPr>
          <p:cNvPr id="7" name="Rounded Rectangle 6"/>
          <p:cNvSpPr/>
          <p:nvPr/>
        </p:nvSpPr>
        <p:spPr>
          <a:xfrm>
            <a:off x="3300249" y="1671145"/>
            <a:ext cx="2417380" cy="3221420"/>
          </a:xfrm>
          <a:prstGeom prst="roundRect">
            <a:avLst/>
          </a:prstGeom>
          <a:solidFill>
            <a:srgbClr val="FFC000"/>
          </a:solidFill>
          <a:ln>
            <a:solidFill>
              <a:srgbClr val="FF95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smtClean="0">
                <a:solidFill>
                  <a:srgbClr val="002060"/>
                </a:solidFill>
                <a:latin typeface="Times New Roman" pitchFamily="18" charset="0"/>
                <a:cs typeface="Times New Roman" pitchFamily="18" charset="0"/>
              </a:rPr>
              <a:t>Nhóm</a:t>
            </a:r>
            <a:r>
              <a:rPr lang="en-US" sz="3600" dirty="0" smtClean="0">
                <a:solidFill>
                  <a:srgbClr val="002060"/>
                </a:solidFill>
                <a:latin typeface="Times New Roman" pitchFamily="18" charset="0"/>
                <a:cs typeface="Times New Roman" pitchFamily="18" charset="0"/>
              </a:rPr>
              <a:t> 2: </a:t>
            </a:r>
            <a:r>
              <a:rPr lang="en-US" sz="3600" dirty="0" err="1" smtClean="0">
                <a:solidFill>
                  <a:srgbClr val="002060"/>
                </a:solidFill>
                <a:latin typeface="Times New Roman" pitchFamily="18" charset="0"/>
                <a:cs typeface="Times New Roman" pitchFamily="18" charset="0"/>
              </a:rPr>
              <a:t>Lọc</a:t>
            </a:r>
            <a:endParaRPr lang="en-US" sz="3600" dirty="0">
              <a:solidFill>
                <a:srgbClr val="002060"/>
              </a:solidFill>
              <a:latin typeface="Times New Roman" pitchFamily="18" charset="0"/>
              <a:cs typeface="Times New Roman" pitchFamily="18" charset="0"/>
            </a:endParaRPr>
          </a:p>
        </p:txBody>
      </p:sp>
      <p:sp>
        <p:nvSpPr>
          <p:cNvPr id="8" name="Rounded Rectangle 7"/>
          <p:cNvSpPr/>
          <p:nvPr/>
        </p:nvSpPr>
        <p:spPr>
          <a:xfrm>
            <a:off x="6337737" y="1671145"/>
            <a:ext cx="2417380" cy="3221420"/>
          </a:xfrm>
          <a:prstGeom prst="round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smtClean="0">
                <a:solidFill>
                  <a:srgbClr val="002060"/>
                </a:solidFill>
                <a:latin typeface="Times New Roman" pitchFamily="18" charset="0"/>
                <a:cs typeface="Times New Roman" pitchFamily="18" charset="0"/>
              </a:rPr>
              <a:t>Nhóm</a:t>
            </a:r>
            <a:r>
              <a:rPr lang="en-US" sz="3600" dirty="0" smtClean="0">
                <a:solidFill>
                  <a:srgbClr val="002060"/>
                </a:solidFill>
                <a:latin typeface="Times New Roman" pitchFamily="18" charset="0"/>
                <a:cs typeface="Times New Roman" pitchFamily="18" charset="0"/>
              </a:rPr>
              <a:t> 3: </a:t>
            </a:r>
            <a:r>
              <a:rPr lang="en-US" sz="3600" dirty="0" err="1" smtClean="0">
                <a:solidFill>
                  <a:srgbClr val="002060"/>
                </a:solidFill>
                <a:latin typeface="Times New Roman" pitchFamily="18" charset="0"/>
                <a:cs typeface="Times New Roman" pitchFamily="18" charset="0"/>
              </a:rPr>
              <a:t>Cô</a:t>
            </a:r>
            <a:r>
              <a:rPr lang="en-US" sz="3600" dirty="0" smtClean="0">
                <a:solidFill>
                  <a:srgbClr val="002060"/>
                </a:solidFill>
                <a:latin typeface="Times New Roman" pitchFamily="18" charset="0"/>
                <a:cs typeface="Times New Roman" pitchFamily="18" charset="0"/>
              </a:rPr>
              <a:t> </a:t>
            </a:r>
            <a:r>
              <a:rPr lang="en-US" sz="3600" dirty="0" err="1" smtClean="0">
                <a:solidFill>
                  <a:srgbClr val="002060"/>
                </a:solidFill>
                <a:latin typeface="Times New Roman" pitchFamily="18" charset="0"/>
                <a:cs typeface="Times New Roman" pitchFamily="18" charset="0"/>
              </a:rPr>
              <a:t>cạn</a:t>
            </a:r>
            <a:endParaRPr lang="en-US" sz="3600" dirty="0">
              <a:solidFill>
                <a:srgbClr val="002060"/>
              </a:solidFill>
              <a:latin typeface="Times New Roman" pitchFamily="18" charset="0"/>
              <a:cs typeface="Times New Roman" pitchFamily="18" charset="0"/>
            </a:endParaRPr>
          </a:p>
        </p:txBody>
      </p:sp>
      <p:sp>
        <p:nvSpPr>
          <p:cNvPr id="9" name="Rounded Rectangle 8"/>
          <p:cNvSpPr/>
          <p:nvPr/>
        </p:nvSpPr>
        <p:spPr>
          <a:xfrm>
            <a:off x="9375227" y="1671145"/>
            <a:ext cx="2417380" cy="3221420"/>
          </a:xfrm>
          <a:prstGeom prst="roundRect">
            <a:avLst/>
          </a:prstGeom>
          <a:solidFill>
            <a:srgbClr val="FFCA8B"/>
          </a:solidFill>
          <a:ln>
            <a:solidFill>
              <a:srgbClr val="FFCA8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smtClean="0">
                <a:solidFill>
                  <a:srgbClr val="002060"/>
                </a:solidFill>
                <a:latin typeface="Times New Roman" pitchFamily="18" charset="0"/>
                <a:cs typeface="Times New Roman" pitchFamily="18" charset="0"/>
              </a:rPr>
              <a:t>Nhóm</a:t>
            </a:r>
            <a:r>
              <a:rPr lang="en-US" sz="3600" dirty="0" smtClean="0">
                <a:solidFill>
                  <a:srgbClr val="002060"/>
                </a:solidFill>
                <a:latin typeface="Times New Roman" pitchFamily="18" charset="0"/>
                <a:cs typeface="Times New Roman" pitchFamily="18" charset="0"/>
              </a:rPr>
              <a:t> 4: </a:t>
            </a:r>
            <a:r>
              <a:rPr lang="en-US" sz="3600" dirty="0" err="1" smtClean="0">
                <a:solidFill>
                  <a:srgbClr val="002060"/>
                </a:solidFill>
                <a:latin typeface="Times New Roman" pitchFamily="18" charset="0"/>
                <a:cs typeface="Times New Roman" pitchFamily="18" charset="0"/>
              </a:rPr>
              <a:t>Chiết</a:t>
            </a:r>
            <a:endParaRPr lang="en-US" sz="3600" dirty="0">
              <a:solidFill>
                <a:srgbClr val="002060"/>
              </a:solidFill>
              <a:latin typeface="Times New Roman" pitchFamily="18" charset="0"/>
              <a:cs typeface="Times New Roman" pitchFamily="18" charset="0"/>
            </a:endParaRPr>
          </a:p>
        </p:txBody>
      </p:sp>
      <p:pic>
        <p:nvPicPr>
          <p:cNvPr id="10" name="5 Minutes timer (Đồng hồ đếm ngược 5 phút).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5243845" y="5488449"/>
            <a:ext cx="1456499" cy="818641"/>
          </a:xfrm>
          <a:prstGeom prst="rect">
            <a:avLst/>
          </a:prstGeom>
        </p:spPr>
      </p:pic>
    </p:spTree>
    <p:extLst>
      <p:ext uri="{BB962C8B-B14F-4D97-AF65-F5344CB8AC3E}">
        <p14:creationId xmlns:p14="http://schemas.microsoft.com/office/powerpoint/2010/main" val="298845007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barn(inVertical)">
                                      <p:cBhvr>
                                        <p:cTn id="13" dur="500"/>
                                        <p:tgtEl>
                                          <p:spTgt spid="8"/>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barn(inVertical)">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22" fill="hold" display="0">
                  <p:stCondLst>
                    <p:cond delay="indefinite"/>
                  </p:stCondLst>
                </p:cTn>
                <p:tgtEl>
                  <p:spTgt spid="10"/>
                </p:tgtEl>
              </p:cMediaNode>
            </p:video>
          </p:childTnLst>
        </p:cTn>
      </p:par>
    </p:tnLst>
    <p:bldLst>
      <p:bldP spid="6" grpId="0" animBg="1"/>
      <p:bldP spid="7" grpId="0" animBg="1"/>
      <p:bldP spid="8" grpId="0" animBg="1"/>
      <p:bldP spid="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3"/>
          <p:cNvSpPr/>
          <p:nvPr/>
        </p:nvSpPr>
        <p:spPr>
          <a:xfrm>
            <a:off x="0" y="0"/>
            <a:ext cx="12192000" cy="6858000"/>
          </a:xfrm>
          <a:prstGeom prst="rect">
            <a:avLst/>
          </a:prstGeom>
          <a:solidFill>
            <a:srgbClr val="E5F7F5">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itchFamily="18" charset="0"/>
              <a:cs typeface="Times New Roman" pitchFamily="18" charset="0"/>
            </a:endParaRPr>
          </a:p>
        </p:txBody>
      </p:sp>
      <p:sp>
        <p:nvSpPr>
          <p:cNvPr id="3" name="Rectangle 2"/>
          <p:cNvSpPr/>
          <p:nvPr/>
        </p:nvSpPr>
        <p:spPr>
          <a:xfrm>
            <a:off x="173974" y="187701"/>
            <a:ext cx="5922026" cy="525252"/>
          </a:xfrm>
          <a:prstGeom prst="rect">
            <a:avLst/>
          </a:prstGeom>
          <a:solidFill>
            <a:srgbClr val="92D050"/>
          </a:solidFill>
          <a:ln>
            <a:solidFill>
              <a:srgbClr val="92D05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latin typeface="Times New Roman" pitchFamily="18" charset="0"/>
                <a:ea typeface="Tahoma" panose="020B0604030504040204" pitchFamily="34" charset="0"/>
                <a:cs typeface="Times New Roman" pitchFamily="18" charset="0"/>
              </a:rPr>
              <a:t>II. </a:t>
            </a:r>
            <a:r>
              <a:rPr lang="en-US" sz="3200" b="1" dirty="0" err="1" smtClean="0">
                <a:latin typeface="Times New Roman" pitchFamily="18" charset="0"/>
                <a:ea typeface="Tahoma" panose="020B0604030504040204" pitchFamily="34" charset="0"/>
                <a:cs typeface="Times New Roman" pitchFamily="18" charset="0"/>
              </a:rPr>
              <a:t>Một</a:t>
            </a:r>
            <a:r>
              <a:rPr lang="en-US" sz="3200" b="1" dirty="0" smtClean="0">
                <a:latin typeface="Times New Roman" pitchFamily="18" charset="0"/>
                <a:ea typeface="Tahoma" panose="020B0604030504040204" pitchFamily="34" charset="0"/>
                <a:cs typeface="Times New Roman" pitchFamily="18" charset="0"/>
              </a:rPr>
              <a:t> </a:t>
            </a:r>
            <a:r>
              <a:rPr lang="en-US" sz="3200" b="1" dirty="0" err="1" smtClean="0">
                <a:latin typeface="Times New Roman" pitchFamily="18" charset="0"/>
                <a:ea typeface="Tahoma" panose="020B0604030504040204" pitchFamily="34" charset="0"/>
                <a:cs typeface="Times New Roman" pitchFamily="18" charset="0"/>
              </a:rPr>
              <a:t>số</a:t>
            </a:r>
            <a:r>
              <a:rPr lang="en-US" sz="3200" b="1" dirty="0" smtClean="0">
                <a:latin typeface="Times New Roman" pitchFamily="18" charset="0"/>
                <a:ea typeface="Tahoma" panose="020B0604030504040204" pitchFamily="34" charset="0"/>
                <a:cs typeface="Times New Roman" pitchFamily="18" charset="0"/>
              </a:rPr>
              <a:t> </a:t>
            </a:r>
            <a:r>
              <a:rPr lang="en-US" sz="3200" b="1" dirty="0" err="1" smtClean="0">
                <a:latin typeface="Times New Roman" pitchFamily="18" charset="0"/>
                <a:ea typeface="Tahoma" panose="020B0604030504040204" pitchFamily="34" charset="0"/>
                <a:cs typeface="Times New Roman" pitchFamily="18" charset="0"/>
              </a:rPr>
              <a:t>cách</a:t>
            </a:r>
            <a:r>
              <a:rPr lang="en-US" sz="3200" b="1" dirty="0" smtClean="0">
                <a:latin typeface="Times New Roman" pitchFamily="18" charset="0"/>
                <a:ea typeface="Tahoma" panose="020B0604030504040204" pitchFamily="34" charset="0"/>
                <a:cs typeface="Times New Roman" pitchFamily="18" charset="0"/>
              </a:rPr>
              <a:t> </a:t>
            </a:r>
            <a:r>
              <a:rPr lang="en-US" sz="3200" b="1" dirty="0" err="1" smtClean="0">
                <a:latin typeface="Times New Roman" pitchFamily="18" charset="0"/>
                <a:ea typeface="Tahoma" panose="020B0604030504040204" pitchFamily="34" charset="0"/>
                <a:cs typeface="Times New Roman" pitchFamily="18" charset="0"/>
              </a:rPr>
              <a:t>tách</a:t>
            </a:r>
            <a:r>
              <a:rPr lang="en-US" sz="3200" b="1" dirty="0" smtClean="0">
                <a:latin typeface="Times New Roman" pitchFamily="18" charset="0"/>
                <a:ea typeface="Tahoma" panose="020B0604030504040204" pitchFamily="34" charset="0"/>
                <a:cs typeface="Times New Roman" pitchFamily="18" charset="0"/>
              </a:rPr>
              <a:t> </a:t>
            </a:r>
            <a:r>
              <a:rPr lang="en-US" sz="3200" b="1" dirty="0" err="1" smtClean="0">
                <a:latin typeface="Times New Roman" pitchFamily="18" charset="0"/>
                <a:ea typeface="Tahoma" panose="020B0604030504040204" pitchFamily="34" charset="0"/>
                <a:cs typeface="Times New Roman" pitchFamily="18" charset="0"/>
              </a:rPr>
              <a:t>chất</a:t>
            </a:r>
            <a:endParaRPr lang="en-US" sz="3200" b="1" dirty="0">
              <a:latin typeface="Times New Roman" pitchFamily="18" charset="0"/>
              <a:ea typeface="Tahoma" panose="020B0604030504040204" pitchFamily="34" charset="0"/>
              <a:cs typeface="Times New Roman" pitchFamily="18" charset="0"/>
            </a:endParaRPr>
          </a:p>
        </p:txBody>
      </p:sp>
      <p:sp>
        <p:nvSpPr>
          <p:cNvPr id="4" name="TextBox 3"/>
          <p:cNvSpPr txBox="1"/>
          <p:nvPr/>
        </p:nvSpPr>
        <p:spPr>
          <a:xfrm>
            <a:off x="378926" y="987685"/>
            <a:ext cx="4517539" cy="584775"/>
          </a:xfrm>
          <a:prstGeom prst="rect">
            <a:avLst/>
          </a:prstGeom>
          <a:noFill/>
        </p:spPr>
        <p:txBody>
          <a:bodyPr wrap="square" rtlCol="0">
            <a:spAutoFit/>
          </a:bodyPr>
          <a:lstStyle/>
          <a:p>
            <a:r>
              <a:rPr lang="en-US" sz="3200" dirty="0" smtClean="0">
                <a:solidFill>
                  <a:srgbClr val="FF0000"/>
                </a:solidFill>
                <a:latin typeface="Times New Roman" pitchFamily="18" charset="0"/>
                <a:ea typeface="Tahoma" panose="020B0604030504040204" pitchFamily="34" charset="0"/>
                <a:cs typeface="Times New Roman" pitchFamily="18" charset="0"/>
              </a:rPr>
              <a:t>1. </a:t>
            </a:r>
            <a:r>
              <a:rPr lang="en-US" sz="3200" dirty="0" err="1" smtClean="0">
                <a:solidFill>
                  <a:srgbClr val="FF0000"/>
                </a:solidFill>
                <a:latin typeface="Times New Roman" pitchFamily="18" charset="0"/>
                <a:ea typeface="Tahoma" panose="020B0604030504040204" pitchFamily="34" charset="0"/>
                <a:cs typeface="Times New Roman" pitchFamily="18" charset="0"/>
              </a:rPr>
              <a:t>Lắng</a:t>
            </a:r>
            <a:r>
              <a:rPr lang="en-US" sz="3200" dirty="0" smtClean="0">
                <a:solidFill>
                  <a:srgbClr val="FF0000"/>
                </a:solidFill>
                <a:latin typeface="Times New Roman" pitchFamily="18" charset="0"/>
                <a:ea typeface="Tahoma" panose="020B0604030504040204" pitchFamily="34" charset="0"/>
                <a:cs typeface="Times New Roman" pitchFamily="18" charset="0"/>
              </a:rPr>
              <a:t>, </a:t>
            </a:r>
            <a:r>
              <a:rPr lang="en-US" sz="3200" dirty="0" err="1" smtClean="0">
                <a:solidFill>
                  <a:srgbClr val="FF0000"/>
                </a:solidFill>
                <a:latin typeface="Times New Roman" pitchFamily="18" charset="0"/>
                <a:ea typeface="Tahoma" panose="020B0604030504040204" pitchFamily="34" charset="0"/>
                <a:cs typeface="Times New Roman" pitchFamily="18" charset="0"/>
              </a:rPr>
              <a:t>gạn</a:t>
            </a:r>
            <a:r>
              <a:rPr lang="en-US" sz="3200" dirty="0" smtClean="0">
                <a:solidFill>
                  <a:srgbClr val="FF0000"/>
                </a:solidFill>
                <a:latin typeface="Times New Roman" pitchFamily="18" charset="0"/>
                <a:ea typeface="Tahoma" panose="020B0604030504040204" pitchFamily="34" charset="0"/>
                <a:cs typeface="Times New Roman" pitchFamily="18" charset="0"/>
              </a:rPr>
              <a:t> </a:t>
            </a:r>
            <a:r>
              <a:rPr lang="en-US" sz="3200" dirty="0" err="1" smtClean="0">
                <a:solidFill>
                  <a:srgbClr val="FF0000"/>
                </a:solidFill>
                <a:latin typeface="Times New Roman" pitchFamily="18" charset="0"/>
                <a:ea typeface="Tahoma" panose="020B0604030504040204" pitchFamily="34" charset="0"/>
                <a:cs typeface="Times New Roman" pitchFamily="18" charset="0"/>
              </a:rPr>
              <a:t>và</a:t>
            </a:r>
            <a:r>
              <a:rPr lang="en-US" sz="3200" dirty="0" smtClean="0">
                <a:solidFill>
                  <a:srgbClr val="FF0000"/>
                </a:solidFill>
                <a:latin typeface="Times New Roman" pitchFamily="18" charset="0"/>
                <a:ea typeface="Tahoma" panose="020B0604030504040204" pitchFamily="34" charset="0"/>
                <a:cs typeface="Times New Roman" pitchFamily="18" charset="0"/>
              </a:rPr>
              <a:t> </a:t>
            </a:r>
            <a:r>
              <a:rPr lang="en-US" sz="3200" dirty="0" err="1" smtClean="0">
                <a:solidFill>
                  <a:srgbClr val="FF0000"/>
                </a:solidFill>
                <a:latin typeface="Times New Roman" pitchFamily="18" charset="0"/>
                <a:ea typeface="Tahoma" panose="020B0604030504040204" pitchFamily="34" charset="0"/>
                <a:cs typeface="Times New Roman" pitchFamily="18" charset="0"/>
              </a:rPr>
              <a:t>lọc</a:t>
            </a:r>
            <a:endParaRPr lang="en-US" sz="3200" dirty="0">
              <a:solidFill>
                <a:srgbClr val="FF0000"/>
              </a:solidFill>
              <a:latin typeface="Times New Roman" pitchFamily="18" charset="0"/>
              <a:ea typeface="Tahoma" panose="020B0604030504040204" pitchFamily="34" charset="0"/>
              <a:cs typeface="Times New Roman" pitchFamily="18" charset="0"/>
            </a:endParaRPr>
          </a:p>
        </p:txBody>
      </p:sp>
      <p:sp>
        <p:nvSpPr>
          <p:cNvPr id="5" name="TextBox 4"/>
          <p:cNvSpPr txBox="1"/>
          <p:nvPr/>
        </p:nvSpPr>
        <p:spPr>
          <a:xfrm>
            <a:off x="567558" y="4991983"/>
            <a:ext cx="11288111" cy="1384995"/>
          </a:xfrm>
          <a:prstGeom prst="rect">
            <a:avLst/>
          </a:prstGeom>
          <a:noFill/>
        </p:spPr>
        <p:txBody>
          <a:bodyPr wrap="square" rtlCol="0">
            <a:spAutoFit/>
          </a:bodyPr>
          <a:lstStyle/>
          <a:p>
            <a:pPr algn="just">
              <a:lnSpc>
                <a:spcPct val="150000"/>
              </a:lnSpc>
            </a:pPr>
            <a:r>
              <a:rPr lang="en-US" sz="2800" dirty="0" err="1" smtClean="0">
                <a:latin typeface="Times New Roman" pitchFamily="18" charset="0"/>
                <a:ea typeface="Tahoma" panose="020B0604030504040204" pitchFamily="34" charset="0"/>
                <a:cs typeface="Times New Roman" pitchFamily="18" charset="0"/>
              </a:rPr>
              <a:t>Trong</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không</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khí</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thường</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có</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lẫn</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bụi</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khi</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lặng</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gió</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sau</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một</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thời</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gian</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hạt</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bụi</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nặng</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hơn</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tự</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động</a:t>
            </a:r>
            <a:r>
              <a:rPr lang="en-US" sz="2800" dirty="0" smtClean="0">
                <a:solidFill>
                  <a:srgbClr val="FF0000"/>
                </a:solidFill>
                <a:latin typeface="Times New Roman" pitchFamily="18" charset="0"/>
                <a:ea typeface="Tahoma" panose="020B0604030504040204" pitchFamily="34" charset="0"/>
                <a:cs typeface="Times New Roman" pitchFamily="18" charset="0"/>
              </a:rPr>
              <a:t> </a:t>
            </a:r>
            <a:r>
              <a:rPr lang="en-US" sz="2800" dirty="0" err="1" smtClean="0">
                <a:solidFill>
                  <a:srgbClr val="FF0000"/>
                </a:solidFill>
                <a:latin typeface="Times New Roman" pitchFamily="18" charset="0"/>
                <a:ea typeface="Tahoma" panose="020B0604030504040204" pitchFamily="34" charset="0"/>
                <a:cs typeface="Times New Roman" pitchFamily="18" charset="0"/>
              </a:rPr>
              <a:t>lắng</a:t>
            </a:r>
            <a:r>
              <a:rPr lang="en-US" sz="2800" dirty="0" smtClean="0">
                <a:solidFill>
                  <a:srgbClr val="FF0000"/>
                </a:solidFill>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xuống</a:t>
            </a:r>
            <a:r>
              <a:rPr lang="en-US" sz="2800" dirty="0" smtClean="0">
                <a:latin typeface="Times New Roman" pitchFamily="18" charset="0"/>
                <a:ea typeface="Tahoma" panose="020B0604030504040204" pitchFamily="34" charset="0"/>
                <a:cs typeface="Times New Roman" pitchFamily="18" charset="0"/>
              </a:rPr>
              <a:t>.</a:t>
            </a:r>
            <a:endParaRPr lang="en-US" sz="2800" dirty="0">
              <a:latin typeface="Times New Roman" pitchFamily="18" charset="0"/>
              <a:ea typeface="Tahoma" panose="020B0604030504040204" pitchFamily="34" charset="0"/>
              <a:cs typeface="Times New Roman" pitchFamily="18" charset="0"/>
            </a:endParaRPr>
          </a:p>
        </p:txBody>
      </p:sp>
      <p:pic>
        <p:nvPicPr>
          <p:cNvPr id="6" name="Picture 5"/>
          <p:cNvPicPr>
            <a:picLocks noChangeAspect="1"/>
          </p:cNvPicPr>
          <p:nvPr/>
        </p:nvPicPr>
        <p:blipFill>
          <a:blip r:embed="rId2"/>
          <a:stretch>
            <a:fillRect/>
          </a:stretch>
        </p:blipFill>
        <p:spPr>
          <a:xfrm>
            <a:off x="3627483" y="1866017"/>
            <a:ext cx="5364883" cy="3125966"/>
          </a:xfrm>
          <a:prstGeom prst="rect">
            <a:avLst/>
          </a:prstGeom>
        </p:spPr>
      </p:pic>
    </p:spTree>
    <p:extLst>
      <p:ext uri="{BB962C8B-B14F-4D97-AF65-F5344CB8AC3E}">
        <p14:creationId xmlns:p14="http://schemas.microsoft.com/office/powerpoint/2010/main" val="416406631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Vertical)">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30629" y="1858875"/>
            <a:ext cx="12192000" cy="2318657"/>
          </a:xfrm>
          <a:prstGeom prst="rect">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sz="1800">
              <a:solidFill>
                <a:srgbClr val="F8EFDE"/>
              </a:solidFill>
            </a:endParaRPr>
          </a:p>
        </p:txBody>
      </p:sp>
      <p:sp>
        <p:nvSpPr>
          <p:cNvPr id="6" name="TextBox 5"/>
          <p:cNvSpPr txBox="1"/>
          <p:nvPr/>
        </p:nvSpPr>
        <p:spPr>
          <a:xfrm>
            <a:off x="101911" y="1936867"/>
            <a:ext cx="5725887" cy="1200329"/>
          </a:xfrm>
          <a:prstGeom prst="rect">
            <a:avLst/>
          </a:prstGeom>
          <a:noFill/>
        </p:spPr>
        <p:txBody>
          <a:bodyPr wrap="square" rtlCol="0">
            <a:spAutoFit/>
          </a:bodyPr>
          <a:lstStyle/>
          <a:p>
            <a:pPr algn="just"/>
            <a:r>
              <a:rPr lang="vi-VN" sz="2400" b="1" dirty="0" smtClean="0">
                <a:solidFill>
                  <a:srgbClr val="0070C2"/>
                </a:solidFill>
                <a:latin typeface="+mj-lt"/>
                <a:cs typeface="#9Slide03 Arima Madurai Medium" panose="020B0604020202020204" charset="0"/>
              </a:rPr>
              <a:t>Nước biển rất nhiều mà không thể uống được. Làm thể nào để biến nước biển thành nước ngọt?</a:t>
            </a:r>
            <a:endParaRPr lang="en-US" sz="2400" b="1" dirty="0">
              <a:solidFill>
                <a:srgbClr val="0070C2"/>
              </a:solidFill>
              <a:latin typeface="+mj-lt"/>
              <a:cs typeface="#9Slide03 Arima Madurai Medium" panose="020B0604020202020204" charset="0"/>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60335" y="0"/>
            <a:ext cx="5173723" cy="6858000"/>
          </a:xfrm>
          <a:prstGeom prst="rect">
            <a:avLst/>
          </a:prstGeom>
        </p:spPr>
      </p:pic>
    </p:spTree>
    <p:extLst>
      <p:ext uri="{BB962C8B-B14F-4D97-AF65-F5344CB8AC3E}">
        <p14:creationId xmlns:p14="http://schemas.microsoft.com/office/powerpoint/2010/main" val="115333870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3"/>
          <p:cNvSpPr/>
          <p:nvPr/>
        </p:nvSpPr>
        <p:spPr>
          <a:xfrm>
            <a:off x="0" y="0"/>
            <a:ext cx="12192000" cy="6858000"/>
          </a:xfrm>
          <a:prstGeom prst="rect">
            <a:avLst/>
          </a:prstGeom>
          <a:solidFill>
            <a:srgbClr val="E5F7F5">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itchFamily="18" charset="0"/>
              <a:cs typeface="Times New Roman" pitchFamily="18" charset="0"/>
            </a:endParaRPr>
          </a:p>
        </p:txBody>
      </p:sp>
      <p:sp>
        <p:nvSpPr>
          <p:cNvPr id="3" name="Rectangle 2"/>
          <p:cNvSpPr/>
          <p:nvPr/>
        </p:nvSpPr>
        <p:spPr>
          <a:xfrm>
            <a:off x="173974" y="187701"/>
            <a:ext cx="5922026" cy="525252"/>
          </a:xfrm>
          <a:prstGeom prst="rect">
            <a:avLst/>
          </a:prstGeom>
          <a:solidFill>
            <a:srgbClr val="92D050"/>
          </a:solidFill>
          <a:ln>
            <a:solidFill>
              <a:srgbClr val="92D05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latin typeface="Times New Roman" pitchFamily="18" charset="0"/>
                <a:ea typeface="Tahoma" panose="020B0604030504040204" pitchFamily="34" charset="0"/>
                <a:cs typeface="Times New Roman" pitchFamily="18" charset="0"/>
              </a:rPr>
              <a:t>II. </a:t>
            </a:r>
            <a:r>
              <a:rPr lang="en-US" sz="3200" b="1" dirty="0" err="1" smtClean="0">
                <a:latin typeface="Times New Roman" pitchFamily="18" charset="0"/>
                <a:ea typeface="Tahoma" panose="020B0604030504040204" pitchFamily="34" charset="0"/>
                <a:cs typeface="Times New Roman" pitchFamily="18" charset="0"/>
              </a:rPr>
              <a:t>Một</a:t>
            </a:r>
            <a:r>
              <a:rPr lang="en-US" sz="3200" b="1" dirty="0" smtClean="0">
                <a:latin typeface="Times New Roman" pitchFamily="18" charset="0"/>
                <a:ea typeface="Tahoma" panose="020B0604030504040204" pitchFamily="34" charset="0"/>
                <a:cs typeface="Times New Roman" pitchFamily="18" charset="0"/>
              </a:rPr>
              <a:t> </a:t>
            </a:r>
            <a:r>
              <a:rPr lang="en-US" sz="3200" b="1" dirty="0" err="1" smtClean="0">
                <a:latin typeface="Times New Roman" pitchFamily="18" charset="0"/>
                <a:ea typeface="Tahoma" panose="020B0604030504040204" pitchFamily="34" charset="0"/>
                <a:cs typeface="Times New Roman" pitchFamily="18" charset="0"/>
              </a:rPr>
              <a:t>số</a:t>
            </a:r>
            <a:r>
              <a:rPr lang="en-US" sz="3200" b="1" dirty="0" smtClean="0">
                <a:latin typeface="Times New Roman" pitchFamily="18" charset="0"/>
                <a:ea typeface="Tahoma" panose="020B0604030504040204" pitchFamily="34" charset="0"/>
                <a:cs typeface="Times New Roman" pitchFamily="18" charset="0"/>
              </a:rPr>
              <a:t> </a:t>
            </a:r>
            <a:r>
              <a:rPr lang="en-US" sz="3200" b="1" dirty="0" err="1" smtClean="0">
                <a:latin typeface="Times New Roman" pitchFamily="18" charset="0"/>
                <a:ea typeface="Tahoma" panose="020B0604030504040204" pitchFamily="34" charset="0"/>
                <a:cs typeface="Times New Roman" pitchFamily="18" charset="0"/>
              </a:rPr>
              <a:t>cách</a:t>
            </a:r>
            <a:r>
              <a:rPr lang="en-US" sz="3200" b="1" dirty="0" smtClean="0">
                <a:latin typeface="Times New Roman" pitchFamily="18" charset="0"/>
                <a:ea typeface="Tahoma" panose="020B0604030504040204" pitchFamily="34" charset="0"/>
                <a:cs typeface="Times New Roman" pitchFamily="18" charset="0"/>
              </a:rPr>
              <a:t> </a:t>
            </a:r>
            <a:r>
              <a:rPr lang="en-US" sz="3200" b="1" dirty="0" err="1" smtClean="0">
                <a:latin typeface="Times New Roman" pitchFamily="18" charset="0"/>
                <a:ea typeface="Tahoma" panose="020B0604030504040204" pitchFamily="34" charset="0"/>
                <a:cs typeface="Times New Roman" pitchFamily="18" charset="0"/>
              </a:rPr>
              <a:t>tách</a:t>
            </a:r>
            <a:r>
              <a:rPr lang="en-US" sz="3200" b="1" dirty="0" smtClean="0">
                <a:latin typeface="Times New Roman" pitchFamily="18" charset="0"/>
                <a:ea typeface="Tahoma" panose="020B0604030504040204" pitchFamily="34" charset="0"/>
                <a:cs typeface="Times New Roman" pitchFamily="18" charset="0"/>
              </a:rPr>
              <a:t> </a:t>
            </a:r>
            <a:r>
              <a:rPr lang="en-US" sz="3200" b="1" dirty="0" err="1" smtClean="0">
                <a:latin typeface="Times New Roman" pitchFamily="18" charset="0"/>
                <a:ea typeface="Tahoma" panose="020B0604030504040204" pitchFamily="34" charset="0"/>
                <a:cs typeface="Times New Roman" pitchFamily="18" charset="0"/>
              </a:rPr>
              <a:t>chất</a:t>
            </a:r>
            <a:endParaRPr lang="en-US" sz="3200" b="1" dirty="0">
              <a:latin typeface="Times New Roman" pitchFamily="18" charset="0"/>
              <a:ea typeface="Tahoma" panose="020B0604030504040204" pitchFamily="34" charset="0"/>
              <a:cs typeface="Times New Roman" pitchFamily="18" charset="0"/>
            </a:endParaRPr>
          </a:p>
        </p:txBody>
      </p:sp>
      <p:sp>
        <p:nvSpPr>
          <p:cNvPr id="4" name="TextBox 3"/>
          <p:cNvSpPr txBox="1"/>
          <p:nvPr/>
        </p:nvSpPr>
        <p:spPr>
          <a:xfrm>
            <a:off x="378926" y="987685"/>
            <a:ext cx="4517539" cy="584775"/>
          </a:xfrm>
          <a:prstGeom prst="rect">
            <a:avLst/>
          </a:prstGeom>
          <a:noFill/>
        </p:spPr>
        <p:txBody>
          <a:bodyPr wrap="square" rtlCol="0">
            <a:spAutoFit/>
          </a:bodyPr>
          <a:lstStyle/>
          <a:p>
            <a:r>
              <a:rPr lang="en-US" sz="3200" dirty="0" smtClean="0">
                <a:solidFill>
                  <a:srgbClr val="FF0000"/>
                </a:solidFill>
                <a:latin typeface="Times New Roman" pitchFamily="18" charset="0"/>
                <a:ea typeface="Tahoma" panose="020B0604030504040204" pitchFamily="34" charset="0"/>
                <a:cs typeface="Times New Roman" pitchFamily="18" charset="0"/>
              </a:rPr>
              <a:t>1. </a:t>
            </a:r>
            <a:r>
              <a:rPr lang="en-US" sz="3200" dirty="0" err="1" smtClean="0">
                <a:solidFill>
                  <a:srgbClr val="FF0000"/>
                </a:solidFill>
                <a:latin typeface="Times New Roman" pitchFamily="18" charset="0"/>
                <a:ea typeface="Tahoma" panose="020B0604030504040204" pitchFamily="34" charset="0"/>
                <a:cs typeface="Times New Roman" pitchFamily="18" charset="0"/>
              </a:rPr>
              <a:t>Lắng</a:t>
            </a:r>
            <a:r>
              <a:rPr lang="en-US" sz="3200" dirty="0" smtClean="0">
                <a:solidFill>
                  <a:srgbClr val="FF0000"/>
                </a:solidFill>
                <a:latin typeface="Times New Roman" pitchFamily="18" charset="0"/>
                <a:ea typeface="Tahoma" panose="020B0604030504040204" pitchFamily="34" charset="0"/>
                <a:cs typeface="Times New Roman" pitchFamily="18" charset="0"/>
              </a:rPr>
              <a:t>, </a:t>
            </a:r>
            <a:r>
              <a:rPr lang="en-US" sz="3200" dirty="0" err="1" smtClean="0">
                <a:solidFill>
                  <a:srgbClr val="FF0000"/>
                </a:solidFill>
                <a:latin typeface="Times New Roman" pitchFamily="18" charset="0"/>
                <a:ea typeface="Tahoma" panose="020B0604030504040204" pitchFamily="34" charset="0"/>
                <a:cs typeface="Times New Roman" pitchFamily="18" charset="0"/>
              </a:rPr>
              <a:t>gạn</a:t>
            </a:r>
            <a:r>
              <a:rPr lang="en-US" sz="3200" dirty="0" smtClean="0">
                <a:solidFill>
                  <a:srgbClr val="FF0000"/>
                </a:solidFill>
                <a:latin typeface="Times New Roman" pitchFamily="18" charset="0"/>
                <a:ea typeface="Tahoma" panose="020B0604030504040204" pitchFamily="34" charset="0"/>
                <a:cs typeface="Times New Roman" pitchFamily="18" charset="0"/>
              </a:rPr>
              <a:t> </a:t>
            </a:r>
            <a:r>
              <a:rPr lang="en-US" sz="3200" dirty="0" err="1" smtClean="0">
                <a:solidFill>
                  <a:srgbClr val="FF0000"/>
                </a:solidFill>
                <a:latin typeface="Times New Roman" pitchFamily="18" charset="0"/>
                <a:ea typeface="Tahoma" panose="020B0604030504040204" pitchFamily="34" charset="0"/>
                <a:cs typeface="Times New Roman" pitchFamily="18" charset="0"/>
              </a:rPr>
              <a:t>và</a:t>
            </a:r>
            <a:r>
              <a:rPr lang="en-US" sz="3200" dirty="0" smtClean="0">
                <a:solidFill>
                  <a:srgbClr val="FF0000"/>
                </a:solidFill>
                <a:latin typeface="Times New Roman" pitchFamily="18" charset="0"/>
                <a:ea typeface="Tahoma" panose="020B0604030504040204" pitchFamily="34" charset="0"/>
                <a:cs typeface="Times New Roman" pitchFamily="18" charset="0"/>
              </a:rPr>
              <a:t> </a:t>
            </a:r>
            <a:r>
              <a:rPr lang="en-US" sz="3200" dirty="0" err="1" smtClean="0">
                <a:solidFill>
                  <a:srgbClr val="FF0000"/>
                </a:solidFill>
                <a:latin typeface="Times New Roman" pitchFamily="18" charset="0"/>
                <a:ea typeface="Tahoma" panose="020B0604030504040204" pitchFamily="34" charset="0"/>
                <a:cs typeface="Times New Roman" pitchFamily="18" charset="0"/>
              </a:rPr>
              <a:t>lọc</a:t>
            </a:r>
            <a:endParaRPr lang="en-US" sz="3200" dirty="0">
              <a:solidFill>
                <a:srgbClr val="FF0000"/>
              </a:solidFill>
              <a:latin typeface="Times New Roman" pitchFamily="18" charset="0"/>
              <a:ea typeface="Tahoma" panose="020B0604030504040204" pitchFamily="34" charset="0"/>
              <a:cs typeface="Times New Roman" pitchFamily="18" charset="0"/>
            </a:endParaRPr>
          </a:p>
        </p:txBody>
      </p:sp>
      <p:sp>
        <p:nvSpPr>
          <p:cNvPr id="7" name="TextBox 6"/>
          <p:cNvSpPr txBox="1"/>
          <p:nvPr/>
        </p:nvSpPr>
        <p:spPr>
          <a:xfrm>
            <a:off x="914398" y="5214744"/>
            <a:ext cx="10972801" cy="1307537"/>
          </a:xfrm>
          <a:prstGeom prst="rect">
            <a:avLst/>
          </a:prstGeom>
          <a:noFill/>
        </p:spPr>
        <p:txBody>
          <a:bodyPr wrap="square" rtlCol="0">
            <a:spAutoFit/>
          </a:bodyPr>
          <a:lstStyle/>
          <a:p>
            <a:pPr>
              <a:lnSpc>
                <a:spcPct val="150000"/>
              </a:lnSpc>
            </a:pPr>
            <a:r>
              <a:rPr lang="en-US" sz="2800" dirty="0" err="1" smtClean="0">
                <a:latin typeface="Times New Roman" pitchFamily="18" charset="0"/>
                <a:ea typeface="Tahoma" panose="020B0604030504040204" pitchFamily="34" charset="0"/>
                <a:cs typeface="Times New Roman" pitchFamily="18" charset="0"/>
              </a:rPr>
              <a:t>Khi</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để</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yên</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các</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hạt</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cát</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nặng</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hơn</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nước</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sẽ</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solidFill>
                  <a:srgbClr val="FF0000"/>
                </a:solidFill>
                <a:latin typeface="Times New Roman" pitchFamily="18" charset="0"/>
                <a:ea typeface="Tahoma" panose="020B0604030504040204" pitchFamily="34" charset="0"/>
                <a:cs typeface="Times New Roman" pitchFamily="18" charset="0"/>
              </a:rPr>
              <a:t>lắng</a:t>
            </a:r>
            <a:r>
              <a:rPr lang="en-US" sz="2800" dirty="0" smtClean="0">
                <a:solidFill>
                  <a:srgbClr val="FF0000"/>
                </a:solidFill>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xuống</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đáy</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solidFill>
                  <a:srgbClr val="FF0000"/>
                </a:solidFill>
                <a:latin typeface="Times New Roman" pitchFamily="18" charset="0"/>
                <a:ea typeface="Tahoma" panose="020B0604030504040204" pitchFamily="34" charset="0"/>
                <a:cs typeface="Times New Roman" pitchFamily="18" charset="0"/>
              </a:rPr>
              <a:t>Gạn</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lấy</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lớp</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nước</a:t>
            </a:r>
            <a:r>
              <a:rPr lang="en-US" sz="2800" dirty="0" smtClean="0">
                <a:latin typeface="Times New Roman" pitchFamily="18" charset="0"/>
                <a:ea typeface="Tahoma" panose="020B0604030504040204" pitchFamily="34" charset="0"/>
                <a:cs typeface="Times New Roman" pitchFamily="18" charset="0"/>
              </a:rPr>
              <a:t> ở </a:t>
            </a:r>
            <a:r>
              <a:rPr lang="en-US" sz="2800" dirty="0" err="1" smtClean="0">
                <a:latin typeface="Times New Roman" pitchFamily="18" charset="0"/>
                <a:ea typeface="Tahoma" panose="020B0604030504040204" pitchFamily="34" charset="0"/>
                <a:cs typeface="Times New Roman" pitchFamily="18" charset="0"/>
              </a:rPr>
              <a:t>phía</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trên</a:t>
            </a:r>
            <a:r>
              <a:rPr lang="en-US" sz="2800" dirty="0" smtClean="0">
                <a:latin typeface="Times New Roman" pitchFamily="18" charset="0"/>
                <a:ea typeface="Tahoma" panose="020B0604030504040204" pitchFamily="34" charset="0"/>
                <a:cs typeface="Times New Roman" pitchFamily="18" charset="0"/>
              </a:rPr>
              <a:t> ta </a:t>
            </a:r>
            <a:r>
              <a:rPr lang="en-US" sz="2800" dirty="0" err="1" smtClean="0">
                <a:latin typeface="Times New Roman" pitchFamily="18" charset="0"/>
                <a:ea typeface="Tahoma" panose="020B0604030504040204" pitchFamily="34" charset="0"/>
                <a:cs typeface="Times New Roman" pitchFamily="18" charset="0"/>
              </a:rPr>
              <a:t>được</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nước</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trong</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hơn</a:t>
            </a:r>
            <a:r>
              <a:rPr lang="en-US" sz="2800" dirty="0" smtClean="0">
                <a:latin typeface="Times New Roman" pitchFamily="18" charset="0"/>
                <a:ea typeface="Tahoma" panose="020B0604030504040204" pitchFamily="34" charset="0"/>
                <a:cs typeface="Times New Roman" pitchFamily="18" charset="0"/>
              </a:rPr>
              <a:t>.</a:t>
            </a:r>
            <a:endParaRPr lang="en-US" sz="2800" dirty="0">
              <a:latin typeface="Times New Roman" pitchFamily="18" charset="0"/>
              <a:ea typeface="Tahoma" panose="020B0604030504040204" pitchFamily="34" charset="0"/>
              <a:cs typeface="Times New Roman" pitchFamily="18" charset="0"/>
            </a:endParaRPr>
          </a:p>
        </p:txBody>
      </p:sp>
      <p:pic>
        <p:nvPicPr>
          <p:cNvPr id="8" name="Picture 7"/>
          <p:cNvPicPr>
            <a:picLocks noChangeAspect="1"/>
          </p:cNvPicPr>
          <p:nvPr/>
        </p:nvPicPr>
        <p:blipFill>
          <a:blip r:embed="rId2"/>
          <a:stretch>
            <a:fillRect/>
          </a:stretch>
        </p:blipFill>
        <p:spPr>
          <a:xfrm>
            <a:off x="3569109" y="2236528"/>
            <a:ext cx="5522983" cy="2978216"/>
          </a:xfrm>
          <a:prstGeom prst="rect">
            <a:avLst/>
          </a:prstGeom>
        </p:spPr>
      </p:pic>
    </p:spTree>
    <p:extLst>
      <p:ext uri="{BB962C8B-B14F-4D97-AF65-F5344CB8AC3E}">
        <p14:creationId xmlns:p14="http://schemas.microsoft.com/office/powerpoint/2010/main" val="413235374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3"/>
          <p:cNvSpPr/>
          <p:nvPr/>
        </p:nvSpPr>
        <p:spPr>
          <a:xfrm>
            <a:off x="0" y="0"/>
            <a:ext cx="12192000" cy="6858000"/>
          </a:xfrm>
          <a:prstGeom prst="rect">
            <a:avLst/>
          </a:prstGeom>
          <a:solidFill>
            <a:srgbClr val="E5F7F5">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itchFamily="18" charset="0"/>
              <a:cs typeface="Times New Roman" pitchFamily="18" charset="0"/>
            </a:endParaRPr>
          </a:p>
        </p:txBody>
      </p:sp>
      <p:sp>
        <p:nvSpPr>
          <p:cNvPr id="3" name="TextBox 2"/>
          <p:cNvSpPr txBox="1"/>
          <p:nvPr/>
        </p:nvSpPr>
        <p:spPr>
          <a:xfrm>
            <a:off x="5279922" y="1980011"/>
            <a:ext cx="6912078" cy="1384995"/>
          </a:xfrm>
          <a:prstGeom prst="rect">
            <a:avLst/>
          </a:prstGeom>
          <a:noFill/>
        </p:spPr>
        <p:txBody>
          <a:bodyPr wrap="square" rtlCol="0">
            <a:spAutoFit/>
          </a:bodyPr>
          <a:lstStyle/>
          <a:p>
            <a:pPr algn="ctr">
              <a:lnSpc>
                <a:spcPct val="150000"/>
              </a:lnSpc>
            </a:pPr>
            <a:r>
              <a:rPr lang="en-US" sz="2800" dirty="0" err="1" smtClean="0">
                <a:latin typeface="Times New Roman" pitchFamily="18" charset="0"/>
                <a:ea typeface="Tahoma" panose="020B0604030504040204" pitchFamily="34" charset="0"/>
                <a:cs typeface="Times New Roman" pitchFamily="18" charset="0"/>
              </a:rPr>
              <a:t>Hạt</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bụi</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hạt</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cát</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nặng</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hơn</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không</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khí</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nước</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nên</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bị</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lắng</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xuống</a:t>
            </a:r>
            <a:r>
              <a:rPr lang="en-US" sz="2800" dirty="0" smtClean="0">
                <a:latin typeface="Times New Roman" pitchFamily="18" charset="0"/>
                <a:ea typeface="Tahoma" panose="020B0604030504040204" pitchFamily="34" charset="0"/>
                <a:cs typeface="Times New Roman" pitchFamily="18" charset="0"/>
              </a:rPr>
              <a:t>.</a:t>
            </a:r>
            <a:endParaRPr lang="en-US" sz="2800" dirty="0">
              <a:latin typeface="Times New Roman" pitchFamily="18" charset="0"/>
              <a:ea typeface="Tahoma" panose="020B0604030504040204" pitchFamily="34" charset="0"/>
              <a:cs typeface="Times New Roman" pitchFamily="18" charset="0"/>
            </a:endParaRPr>
          </a:p>
        </p:txBody>
      </p:sp>
      <p:pic>
        <p:nvPicPr>
          <p:cNvPr id="4" name="Picture 3"/>
          <p:cNvPicPr>
            <a:picLocks noChangeAspect="1"/>
          </p:cNvPicPr>
          <p:nvPr/>
        </p:nvPicPr>
        <p:blipFill>
          <a:blip r:embed="rId2"/>
          <a:stretch>
            <a:fillRect/>
          </a:stretch>
        </p:blipFill>
        <p:spPr>
          <a:xfrm>
            <a:off x="682958" y="4300342"/>
            <a:ext cx="4213507" cy="2272093"/>
          </a:xfrm>
          <a:prstGeom prst="rect">
            <a:avLst/>
          </a:prstGeom>
        </p:spPr>
      </p:pic>
      <p:pic>
        <p:nvPicPr>
          <p:cNvPr id="5" name="Picture 4"/>
          <p:cNvPicPr>
            <a:picLocks noChangeAspect="1"/>
          </p:cNvPicPr>
          <p:nvPr/>
        </p:nvPicPr>
        <p:blipFill>
          <a:blip r:embed="rId3"/>
          <a:stretch>
            <a:fillRect/>
          </a:stretch>
        </p:blipFill>
        <p:spPr>
          <a:xfrm>
            <a:off x="796412" y="2222628"/>
            <a:ext cx="3657601" cy="2192422"/>
          </a:xfrm>
          <a:prstGeom prst="rect">
            <a:avLst/>
          </a:prstGeom>
        </p:spPr>
      </p:pic>
      <p:sp>
        <p:nvSpPr>
          <p:cNvPr id="6" name="TextBox 5"/>
          <p:cNvSpPr txBox="1"/>
          <p:nvPr/>
        </p:nvSpPr>
        <p:spPr>
          <a:xfrm>
            <a:off x="5722882" y="4415050"/>
            <a:ext cx="6148551" cy="1292662"/>
          </a:xfrm>
          <a:prstGeom prst="rect">
            <a:avLst/>
          </a:prstGeom>
          <a:noFill/>
        </p:spPr>
        <p:txBody>
          <a:bodyPr wrap="square" rtlCol="0">
            <a:spAutoFit/>
          </a:bodyPr>
          <a:lstStyle/>
          <a:p>
            <a:pPr algn="ctr"/>
            <a:r>
              <a:rPr lang="en-US" sz="2600" dirty="0" err="1">
                <a:solidFill>
                  <a:srgbClr val="002060"/>
                </a:solidFill>
                <a:latin typeface="Times New Roman" pitchFamily="18" charset="0"/>
                <a:ea typeface="Tahoma" panose="020B0604030504040204" pitchFamily="34" charset="0"/>
                <a:cs typeface="Times New Roman" pitchFamily="18" charset="0"/>
              </a:rPr>
              <a:t>Lắng</a:t>
            </a:r>
            <a:r>
              <a:rPr lang="en-US" sz="2600" dirty="0">
                <a:solidFill>
                  <a:srgbClr val="002060"/>
                </a:solidFill>
                <a:latin typeface="Times New Roman" pitchFamily="18" charset="0"/>
                <a:ea typeface="Tahoma" panose="020B0604030504040204" pitchFamily="34" charset="0"/>
                <a:cs typeface="Times New Roman" pitchFamily="18" charset="0"/>
              </a:rPr>
              <a:t> </a:t>
            </a:r>
            <a:r>
              <a:rPr lang="en-US" sz="2600" dirty="0" err="1">
                <a:solidFill>
                  <a:srgbClr val="002060"/>
                </a:solidFill>
                <a:latin typeface="Times New Roman" pitchFamily="18" charset="0"/>
                <a:ea typeface="Tahoma" panose="020B0604030504040204" pitchFamily="34" charset="0"/>
                <a:cs typeface="Times New Roman" pitchFamily="18" charset="0"/>
              </a:rPr>
              <a:t>là</a:t>
            </a:r>
            <a:r>
              <a:rPr lang="en-US" sz="2600" dirty="0">
                <a:solidFill>
                  <a:srgbClr val="002060"/>
                </a:solidFill>
                <a:latin typeface="Times New Roman" pitchFamily="18" charset="0"/>
                <a:ea typeface="Tahoma" panose="020B0604030504040204" pitchFamily="34" charset="0"/>
                <a:cs typeface="Times New Roman" pitchFamily="18" charset="0"/>
              </a:rPr>
              <a:t> </a:t>
            </a:r>
            <a:r>
              <a:rPr lang="en-US" sz="2600" dirty="0" err="1">
                <a:solidFill>
                  <a:srgbClr val="002060"/>
                </a:solidFill>
                <a:latin typeface="Times New Roman" pitchFamily="18" charset="0"/>
                <a:ea typeface="Tahoma" panose="020B0604030504040204" pitchFamily="34" charset="0"/>
                <a:cs typeface="Times New Roman" pitchFamily="18" charset="0"/>
              </a:rPr>
              <a:t>tách</a:t>
            </a:r>
            <a:r>
              <a:rPr lang="en-US" sz="2600" dirty="0">
                <a:solidFill>
                  <a:srgbClr val="002060"/>
                </a:solidFill>
                <a:latin typeface="Times New Roman" pitchFamily="18" charset="0"/>
                <a:ea typeface="Tahoma" panose="020B0604030504040204" pitchFamily="34" charset="0"/>
                <a:cs typeface="Times New Roman" pitchFamily="18" charset="0"/>
              </a:rPr>
              <a:t> </a:t>
            </a:r>
            <a:r>
              <a:rPr lang="en-US" sz="2600" dirty="0" err="1">
                <a:solidFill>
                  <a:srgbClr val="002060"/>
                </a:solidFill>
                <a:latin typeface="Times New Roman" pitchFamily="18" charset="0"/>
                <a:ea typeface="Tahoma" panose="020B0604030504040204" pitchFamily="34" charset="0"/>
                <a:cs typeface="Times New Roman" pitchFamily="18" charset="0"/>
              </a:rPr>
              <a:t>các</a:t>
            </a:r>
            <a:r>
              <a:rPr lang="en-US" sz="2600" dirty="0">
                <a:solidFill>
                  <a:srgbClr val="002060"/>
                </a:solidFill>
                <a:latin typeface="Times New Roman" pitchFamily="18" charset="0"/>
                <a:ea typeface="Tahoma" panose="020B0604030504040204" pitchFamily="34" charset="0"/>
                <a:cs typeface="Times New Roman" pitchFamily="18" charset="0"/>
              </a:rPr>
              <a:t> </a:t>
            </a:r>
            <a:r>
              <a:rPr lang="en-US" sz="2600" dirty="0" err="1">
                <a:solidFill>
                  <a:srgbClr val="002060"/>
                </a:solidFill>
                <a:latin typeface="Times New Roman" pitchFamily="18" charset="0"/>
                <a:ea typeface="Tahoma" panose="020B0604030504040204" pitchFamily="34" charset="0"/>
                <a:cs typeface="Times New Roman" pitchFamily="18" charset="0"/>
              </a:rPr>
              <a:t>chất</a:t>
            </a:r>
            <a:r>
              <a:rPr lang="en-US" sz="2600" dirty="0">
                <a:solidFill>
                  <a:srgbClr val="002060"/>
                </a:solidFill>
                <a:latin typeface="Times New Roman" pitchFamily="18" charset="0"/>
                <a:ea typeface="Tahoma" panose="020B0604030504040204" pitchFamily="34" charset="0"/>
                <a:cs typeface="Times New Roman" pitchFamily="18" charset="0"/>
              </a:rPr>
              <a:t> </a:t>
            </a:r>
            <a:r>
              <a:rPr lang="en-US" sz="2600" dirty="0" err="1">
                <a:solidFill>
                  <a:srgbClr val="002060"/>
                </a:solidFill>
                <a:latin typeface="Times New Roman" pitchFamily="18" charset="0"/>
                <a:ea typeface="Tahoma" panose="020B0604030504040204" pitchFamily="34" charset="0"/>
                <a:cs typeface="Times New Roman" pitchFamily="18" charset="0"/>
              </a:rPr>
              <a:t>rắn</a:t>
            </a:r>
            <a:r>
              <a:rPr lang="en-US" sz="2600" dirty="0">
                <a:solidFill>
                  <a:srgbClr val="002060"/>
                </a:solidFill>
                <a:latin typeface="Times New Roman" pitchFamily="18" charset="0"/>
                <a:ea typeface="Tahoma" panose="020B0604030504040204" pitchFamily="34" charset="0"/>
                <a:cs typeface="Times New Roman" pitchFamily="18" charset="0"/>
              </a:rPr>
              <a:t> </a:t>
            </a:r>
            <a:r>
              <a:rPr lang="en-US" sz="2600" dirty="0" err="1">
                <a:solidFill>
                  <a:srgbClr val="002060"/>
                </a:solidFill>
                <a:latin typeface="Times New Roman" pitchFamily="18" charset="0"/>
                <a:ea typeface="Tahoma" panose="020B0604030504040204" pitchFamily="34" charset="0"/>
                <a:cs typeface="Times New Roman" pitchFamily="18" charset="0"/>
              </a:rPr>
              <a:t>lơ</a:t>
            </a:r>
            <a:r>
              <a:rPr lang="en-US" sz="2600" dirty="0">
                <a:solidFill>
                  <a:srgbClr val="002060"/>
                </a:solidFill>
                <a:latin typeface="Times New Roman" pitchFamily="18" charset="0"/>
                <a:ea typeface="Tahoma" panose="020B0604030504040204" pitchFamily="34" charset="0"/>
                <a:cs typeface="Times New Roman" pitchFamily="18" charset="0"/>
              </a:rPr>
              <a:t> </a:t>
            </a:r>
            <a:r>
              <a:rPr lang="en-US" sz="2600" dirty="0" err="1">
                <a:solidFill>
                  <a:srgbClr val="002060"/>
                </a:solidFill>
                <a:latin typeface="Times New Roman" pitchFamily="18" charset="0"/>
                <a:ea typeface="Tahoma" panose="020B0604030504040204" pitchFamily="34" charset="0"/>
                <a:cs typeface="Times New Roman" pitchFamily="18" charset="0"/>
              </a:rPr>
              <a:t>lửng</a:t>
            </a:r>
            <a:r>
              <a:rPr lang="en-US" sz="2600" dirty="0">
                <a:solidFill>
                  <a:srgbClr val="002060"/>
                </a:solidFill>
                <a:latin typeface="Times New Roman" pitchFamily="18" charset="0"/>
                <a:ea typeface="Tahoma" panose="020B0604030504040204" pitchFamily="34" charset="0"/>
                <a:cs typeface="Times New Roman" pitchFamily="18" charset="0"/>
              </a:rPr>
              <a:t> </a:t>
            </a:r>
            <a:r>
              <a:rPr lang="en-US" sz="2600" dirty="0" err="1">
                <a:solidFill>
                  <a:srgbClr val="002060"/>
                </a:solidFill>
                <a:latin typeface="Times New Roman" pitchFamily="18" charset="0"/>
                <a:ea typeface="Tahoma" panose="020B0604030504040204" pitchFamily="34" charset="0"/>
                <a:cs typeface="Times New Roman" pitchFamily="18" charset="0"/>
              </a:rPr>
              <a:t>năng</a:t>
            </a:r>
            <a:r>
              <a:rPr lang="en-US" sz="2600" dirty="0">
                <a:solidFill>
                  <a:srgbClr val="002060"/>
                </a:solidFill>
                <a:latin typeface="Times New Roman" pitchFamily="18" charset="0"/>
                <a:ea typeface="Tahoma" panose="020B0604030504040204" pitchFamily="34" charset="0"/>
                <a:cs typeface="Times New Roman" pitchFamily="18" charset="0"/>
              </a:rPr>
              <a:t> </a:t>
            </a:r>
            <a:r>
              <a:rPr lang="en-US" sz="2600" dirty="0" err="1">
                <a:solidFill>
                  <a:srgbClr val="002060"/>
                </a:solidFill>
                <a:latin typeface="Times New Roman" pitchFamily="18" charset="0"/>
                <a:ea typeface="Tahoma" panose="020B0604030504040204" pitchFamily="34" charset="0"/>
                <a:cs typeface="Times New Roman" pitchFamily="18" charset="0"/>
              </a:rPr>
              <a:t>hơn</a:t>
            </a:r>
            <a:r>
              <a:rPr lang="en-US" sz="2600" dirty="0">
                <a:solidFill>
                  <a:srgbClr val="002060"/>
                </a:solidFill>
                <a:latin typeface="Times New Roman" pitchFamily="18" charset="0"/>
                <a:ea typeface="Tahoma" panose="020B0604030504040204" pitchFamily="34" charset="0"/>
                <a:cs typeface="Times New Roman" pitchFamily="18" charset="0"/>
              </a:rPr>
              <a:t> </a:t>
            </a:r>
            <a:r>
              <a:rPr lang="en-US" sz="2600" dirty="0" err="1">
                <a:solidFill>
                  <a:srgbClr val="002060"/>
                </a:solidFill>
                <a:latin typeface="Times New Roman" pitchFamily="18" charset="0"/>
                <a:ea typeface="Tahoma" panose="020B0604030504040204" pitchFamily="34" charset="0"/>
                <a:cs typeface="Times New Roman" pitchFamily="18" charset="0"/>
              </a:rPr>
              <a:t>ra</a:t>
            </a:r>
            <a:r>
              <a:rPr lang="en-US" sz="2600" dirty="0">
                <a:solidFill>
                  <a:srgbClr val="002060"/>
                </a:solidFill>
                <a:latin typeface="Times New Roman" pitchFamily="18" charset="0"/>
                <a:ea typeface="Tahoma" panose="020B0604030504040204" pitchFamily="34" charset="0"/>
                <a:cs typeface="Times New Roman" pitchFamily="18" charset="0"/>
              </a:rPr>
              <a:t> </a:t>
            </a:r>
            <a:r>
              <a:rPr lang="en-US" sz="2600" dirty="0" err="1">
                <a:solidFill>
                  <a:srgbClr val="002060"/>
                </a:solidFill>
                <a:latin typeface="Times New Roman" pitchFamily="18" charset="0"/>
                <a:ea typeface="Tahoma" panose="020B0604030504040204" pitchFamily="34" charset="0"/>
                <a:cs typeface="Times New Roman" pitchFamily="18" charset="0"/>
              </a:rPr>
              <a:t>khỏi</a:t>
            </a:r>
            <a:r>
              <a:rPr lang="en-US" sz="2600" dirty="0">
                <a:solidFill>
                  <a:srgbClr val="002060"/>
                </a:solidFill>
                <a:latin typeface="Times New Roman" pitchFamily="18" charset="0"/>
                <a:ea typeface="Tahoma" panose="020B0604030504040204" pitchFamily="34" charset="0"/>
                <a:cs typeface="Times New Roman" pitchFamily="18" charset="0"/>
              </a:rPr>
              <a:t> </a:t>
            </a:r>
            <a:r>
              <a:rPr lang="en-US" sz="2600" dirty="0" err="1">
                <a:solidFill>
                  <a:srgbClr val="002060"/>
                </a:solidFill>
                <a:latin typeface="Times New Roman" pitchFamily="18" charset="0"/>
                <a:ea typeface="Tahoma" panose="020B0604030504040204" pitchFamily="34" charset="0"/>
                <a:cs typeface="Times New Roman" pitchFamily="18" charset="0"/>
              </a:rPr>
              <a:t>các</a:t>
            </a:r>
            <a:r>
              <a:rPr lang="en-US" sz="2600" dirty="0">
                <a:solidFill>
                  <a:srgbClr val="002060"/>
                </a:solidFill>
                <a:latin typeface="Times New Roman" pitchFamily="18" charset="0"/>
                <a:ea typeface="Tahoma" panose="020B0604030504040204" pitchFamily="34" charset="0"/>
                <a:cs typeface="Times New Roman" pitchFamily="18" charset="0"/>
              </a:rPr>
              <a:t> </a:t>
            </a:r>
            <a:r>
              <a:rPr lang="en-US" sz="2600" dirty="0" err="1">
                <a:solidFill>
                  <a:srgbClr val="002060"/>
                </a:solidFill>
                <a:latin typeface="Times New Roman" pitchFamily="18" charset="0"/>
                <a:ea typeface="Tahoma" panose="020B0604030504040204" pitchFamily="34" charset="0"/>
                <a:cs typeface="Times New Roman" pitchFamily="18" charset="0"/>
              </a:rPr>
              <a:t>chất</a:t>
            </a:r>
            <a:r>
              <a:rPr lang="en-US" sz="2600" dirty="0">
                <a:solidFill>
                  <a:srgbClr val="002060"/>
                </a:solidFill>
                <a:latin typeface="Times New Roman" pitchFamily="18" charset="0"/>
                <a:ea typeface="Tahoma" panose="020B0604030504040204" pitchFamily="34" charset="0"/>
                <a:cs typeface="Times New Roman" pitchFamily="18" charset="0"/>
              </a:rPr>
              <a:t> </a:t>
            </a:r>
            <a:r>
              <a:rPr lang="en-US" sz="2600" dirty="0" err="1">
                <a:solidFill>
                  <a:srgbClr val="002060"/>
                </a:solidFill>
                <a:latin typeface="Times New Roman" pitchFamily="18" charset="0"/>
                <a:ea typeface="Tahoma" panose="020B0604030504040204" pitchFamily="34" charset="0"/>
                <a:cs typeface="Times New Roman" pitchFamily="18" charset="0"/>
              </a:rPr>
              <a:t>nhẹ</a:t>
            </a:r>
            <a:r>
              <a:rPr lang="en-US" sz="2600" dirty="0">
                <a:solidFill>
                  <a:srgbClr val="002060"/>
                </a:solidFill>
                <a:latin typeface="Times New Roman" pitchFamily="18" charset="0"/>
                <a:ea typeface="Tahoma" panose="020B0604030504040204" pitchFamily="34" charset="0"/>
                <a:cs typeface="Times New Roman" pitchFamily="18" charset="0"/>
              </a:rPr>
              <a:t> </a:t>
            </a:r>
            <a:r>
              <a:rPr lang="en-US" sz="2600" dirty="0" err="1">
                <a:solidFill>
                  <a:srgbClr val="002060"/>
                </a:solidFill>
                <a:latin typeface="Times New Roman" pitchFamily="18" charset="0"/>
                <a:ea typeface="Tahoma" panose="020B0604030504040204" pitchFamily="34" charset="0"/>
                <a:cs typeface="Times New Roman" pitchFamily="18" charset="0"/>
              </a:rPr>
              <a:t>hơn</a:t>
            </a:r>
            <a:r>
              <a:rPr lang="en-US" sz="2600" dirty="0">
                <a:solidFill>
                  <a:srgbClr val="002060"/>
                </a:solidFill>
                <a:latin typeface="Times New Roman" pitchFamily="18" charset="0"/>
                <a:ea typeface="Tahoma" panose="020B0604030504040204" pitchFamily="34" charset="0"/>
                <a:cs typeface="Times New Roman" pitchFamily="18" charset="0"/>
              </a:rPr>
              <a:t> (</a:t>
            </a:r>
            <a:r>
              <a:rPr lang="en-US" sz="2600" dirty="0" err="1">
                <a:solidFill>
                  <a:srgbClr val="002060"/>
                </a:solidFill>
                <a:latin typeface="Times New Roman" pitchFamily="18" charset="0"/>
                <a:ea typeface="Tahoma" panose="020B0604030504040204" pitchFamily="34" charset="0"/>
                <a:cs typeface="Times New Roman" pitchFamily="18" charset="0"/>
              </a:rPr>
              <a:t>dựa</a:t>
            </a:r>
            <a:r>
              <a:rPr lang="en-US" sz="2600" dirty="0">
                <a:solidFill>
                  <a:srgbClr val="002060"/>
                </a:solidFill>
                <a:latin typeface="Times New Roman" pitchFamily="18" charset="0"/>
                <a:ea typeface="Tahoma" panose="020B0604030504040204" pitchFamily="34" charset="0"/>
                <a:cs typeface="Times New Roman" pitchFamily="18" charset="0"/>
              </a:rPr>
              <a:t> </a:t>
            </a:r>
            <a:r>
              <a:rPr lang="en-US" sz="2600" dirty="0" err="1">
                <a:solidFill>
                  <a:srgbClr val="002060"/>
                </a:solidFill>
                <a:latin typeface="Times New Roman" pitchFamily="18" charset="0"/>
                <a:ea typeface="Tahoma" panose="020B0604030504040204" pitchFamily="34" charset="0"/>
                <a:cs typeface="Times New Roman" pitchFamily="18" charset="0"/>
              </a:rPr>
              <a:t>vào</a:t>
            </a:r>
            <a:r>
              <a:rPr lang="en-US" sz="2600" dirty="0">
                <a:solidFill>
                  <a:srgbClr val="002060"/>
                </a:solidFill>
                <a:latin typeface="Times New Roman" pitchFamily="18" charset="0"/>
                <a:ea typeface="Tahoma" panose="020B0604030504040204" pitchFamily="34" charset="0"/>
                <a:cs typeface="Times New Roman" pitchFamily="18" charset="0"/>
              </a:rPr>
              <a:t> </a:t>
            </a:r>
            <a:r>
              <a:rPr lang="en-US" sz="2600" dirty="0" err="1">
                <a:solidFill>
                  <a:srgbClr val="002060"/>
                </a:solidFill>
                <a:latin typeface="Times New Roman" pitchFamily="18" charset="0"/>
                <a:ea typeface="Tahoma" panose="020B0604030504040204" pitchFamily="34" charset="0"/>
                <a:cs typeface="Times New Roman" pitchFamily="18" charset="0"/>
              </a:rPr>
              <a:t>sự</a:t>
            </a:r>
            <a:r>
              <a:rPr lang="en-US" sz="2600" dirty="0">
                <a:solidFill>
                  <a:srgbClr val="002060"/>
                </a:solidFill>
                <a:latin typeface="Times New Roman" pitchFamily="18" charset="0"/>
                <a:ea typeface="Tahoma" panose="020B0604030504040204" pitchFamily="34" charset="0"/>
                <a:cs typeface="Times New Roman" pitchFamily="18" charset="0"/>
              </a:rPr>
              <a:t> </a:t>
            </a:r>
            <a:r>
              <a:rPr lang="en-US" sz="2600" dirty="0" err="1">
                <a:solidFill>
                  <a:srgbClr val="002060"/>
                </a:solidFill>
                <a:latin typeface="Times New Roman" pitchFamily="18" charset="0"/>
                <a:ea typeface="Tahoma" panose="020B0604030504040204" pitchFamily="34" charset="0"/>
                <a:cs typeface="Times New Roman" pitchFamily="18" charset="0"/>
              </a:rPr>
              <a:t>khác</a:t>
            </a:r>
            <a:r>
              <a:rPr lang="en-US" sz="2600" dirty="0">
                <a:solidFill>
                  <a:srgbClr val="002060"/>
                </a:solidFill>
                <a:latin typeface="Times New Roman" pitchFamily="18" charset="0"/>
                <a:ea typeface="Tahoma" panose="020B0604030504040204" pitchFamily="34" charset="0"/>
                <a:cs typeface="Times New Roman" pitchFamily="18" charset="0"/>
              </a:rPr>
              <a:t> </a:t>
            </a:r>
            <a:r>
              <a:rPr lang="en-US" sz="2600" dirty="0" err="1">
                <a:solidFill>
                  <a:srgbClr val="002060"/>
                </a:solidFill>
                <a:latin typeface="Times New Roman" pitchFamily="18" charset="0"/>
                <a:ea typeface="Tahoma" panose="020B0604030504040204" pitchFamily="34" charset="0"/>
                <a:cs typeface="Times New Roman" pitchFamily="18" charset="0"/>
              </a:rPr>
              <a:t>nhau</a:t>
            </a:r>
            <a:r>
              <a:rPr lang="en-US" sz="2600" dirty="0">
                <a:solidFill>
                  <a:srgbClr val="002060"/>
                </a:solidFill>
                <a:latin typeface="Times New Roman" pitchFamily="18" charset="0"/>
                <a:ea typeface="Tahoma" panose="020B0604030504040204" pitchFamily="34" charset="0"/>
                <a:cs typeface="Times New Roman" pitchFamily="18" charset="0"/>
              </a:rPr>
              <a:t> </a:t>
            </a:r>
            <a:r>
              <a:rPr lang="en-US" sz="2600" dirty="0" err="1">
                <a:solidFill>
                  <a:srgbClr val="002060"/>
                </a:solidFill>
                <a:latin typeface="Times New Roman" pitchFamily="18" charset="0"/>
                <a:ea typeface="Tahoma" panose="020B0604030504040204" pitchFamily="34" charset="0"/>
                <a:cs typeface="Times New Roman" pitchFamily="18" charset="0"/>
              </a:rPr>
              <a:t>về</a:t>
            </a:r>
            <a:r>
              <a:rPr lang="en-US" sz="2600" dirty="0">
                <a:solidFill>
                  <a:srgbClr val="002060"/>
                </a:solidFill>
                <a:latin typeface="Times New Roman" pitchFamily="18" charset="0"/>
                <a:ea typeface="Tahoma" panose="020B0604030504040204" pitchFamily="34" charset="0"/>
                <a:cs typeface="Times New Roman" pitchFamily="18" charset="0"/>
              </a:rPr>
              <a:t> </a:t>
            </a:r>
            <a:r>
              <a:rPr lang="en-US" sz="2600" dirty="0" err="1">
                <a:solidFill>
                  <a:srgbClr val="002060"/>
                </a:solidFill>
                <a:latin typeface="Times New Roman" pitchFamily="18" charset="0"/>
                <a:ea typeface="Tahoma" panose="020B0604030504040204" pitchFamily="34" charset="0"/>
                <a:cs typeface="Times New Roman" pitchFamily="18" charset="0"/>
              </a:rPr>
              <a:t>mức</a:t>
            </a:r>
            <a:r>
              <a:rPr lang="en-US" sz="2600" dirty="0">
                <a:solidFill>
                  <a:srgbClr val="002060"/>
                </a:solidFill>
                <a:latin typeface="Times New Roman" pitchFamily="18" charset="0"/>
                <a:ea typeface="Tahoma" panose="020B0604030504040204" pitchFamily="34" charset="0"/>
                <a:cs typeface="Times New Roman" pitchFamily="18" charset="0"/>
              </a:rPr>
              <a:t> </a:t>
            </a:r>
            <a:r>
              <a:rPr lang="en-US" sz="2600" dirty="0" err="1">
                <a:solidFill>
                  <a:srgbClr val="002060"/>
                </a:solidFill>
                <a:latin typeface="Times New Roman" pitchFamily="18" charset="0"/>
                <a:ea typeface="Tahoma" panose="020B0604030504040204" pitchFamily="34" charset="0"/>
                <a:cs typeface="Times New Roman" pitchFamily="18" charset="0"/>
              </a:rPr>
              <a:t>độ</a:t>
            </a:r>
            <a:r>
              <a:rPr lang="en-US" sz="2600" dirty="0">
                <a:solidFill>
                  <a:srgbClr val="002060"/>
                </a:solidFill>
                <a:latin typeface="Times New Roman" pitchFamily="18" charset="0"/>
                <a:ea typeface="Tahoma" panose="020B0604030504040204" pitchFamily="34" charset="0"/>
                <a:cs typeface="Times New Roman" pitchFamily="18" charset="0"/>
              </a:rPr>
              <a:t> </a:t>
            </a:r>
            <a:r>
              <a:rPr lang="en-US" sz="2600" dirty="0" err="1">
                <a:solidFill>
                  <a:srgbClr val="002060"/>
                </a:solidFill>
                <a:latin typeface="Times New Roman" pitchFamily="18" charset="0"/>
                <a:ea typeface="Tahoma" panose="020B0604030504040204" pitchFamily="34" charset="0"/>
                <a:cs typeface="Times New Roman" pitchFamily="18" charset="0"/>
              </a:rPr>
              <a:t>nặng</a:t>
            </a:r>
            <a:r>
              <a:rPr lang="en-US" sz="2600" dirty="0">
                <a:solidFill>
                  <a:srgbClr val="002060"/>
                </a:solidFill>
                <a:latin typeface="Times New Roman" pitchFamily="18" charset="0"/>
                <a:ea typeface="Tahoma" panose="020B0604030504040204" pitchFamily="34" charset="0"/>
                <a:cs typeface="Times New Roman" pitchFamily="18" charset="0"/>
              </a:rPr>
              <a:t> </a:t>
            </a:r>
            <a:r>
              <a:rPr lang="en-US" sz="2600" dirty="0" err="1">
                <a:solidFill>
                  <a:srgbClr val="002060"/>
                </a:solidFill>
                <a:latin typeface="Times New Roman" pitchFamily="18" charset="0"/>
                <a:ea typeface="Tahoma" panose="020B0604030504040204" pitchFamily="34" charset="0"/>
                <a:cs typeface="Times New Roman" pitchFamily="18" charset="0"/>
              </a:rPr>
              <a:t>nhẹ</a:t>
            </a:r>
            <a:r>
              <a:rPr lang="en-US" sz="2600" dirty="0">
                <a:solidFill>
                  <a:srgbClr val="002060"/>
                </a:solidFill>
                <a:latin typeface="Times New Roman" pitchFamily="18" charset="0"/>
                <a:ea typeface="Tahoma" panose="020B0604030504040204" pitchFamily="34" charset="0"/>
                <a:cs typeface="Times New Roman" pitchFamily="18" charset="0"/>
              </a:rPr>
              <a:t>).</a:t>
            </a:r>
          </a:p>
        </p:txBody>
      </p:sp>
      <p:sp>
        <p:nvSpPr>
          <p:cNvPr id="7" name="Down Arrow 6"/>
          <p:cNvSpPr/>
          <p:nvPr/>
        </p:nvSpPr>
        <p:spPr>
          <a:xfrm>
            <a:off x="8229600" y="3569110"/>
            <a:ext cx="530942" cy="731232"/>
          </a:xfrm>
          <a:prstGeom prst="downArrow">
            <a:avLst/>
          </a:prstGeom>
          <a:solidFill>
            <a:srgbClr val="FF0000"/>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itchFamily="18" charset="0"/>
              <a:cs typeface="Times New Roman" pitchFamily="18" charset="0"/>
            </a:endParaRPr>
          </a:p>
        </p:txBody>
      </p:sp>
      <p:sp>
        <p:nvSpPr>
          <p:cNvPr id="8" name="Rectangle 7"/>
          <p:cNvSpPr/>
          <p:nvPr/>
        </p:nvSpPr>
        <p:spPr>
          <a:xfrm>
            <a:off x="173974" y="187701"/>
            <a:ext cx="5922026" cy="525252"/>
          </a:xfrm>
          <a:prstGeom prst="rect">
            <a:avLst/>
          </a:prstGeom>
          <a:solidFill>
            <a:srgbClr val="92D050"/>
          </a:solidFill>
          <a:ln>
            <a:solidFill>
              <a:srgbClr val="92D05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latin typeface="Times New Roman" pitchFamily="18" charset="0"/>
                <a:ea typeface="Tahoma" panose="020B0604030504040204" pitchFamily="34" charset="0"/>
                <a:cs typeface="Times New Roman" pitchFamily="18" charset="0"/>
              </a:rPr>
              <a:t>II. </a:t>
            </a:r>
            <a:r>
              <a:rPr lang="en-US" sz="3200" b="1" dirty="0" err="1" smtClean="0">
                <a:latin typeface="Times New Roman" pitchFamily="18" charset="0"/>
                <a:ea typeface="Tahoma" panose="020B0604030504040204" pitchFamily="34" charset="0"/>
                <a:cs typeface="Times New Roman" pitchFamily="18" charset="0"/>
              </a:rPr>
              <a:t>Một</a:t>
            </a:r>
            <a:r>
              <a:rPr lang="en-US" sz="3200" b="1" dirty="0" smtClean="0">
                <a:latin typeface="Times New Roman" pitchFamily="18" charset="0"/>
                <a:ea typeface="Tahoma" panose="020B0604030504040204" pitchFamily="34" charset="0"/>
                <a:cs typeface="Times New Roman" pitchFamily="18" charset="0"/>
              </a:rPr>
              <a:t> </a:t>
            </a:r>
            <a:r>
              <a:rPr lang="en-US" sz="3200" b="1" dirty="0" err="1" smtClean="0">
                <a:latin typeface="Times New Roman" pitchFamily="18" charset="0"/>
                <a:ea typeface="Tahoma" panose="020B0604030504040204" pitchFamily="34" charset="0"/>
                <a:cs typeface="Times New Roman" pitchFamily="18" charset="0"/>
              </a:rPr>
              <a:t>số</a:t>
            </a:r>
            <a:r>
              <a:rPr lang="en-US" sz="3200" b="1" dirty="0" smtClean="0">
                <a:latin typeface="Times New Roman" pitchFamily="18" charset="0"/>
                <a:ea typeface="Tahoma" panose="020B0604030504040204" pitchFamily="34" charset="0"/>
                <a:cs typeface="Times New Roman" pitchFamily="18" charset="0"/>
              </a:rPr>
              <a:t> </a:t>
            </a:r>
            <a:r>
              <a:rPr lang="en-US" sz="3200" b="1" dirty="0" err="1" smtClean="0">
                <a:latin typeface="Times New Roman" pitchFamily="18" charset="0"/>
                <a:ea typeface="Tahoma" panose="020B0604030504040204" pitchFamily="34" charset="0"/>
                <a:cs typeface="Times New Roman" pitchFamily="18" charset="0"/>
              </a:rPr>
              <a:t>cách</a:t>
            </a:r>
            <a:r>
              <a:rPr lang="en-US" sz="3200" b="1" dirty="0" smtClean="0">
                <a:latin typeface="Times New Roman" pitchFamily="18" charset="0"/>
                <a:ea typeface="Tahoma" panose="020B0604030504040204" pitchFamily="34" charset="0"/>
                <a:cs typeface="Times New Roman" pitchFamily="18" charset="0"/>
              </a:rPr>
              <a:t> </a:t>
            </a:r>
            <a:r>
              <a:rPr lang="en-US" sz="3200" b="1" dirty="0" err="1" smtClean="0">
                <a:latin typeface="Times New Roman" pitchFamily="18" charset="0"/>
                <a:ea typeface="Tahoma" panose="020B0604030504040204" pitchFamily="34" charset="0"/>
                <a:cs typeface="Times New Roman" pitchFamily="18" charset="0"/>
              </a:rPr>
              <a:t>tách</a:t>
            </a:r>
            <a:r>
              <a:rPr lang="en-US" sz="3200" b="1" dirty="0" smtClean="0">
                <a:latin typeface="Times New Roman" pitchFamily="18" charset="0"/>
                <a:ea typeface="Tahoma" panose="020B0604030504040204" pitchFamily="34" charset="0"/>
                <a:cs typeface="Times New Roman" pitchFamily="18" charset="0"/>
              </a:rPr>
              <a:t> </a:t>
            </a:r>
            <a:r>
              <a:rPr lang="en-US" sz="3200" b="1" dirty="0" err="1" smtClean="0">
                <a:latin typeface="Times New Roman" pitchFamily="18" charset="0"/>
                <a:ea typeface="Tahoma" panose="020B0604030504040204" pitchFamily="34" charset="0"/>
                <a:cs typeface="Times New Roman" pitchFamily="18" charset="0"/>
              </a:rPr>
              <a:t>chất</a:t>
            </a:r>
            <a:endParaRPr lang="en-US" sz="3200" b="1" dirty="0">
              <a:latin typeface="Times New Roman" pitchFamily="18" charset="0"/>
              <a:ea typeface="Tahoma" panose="020B0604030504040204" pitchFamily="34" charset="0"/>
              <a:cs typeface="Times New Roman" pitchFamily="18" charset="0"/>
            </a:endParaRPr>
          </a:p>
        </p:txBody>
      </p:sp>
      <p:sp>
        <p:nvSpPr>
          <p:cNvPr id="9" name="TextBox 8"/>
          <p:cNvSpPr txBox="1"/>
          <p:nvPr/>
        </p:nvSpPr>
        <p:spPr>
          <a:xfrm>
            <a:off x="378926" y="987685"/>
            <a:ext cx="4517539" cy="584775"/>
          </a:xfrm>
          <a:prstGeom prst="rect">
            <a:avLst/>
          </a:prstGeom>
          <a:noFill/>
        </p:spPr>
        <p:txBody>
          <a:bodyPr wrap="square" rtlCol="0">
            <a:spAutoFit/>
          </a:bodyPr>
          <a:lstStyle/>
          <a:p>
            <a:r>
              <a:rPr lang="en-US" sz="3200" dirty="0" smtClean="0">
                <a:solidFill>
                  <a:srgbClr val="FF0000"/>
                </a:solidFill>
                <a:latin typeface="Times New Roman" pitchFamily="18" charset="0"/>
                <a:ea typeface="Tahoma" panose="020B0604030504040204" pitchFamily="34" charset="0"/>
                <a:cs typeface="Times New Roman" pitchFamily="18" charset="0"/>
              </a:rPr>
              <a:t>1. </a:t>
            </a:r>
            <a:r>
              <a:rPr lang="en-US" sz="3200" dirty="0" err="1" smtClean="0">
                <a:solidFill>
                  <a:srgbClr val="FF0000"/>
                </a:solidFill>
                <a:latin typeface="Times New Roman" pitchFamily="18" charset="0"/>
                <a:ea typeface="Tahoma" panose="020B0604030504040204" pitchFamily="34" charset="0"/>
                <a:cs typeface="Times New Roman" pitchFamily="18" charset="0"/>
              </a:rPr>
              <a:t>Lắng</a:t>
            </a:r>
            <a:r>
              <a:rPr lang="en-US" sz="3200" dirty="0" smtClean="0">
                <a:solidFill>
                  <a:srgbClr val="FF0000"/>
                </a:solidFill>
                <a:latin typeface="Times New Roman" pitchFamily="18" charset="0"/>
                <a:ea typeface="Tahoma" panose="020B0604030504040204" pitchFamily="34" charset="0"/>
                <a:cs typeface="Times New Roman" pitchFamily="18" charset="0"/>
              </a:rPr>
              <a:t>, </a:t>
            </a:r>
            <a:r>
              <a:rPr lang="en-US" sz="3200" dirty="0" err="1" smtClean="0">
                <a:solidFill>
                  <a:srgbClr val="FF0000"/>
                </a:solidFill>
                <a:latin typeface="Times New Roman" pitchFamily="18" charset="0"/>
                <a:ea typeface="Tahoma" panose="020B0604030504040204" pitchFamily="34" charset="0"/>
                <a:cs typeface="Times New Roman" pitchFamily="18" charset="0"/>
              </a:rPr>
              <a:t>gạn</a:t>
            </a:r>
            <a:r>
              <a:rPr lang="en-US" sz="3200" dirty="0" smtClean="0">
                <a:solidFill>
                  <a:srgbClr val="FF0000"/>
                </a:solidFill>
                <a:latin typeface="Times New Roman" pitchFamily="18" charset="0"/>
                <a:ea typeface="Tahoma" panose="020B0604030504040204" pitchFamily="34" charset="0"/>
                <a:cs typeface="Times New Roman" pitchFamily="18" charset="0"/>
              </a:rPr>
              <a:t> </a:t>
            </a:r>
            <a:r>
              <a:rPr lang="en-US" sz="3200" dirty="0" err="1" smtClean="0">
                <a:solidFill>
                  <a:srgbClr val="FF0000"/>
                </a:solidFill>
                <a:latin typeface="Times New Roman" pitchFamily="18" charset="0"/>
                <a:ea typeface="Tahoma" panose="020B0604030504040204" pitchFamily="34" charset="0"/>
                <a:cs typeface="Times New Roman" pitchFamily="18" charset="0"/>
              </a:rPr>
              <a:t>và</a:t>
            </a:r>
            <a:r>
              <a:rPr lang="en-US" sz="3200" dirty="0" smtClean="0">
                <a:solidFill>
                  <a:srgbClr val="FF0000"/>
                </a:solidFill>
                <a:latin typeface="Times New Roman" pitchFamily="18" charset="0"/>
                <a:ea typeface="Tahoma" panose="020B0604030504040204" pitchFamily="34" charset="0"/>
                <a:cs typeface="Times New Roman" pitchFamily="18" charset="0"/>
              </a:rPr>
              <a:t> </a:t>
            </a:r>
            <a:r>
              <a:rPr lang="en-US" sz="3200" dirty="0" err="1" smtClean="0">
                <a:solidFill>
                  <a:srgbClr val="FF0000"/>
                </a:solidFill>
                <a:latin typeface="Times New Roman" pitchFamily="18" charset="0"/>
                <a:ea typeface="Tahoma" panose="020B0604030504040204" pitchFamily="34" charset="0"/>
                <a:cs typeface="Times New Roman" pitchFamily="18" charset="0"/>
              </a:rPr>
              <a:t>lọc</a:t>
            </a:r>
            <a:endParaRPr lang="en-US" sz="3200" dirty="0">
              <a:solidFill>
                <a:srgbClr val="FF0000"/>
              </a:solidFill>
              <a:latin typeface="Times New Roman" pitchFamily="18" charset="0"/>
              <a:ea typeface="Tahoma" panose="020B0604030504040204" pitchFamily="34" charset="0"/>
              <a:cs typeface="Times New Roman" pitchFamily="18" charset="0"/>
            </a:endParaRPr>
          </a:p>
        </p:txBody>
      </p:sp>
      <p:pic>
        <p:nvPicPr>
          <p:cNvPr id="13" name="Picture 12"/>
          <p:cNvPicPr>
            <a:picLocks noChangeAspect="1"/>
          </p:cNvPicPr>
          <p:nvPr/>
        </p:nvPicPr>
        <p:blipFill>
          <a:blip r:embed="rId4"/>
          <a:stretch>
            <a:fillRect/>
          </a:stretch>
        </p:blipFill>
        <p:spPr>
          <a:xfrm>
            <a:off x="96910" y="2088214"/>
            <a:ext cx="5056603" cy="3693024"/>
          </a:xfrm>
          <a:prstGeom prst="rect">
            <a:avLst/>
          </a:prstGeom>
        </p:spPr>
      </p:pic>
    </p:spTree>
    <p:extLst>
      <p:ext uri="{BB962C8B-B14F-4D97-AF65-F5344CB8AC3E}">
        <p14:creationId xmlns:p14="http://schemas.microsoft.com/office/powerpoint/2010/main" val="281941075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down)">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500" fill="hold"/>
                                        <p:tgtEl>
                                          <p:spTgt spid="6"/>
                                        </p:tgtEl>
                                        <p:attrNameLst>
                                          <p:attrName>ppt_x</p:attrName>
                                        </p:attrNameLst>
                                      </p:cBhvr>
                                      <p:tavLst>
                                        <p:tav tm="0">
                                          <p:val>
                                            <p:strVal val="#ppt_x"/>
                                          </p:val>
                                        </p:tav>
                                        <p:tav tm="100000">
                                          <p:val>
                                            <p:strVal val="#ppt_x"/>
                                          </p:val>
                                        </p:tav>
                                      </p:tavLst>
                                    </p:anim>
                                    <p:anim calcmode="lin" valueType="num">
                                      <p:cBhvr additive="base">
                                        <p:cTn id="19"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xit" presetSubtype="21" fill="hold" nodeType="clickEffect">
                                  <p:stCondLst>
                                    <p:cond delay="0"/>
                                  </p:stCondLst>
                                  <p:childTnLst>
                                    <p:animEffect transition="out" filter="barn(inVertical)">
                                      <p:cBhvr>
                                        <p:cTn id="23" dur="500"/>
                                        <p:tgtEl>
                                          <p:spTgt spid="5"/>
                                        </p:tgtEl>
                                      </p:cBhvr>
                                    </p:animEffect>
                                    <p:set>
                                      <p:cBhvr>
                                        <p:cTn id="24" dur="1" fill="hold">
                                          <p:stCondLst>
                                            <p:cond delay="499"/>
                                          </p:stCondLst>
                                        </p:cTn>
                                        <p:tgtEl>
                                          <p:spTgt spid="5"/>
                                        </p:tgtEl>
                                        <p:attrNameLst>
                                          <p:attrName>style.visibility</p:attrName>
                                        </p:attrNameLst>
                                      </p:cBhvr>
                                      <p:to>
                                        <p:strVal val="hidden"/>
                                      </p:to>
                                    </p:set>
                                  </p:childTnLst>
                                </p:cTn>
                              </p:par>
                              <p:par>
                                <p:cTn id="25" presetID="16" presetClass="exit" presetSubtype="21" fill="hold" nodeType="withEffect">
                                  <p:stCondLst>
                                    <p:cond delay="0"/>
                                  </p:stCondLst>
                                  <p:childTnLst>
                                    <p:animEffect transition="out" filter="barn(inVertical)">
                                      <p:cBhvr>
                                        <p:cTn id="26" dur="500"/>
                                        <p:tgtEl>
                                          <p:spTgt spid="4"/>
                                        </p:tgtEl>
                                      </p:cBhvr>
                                    </p:animEffect>
                                    <p:set>
                                      <p:cBhvr>
                                        <p:cTn id="27" dur="1" fill="hold">
                                          <p:stCondLst>
                                            <p:cond delay="499"/>
                                          </p:stCondLst>
                                        </p:cTn>
                                        <p:tgtEl>
                                          <p:spTgt spid="4"/>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barn(inVertical)">
                                      <p:cBhvr>
                                        <p:cTn id="3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oogle Shape;361;p37"/>
          <p:cNvGrpSpPr/>
          <p:nvPr/>
        </p:nvGrpSpPr>
        <p:grpSpPr>
          <a:xfrm flipH="1">
            <a:off x="-553180" y="3615794"/>
            <a:ext cx="3731731" cy="2785452"/>
            <a:chOff x="-2314175" y="910675"/>
            <a:chExt cx="2012875" cy="1733025"/>
          </a:xfrm>
        </p:grpSpPr>
        <p:sp>
          <p:nvSpPr>
            <p:cNvPr id="5" name="Google Shape;362;p37"/>
            <p:cNvSpPr/>
            <p:nvPr/>
          </p:nvSpPr>
          <p:spPr>
            <a:xfrm>
              <a:off x="-2265025" y="2299475"/>
              <a:ext cx="747525" cy="219200"/>
            </a:xfrm>
            <a:custGeom>
              <a:avLst/>
              <a:gdLst/>
              <a:ahLst/>
              <a:cxnLst/>
              <a:rect l="l" t="t" r="r" b="b"/>
              <a:pathLst>
                <a:path w="29901" h="8768" extrusionOk="0">
                  <a:moveTo>
                    <a:pt x="2700" y="7847"/>
                  </a:moveTo>
                  <a:cubicBezTo>
                    <a:pt x="3098" y="7763"/>
                    <a:pt x="3453" y="7638"/>
                    <a:pt x="3830" y="7533"/>
                  </a:cubicBezTo>
                  <a:cubicBezTo>
                    <a:pt x="4834" y="7219"/>
                    <a:pt x="5839" y="6926"/>
                    <a:pt x="6885" y="6780"/>
                  </a:cubicBezTo>
                  <a:cubicBezTo>
                    <a:pt x="7533" y="6675"/>
                    <a:pt x="8182" y="6529"/>
                    <a:pt x="8852" y="6466"/>
                  </a:cubicBezTo>
                  <a:cubicBezTo>
                    <a:pt x="9898" y="6298"/>
                    <a:pt x="10944" y="6173"/>
                    <a:pt x="11990" y="6173"/>
                  </a:cubicBezTo>
                  <a:cubicBezTo>
                    <a:pt x="13831" y="6194"/>
                    <a:pt x="15715" y="6194"/>
                    <a:pt x="17577" y="6173"/>
                  </a:cubicBezTo>
                  <a:cubicBezTo>
                    <a:pt x="18560" y="6173"/>
                    <a:pt x="19564" y="6215"/>
                    <a:pt x="20527" y="6403"/>
                  </a:cubicBezTo>
                  <a:cubicBezTo>
                    <a:pt x="20757" y="6466"/>
                    <a:pt x="21008" y="6508"/>
                    <a:pt x="21238" y="6529"/>
                  </a:cubicBezTo>
                  <a:cubicBezTo>
                    <a:pt x="24021" y="6989"/>
                    <a:pt x="26762" y="7449"/>
                    <a:pt x="29440" y="8307"/>
                  </a:cubicBezTo>
                  <a:cubicBezTo>
                    <a:pt x="29587" y="8370"/>
                    <a:pt x="29733" y="8349"/>
                    <a:pt x="29901" y="8349"/>
                  </a:cubicBezTo>
                  <a:cubicBezTo>
                    <a:pt x="29399" y="7052"/>
                    <a:pt x="29064" y="5775"/>
                    <a:pt x="27767" y="5064"/>
                  </a:cubicBezTo>
                  <a:cubicBezTo>
                    <a:pt x="27495" y="5357"/>
                    <a:pt x="27118" y="5462"/>
                    <a:pt x="26679" y="5462"/>
                  </a:cubicBezTo>
                  <a:cubicBezTo>
                    <a:pt x="26386" y="5148"/>
                    <a:pt x="26155" y="4813"/>
                    <a:pt x="25842" y="4583"/>
                  </a:cubicBezTo>
                  <a:cubicBezTo>
                    <a:pt x="25465" y="4269"/>
                    <a:pt x="25088" y="3997"/>
                    <a:pt x="24837" y="3578"/>
                  </a:cubicBezTo>
                  <a:cubicBezTo>
                    <a:pt x="24712" y="3348"/>
                    <a:pt x="24461" y="3244"/>
                    <a:pt x="24189" y="3139"/>
                  </a:cubicBezTo>
                  <a:cubicBezTo>
                    <a:pt x="23833" y="3013"/>
                    <a:pt x="23477" y="2846"/>
                    <a:pt x="23205" y="2532"/>
                  </a:cubicBezTo>
                  <a:cubicBezTo>
                    <a:pt x="23017" y="2344"/>
                    <a:pt x="22745" y="2239"/>
                    <a:pt x="22515" y="2093"/>
                  </a:cubicBezTo>
                  <a:cubicBezTo>
                    <a:pt x="22305" y="1967"/>
                    <a:pt x="22075" y="1884"/>
                    <a:pt x="21887" y="1716"/>
                  </a:cubicBezTo>
                  <a:cubicBezTo>
                    <a:pt x="21531" y="1360"/>
                    <a:pt x="21113" y="1235"/>
                    <a:pt x="20611" y="1088"/>
                  </a:cubicBezTo>
                  <a:cubicBezTo>
                    <a:pt x="19481" y="816"/>
                    <a:pt x="18309" y="565"/>
                    <a:pt x="17242" y="105"/>
                  </a:cubicBezTo>
                  <a:cubicBezTo>
                    <a:pt x="17012" y="0"/>
                    <a:pt x="16719" y="0"/>
                    <a:pt x="16447" y="0"/>
                  </a:cubicBezTo>
                  <a:lnTo>
                    <a:pt x="11300" y="0"/>
                  </a:lnTo>
                  <a:cubicBezTo>
                    <a:pt x="11049" y="0"/>
                    <a:pt x="10756" y="21"/>
                    <a:pt x="10484" y="42"/>
                  </a:cubicBezTo>
                  <a:cubicBezTo>
                    <a:pt x="9479" y="210"/>
                    <a:pt x="8475" y="419"/>
                    <a:pt x="7450" y="565"/>
                  </a:cubicBezTo>
                  <a:cubicBezTo>
                    <a:pt x="6048" y="754"/>
                    <a:pt x="4751" y="1360"/>
                    <a:pt x="3432" y="1884"/>
                  </a:cubicBezTo>
                  <a:cubicBezTo>
                    <a:pt x="3265" y="2595"/>
                    <a:pt x="3014" y="3223"/>
                    <a:pt x="2575" y="3767"/>
                  </a:cubicBezTo>
                  <a:cubicBezTo>
                    <a:pt x="1884" y="4604"/>
                    <a:pt x="1424" y="5587"/>
                    <a:pt x="838" y="6508"/>
                  </a:cubicBezTo>
                  <a:cubicBezTo>
                    <a:pt x="419" y="7198"/>
                    <a:pt x="231" y="7930"/>
                    <a:pt x="1" y="8767"/>
                  </a:cubicBezTo>
                  <a:cubicBezTo>
                    <a:pt x="273" y="8684"/>
                    <a:pt x="503" y="8684"/>
                    <a:pt x="650" y="8579"/>
                  </a:cubicBezTo>
                  <a:cubicBezTo>
                    <a:pt x="1319" y="8161"/>
                    <a:pt x="1989" y="7993"/>
                    <a:pt x="2700" y="7847"/>
                  </a:cubicBezTo>
                  <a:close/>
                </a:path>
              </a:pathLst>
            </a:custGeom>
            <a:solidFill>
              <a:schemeClr val="lt2"/>
            </a:solidFill>
            <a:ln>
              <a:noFill/>
            </a:ln>
          </p:spPr>
          <p:txBody>
            <a:bodyPr spcFirstLastPara="1" wrap="square" lIns="91425" tIns="91425" rIns="91425" bIns="91425" anchor="ctr" anchorCtr="0">
              <a:noAutofit/>
            </a:bodyPr>
            <a:lstStyle/>
            <a:p>
              <a:endParaRPr>
                <a:latin typeface="+mj-lt"/>
              </a:endParaRPr>
            </a:p>
          </p:txBody>
        </p:sp>
        <p:sp>
          <p:nvSpPr>
            <p:cNvPr id="6" name="Google Shape;363;p37"/>
            <p:cNvSpPr/>
            <p:nvPr/>
          </p:nvSpPr>
          <p:spPr>
            <a:xfrm>
              <a:off x="-1461025" y="2493025"/>
              <a:ext cx="621975" cy="109875"/>
            </a:xfrm>
            <a:custGeom>
              <a:avLst/>
              <a:gdLst/>
              <a:ahLst/>
              <a:cxnLst/>
              <a:rect l="l" t="t" r="r" b="b"/>
              <a:pathLst>
                <a:path w="24879" h="4395" extrusionOk="0">
                  <a:moveTo>
                    <a:pt x="24000" y="1779"/>
                  </a:moveTo>
                  <a:cubicBezTo>
                    <a:pt x="22765" y="1402"/>
                    <a:pt x="21636" y="879"/>
                    <a:pt x="20401" y="753"/>
                  </a:cubicBezTo>
                  <a:cubicBezTo>
                    <a:pt x="19439" y="649"/>
                    <a:pt x="18497" y="523"/>
                    <a:pt x="17555" y="356"/>
                  </a:cubicBezTo>
                  <a:cubicBezTo>
                    <a:pt x="16363" y="188"/>
                    <a:pt x="15170" y="84"/>
                    <a:pt x="13977" y="105"/>
                  </a:cubicBezTo>
                  <a:cubicBezTo>
                    <a:pt x="12910" y="126"/>
                    <a:pt x="11822" y="105"/>
                    <a:pt x="10734" y="105"/>
                  </a:cubicBezTo>
                  <a:cubicBezTo>
                    <a:pt x="9249" y="0"/>
                    <a:pt x="7826" y="42"/>
                    <a:pt x="6319" y="209"/>
                  </a:cubicBezTo>
                  <a:cubicBezTo>
                    <a:pt x="5629" y="293"/>
                    <a:pt x="4980" y="419"/>
                    <a:pt x="4353" y="649"/>
                  </a:cubicBezTo>
                  <a:cubicBezTo>
                    <a:pt x="3662" y="921"/>
                    <a:pt x="3369" y="1088"/>
                    <a:pt x="3034" y="1758"/>
                  </a:cubicBezTo>
                  <a:cubicBezTo>
                    <a:pt x="2993" y="1821"/>
                    <a:pt x="3097" y="1967"/>
                    <a:pt x="3181" y="1883"/>
                  </a:cubicBezTo>
                  <a:cubicBezTo>
                    <a:pt x="4332" y="1151"/>
                    <a:pt x="6026" y="1339"/>
                    <a:pt x="7366" y="1256"/>
                  </a:cubicBezTo>
                  <a:cubicBezTo>
                    <a:pt x="8726" y="1172"/>
                    <a:pt x="10086" y="1297"/>
                    <a:pt x="11446" y="1402"/>
                  </a:cubicBezTo>
                  <a:cubicBezTo>
                    <a:pt x="12387" y="1486"/>
                    <a:pt x="13266" y="1695"/>
                    <a:pt x="14187" y="1883"/>
                  </a:cubicBezTo>
                  <a:cubicBezTo>
                    <a:pt x="13057" y="1800"/>
                    <a:pt x="11927" y="1695"/>
                    <a:pt x="10818" y="1611"/>
                  </a:cubicBezTo>
                  <a:cubicBezTo>
                    <a:pt x="9186" y="1507"/>
                    <a:pt x="7575" y="1381"/>
                    <a:pt x="5943" y="1695"/>
                  </a:cubicBezTo>
                  <a:cubicBezTo>
                    <a:pt x="5692" y="1758"/>
                    <a:pt x="5399" y="1758"/>
                    <a:pt x="5127" y="1758"/>
                  </a:cubicBezTo>
                  <a:cubicBezTo>
                    <a:pt x="3537" y="1674"/>
                    <a:pt x="2051" y="2134"/>
                    <a:pt x="524" y="2511"/>
                  </a:cubicBezTo>
                  <a:cubicBezTo>
                    <a:pt x="377" y="2532"/>
                    <a:pt x="252" y="2657"/>
                    <a:pt x="0" y="2804"/>
                  </a:cubicBezTo>
                  <a:cubicBezTo>
                    <a:pt x="210" y="2909"/>
                    <a:pt x="314" y="2971"/>
                    <a:pt x="419" y="2971"/>
                  </a:cubicBezTo>
                  <a:cubicBezTo>
                    <a:pt x="670" y="2950"/>
                    <a:pt x="900" y="2929"/>
                    <a:pt x="1130" y="2825"/>
                  </a:cubicBezTo>
                  <a:cubicBezTo>
                    <a:pt x="1528" y="2657"/>
                    <a:pt x="1946" y="2616"/>
                    <a:pt x="2365" y="2616"/>
                  </a:cubicBezTo>
                  <a:cubicBezTo>
                    <a:pt x="5796" y="2595"/>
                    <a:pt x="9228" y="2532"/>
                    <a:pt x="12680" y="2511"/>
                  </a:cubicBezTo>
                  <a:cubicBezTo>
                    <a:pt x="13350" y="2511"/>
                    <a:pt x="14061" y="2532"/>
                    <a:pt x="14731" y="2637"/>
                  </a:cubicBezTo>
                  <a:cubicBezTo>
                    <a:pt x="15589" y="2762"/>
                    <a:pt x="16467" y="2825"/>
                    <a:pt x="17346" y="2804"/>
                  </a:cubicBezTo>
                  <a:cubicBezTo>
                    <a:pt x="17576" y="2804"/>
                    <a:pt x="17848" y="2804"/>
                    <a:pt x="18079" y="2825"/>
                  </a:cubicBezTo>
                  <a:cubicBezTo>
                    <a:pt x="20150" y="3181"/>
                    <a:pt x="22242" y="3536"/>
                    <a:pt x="24230" y="4206"/>
                  </a:cubicBezTo>
                  <a:cubicBezTo>
                    <a:pt x="24418" y="4269"/>
                    <a:pt x="24628" y="4310"/>
                    <a:pt x="24879" y="4394"/>
                  </a:cubicBezTo>
                  <a:cubicBezTo>
                    <a:pt x="24669" y="3432"/>
                    <a:pt x="24125" y="2657"/>
                    <a:pt x="24000" y="1779"/>
                  </a:cubicBezTo>
                  <a:close/>
                  <a:moveTo>
                    <a:pt x="23100" y="3369"/>
                  </a:moveTo>
                  <a:cubicBezTo>
                    <a:pt x="23037" y="3453"/>
                    <a:pt x="22828" y="3536"/>
                    <a:pt x="22724" y="3494"/>
                  </a:cubicBezTo>
                  <a:cubicBezTo>
                    <a:pt x="22200" y="3369"/>
                    <a:pt x="21698" y="3181"/>
                    <a:pt x="21175" y="3055"/>
                  </a:cubicBezTo>
                  <a:cubicBezTo>
                    <a:pt x="20464" y="2867"/>
                    <a:pt x="19752" y="2699"/>
                    <a:pt x="19020" y="2553"/>
                  </a:cubicBezTo>
                  <a:cubicBezTo>
                    <a:pt x="19229" y="2532"/>
                    <a:pt x="19439" y="2511"/>
                    <a:pt x="19627" y="2406"/>
                  </a:cubicBezTo>
                  <a:cubicBezTo>
                    <a:pt x="19836" y="2302"/>
                    <a:pt x="19878" y="2009"/>
                    <a:pt x="19773" y="1821"/>
                  </a:cubicBezTo>
                  <a:cubicBezTo>
                    <a:pt x="20694" y="2030"/>
                    <a:pt x="21615" y="2302"/>
                    <a:pt x="22535" y="2595"/>
                  </a:cubicBezTo>
                  <a:cubicBezTo>
                    <a:pt x="22724" y="2637"/>
                    <a:pt x="22891" y="2762"/>
                    <a:pt x="23058" y="2909"/>
                  </a:cubicBezTo>
                  <a:cubicBezTo>
                    <a:pt x="23184" y="3013"/>
                    <a:pt x="23247" y="3243"/>
                    <a:pt x="23100" y="3369"/>
                  </a:cubicBezTo>
                  <a:close/>
                </a:path>
              </a:pathLst>
            </a:custGeom>
            <a:solidFill>
              <a:schemeClr val="lt2"/>
            </a:solidFill>
            <a:ln>
              <a:noFill/>
            </a:ln>
          </p:spPr>
          <p:txBody>
            <a:bodyPr spcFirstLastPara="1" wrap="square" lIns="91425" tIns="91425" rIns="91425" bIns="91425" anchor="ctr" anchorCtr="0">
              <a:noAutofit/>
            </a:bodyPr>
            <a:lstStyle/>
            <a:p>
              <a:endParaRPr>
                <a:latin typeface="+mj-lt"/>
              </a:endParaRPr>
            </a:p>
          </p:txBody>
        </p:sp>
        <p:sp>
          <p:nvSpPr>
            <p:cNvPr id="7" name="Google Shape;364;p37"/>
            <p:cNvSpPr/>
            <p:nvPr/>
          </p:nvSpPr>
          <p:spPr>
            <a:xfrm>
              <a:off x="-2009750" y="2479425"/>
              <a:ext cx="9450" cy="1075"/>
            </a:xfrm>
            <a:custGeom>
              <a:avLst/>
              <a:gdLst/>
              <a:ahLst/>
              <a:cxnLst/>
              <a:rect l="l" t="t" r="r" b="b"/>
              <a:pathLst>
                <a:path w="378" h="43" extrusionOk="0">
                  <a:moveTo>
                    <a:pt x="1" y="42"/>
                  </a:moveTo>
                  <a:lnTo>
                    <a:pt x="377" y="42"/>
                  </a:lnTo>
                  <a:lnTo>
                    <a:pt x="377" y="0"/>
                  </a:lnTo>
                  <a:lnTo>
                    <a:pt x="1" y="0"/>
                  </a:lnTo>
                  <a:close/>
                </a:path>
              </a:pathLst>
            </a:custGeom>
            <a:solidFill>
              <a:srgbClr val="E6E6E1"/>
            </a:solidFill>
            <a:ln>
              <a:noFill/>
            </a:ln>
          </p:spPr>
          <p:txBody>
            <a:bodyPr spcFirstLastPara="1" wrap="square" lIns="91425" tIns="91425" rIns="91425" bIns="91425" anchor="ctr" anchorCtr="0">
              <a:noAutofit/>
            </a:bodyPr>
            <a:lstStyle/>
            <a:p>
              <a:endParaRPr>
                <a:latin typeface="+mj-lt"/>
              </a:endParaRPr>
            </a:p>
          </p:txBody>
        </p:sp>
        <p:sp>
          <p:nvSpPr>
            <p:cNvPr id="8" name="Google Shape;365;p37"/>
            <p:cNvSpPr/>
            <p:nvPr/>
          </p:nvSpPr>
          <p:spPr>
            <a:xfrm>
              <a:off x="-2285950" y="2359100"/>
              <a:ext cx="1445325" cy="228100"/>
            </a:xfrm>
            <a:custGeom>
              <a:avLst/>
              <a:gdLst/>
              <a:ahLst/>
              <a:cxnLst/>
              <a:rect l="l" t="t" r="r" b="b"/>
              <a:pathLst>
                <a:path w="57813" h="9124" extrusionOk="0">
                  <a:moveTo>
                    <a:pt x="32746" y="7261"/>
                  </a:moveTo>
                  <a:lnTo>
                    <a:pt x="32956" y="7261"/>
                  </a:lnTo>
                  <a:cubicBezTo>
                    <a:pt x="33793" y="7031"/>
                    <a:pt x="34630" y="6759"/>
                    <a:pt x="35404" y="6341"/>
                  </a:cubicBezTo>
                  <a:cubicBezTo>
                    <a:pt x="35759" y="6173"/>
                    <a:pt x="36115" y="6027"/>
                    <a:pt x="36492" y="5901"/>
                  </a:cubicBezTo>
                  <a:cubicBezTo>
                    <a:pt x="38187" y="5294"/>
                    <a:pt x="39965" y="4960"/>
                    <a:pt x="41764" y="4750"/>
                  </a:cubicBezTo>
                  <a:cubicBezTo>
                    <a:pt x="42706" y="4646"/>
                    <a:pt x="43710" y="4625"/>
                    <a:pt x="44652" y="4646"/>
                  </a:cubicBezTo>
                  <a:cubicBezTo>
                    <a:pt x="46263" y="4646"/>
                    <a:pt x="47895" y="4541"/>
                    <a:pt x="49506" y="4750"/>
                  </a:cubicBezTo>
                  <a:cubicBezTo>
                    <a:pt x="50092" y="4834"/>
                    <a:pt x="50636" y="4876"/>
                    <a:pt x="51222" y="4960"/>
                  </a:cubicBezTo>
                  <a:cubicBezTo>
                    <a:pt x="53168" y="5169"/>
                    <a:pt x="55093" y="5504"/>
                    <a:pt x="56913" y="6236"/>
                  </a:cubicBezTo>
                  <a:cubicBezTo>
                    <a:pt x="57185" y="6341"/>
                    <a:pt x="57457" y="6424"/>
                    <a:pt x="57813" y="6529"/>
                  </a:cubicBezTo>
                  <a:cubicBezTo>
                    <a:pt x="57813" y="6382"/>
                    <a:pt x="57813" y="6278"/>
                    <a:pt x="57771" y="6215"/>
                  </a:cubicBezTo>
                  <a:cubicBezTo>
                    <a:pt x="57520" y="5776"/>
                    <a:pt x="57248" y="5336"/>
                    <a:pt x="56976" y="4918"/>
                  </a:cubicBezTo>
                  <a:cubicBezTo>
                    <a:pt x="56474" y="4144"/>
                    <a:pt x="55930" y="3453"/>
                    <a:pt x="55449" y="2658"/>
                  </a:cubicBezTo>
                  <a:cubicBezTo>
                    <a:pt x="55239" y="2323"/>
                    <a:pt x="55009" y="2114"/>
                    <a:pt x="54674" y="1988"/>
                  </a:cubicBezTo>
                  <a:cubicBezTo>
                    <a:pt x="53733" y="1612"/>
                    <a:pt x="52770" y="1193"/>
                    <a:pt x="51808" y="859"/>
                  </a:cubicBezTo>
                  <a:cubicBezTo>
                    <a:pt x="50552" y="419"/>
                    <a:pt x="49255" y="147"/>
                    <a:pt x="47916" y="126"/>
                  </a:cubicBezTo>
                  <a:cubicBezTo>
                    <a:pt x="45928" y="105"/>
                    <a:pt x="43941" y="1"/>
                    <a:pt x="41953" y="273"/>
                  </a:cubicBezTo>
                  <a:cubicBezTo>
                    <a:pt x="40572" y="482"/>
                    <a:pt x="39128" y="566"/>
                    <a:pt x="37768" y="1005"/>
                  </a:cubicBezTo>
                  <a:cubicBezTo>
                    <a:pt x="37412" y="1152"/>
                    <a:pt x="37015" y="1214"/>
                    <a:pt x="36617" y="1277"/>
                  </a:cubicBezTo>
                  <a:cubicBezTo>
                    <a:pt x="35885" y="1361"/>
                    <a:pt x="35215" y="1591"/>
                    <a:pt x="34546" y="1884"/>
                  </a:cubicBezTo>
                  <a:cubicBezTo>
                    <a:pt x="34190" y="2030"/>
                    <a:pt x="33814" y="2198"/>
                    <a:pt x="33458" y="2302"/>
                  </a:cubicBezTo>
                  <a:cubicBezTo>
                    <a:pt x="32809" y="2470"/>
                    <a:pt x="32286" y="2888"/>
                    <a:pt x="31721" y="3244"/>
                  </a:cubicBezTo>
                  <a:cubicBezTo>
                    <a:pt x="31365" y="3474"/>
                    <a:pt x="31198" y="3809"/>
                    <a:pt x="31261" y="4227"/>
                  </a:cubicBezTo>
                  <a:cubicBezTo>
                    <a:pt x="31303" y="4604"/>
                    <a:pt x="31386" y="4939"/>
                    <a:pt x="31512" y="5273"/>
                  </a:cubicBezTo>
                  <a:cubicBezTo>
                    <a:pt x="31700" y="5713"/>
                    <a:pt x="31909" y="6173"/>
                    <a:pt x="32119" y="6592"/>
                  </a:cubicBezTo>
                  <a:cubicBezTo>
                    <a:pt x="32223" y="6759"/>
                    <a:pt x="32349" y="6947"/>
                    <a:pt x="32453" y="7136"/>
                  </a:cubicBezTo>
                  <a:cubicBezTo>
                    <a:pt x="31679" y="6634"/>
                    <a:pt x="30759" y="6445"/>
                    <a:pt x="29838" y="6278"/>
                  </a:cubicBezTo>
                  <a:cubicBezTo>
                    <a:pt x="28562" y="5985"/>
                    <a:pt x="27264" y="5797"/>
                    <a:pt x="25946" y="5671"/>
                  </a:cubicBezTo>
                  <a:cubicBezTo>
                    <a:pt x="24879" y="5566"/>
                    <a:pt x="23770" y="5483"/>
                    <a:pt x="22682" y="5462"/>
                  </a:cubicBezTo>
                  <a:cubicBezTo>
                    <a:pt x="20883" y="5273"/>
                    <a:pt x="19041" y="5169"/>
                    <a:pt x="17242" y="5085"/>
                  </a:cubicBezTo>
                  <a:cubicBezTo>
                    <a:pt x="15882" y="5043"/>
                    <a:pt x="14543" y="5064"/>
                    <a:pt x="13183" y="5064"/>
                  </a:cubicBezTo>
                  <a:cubicBezTo>
                    <a:pt x="11781" y="5043"/>
                    <a:pt x="10316" y="4918"/>
                    <a:pt x="8914" y="5085"/>
                  </a:cubicBezTo>
                  <a:cubicBezTo>
                    <a:pt x="7910" y="5232"/>
                    <a:pt x="6885" y="5399"/>
                    <a:pt x="5860" y="5608"/>
                  </a:cubicBezTo>
                  <a:cubicBezTo>
                    <a:pt x="5316" y="5692"/>
                    <a:pt x="4730" y="5776"/>
                    <a:pt x="4186" y="5901"/>
                  </a:cubicBezTo>
                  <a:cubicBezTo>
                    <a:pt x="3349" y="6090"/>
                    <a:pt x="2575" y="6403"/>
                    <a:pt x="1779" y="6717"/>
                  </a:cubicBezTo>
                  <a:cubicBezTo>
                    <a:pt x="1256" y="6926"/>
                    <a:pt x="524" y="7157"/>
                    <a:pt x="189" y="7659"/>
                  </a:cubicBezTo>
                  <a:cubicBezTo>
                    <a:pt x="1" y="7910"/>
                    <a:pt x="294" y="8224"/>
                    <a:pt x="587" y="8161"/>
                  </a:cubicBezTo>
                  <a:cubicBezTo>
                    <a:pt x="943" y="8077"/>
                    <a:pt x="1319" y="7952"/>
                    <a:pt x="1654" y="7847"/>
                  </a:cubicBezTo>
                  <a:cubicBezTo>
                    <a:pt x="2198" y="7868"/>
                    <a:pt x="2721" y="7742"/>
                    <a:pt x="3265" y="7575"/>
                  </a:cubicBezTo>
                  <a:cubicBezTo>
                    <a:pt x="2700" y="7805"/>
                    <a:pt x="2114" y="8056"/>
                    <a:pt x="1528" y="8224"/>
                  </a:cubicBezTo>
                  <a:cubicBezTo>
                    <a:pt x="1466" y="8224"/>
                    <a:pt x="1424" y="8224"/>
                    <a:pt x="1361" y="8266"/>
                  </a:cubicBezTo>
                  <a:cubicBezTo>
                    <a:pt x="1277" y="8286"/>
                    <a:pt x="1215" y="8307"/>
                    <a:pt x="1152" y="8328"/>
                  </a:cubicBezTo>
                  <a:cubicBezTo>
                    <a:pt x="754" y="8496"/>
                    <a:pt x="817" y="9061"/>
                    <a:pt x="1256" y="9061"/>
                  </a:cubicBezTo>
                  <a:cubicBezTo>
                    <a:pt x="2407" y="9123"/>
                    <a:pt x="3621" y="8496"/>
                    <a:pt x="4709" y="8161"/>
                  </a:cubicBezTo>
                  <a:cubicBezTo>
                    <a:pt x="5985" y="7763"/>
                    <a:pt x="7324" y="7554"/>
                    <a:pt x="8642" y="7345"/>
                  </a:cubicBezTo>
                  <a:cubicBezTo>
                    <a:pt x="10023" y="7136"/>
                    <a:pt x="11404" y="6843"/>
                    <a:pt x="12827" y="6696"/>
                  </a:cubicBezTo>
                  <a:cubicBezTo>
                    <a:pt x="14187" y="6529"/>
                    <a:pt x="15568" y="6613"/>
                    <a:pt x="16949" y="6613"/>
                  </a:cubicBezTo>
                  <a:cubicBezTo>
                    <a:pt x="18393" y="6613"/>
                    <a:pt x="19837" y="6613"/>
                    <a:pt x="21259" y="6634"/>
                  </a:cubicBezTo>
                  <a:cubicBezTo>
                    <a:pt x="22410" y="6738"/>
                    <a:pt x="23540" y="6843"/>
                    <a:pt x="24691" y="6968"/>
                  </a:cubicBezTo>
                  <a:cubicBezTo>
                    <a:pt x="26051" y="7136"/>
                    <a:pt x="27202" y="7491"/>
                    <a:pt x="28478" y="7952"/>
                  </a:cubicBezTo>
                  <a:cubicBezTo>
                    <a:pt x="29064" y="8119"/>
                    <a:pt x="29671" y="8224"/>
                    <a:pt x="30236" y="8328"/>
                  </a:cubicBezTo>
                  <a:cubicBezTo>
                    <a:pt x="30780" y="8433"/>
                    <a:pt x="31303" y="8642"/>
                    <a:pt x="31889" y="8705"/>
                  </a:cubicBezTo>
                  <a:cubicBezTo>
                    <a:pt x="32181" y="8726"/>
                    <a:pt x="32349" y="8600"/>
                    <a:pt x="32453" y="8412"/>
                  </a:cubicBezTo>
                  <a:cubicBezTo>
                    <a:pt x="32935" y="8328"/>
                    <a:pt x="33270" y="7680"/>
                    <a:pt x="32746" y="7261"/>
                  </a:cubicBezTo>
                  <a:close/>
                </a:path>
              </a:pathLst>
            </a:custGeom>
            <a:solidFill>
              <a:schemeClr val="lt2"/>
            </a:solidFill>
            <a:ln>
              <a:noFill/>
            </a:ln>
          </p:spPr>
          <p:txBody>
            <a:bodyPr spcFirstLastPara="1" wrap="square" lIns="91425" tIns="91425" rIns="91425" bIns="91425" anchor="ctr" anchorCtr="0">
              <a:noAutofit/>
            </a:bodyPr>
            <a:lstStyle/>
            <a:p>
              <a:endParaRPr>
                <a:latin typeface="+mj-lt"/>
              </a:endParaRPr>
            </a:p>
          </p:txBody>
        </p:sp>
        <p:sp>
          <p:nvSpPr>
            <p:cNvPr id="9" name="Google Shape;366;p37"/>
            <p:cNvSpPr/>
            <p:nvPr/>
          </p:nvSpPr>
          <p:spPr>
            <a:xfrm>
              <a:off x="-1738275" y="928450"/>
              <a:ext cx="1032625" cy="640825"/>
            </a:xfrm>
            <a:custGeom>
              <a:avLst/>
              <a:gdLst/>
              <a:ahLst/>
              <a:cxnLst/>
              <a:rect l="l" t="t" r="r" b="b"/>
              <a:pathLst>
                <a:path w="41305" h="25633" extrusionOk="0">
                  <a:moveTo>
                    <a:pt x="27181" y="17995"/>
                  </a:moveTo>
                  <a:cubicBezTo>
                    <a:pt x="26595" y="18372"/>
                    <a:pt x="26407" y="18978"/>
                    <a:pt x="26114" y="19481"/>
                  </a:cubicBezTo>
                  <a:cubicBezTo>
                    <a:pt x="25904" y="19564"/>
                    <a:pt x="25695" y="19627"/>
                    <a:pt x="25528" y="19732"/>
                  </a:cubicBezTo>
                  <a:cubicBezTo>
                    <a:pt x="25402" y="19836"/>
                    <a:pt x="25277" y="19983"/>
                    <a:pt x="25172" y="20108"/>
                  </a:cubicBezTo>
                  <a:cubicBezTo>
                    <a:pt x="24963" y="20422"/>
                    <a:pt x="24775" y="20778"/>
                    <a:pt x="24544" y="21071"/>
                  </a:cubicBezTo>
                  <a:cubicBezTo>
                    <a:pt x="24126" y="21594"/>
                    <a:pt x="23561" y="21740"/>
                    <a:pt x="22912" y="21573"/>
                  </a:cubicBezTo>
                  <a:cubicBezTo>
                    <a:pt x="21866" y="21217"/>
                    <a:pt x="20987" y="20694"/>
                    <a:pt x="20674" y="19564"/>
                  </a:cubicBezTo>
                  <a:cubicBezTo>
                    <a:pt x="20611" y="19376"/>
                    <a:pt x="20548" y="19209"/>
                    <a:pt x="20443" y="19062"/>
                  </a:cubicBezTo>
                  <a:cubicBezTo>
                    <a:pt x="20067" y="18623"/>
                    <a:pt x="20025" y="18100"/>
                    <a:pt x="20025" y="17535"/>
                  </a:cubicBezTo>
                  <a:cubicBezTo>
                    <a:pt x="20025" y="17012"/>
                    <a:pt x="20025" y="16509"/>
                    <a:pt x="19983" y="15986"/>
                  </a:cubicBezTo>
                  <a:cubicBezTo>
                    <a:pt x="19962" y="15610"/>
                    <a:pt x="19565" y="15421"/>
                    <a:pt x="19293" y="15693"/>
                  </a:cubicBezTo>
                  <a:cubicBezTo>
                    <a:pt x="18728" y="16154"/>
                    <a:pt x="18079" y="16488"/>
                    <a:pt x="17577" y="16991"/>
                  </a:cubicBezTo>
                  <a:cubicBezTo>
                    <a:pt x="17096" y="17493"/>
                    <a:pt x="16531" y="17911"/>
                    <a:pt x="15966" y="18267"/>
                  </a:cubicBezTo>
                  <a:cubicBezTo>
                    <a:pt x="15589" y="18518"/>
                    <a:pt x="15150" y="18413"/>
                    <a:pt x="14731" y="18330"/>
                  </a:cubicBezTo>
                  <a:cubicBezTo>
                    <a:pt x="14585" y="18309"/>
                    <a:pt x="14417" y="18162"/>
                    <a:pt x="14271" y="18079"/>
                  </a:cubicBezTo>
                  <a:cubicBezTo>
                    <a:pt x="14062" y="17158"/>
                    <a:pt x="14083" y="15777"/>
                    <a:pt x="14334" y="14940"/>
                  </a:cubicBezTo>
                  <a:cubicBezTo>
                    <a:pt x="14438" y="14584"/>
                    <a:pt x="14522" y="14187"/>
                    <a:pt x="14585" y="13789"/>
                  </a:cubicBezTo>
                  <a:cubicBezTo>
                    <a:pt x="14606" y="13664"/>
                    <a:pt x="14543" y="13517"/>
                    <a:pt x="14522" y="13350"/>
                  </a:cubicBezTo>
                  <a:cubicBezTo>
                    <a:pt x="14480" y="13141"/>
                    <a:pt x="14187" y="13036"/>
                    <a:pt x="13999" y="13141"/>
                  </a:cubicBezTo>
                  <a:cubicBezTo>
                    <a:pt x="13811" y="13245"/>
                    <a:pt x="13664" y="13413"/>
                    <a:pt x="13497" y="13538"/>
                  </a:cubicBezTo>
                  <a:cubicBezTo>
                    <a:pt x="12974" y="14061"/>
                    <a:pt x="12492" y="14563"/>
                    <a:pt x="11865" y="14919"/>
                  </a:cubicBezTo>
                  <a:cubicBezTo>
                    <a:pt x="11593" y="15087"/>
                    <a:pt x="11404" y="15317"/>
                    <a:pt x="11174" y="15526"/>
                  </a:cubicBezTo>
                  <a:cubicBezTo>
                    <a:pt x="10400" y="16237"/>
                    <a:pt x="9521" y="16802"/>
                    <a:pt x="8580" y="17325"/>
                  </a:cubicBezTo>
                  <a:cubicBezTo>
                    <a:pt x="8140" y="17597"/>
                    <a:pt x="7680" y="17597"/>
                    <a:pt x="7199" y="17576"/>
                  </a:cubicBezTo>
                  <a:cubicBezTo>
                    <a:pt x="6759" y="17514"/>
                    <a:pt x="6571" y="17325"/>
                    <a:pt x="6550" y="16865"/>
                  </a:cubicBezTo>
                  <a:cubicBezTo>
                    <a:pt x="6529" y="16112"/>
                    <a:pt x="6655" y="15380"/>
                    <a:pt x="7094" y="14710"/>
                  </a:cubicBezTo>
                  <a:cubicBezTo>
                    <a:pt x="7638" y="13957"/>
                    <a:pt x="8057" y="13120"/>
                    <a:pt x="8726" y="12450"/>
                  </a:cubicBezTo>
                  <a:cubicBezTo>
                    <a:pt x="8894" y="12241"/>
                    <a:pt x="8998" y="11927"/>
                    <a:pt x="9103" y="11655"/>
                  </a:cubicBezTo>
                  <a:cubicBezTo>
                    <a:pt x="9186" y="11425"/>
                    <a:pt x="8935" y="11153"/>
                    <a:pt x="8684" y="11216"/>
                  </a:cubicBezTo>
                  <a:cubicBezTo>
                    <a:pt x="8454" y="11258"/>
                    <a:pt x="8224" y="11341"/>
                    <a:pt x="8015" y="11446"/>
                  </a:cubicBezTo>
                  <a:cubicBezTo>
                    <a:pt x="6529" y="12178"/>
                    <a:pt x="5064" y="12931"/>
                    <a:pt x="3600" y="13706"/>
                  </a:cubicBezTo>
                  <a:cubicBezTo>
                    <a:pt x="3140" y="13936"/>
                    <a:pt x="2721" y="14082"/>
                    <a:pt x="2240" y="14061"/>
                  </a:cubicBezTo>
                  <a:cubicBezTo>
                    <a:pt x="1675" y="14040"/>
                    <a:pt x="1152" y="14061"/>
                    <a:pt x="608" y="14040"/>
                  </a:cubicBezTo>
                  <a:cubicBezTo>
                    <a:pt x="189" y="14019"/>
                    <a:pt x="64" y="13831"/>
                    <a:pt x="43" y="13392"/>
                  </a:cubicBezTo>
                  <a:cubicBezTo>
                    <a:pt x="1" y="13036"/>
                    <a:pt x="147" y="12785"/>
                    <a:pt x="315" y="12471"/>
                  </a:cubicBezTo>
                  <a:cubicBezTo>
                    <a:pt x="943" y="11446"/>
                    <a:pt x="1863" y="10797"/>
                    <a:pt x="2868" y="10211"/>
                  </a:cubicBezTo>
                  <a:cubicBezTo>
                    <a:pt x="3725" y="9730"/>
                    <a:pt x="4646" y="9521"/>
                    <a:pt x="5609" y="9458"/>
                  </a:cubicBezTo>
                  <a:cubicBezTo>
                    <a:pt x="6006" y="9437"/>
                    <a:pt x="6383" y="9416"/>
                    <a:pt x="6759" y="9333"/>
                  </a:cubicBezTo>
                  <a:cubicBezTo>
                    <a:pt x="7010" y="9270"/>
                    <a:pt x="7073" y="9102"/>
                    <a:pt x="6948" y="8830"/>
                  </a:cubicBezTo>
                  <a:cubicBezTo>
                    <a:pt x="6173" y="8809"/>
                    <a:pt x="5420" y="8747"/>
                    <a:pt x="4646" y="8726"/>
                  </a:cubicBezTo>
                  <a:cubicBezTo>
                    <a:pt x="4248" y="8726"/>
                    <a:pt x="3935" y="8579"/>
                    <a:pt x="3767" y="8203"/>
                  </a:cubicBezTo>
                  <a:cubicBezTo>
                    <a:pt x="3725" y="8098"/>
                    <a:pt x="3663" y="7973"/>
                    <a:pt x="3600" y="7889"/>
                  </a:cubicBezTo>
                  <a:cubicBezTo>
                    <a:pt x="2805" y="7157"/>
                    <a:pt x="2930" y="6194"/>
                    <a:pt x="3035" y="5273"/>
                  </a:cubicBezTo>
                  <a:cubicBezTo>
                    <a:pt x="3098" y="4708"/>
                    <a:pt x="3391" y="4185"/>
                    <a:pt x="3914" y="3830"/>
                  </a:cubicBezTo>
                  <a:cubicBezTo>
                    <a:pt x="4039" y="3767"/>
                    <a:pt x="4165" y="3662"/>
                    <a:pt x="4248" y="3558"/>
                  </a:cubicBezTo>
                  <a:cubicBezTo>
                    <a:pt x="4772" y="2993"/>
                    <a:pt x="5441" y="2951"/>
                    <a:pt x="6173" y="2993"/>
                  </a:cubicBezTo>
                  <a:cubicBezTo>
                    <a:pt x="6278" y="2993"/>
                    <a:pt x="6445" y="3035"/>
                    <a:pt x="6529" y="3076"/>
                  </a:cubicBezTo>
                  <a:cubicBezTo>
                    <a:pt x="7052" y="3411"/>
                    <a:pt x="7701" y="3558"/>
                    <a:pt x="8161" y="3997"/>
                  </a:cubicBezTo>
                  <a:cubicBezTo>
                    <a:pt x="8245" y="4039"/>
                    <a:pt x="8308" y="4123"/>
                    <a:pt x="8370" y="4144"/>
                  </a:cubicBezTo>
                  <a:cubicBezTo>
                    <a:pt x="8873" y="4311"/>
                    <a:pt x="9291" y="4541"/>
                    <a:pt x="9605" y="5022"/>
                  </a:cubicBezTo>
                  <a:cubicBezTo>
                    <a:pt x="9730" y="4918"/>
                    <a:pt x="9814" y="4855"/>
                    <a:pt x="9940" y="4771"/>
                  </a:cubicBezTo>
                  <a:cubicBezTo>
                    <a:pt x="9689" y="4562"/>
                    <a:pt x="9458" y="4395"/>
                    <a:pt x="9270" y="4185"/>
                  </a:cubicBezTo>
                  <a:cubicBezTo>
                    <a:pt x="9082" y="3976"/>
                    <a:pt x="8977" y="3704"/>
                    <a:pt x="8852" y="3495"/>
                  </a:cubicBezTo>
                  <a:cubicBezTo>
                    <a:pt x="8684" y="3286"/>
                    <a:pt x="8663" y="3055"/>
                    <a:pt x="8663" y="2825"/>
                  </a:cubicBezTo>
                  <a:cubicBezTo>
                    <a:pt x="8663" y="2616"/>
                    <a:pt x="8684" y="2407"/>
                    <a:pt x="8663" y="2198"/>
                  </a:cubicBezTo>
                  <a:cubicBezTo>
                    <a:pt x="8538" y="1361"/>
                    <a:pt x="9166" y="440"/>
                    <a:pt x="10086" y="126"/>
                  </a:cubicBezTo>
                  <a:cubicBezTo>
                    <a:pt x="10421" y="1"/>
                    <a:pt x="10735" y="22"/>
                    <a:pt x="10986" y="252"/>
                  </a:cubicBezTo>
                  <a:cubicBezTo>
                    <a:pt x="11279" y="524"/>
                    <a:pt x="11593" y="775"/>
                    <a:pt x="11802" y="1089"/>
                  </a:cubicBezTo>
                  <a:cubicBezTo>
                    <a:pt x="12513" y="2051"/>
                    <a:pt x="13162" y="3076"/>
                    <a:pt x="13559" y="4227"/>
                  </a:cubicBezTo>
                  <a:cubicBezTo>
                    <a:pt x="13601" y="4353"/>
                    <a:pt x="13685" y="4520"/>
                    <a:pt x="13769" y="4625"/>
                  </a:cubicBezTo>
                  <a:cubicBezTo>
                    <a:pt x="14020" y="4939"/>
                    <a:pt x="14313" y="4960"/>
                    <a:pt x="14627" y="4708"/>
                  </a:cubicBezTo>
                  <a:cubicBezTo>
                    <a:pt x="14940" y="4436"/>
                    <a:pt x="15171" y="4144"/>
                    <a:pt x="15317" y="3767"/>
                  </a:cubicBezTo>
                  <a:cubicBezTo>
                    <a:pt x="15464" y="3181"/>
                    <a:pt x="15798" y="2742"/>
                    <a:pt x="16217" y="2323"/>
                  </a:cubicBezTo>
                  <a:lnTo>
                    <a:pt x="17242" y="1298"/>
                  </a:lnTo>
                  <a:cubicBezTo>
                    <a:pt x="17891" y="649"/>
                    <a:pt x="18623" y="273"/>
                    <a:pt x="19606" y="335"/>
                  </a:cubicBezTo>
                  <a:cubicBezTo>
                    <a:pt x="20150" y="356"/>
                    <a:pt x="20674" y="356"/>
                    <a:pt x="21218" y="335"/>
                  </a:cubicBezTo>
                  <a:cubicBezTo>
                    <a:pt x="21552" y="335"/>
                    <a:pt x="21866" y="419"/>
                    <a:pt x="22159" y="628"/>
                  </a:cubicBezTo>
                  <a:cubicBezTo>
                    <a:pt x="22473" y="859"/>
                    <a:pt x="22808" y="1047"/>
                    <a:pt x="23122" y="1277"/>
                  </a:cubicBezTo>
                  <a:cubicBezTo>
                    <a:pt x="23938" y="1926"/>
                    <a:pt x="24461" y="2742"/>
                    <a:pt x="24377" y="3830"/>
                  </a:cubicBezTo>
                  <a:cubicBezTo>
                    <a:pt x="24356" y="4353"/>
                    <a:pt x="24461" y="4918"/>
                    <a:pt x="24147" y="5399"/>
                  </a:cubicBezTo>
                  <a:cubicBezTo>
                    <a:pt x="24042" y="5566"/>
                    <a:pt x="24147" y="5776"/>
                    <a:pt x="24272" y="5901"/>
                  </a:cubicBezTo>
                  <a:cubicBezTo>
                    <a:pt x="24419" y="6027"/>
                    <a:pt x="24628" y="6068"/>
                    <a:pt x="24775" y="5985"/>
                  </a:cubicBezTo>
                  <a:cubicBezTo>
                    <a:pt x="24900" y="5922"/>
                    <a:pt x="25005" y="5796"/>
                    <a:pt x="25151" y="5713"/>
                  </a:cubicBezTo>
                  <a:cubicBezTo>
                    <a:pt x="25716" y="5273"/>
                    <a:pt x="26260" y="4834"/>
                    <a:pt x="26846" y="4395"/>
                  </a:cubicBezTo>
                  <a:cubicBezTo>
                    <a:pt x="27306" y="4018"/>
                    <a:pt x="27871" y="3872"/>
                    <a:pt x="28436" y="3892"/>
                  </a:cubicBezTo>
                  <a:lnTo>
                    <a:pt x="29796" y="3892"/>
                  </a:lnTo>
                  <a:cubicBezTo>
                    <a:pt x="30801" y="3872"/>
                    <a:pt x="31763" y="4771"/>
                    <a:pt x="31805" y="5922"/>
                  </a:cubicBezTo>
                  <a:cubicBezTo>
                    <a:pt x="31847" y="6382"/>
                    <a:pt x="31575" y="6738"/>
                    <a:pt x="31324" y="7052"/>
                  </a:cubicBezTo>
                  <a:cubicBezTo>
                    <a:pt x="31114" y="7324"/>
                    <a:pt x="30842" y="7533"/>
                    <a:pt x="30633" y="7763"/>
                  </a:cubicBezTo>
                  <a:cubicBezTo>
                    <a:pt x="30529" y="7868"/>
                    <a:pt x="30424" y="7993"/>
                    <a:pt x="30403" y="8119"/>
                  </a:cubicBezTo>
                  <a:cubicBezTo>
                    <a:pt x="30382" y="8265"/>
                    <a:pt x="30424" y="8412"/>
                    <a:pt x="30508" y="8537"/>
                  </a:cubicBezTo>
                  <a:cubicBezTo>
                    <a:pt x="30612" y="8705"/>
                    <a:pt x="30821" y="8747"/>
                    <a:pt x="30968" y="8684"/>
                  </a:cubicBezTo>
                  <a:cubicBezTo>
                    <a:pt x="31156" y="8579"/>
                    <a:pt x="31324" y="8433"/>
                    <a:pt x="31470" y="8286"/>
                  </a:cubicBezTo>
                  <a:cubicBezTo>
                    <a:pt x="32161" y="7638"/>
                    <a:pt x="33018" y="7366"/>
                    <a:pt x="33897" y="7282"/>
                  </a:cubicBezTo>
                  <a:cubicBezTo>
                    <a:pt x="34399" y="7240"/>
                    <a:pt x="34922" y="7324"/>
                    <a:pt x="35446" y="7282"/>
                  </a:cubicBezTo>
                  <a:cubicBezTo>
                    <a:pt x="36387" y="7240"/>
                    <a:pt x="37140" y="7596"/>
                    <a:pt x="37810" y="8265"/>
                  </a:cubicBezTo>
                  <a:cubicBezTo>
                    <a:pt x="38082" y="8537"/>
                    <a:pt x="38354" y="8893"/>
                    <a:pt x="38605" y="9228"/>
                  </a:cubicBezTo>
                  <a:cubicBezTo>
                    <a:pt x="38919" y="9667"/>
                    <a:pt x="38919" y="10295"/>
                    <a:pt x="38605" y="10734"/>
                  </a:cubicBezTo>
                  <a:cubicBezTo>
                    <a:pt x="38500" y="10902"/>
                    <a:pt x="38375" y="11027"/>
                    <a:pt x="38249" y="11132"/>
                  </a:cubicBezTo>
                  <a:cubicBezTo>
                    <a:pt x="37705" y="11467"/>
                    <a:pt x="37140" y="11760"/>
                    <a:pt x="36596" y="12074"/>
                  </a:cubicBezTo>
                  <a:cubicBezTo>
                    <a:pt x="36471" y="12157"/>
                    <a:pt x="36303" y="12157"/>
                    <a:pt x="36157" y="12178"/>
                  </a:cubicBezTo>
                  <a:cubicBezTo>
                    <a:pt x="35990" y="12199"/>
                    <a:pt x="35843" y="12199"/>
                    <a:pt x="35718" y="12241"/>
                  </a:cubicBezTo>
                  <a:cubicBezTo>
                    <a:pt x="35467" y="12283"/>
                    <a:pt x="35320" y="12471"/>
                    <a:pt x="35320" y="12680"/>
                  </a:cubicBezTo>
                  <a:cubicBezTo>
                    <a:pt x="35320" y="12869"/>
                    <a:pt x="35508" y="13078"/>
                    <a:pt x="35739" y="13078"/>
                  </a:cubicBezTo>
                  <a:cubicBezTo>
                    <a:pt x="36031" y="13078"/>
                    <a:pt x="36345" y="13099"/>
                    <a:pt x="36617" y="13015"/>
                  </a:cubicBezTo>
                  <a:cubicBezTo>
                    <a:pt x="37308" y="12827"/>
                    <a:pt x="37977" y="12785"/>
                    <a:pt x="38689" y="12806"/>
                  </a:cubicBezTo>
                  <a:cubicBezTo>
                    <a:pt x="38898" y="12806"/>
                    <a:pt x="39107" y="12827"/>
                    <a:pt x="39316" y="12890"/>
                  </a:cubicBezTo>
                  <a:cubicBezTo>
                    <a:pt x="40446" y="13141"/>
                    <a:pt x="40760" y="13538"/>
                    <a:pt x="40907" y="14668"/>
                  </a:cubicBezTo>
                  <a:cubicBezTo>
                    <a:pt x="40948" y="14815"/>
                    <a:pt x="40948" y="14961"/>
                    <a:pt x="40948" y="15107"/>
                  </a:cubicBezTo>
                  <a:cubicBezTo>
                    <a:pt x="41011" y="15819"/>
                    <a:pt x="40781" y="16321"/>
                    <a:pt x="40070" y="16593"/>
                  </a:cubicBezTo>
                  <a:cubicBezTo>
                    <a:pt x="39212" y="16991"/>
                    <a:pt x="39086" y="17388"/>
                    <a:pt x="39505" y="18246"/>
                  </a:cubicBezTo>
                  <a:cubicBezTo>
                    <a:pt x="39714" y="18685"/>
                    <a:pt x="39902" y="19104"/>
                    <a:pt x="40258" y="19460"/>
                  </a:cubicBezTo>
                  <a:cubicBezTo>
                    <a:pt x="40384" y="19564"/>
                    <a:pt x="40467" y="19732"/>
                    <a:pt x="40551" y="19899"/>
                  </a:cubicBezTo>
                  <a:cubicBezTo>
                    <a:pt x="40760" y="20317"/>
                    <a:pt x="40948" y="20715"/>
                    <a:pt x="41095" y="21133"/>
                  </a:cubicBezTo>
                  <a:cubicBezTo>
                    <a:pt x="41304" y="21573"/>
                    <a:pt x="41200" y="22096"/>
                    <a:pt x="40760" y="22284"/>
                  </a:cubicBezTo>
                  <a:cubicBezTo>
                    <a:pt x="40132" y="22535"/>
                    <a:pt x="39505" y="22870"/>
                    <a:pt x="38793" y="22745"/>
                  </a:cubicBezTo>
                  <a:cubicBezTo>
                    <a:pt x="38584" y="22494"/>
                    <a:pt x="38668" y="22201"/>
                    <a:pt x="38647" y="21929"/>
                  </a:cubicBezTo>
                  <a:cubicBezTo>
                    <a:pt x="38563" y="20966"/>
                    <a:pt x="38040" y="20255"/>
                    <a:pt x="37391" y="19606"/>
                  </a:cubicBezTo>
                  <a:cubicBezTo>
                    <a:pt x="37224" y="19460"/>
                    <a:pt x="36994" y="19313"/>
                    <a:pt x="36680" y="19418"/>
                  </a:cubicBezTo>
                  <a:cubicBezTo>
                    <a:pt x="36806" y="19773"/>
                    <a:pt x="36910" y="20045"/>
                    <a:pt x="37015" y="20359"/>
                  </a:cubicBezTo>
                  <a:cubicBezTo>
                    <a:pt x="37119" y="20673"/>
                    <a:pt x="37245" y="20987"/>
                    <a:pt x="37391" y="21280"/>
                  </a:cubicBezTo>
                  <a:cubicBezTo>
                    <a:pt x="37517" y="21573"/>
                    <a:pt x="37622" y="21824"/>
                    <a:pt x="37601" y="22138"/>
                  </a:cubicBezTo>
                  <a:cubicBezTo>
                    <a:pt x="37559" y="22389"/>
                    <a:pt x="37559" y="22598"/>
                    <a:pt x="37412" y="22828"/>
                  </a:cubicBezTo>
                  <a:cubicBezTo>
                    <a:pt x="37287" y="23017"/>
                    <a:pt x="37224" y="23289"/>
                    <a:pt x="37245" y="23498"/>
                  </a:cubicBezTo>
                  <a:cubicBezTo>
                    <a:pt x="37350" y="24188"/>
                    <a:pt x="36994" y="24711"/>
                    <a:pt x="36659" y="25235"/>
                  </a:cubicBezTo>
                  <a:cubicBezTo>
                    <a:pt x="36450" y="25569"/>
                    <a:pt x="36073" y="25632"/>
                    <a:pt x="35676" y="25527"/>
                  </a:cubicBezTo>
                  <a:cubicBezTo>
                    <a:pt x="34922" y="25339"/>
                    <a:pt x="34316" y="24921"/>
                    <a:pt x="33730" y="24439"/>
                  </a:cubicBezTo>
                  <a:cubicBezTo>
                    <a:pt x="33123" y="24000"/>
                    <a:pt x="32893" y="23372"/>
                    <a:pt x="32851" y="22661"/>
                  </a:cubicBezTo>
                  <a:lnTo>
                    <a:pt x="32851" y="21489"/>
                  </a:lnTo>
                  <a:cubicBezTo>
                    <a:pt x="32851" y="21343"/>
                    <a:pt x="32851" y="21175"/>
                    <a:pt x="32809" y="21050"/>
                  </a:cubicBezTo>
                  <a:cubicBezTo>
                    <a:pt x="32746" y="20924"/>
                    <a:pt x="32621" y="20820"/>
                    <a:pt x="32495" y="20757"/>
                  </a:cubicBezTo>
                  <a:cubicBezTo>
                    <a:pt x="32286" y="20715"/>
                    <a:pt x="32161" y="20841"/>
                    <a:pt x="32077" y="21029"/>
                  </a:cubicBezTo>
                  <a:cubicBezTo>
                    <a:pt x="32014" y="21175"/>
                    <a:pt x="31993" y="21364"/>
                    <a:pt x="31993" y="21552"/>
                  </a:cubicBezTo>
                  <a:cubicBezTo>
                    <a:pt x="31972" y="21970"/>
                    <a:pt x="31972" y="22389"/>
                    <a:pt x="31993" y="22807"/>
                  </a:cubicBezTo>
                  <a:cubicBezTo>
                    <a:pt x="31993" y="23121"/>
                    <a:pt x="31909" y="23372"/>
                    <a:pt x="31700" y="23644"/>
                  </a:cubicBezTo>
                  <a:cubicBezTo>
                    <a:pt x="31449" y="23916"/>
                    <a:pt x="31219" y="24230"/>
                    <a:pt x="30863" y="24439"/>
                  </a:cubicBezTo>
                  <a:cubicBezTo>
                    <a:pt x="30612" y="24607"/>
                    <a:pt x="30403" y="24837"/>
                    <a:pt x="30173" y="25004"/>
                  </a:cubicBezTo>
                  <a:cubicBezTo>
                    <a:pt x="29985" y="25130"/>
                    <a:pt x="29754" y="25255"/>
                    <a:pt x="29545" y="25339"/>
                  </a:cubicBezTo>
                  <a:cubicBezTo>
                    <a:pt x="28938" y="25486"/>
                    <a:pt x="28436" y="25381"/>
                    <a:pt x="28039" y="24837"/>
                  </a:cubicBezTo>
                  <a:cubicBezTo>
                    <a:pt x="27348" y="23895"/>
                    <a:pt x="26888" y="22870"/>
                    <a:pt x="26951" y="21678"/>
                  </a:cubicBezTo>
                  <a:cubicBezTo>
                    <a:pt x="26951" y="21447"/>
                    <a:pt x="26951" y="21196"/>
                    <a:pt x="26930" y="20945"/>
                  </a:cubicBezTo>
                  <a:cubicBezTo>
                    <a:pt x="26846" y="20213"/>
                    <a:pt x="26951" y="19501"/>
                    <a:pt x="27264" y="18832"/>
                  </a:cubicBezTo>
                  <a:cubicBezTo>
                    <a:pt x="27264" y="18665"/>
                    <a:pt x="27432" y="18372"/>
                    <a:pt x="27181" y="17995"/>
                  </a:cubicBezTo>
                  <a:close/>
                </a:path>
              </a:pathLst>
            </a:custGeom>
            <a:solidFill>
              <a:schemeClr val="accent3"/>
            </a:solidFill>
            <a:ln>
              <a:noFill/>
            </a:ln>
          </p:spPr>
          <p:txBody>
            <a:bodyPr spcFirstLastPara="1" wrap="square" lIns="91425" tIns="91425" rIns="91425" bIns="91425" anchor="ctr" anchorCtr="0">
              <a:noAutofit/>
            </a:bodyPr>
            <a:lstStyle/>
            <a:p>
              <a:endParaRPr>
                <a:latin typeface="+mj-lt"/>
              </a:endParaRPr>
            </a:p>
          </p:txBody>
        </p:sp>
        <p:sp>
          <p:nvSpPr>
            <p:cNvPr id="10" name="Google Shape;367;p37"/>
            <p:cNvSpPr/>
            <p:nvPr/>
          </p:nvSpPr>
          <p:spPr>
            <a:xfrm>
              <a:off x="-1773825" y="1255900"/>
              <a:ext cx="863125" cy="669600"/>
            </a:xfrm>
            <a:custGeom>
              <a:avLst/>
              <a:gdLst/>
              <a:ahLst/>
              <a:cxnLst/>
              <a:rect l="l" t="t" r="r" b="b"/>
              <a:pathLst>
                <a:path w="34525" h="26784" extrusionOk="0">
                  <a:moveTo>
                    <a:pt x="8516" y="1"/>
                  </a:moveTo>
                  <a:cubicBezTo>
                    <a:pt x="8328" y="503"/>
                    <a:pt x="8077" y="817"/>
                    <a:pt x="7847" y="1131"/>
                  </a:cubicBezTo>
                  <a:cubicBezTo>
                    <a:pt x="7114" y="2072"/>
                    <a:pt x="6947" y="3139"/>
                    <a:pt x="7010" y="4290"/>
                  </a:cubicBezTo>
                  <a:cubicBezTo>
                    <a:pt x="7010" y="4625"/>
                    <a:pt x="7156" y="4834"/>
                    <a:pt x="7428" y="5043"/>
                  </a:cubicBezTo>
                  <a:cubicBezTo>
                    <a:pt x="7847" y="5357"/>
                    <a:pt x="8286" y="5546"/>
                    <a:pt x="8830" y="5546"/>
                  </a:cubicBezTo>
                  <a:cubicBezTo>
                    <a:pt x="9520" y="5546"/>
                    <a:pt x="10148" y="5420"/>
                    <a:pt x="10713" y="5064"/>
                  </a:cubicBezTo>
                  <a:cubicBezTo>
                    <a:pt x="11696" y="4499"/>
                    <a:pt x="12596" y="3872"/>
                    <a:pt x="13349" y="3056"/>
                  </a:cubicBezTo>
                  <a:cubicBezTo>
                    <a:pt x="13726" y="2658"/>
                    <a:pt x="14124" y="2323"/>
                    <a:pt x="14605" y="2114"/>
                  </a:cubicBezTo>
                  <a:cubicBezTo>
                    <a:pt x="14584" y="3077"/>
                    <a:pt x="14584" y="4060"/>
                    <a:pt x="14563" y="5022"/>
                  </a:cubicBezTo>
                  <a:cubicBezTo>
                    <a:pt x="14563" y="5441"/>
                    <a:pt x="14751" y="5671"/>
                    <a:pt x="15086" y="5880"/>
                  </a:cubicBezTo>
                  <a:cubicBezTo>
                    <a:pt x="15798" y="6320"/>
                    <a:pt x="16551" y="6403"/>
                    <a:pt x="17325" y="6362"/>
                  </a:cubicBezTo>
                  <a:cubicBezTo>
                    <a:pt x="17618" y="6320"/>
                    <a:pt x="17827" y="6194"/>
                    <a:pt x="18036" y="6006"/>
                  </a:cubicBezTo>
                  <a:cubicBezTo>
                    <a:pt x="18748" y="5420"/>
                    <a:pt x="19501" y="4855"/>
                    <a:pt x="20129" y="4165"/>
                  </a:cubicBezTo>
                  <a:cubicBezTo>
                    <a:pt x="20191" y="4102"/>
                    <a:pt x="20296" y="4081"/>
                    <a:pt x="20422" y="3997"/>
                  </a:cubicBezTo>
                  <a:cubicBezTo>
                    <a:pt x="20484" y="4102"/>
                    <a:pt x="20547" y="4206"/>
                    <a:pt x="20547" y="4311"/>
                  </a:cubicBezTo>
                  <a:cubicBezTo>
                    <a:pt x="20589" y="4541"/>
                    <a:pt x="20589" y="4792"/>
                    <a:pt x="20547" y="5043"/>
                  </a:cubicBezTo>
                  <a:cubicBezTo>
                    <a:pt x="20526" y="5483"/>
                    <a:pt x="20631" y="5859"/>
                    <a:pt x="20861" y="6257"/>
                  </a:cubicBezTo>
                  <a:cubicBezTo>
                    <a:pt x="21028" y="6487"/>
                    <a:pt x="21154" y="6780"/>
                    <a:pt x="21259" y="7052"/>
                  </a:cubicBezTo>
                  <a:cubicBezTo>
                    <a:pt x="21551" y="7847"/>
                    <a:pt x="22012" y="8496"/>
                    <a:pt x="22765" y="8893"/>
                  </a:cubicBezTo>
                  <a:cubicBezTo>
                    <a:pt x="23142" y="9103"/>
                    <a:pt x="23539" y="9291"/>
                    <a:pt x="23895" y="9437"/>
                  </a:cubicBezTo>
                  <a:cubicBezTo>
                    <a:pt x="24920" y="9877"/>
                    <a:pt x="26113" y="9542"/>
                    <a:pt x="26824" y="8663"/>
                  </a:cubicBezTo>
                  <a:cubicBezTo>
                    <a:pt x="26950" y="8496"/>
                    <a:pt x="27096" y="8349"/>
                    <a:pt x="27201" y="8182"/>
                  </a:cubicBezTo>
                  <a:cubicBezTo>
                    <a:pt x="27431" y="8287"/>
                    <a:pt x="27347" y="8475"/>
                    <a:pt x="27389" y="8600"/>
                  </a:cubicBezTo>
                  <a:lnTo>
                    <a:pt x="27389" y="8977"/>
                  </a:lnTo>
                  <a:cubicBezTo>
                    <a:pt x="27326" y="10609"/>
                    <a:pt x="27996" y="11927"/>
                    <a:pt x="29147" y="13078"/>
                  </a:cubicBezTo>
                  <a:cubicBezTo>
                    <a:pt x="29398" y="13308"/>
                    <a:pt x="29670" y="13434"/>
                    <a:pt x="30046" y="13434"/>
                  </a:cubicBezTo>
                  <a:cubicBezTo>
                    <a:pt x="30967" y="13476"/>
                    <a:pt x="31741" y="13287"/>
                    <a:pt x="32432" y="12597"/>
                  </a:cubicBezTo>
                  <a:cubicBezTo>
                    <a:pt x="32787" y="12220"/>
                    <a:pt x="33269" y="11948"/>
                    <a:pt x="33708" y="11613"/>
                  </a:cubicBezTo>
                  <a:cubicBezTo>
                    <a:pt x="33917" y="11760"/>
                    <a:pt x="34148" y="11948"/>
                    <a:pt x="34440" y="12157"/>
                  </a:cubicBezTo>
                  <a:cubicBezTo>
                    <a:pt x="34524" y="12471"/>
                    <a:pt x="34461" y="12806"/>
                    <a:pt x="34336" y="13162"/>
                  </a:cubicBezTo>
                  <a:cubicBezTo>
                    <a:pt x="34001" y="13999"/>
                    <a:pt x="33708" y="14857"/>
                    <a:pt x="33394" y="15694"/>
                  </a:cubicBezTo>
                  <a:cubicBezTo>
                    <a:pt x="33206" y="16154"/>
                    <a:pt x="33018" y="16635"/>
                    <a:pt x="32683" y="17054"/>
                  </a:cubicBezTo>
                  <a:cubicBezTo>
                    <a:pt x="32599" y="17158"/>
                    <a:pt x="32557" y="17305"/>
                    <a:pt x="32495" y="17451"/>
                  </a:cubicBezTo>
                  <a:cubicBezTo>
                    <a:pt x="32432" y="17619"/>
                    <a:pt x="32369" y="17828"/>
                    <a:pt x="32285" y="18016"/>
                  </a:cubicBezTo>
                  <a:cubicBezTo>
                    <a:pt x="31971" y="18748"/>
                    <a:pt x="31553" y="19376"/>
                    <a:pt x="30967" y="19920"/>
                  </a:cubicBezTo>
                  <a:cubicBezTo>
                    <a:pt x="30591" y="20234"/>
                    <a:pt x="30256" y="20611"/>
                    <a:pt x="29942" y="20945"/>
                  </a:cubicBezTo>
                  <a:cubicBezTo>
                    <a:pt x="28394" y="22598"/>
                    <a:pt x="26489" y="23749"/>
                    <a:pt x="24481" y="24691"/>
                  </a:cubicBezTo>
                  <a:cubicBezTo>
                    <a:pt x="23686" y="25046"/>
                    <a:pt x="22849" y="25360"/>
                    <a:pt x="22075" y="25674"/>
                  </a:cubicBezTo>
                  <a:cubicBezTo>
                    <a:pt x="20861" y="26176"/>
                    <a:pt x="19606" y="26469"/>
                    <a:pt x="18329" y="26658"/>
                  </a:cubicBezTo>
                  <a:cubicBezTo>
                    <a:pt x="17367" y="26783"/>
                    <a:pt x="16342" y="26741"/>
                    <a:pt x="15337" y="26720"/>
                  </a:cubicBezTo>
                  <a:cubicBezTo>
                    <a:pt x="13873" y="26678"/>
                    <a:pt x="12387" y="26469"/>
                    <a:pt x="11006" y="26030"/>
                  </a:cubicBezTo>
                  <a:cubicBezTo>
                    <a:pt x="10002" y="25716"/>
                    <a:pt x="9060" y="25235"/>
                    <a:pt x="8098" y="24774"/>
                  </a:cubicBezTo>
                  <a:cubicBezTo>
                    <a:pt x="7575" y="24523"/>
                    <a:pt x="7114" y="24189"/>
                    <a:pt x="6633" y="23875"/>
                  </a:cubicBezTo>
                  <a:cubicBezTo>
                    <a:pt x="6382" y="23728"/>
                    <a:pt x="6131" y="23519"/>
                    <a:pt x="5922" y="23310"/>
                  </a:cubicBezTo>
                  <a:cubicBezTo>
                    <a:pt x="5126" y="22494"/>
                    <a:pt x="4310" y="21699"/>
                    <a:pt x="3494" y="20862"/>
                  </a:cubicBezTo>
                  <a:cubicBezTo>
                    <a:pt x="3264" y="20632"/>
                    <a:pt x="3076" y="20380"/>
                    <a:pt x="2929" y="20088"/>
                  </a:cubicBezTo>
                  <a:cubicBezTo>
                    <a:pt x="1988" y="18351"/>
                    <a:pt x="1277" y="16530"/>
                    <a:pt x="586" y="14689"/>
                  </a:cubicBezTo>
                  <a:cubicBezTo>
                    <a:pt x="314" y="13957"/>
                    <a:pt x="251" y="13099"/>
                    <a:pt x="209" y="12283"/>
                  </a:cubicBezTo>
                  <a:cubicBezTo>
                    <a:pt x="168" y="11634"/>
                    <a:pt x="0" y="10986"/>
                    <a:pt x="335" y="10337"/>
                  </a:cubicBezTo>
                  <a:cubicBezTo>
                    <a:pt x="356" y="10274"/>
                    <a:pt x="335" y="10149"/>
                    <a:pt x="314" y="10065"/>
                  </a:cubicBezTo>
                  <a:cubicBezTo>
                    <a:pt x="42" y="9416"/>
                    <a:pt x="126" y="8789"/>
                    <a:pt x="314" y="8140"/>
                  </a:cubicBezTo>
                  <a:cubicBezTo>
                    <a:pt x="481" y="7512"/>
                    <a:pt x="649" y="6843"/>
                    <a:pt x="774" y="6194"/>
                  </a:cubicBezTo>
                  <a:cubicBezTo>
                    <a:pt x="942" y="5483"/>
                    <a:pt x="1297" y="4918"/>
                    <a:pt x="1716" y="4374"/>
                  </a:cubicBezTo>
                  <a:cubicBezTo>
                    <a:pt x="2009" y="3997"/>
                    <a:pt x="2365" y="3662"/>
                    <a:pt x="2741" y="3349"/>
                  </a:cubicBezTo>
                  <a:cubicBezTo>
                    <a:pt x="2846" y="3244"/>
                    <a:pt x="2992" y="3160"/>
                    <a:pt x="3139" y="3160"/>
                  </a:cubicBezTo>
                  <a:cubicBezTo>
                    <a:pt x="3620" y="3181"/>
                    <a:pt x="3829" y="2742"/>
                    <a:pt x="4206" y="2554"/>
                  </a:cubicBezTo>
                  <a:cubicBezTo>
                    <a:pt x="4248" y="2533"/>
                    <a:pt x="4290" y="2407"/>
                    <a:pt x="4310" y="2323"/>
                  </a:cubicBezTo>
                  <a:cubicBezTo>
                    <a:pt x="4352" y="2219"/>
                    <a:pt x="4415" y="2114"/>
                    <a:pt x="4520" y="2072"/>
                  </a:cubicBezTo>
                  <a:cubicBezTo>
                    <a:pt x="5754" y="1403"/>
                    <a:pt x="6947" y="775"/>
                    <a:pt x="8181" y="126"/>
                  </a:cubicBezTo>
                  <a:cubicBezTo>
                    <a:pt x="8202" y="85"/>
                    <a:pt x="8307" y="43"/>
                    <a:pt x="8516" y="1"/>
                  </a:cubicBezTo>
                  <a:close/>
                  <a:moveTo>
                    <a:pt x="23958" y="19815"/>
                  </a:moveTo>
                  <a:cubicBezTo>
                    <a:pt x="23581" y="19920"/>
                    <a:pt x="23121" y="19962"/>
                    <a:pt x="22849" y="20318"/>
                  </a:cubicBezTo>
                  <a:cubicBezTo>
                    <a:pt x="22598" y="20652"/>
                    <a:pt x="22284" y="20820"/>
                    <a:pt x="21928" y="21008"/>
                  </a:cubicBezTo>
                  <a:cubicBezTo>
                    <a:pt x="21719" y="21113"/>
                    <a:pt x="21510" y="21259"/>
                    <a:pt x="21342" y="21385"/>
                  </a:cubicBezTo>
                  <a:cubicBezTo>
                    <a:pt x="20715" y="21887"/>
                    <a:pt x="20003" y="22180"/>
                    <a:pt x="19187" y="22180"/>
                  </a:cubicBezTo>
                  <a:cubicBezTo>
                    <a:pt x="17785" y="22180"/>
                    <a:pt x="16362" y="22201"/>
                    <a:pt x="14961" y="22180"/>
                  </a:cubicBezTo>
                  <a:cubicBezTo>
                    <a:pt x="14145" y="22159"/>
                    <a:pt x="13349" y="21992"/>
                    <a:pt x="12554" y="21887"/>
                  </a:cubicBezTo>
                  <a:cubicBezTo>
                    <a:pt x="12450" y="21866"/>
                    <a:pt x="12303" y="21845"/>
                    <a:pt x="12199" y="21782"/>
                  </a:cubicBezTo>
                  <a:cubicBezTo>
                    <a:pt x="11717" y="21552"/>
                    <a:pt x="11215" y="21343"/>
                    <a:pt x="10734" y="21113"/>
                  </a:cubicBezTo>
                  <a:cubicBezTo>
                    <a:pt x="10629" y="21050"/>
                    <a:pt x="10525" y="20966"/>
                    <a:pt x="10462" y="20904"/>
                  </a:cubicBezTo>
                  <a:cubicBezTo>
                    <a:pt x="9834" y="20067"/>
                    <a:pt x="9039" y="19334"/>
                    <a:pt x="8537" y="18393"/>
                  </a:cubicBezTo>
                  <a:cubicBezTo>
                    <a:pt x="7993" y="17305"/>
                    <a:pt x="7575" y="16196"/>
                    <a:pt x="8014" y="14940"/>
                  </a:cubicBezTo>
                  <a:cubicBezTo>
                    <a:pt x="8056" y="14836"/>
                    <a:pt x="8056" y="14689"/>
                    <a:pt x="8014" y="14585"/>
                  </a:cubicBezTo>
                  <a:cubicBezTo>
                    <a:pt x="7993" y="14522"/>
                    <a:pt x="7909" y="14438"/>
                    <a:pt x="7847" y="14417"/>
                  </a:cubicBezTo>
                  <a:cubicBezTo>
                    <a:pt x="7763" y="14375"/>
                    <a:pt x="7637" y="14417"/>
                    <a:pt x="7595" y="14459"/>
                  </a:cubicBezTo>
                  <a:cubicBezTo>
                    <a:pt x="7386" y="14731"/>
                    <a:pt x="7219" y="14982"/>
                    <a:pt x="7156" y="15317"/>
                  </a:cubicBezTo>
                  <a:cubicBezTo>
                    <a:pt x="7031" y="16677"/>
                    <a:pt x="7261" y="17974"/>
                    <a:pt x="8014" y="19125"/>
                  </a:cubicBezTo>
                  <a:cubicBezTo>
                    <a:pt x="8432" y="19774"/>
                    <a:pt x="8935" y="20380"/>
                    <a:pt x="9416" y="21008"/>
                  </a:cubicBezTo>
                  <a:cubicBezTo>
                    <a:pt x="9772" y="21489"/>
                    <a:pt x="10190" y="21887"/>
                    <a:pt x="10776" y="22159"/>
                  </a:cubicBezTo>
                  <a:cubicBezTo>
                    <a:pt x="11111" y="22305"/>
                    <a:pt x="11424" y="22494"/>
                    <a:pt x="11738" y="22619"/>
                  </a:cubicBezTo>
                  <a:cubicBezTo>
                    <a:pt x="12073" y="22745"/>
                    <a:pt x="12408" y="22849"/>
                    <a:pt x="12785" y="22912"/>
                  </a:cubicBezTo>
                  <a:cubicBezTo>
                    <a:pt x="13182" y="22933"/>
                    <a:pt x="13538" y="22996"/>
                    <a:pt x="13935" y="23101"/>
                  </a:cubicBezTo>
                  <a:cubicBezTo>
                    <a:pt x="14186" y="23163"/>
                    <a:pt x="14458" y="23205"/>
                    <a:pt x="14751" y="23205"/>
                  </a:cubicBezTo>
                  <a:lnTo>
                    <a:pt x="19522" y="23205"/>
                  </a:lnTo>
                  <a:cubicBezTo>
                    <a:pt x="19731" y="23205"/>
                    <a:pt x="19940" y="23163"/>
                    <a:pt x="20150" y="23121"/>
                  </a:cubicBezTo>
                  <a:cubicBezTo>
                    <a:pt x="21342" y="22828"/>
                    <a:pt x="22200" y="21992"/>
                    <a:pt x="23225" y="21427"/>
                  </a:cubicBezTo>
                  <a:cubicBezTo>
                    <a:pt x="23246" y="21385"/>
                    <a:pt x="23267" y="21385"/>
                    <a:pt x="23267" y="21364"/>
                  </a:cubicBezTo>
                  <a:cubicBezTo>
                    <a:pt x="23456" y="20966"/>
                    <a:pt x="23769" y="20673"/>
                    <a:pt x="24062" y="20401"/>
                  </a:cubicBezTo>
                  <a:cubicBezTo>
                    <a:pt x="24146" y="20192"/>
                    <a:pt x="24188" y="20004"/>
                    <a:pt x="23958" y="19815"/>
                  </a:cubicBezTo>
                  <a:close/>
                  <a:moveTo>
                    <a:pt x="22075" y="14543"/>
                  </a:moveTo>
                  <a:cubicBezTo>
                    <a:pt x="22075" y="14480"/>
                    <a:pt x="22054" y="14354"/>
                    <a:pt x="22012" y="14250"/>
                  </a:cubicBezTo>
                  <a:cubicBezTo>
                    <a:pt x="21907" y="13852"/>
                    <a:pt x="21551" y="13706"/>
                    <a:pt x="21259" y="13957"/>
                  </a:cubicBezTo>
                  <a:cubicBezTo>
                    <a:pt x="21028" y="14166"/>
                    <a:pt x="20798" y="14438"/>
                    <a:pt x="20610" y="14689"/>
                  </a:cubicBezTo>
                  <a:cubicBezTo>
                    <a:pt x="20484" y="14878"/>
                    <a:pt x="20526" y="15108"/>
                    <a:pt x="20652" y="15296"/>
                  </a:cubicBezTo>
                  <a:cubicBezTo>
                    <a:pt x="20819" y="15526"/>
                    <a:pt x="21028" y="15589"/>
                    <a:pt x="21279" y="15568"/>
                  </a:cubicBezTo>
                  <a:cubicBezTo>
                    <a:pt x="21719" y="15484"/>
                    <a:pt x="22054" y="15087"/>
                    <a:pt x="22075" y="14543"/>
                  </a:cubicBezTo>
                  <a:close/>
                  <a:moveTo>
                    <a:pt x="10504" y="11111"/>
                  </a:moveTo>
                  <a:cubicBezTo>
                    <a:pt x="10504" y="11111"/>
                    <a:pt x="10295" y="11111"/>
                    <a:pt x="10127" y="11216"/>
                  </a:cubicBezTo>
                  <a:cubicBezTo>
                    <a:pt x="10023" y="11279"/>
                    <a:pt x="9876" y="11425"/>
                    <a:pt x="9876" y="11551"/>
                  </a:cubicBezTo>
                  <a:cubicBezTo>
                    <a:pt x="9876" y="12241"/>
                    <a:pt x="10357" y="12639"/>
                    <a:pt x="10985" y="12534"/>
                  </a:cubicBezTo>
                  <a:cubicBezTo>
                    <a:pt x="11111" y="12492"/>
                    <a:pt x="11278" y="12429"/>
                    <a:pt x="11341" y="12325"/>
                  </a:cubicBezTo>
                  <a:cubicBezTo>
                    <a:pt x="11529" y="12053"/>
                    <a:pt x="11529" y="11739"/>
                    <a:pt x="11404" y="11446"/>
                  </a:cubicBezTo>
                  <a:cubicBezTo>
                    <a:pt x="11257" y="11174"/>
                    <a:pt x="11006" y="11090"/>
                    <a:pt x="10504" y="11111"/>
                  </a:cubicBezTo>
                  <a:close/>
                </a:path>
              </a:pathLst>
            </a:custGeom>
            <a:solidFill>
              <a:schemeClr val="accent1"/>
            </a:solidFill>
            <a:ln>
              <a:noFill/>
            </a:ln>
          </p:spPr>
          <p:txBody>
            <a:bodyPr spcFirstLastPara="1" wrap="square" lIns="91425" tIns="91425" rIns="91425" bIns="91425" anchor="ctr" anchorCtr="0">
              <a:noAutofit/>
            </a:bodyPr>
            <a:lstStyle/>
            <a:p>
              <a:endParaRPr>
                <a:latin typeface="+mj-lt"/>
              </a:endParaRPr>
            </a:p>
          </p:txBody>
        </p:sp>
        <p:sp>
          <p:nvSpPr>
            <p:cNvPr id="11" name="Google Shape;368;p37"/>
            <p:cNvSpPr/>
            <p:nvPr/>
          </p:nvSpPr>
          <p:spPr>
            <a:xfrm>
              <a:off x="-1903025" y="1787375"/>
              <a:ext cx="809225" cy="644475"/>
            </a:xfrm>
            <a:custGeom>
              <a:avLst/>
              <a:gdLst/>
              <a:ahLst/>
              <a:cxnLst/>
              <a:rect l="l" t="t" r="r" b="b"/>
              <a:pathLst>
                <a:path w="32369" h="25779" extrusionOk="0">
                  <a:moveTo>
                    <a:pt x="20338" y="6549"/>
                  </a:moveTo>
                  <a:cubicBezTo>
                    <a:pt x="21258" y="6549"/>
                    <a:pt x="22116" y="6591"/>
                    <a:pt x="22932" y="6507"/>
                  </a:cubicBezTo>
                  <a:cubicBezTo>
                    <a:pt x="23790" y="6445"/>
                    <a:pt x="24648" y="6256"/>
                    <a:pt x="25485" y="6047"/>
                  </a:cubicBezTo>
                  <a:cubicBezTo>
                    <a:pt x="26301" y="5838"/>
                    <a:pt x="27075" y="5566"/>
                    <a:pt x="27912" y="5315"/>
                  </a:cubicBezTo>
                  <a:cubicBezTo>
                    <a:pt x="28226" y="5859"/>
                    <a:pt x="28414" y="6382"/>
                    <a:pt x="28540" y="6926"/>
                  </a:cubicBezTo>
                  <a:cubicBezTo>
                    <a:pt x="28665" y="7449"/>
                    <a:pt x="28833" y="7972"/>
                    <a:pt x="29084" y="8453"/>
                  </a:cubicBezTo>
                  <a:cubicBezTo>
                    <a:pt x="29230" y="8704"/>
                    <a:pt x="29335" y="8997"/>
                    <a:pt x="29419" y="9290"/>
                  </a:cubicBezTo>
                  <a:cubicBezTo>
                    <a:pt x="29942" y="11194"/>
                    <a:pt x="30381" y="13119"/>
                    <a:pt x="30779" y="15086"/>
                  </a:cubicBezTo>
                  <a:cubicBezTo>
                    <a:pt x="30800" y="15170"/>
                    <a:pt x="30821" y="15274"/>
                    <a:pt x="30821" y="15358"/>
                  </a:cubicBezTo>
                  <a:cubicBezTo>
                    <a:pt x="30904" y="16028"/>
                    <a:pt x="30883" y="16739"/>
                    <a:pt x="31302" y="17367"/>
                  </a:cubicBezTo>
                  <a:cubicBezTo>
                    <a:pt x="30946" y="17451"/>
                    <a:pt x="30716" y="17492"/>
                    <a:pt x="30465" y="17576"/>
                  </a:cubicBezTo>
                  <a:cubicBezTo>
                    <a:pt x="29691" y="17743"/>
                    <a:pt x="28937" y="17890"/>
                    <a:pt x="28184" y="18078"/>
                  </a:cubicBezTo>
                  <a:cubicBezTo>
                    <a:pt x="27912" y="18120"/>
                    <a:pt x="27682" y="18287"/>
                    <a:pt x="27473" y="18434"/>
                  </a:cubicBezTo>
                  <a:cubicBezTo>
                    <a:pt x="27389" y="18497"/>
                    <a:pt x="27305" y="18664"/>
                    <a:pt x="27347" y="18727"/>
                  </a:cubicBezTo>
                  <a:cubicBezTo>
                    <a:pt x="27389" y="18852"/>
                    <a:pt x="27515" y="18957"/>
                    <a:pt x="27661" y="19020"/>
                  </a:cubicBezTo>
                  <a:cubicBezTo>
                    <a:pt x="27766" y="19041"/>
                    <a:pt x="27891" y="19020"/>
                    <a:pt x="27996" y="18957"/>
                  </a:cubicBezTo>
                  <a:cubicBezTo>
                    <a:pt x="29042" y="18539"/>
                    <a:pt x="30109" y="18329"/>
                    <a:pt x="31218" y="18183"/>
                  </a:cubicBezTo>
                  <a:cubicBezTo>
                    <a:pt x="31469" y="18141"/>
                    <a:pt x="31741" y="18078"/>
                    <a:pt x="32055" y="18287"/>
                  </a:cubicBezTo>
                  <a:cubicBezTo>
                    <a:pt x="31867" y="18392"/>
                    <a:pt x="31762" y="18497"/>
                    <a:pt x="31637" y="18539"/>
                  </a:cubicBezTo>
                  <a:cubicBezTo>
                    <a:pt x="31134" y="18811"/>
                    <a:pt x="30611" y="19062"/>
                    <a:pt x="30109" y="19355"/>
                  </a:cubicBezTo>
                  <a:cubicBezTo>
                    <a:pt x="29963" y="19438"/>
                    <a:pt x="29816" y="19564"/>
                    <a:pt x="29691" y="19689"/>
                  </a:cubicBezTo>
                  <a:cubicBezTo>
                    <a:pt x="29544" y="19857"/>
                    <a:pt x="29544" y="20150"/>
                    <a:pt x="29670" y="20275"/>
                  </a:cubicBezTo>
                  <a:cubicBezTo>
                    <a:pt x="29795" y="20401"/>
                    <a:pt x="29984" y="20484"/>
                    <a:pt x="30172" y="20380"/>
                  </a:cubicBezTo>
                  <a:cubicBezTo>
                    <a:pt x="30507" y="20212"/>
                    <a:pt x="30841" y="20024"/>
                    <a:pt x="31260" y="19857"/>
                  </a:cubicBezTo>
                  <a:cubicBezTo>
                    <a:pt x="31030" y="20233"/>
                    <a:pt x="30821" y="20547"/>
                    <a:pt x="30632" y="20861"/>
                  </a:cubicBezTo>
                  <a:cubicBezTo>
                    <a:pt x="30590" y="20966"/>
                    <a:pt x="30507" y="21070"/>
                    <a:pt x="30444" y="21175"/>
                  </a:cubicBezTo>
                  <a:cubicBezTo>
                    <a:pt x="30381" y="21363"/>
                    <a:pt x="30444" y="21552"/>
                    <a:pt x="30611" y="21656"/>
                  </a:cubicBezTo>
                  <a:cubicBezTo>
                    <a:pt x="30716" y="21740"/>
                    <a:pt x="30925" y="21761"/>
                    <a:pt x="31030" y="21698"/>
                  </a:cubicBezTo>
                  <a:cubicBezTo>
                    <a:pt x="31239" y="21552"/>
                    <a:pt x="31427" y="21342"/>
                    <a:pt x="31574" y="21133"/>
                  </a:cubicBezTo>
                  <a:cubicBezTo>
                    <a:pt x="31762" y="20861"/>
                    <a:pt x="31909" y="20589"/>
                    <a:pt x="32306" y="20401"/>
                  </a:cubicBezTo>
                  <a:cubicBezTo>
                    <a:pt x="32369" y="20945"/>
                    <a:pt x="32369" y="21384"/>
                    <a:pt x="32285" y="21907"/>
                  </a:cubicBezTo>
                  <a:cubicBezTo>
                    <a:pt x="32097" y="21949"/>
                    <a:pt x="31950" y="22012"/>
                    <a:pt x="31762" y="22012"/>
                  </a:cubicBezTo>
                  <a:cubicBezTo>
                    <a:pt x="31176" y="22054"/>
                    <a:pt x="30611" y="22054"/>
                    <a:pt x="30025" y="22012"/>
                  </a:cubicBezTo>
                  <a:cubicBezTo>
                    <a:pt x="28414" y="21949"/>
                    <a:pt x="26782" y="22200"/>
                    <a:pt x="25171" y="22388"/>
                  </a:cubicBezTo>
                  <a:cubicBezTo>
                    <a:pt x="24104" y="22493"/>
                    <a:pt x="23016" y="22744"/>
                    <a:pt x="22012" y="23058"/>
                  </a:cubicBezTo>
                  <a:cubicBezTo>
                    <a:pt x="21823" y="23121"/>
                    <a:pt x="21656" y="23163"/>
                    <a:pt x="21489" y="23205"/>
                  </a:cubicBezTo>
                  <a:cubicBezTo>
                    <a:pt x="20484" y="23309"/>
                    <a:pt x="19564" y="23686"/>
                    <a:pt x="18622" y="24000"/>
                  </a:cubicBezTo>
                  <a:cubicBezTo>
                    <a:pt x="17513" y="24376"/>
                    <a:pt x="16488" y="24899"/>
                    <a:pt x="15630" y="25715"/>
                  </a:cubicBezTo>
                  <a:cubicBezTo>
                    <a:pt x="15567" y="25736"/>
                    <a:pt x="15525" y="25757"/>
                    <a:pt x="15442" y="25778"/>
                  </a:cubicBezTo>
                  <a:cubicBezTo>
                    <a:pt x="15107" y="25736"/>
                    <a:pt x="14856" y="25569"/>
                    <a:pt x="14709" y="25234"/>
                  </a:cubicBezTo>
                  <a:cubicBezTo>
                    <a:pt x="14605" y="25025"/>
                    <a:pt x="14416" y="24878"/>
                    <a:pt x="14228" y="24711"/>
                  </a:cubicBezTo>
                  <a:cubicBezTo>
                    <a:pt x="13956" y="24481"/>
                    <a:pt x="13705" y="24209"/>
                    <a:pt x="13475" y="23958"/>
                  </a:cubicBezTo>
                  <a:cubicBezTo>
                    <a:pt x="13077" y="23560"/>
                    <a:pt x="13015" y="23142"/>
                    <a:pt x="13140" y="22640"/>
                  </a:cubicBezTo>
                  <a:cubicBezTo>
                    <a:pt x="13266" y="22179"/>
                    <a:pt x="13328" y="21698"/>
                    <a:pt x="13391" y="21238"/>
                  </a:cubicBezTo>
                  <a:cubicBezTo>
                    <a:pt x="13475" y="20756"/>
                    <a:pt x="13496" y="20275"/>
                    <a:pt x="13266" y="19836"/>
                  </a:cubicBezTo>
                  <a:cubicBezTo>
                    <a:pt x="13245" y="19773"/>
                    <a:pt x="13224" y="19731"/>
                    <a:pt x="13224" y="19647"/>
                  </a:cubicBezTo>
                  <a:cubicBezTo>
                    <a:pt x="13287" y="18518"/>
                    <a:pt x="12805" y="17451"/>
                    <a:pt x="12847" y="16342"/>
                  </a:cubicBezTo>
                  <a:cubicBezTo>
                    <a:pt x="12868" y="16028"/>
                    <a:pt x="12805" y="15693"/>
                    <a:pt x="12743" y="15358"/>
                  </a:cubicBezTo>
                  <a:cubicBezTo>
                    <a:pt x="12554" y="14438"/>
                    <a:pt x="12345" y="13517"/>
                    <a:pt x="12178" y="12596"/>
                  </a:cubicBezTo>
                  <a:cubicBezTo>
                    <a:pt x="12094" y="12136"/>
                    <a:pt x="12031" y="11655"/>
                    <a:pt x="11989" y="11173"/>
                  </a:cubicBezTo>
                  <a:cubicBezTo>
                    <a:pt x="11968" y="11006"/>
                    <a:pt x="11989" y="10860"/>
                    <a:pt x="11968" y="10713"/>
                  </a:cubicBezTo>
                  <a:cubicBezTo>
                    <a:pt x="11675" y="9939"/>
                    <a:pt x="11717" y="9123"/>
                    <a:pt x="11717" y="8307"/>
                  </a:cubicBezTo>
                  <a:cubicBezTo>
                    <a:pt x="11717" y="7972"/>
                    <a:pt x="11696" y="7637"/>
                    <a:pt x="11382" y="7428"/>
                  </a:cubicBezTo>
                  <a:cubicBezTo>
                    <a:pt x="11236" y="7323"/>
                    <a:pt x="11027" y="7219"/>
                    <a:pt x="10838" y="7177"/>
                  </a:cubicBezTo>
                  <a:cubicBezTo>
                    <a:pt x="10566" y="7114"/>
                    <a:pt x="10294" y="7114"/>
                    <a:pt x="10022" y="7177"/>
                  </a:cubicBezTo>
                  <a:cubicBezTo>
                    <a:pt x="8893" y="7344"/>
                    <a:pt x="7805" y="7658"/>
                    <a:pt x="6863" y="8349"/>
                  </a:cubicBezTo>
                  <a:cubicBezTo>
                    <a:pt x="6486" y="8600"/>
                    <a:pt x="6424" y="8767"/>
                    <a:pt x="6256" y="9437"/>
                  </a:cubicBezTo>
                  <a:cubicBezTo>
                    <a:pt x="6528" y="9625"/>
                    <a:pt x="6758" y="9876"/>
                    <a:pt x="6779" y="10274"/>
                  </a:cubicBezTo>
                  <a:cubicBezTo>
                    <a:pt x="6779" y="10483"/>
                    <a:pt x="6884" y="10692"/>
                    <a:pt x="6905" y="10901"/>
                  </a:cubicBezTo>
                  <a:cubicBezTo>
                    <a:pt x="7051" y="11927"/>
                    <a:pt x="7219" y="12910"/>
                    <a:pt x="7595" y="13894"/>
                  </a:cubicBezTo>
                  <a:cubicBezTo>
                    <a:pt x="7721" y="14249"/>
                    <a:pt x="7742" y="14647"/>
                    <a:pt x="7825" y="15065"/>
                  </a:cubicBezTo>
                  <a:cubicBezTo>
                    <a:pt x="6989" y="15421"/>
                    <a:pt x="6277" y="15944"/>
                    <a:pt x="5608" y="16467"/>
                  </a:cubicBezTo>
                  <a:cubicBezTo>
                    <a:pt x="5503" y="16551"/>
                    <a:pt x="5336" y="16614"/>
                    <a:pt x="5210" y="16655"/>
                  </a:cubicBezTo>
                  <a:cubicBezTo>
                    <a:pt x="4917" y="16739"/>
                    <a:pt x="4645" y="16781"/>
                    <a:pt x="4331" y="16844"/>
                  </a:cubicBezTo>
                  <a:cubicBezTo>
                    <a:pt x="4164" y="16865"/>
                    <a:pt x="4017" y="16886"/>
                    <a:pt x="3871" y="16844"/>
                  </a:cubicBezTo>
                  <a:cubicBezTo>
                    <a:pt x="2783" y="16572"/>
                    <a:pt x="1632" y="16425"/>
                    <a:pt x="586" y="15944"/>
                  </a:cubicBezTo>
                  <a:cubicBezTo>
                    <a:pt x="398" y="15881"/>
                    <a:pt x="209" y="15777"/>
                    <a:pt x="0" y="15672"/>
                  </a:cubicBezTo>
                  <a:cubicBezTo>
                    <a:pt x="0" y="14940"/>
                    <a:pt x="188" y="14270"/>
                    <a:pt x="481" y="13642"/>
                  </a:cubicBezTo>
                  <a:cubicBezTo>
                    <a:pt x="732" y="13077"/>
                    <a:pt x="1004" y="12492"/>
                    <a:pt x="1214" y="11906"/>
                  </a:cubicBezTo>
                  <a:cubicBezTo>
                    <a:pt x="1402" y="11320"/>
                    <a:pt x="1716" y="10797"/>
                    <a:pt x="2030" y="10274"/>
                  </a:cubicBezTo>
                  <a:cubicBezTo>
                    <a:pt x="2281" y="9834"/>
                    <a:pt x="2490" y="9353"/>
                    <a:pt x="2615" y="8872"/>
                  </a:cubicBezTo>
                  <a:cubicBezTo>
                    <a:pt x="2783" y="8307"/>
                    <a:pt x="3034" y="7826"/>
                    <a:pt x="3390" y="7323"/>
                  </a:cubicBezTo>
                  <a:cubicBezTo>
                    <a:pt x="4331" y="5880"/>
                    <a:pt x="5210" y="4415"/>
                    <a:pt x="6005" y="2867"/>
                  </a:cubicBezTo>
                  <a:cubicBezTo>
                    <a:pt x="6214" y="2490"/>
                    <a:pt x="6445" y="2093"/>
                    <a:pt x="6696" y="1737"/>
                  </a:cubicBezTo>
                  <a:cubicBezTo>
                    <a:pt x="6989" y="1277"/>
                    <a:pt x="7281" y="816"/>
                    <a:pt x="7386" y="251"/>
                  </a:cubicBezTo>
                  <a:cubicBezTo>
                    <a:pt x="7407" y="189"/>
                    <a:pt x="7491" y="126"/>
                    <a:pt x="7574" y="0"/>
                  </a:cubicBezTo>
                  <a:cubicBezTo>
                    <a:pt x="7721" y="105"/>
                    <a:pt x="7888" y="189"/>
                    <a:pt x="7993" y="293"/>
                  </a:cubicBezTo>
                  <a:cubicBezTo>
                    <a:pt x="8746" y="1046"/>
                    <a:pt x="9499" y="1821"/>
                    <a:pt x="10294" y="2595"/>
                  </a:cubicBezTo>
                  <a:cubicBezTo>
                    <a:pt x="10608" y="2909"/>
                    <a:pt x="10964" y="3202"/>
                    <a:pt x="11341" y="3432"/>
                  </a:cubicBezTo>
                  <a:cubicBezTo>
                    <a:pt x="12324" y="4038"/>
                    <a:pt x="13349" y="4603"/>
                    <a:pt x="14437" y="5231"/>
                  </a:cubicBezTo>
                  <a:cubicBezTo>
                    <a:pt x="14626" y="5733"/>
                    <a:pt x="14814" y="6319"/>
                    <a:pt x="15107" y="6884"/>
                  </a:cubicBezTo>
                  <a:cubicBezTo>
                    <a:pt x="15421" y="7512"/>
                    <a:pt x="16007" y="7847"/>
                    <a:pt x="16697" y="7930"/>
                  </a:cubicBezTo>
                  <a:cubicBezTo>
                    <a:pt x="17304" y="8014"/>
                    <a:pt x="17890" y="7951"/>
                    <a:pt x="18497" y="7930"/>
                  </a:cubicBezTo>
                  <a:cubicBezTo>
                    <a:pt x="18622" y="7930"/>
                    <a:pt x="18810" y="7868"/>
                    <a:pt x="18915" y="7784"/>
                  </a:cubicBezTo>
                  <a:cubicBezTo>
                    <a:pt x="19375" y="7512"/>
                    <a:pt x="20045" y="7303"/>
                    <a:pt x="20338" y="6549"/>
                  </a:cubicBezTo>
                  <a:close/>
                </a:path>
              </a:pathLst>
            </a:custGeom>
            <a:solidFill>
              <a:schemeClr val="accent5"/>
            </a:solidFill>
            <a:ln>
              <a:noFill/>
            </a:ln>
          </p:spPr>
          <p:txBody>
            <a:bodyPr spcFirstLastPara="1" wrap="square" lIns="91425" tIns="91425" rIns="91425" bIns="91425" anchor="ctr" anchorCtr="0">
              <a:noAutofit/>
            </a:bodyPr>
            <a:lstStyle/>
            <a:p>
              <a:endParaRPr>
                <a:latin typeface="+mj-lt"/>
              </a:endParaRPr>
            </a:p>
          </p:txBody>
        </p:sp>
        <p:sp>
          <p:nvSpPr>
            <p:cNvPr id="12" name="Google Shape;369;p37"/>
            <p:cNvSpPr/>
            <p:nvPr/>
          </p:nvSpPr>
          <p:spPr>
            <a:xfrm>
              <a:off x="-1722050" y="1988225"/>
              <a:ext cx="128700" cy="337950"/>
            </a:xfrm>
            <a:custGeom>
              <a:avLst/>
              <a:gdLst/>
              <a:ahLst/>
              <a:cxnLst/>
              <a:rect l="l" t="t" r="r" b="b"/>
              <a:pathLst>
                <a:path w="5148" h="13518" extrusionOk="0">
                  <a:moveTo>
                    <a:pt x="1" y="1173"/>
                  </a:moveTo>
                  <a:cubicBezTo>
                    <a:pt x="586" y="629"/>
                    <a:pt x="1151" y="294"/>
                    <a:pt x="1842" y="231"/>
                  </a:cubicBezTo>
                  <a:cubicBezTo>
                    <a:pt x="2009" y="231"/>
                    <a:pt x="2135" y="126"/>
                    <a:pt x="2260" y="106"/>
                  </a:cubicBezTo>
                  <a:cubicBezTo>
                    <a:pt x="2532" y="43"/>
                    <a:pt x="2783" y="1"/>
                    <a:pt x="3055" y="1"/>
                  </a:cubicBezTo>
                  <a:cubicBezTo>
                    <a:pt x="3474" y="1"/>
                    <a:pt x="3599" y="126"/>
                    <a:pt x="3620" y="524"/>
                  </a:cubicBezTo>
                  <a:cubicBezTo>
                    <a:pt x="3662" y="775"/>
                    <a:pt x="3620" y="1068"/>
                    <a:pt x="3620" y="1340"/>
                  </a:cubicBezTo>
                  <a:cubicBezTo>
                    <a:pt x="3620" y="1758"/>
                    <a:pt x="3620" y="2177"/>
                    <a:pt x="3788" y="2595"/>
                  </a:cubicBezTo>
                  <a:cubicBezTo>
                    <a:pt x="3830" y="2742"/>
                    <a:pt x="3913" y="2951"/>
                    <a:pt x="3892" y="3119"/>
                  </a:cubicBezTo>
                  <a:cubicBezTo>
                    <a:pt x="3809" y="4395"/>
                    <a:pt x="4206" y="5629"/>
                    <a:pt x="4415" y="6843"/>
                  </a:cubicBezTo>
                  <a:cubicBezTo>
                    <a:pt x="4541" y="7554"/>
                    <a:pt x="4667" y="8266"/>
                    <a:pt x="4646" y="8998"/>
                  </a:cubicBezTo>
                  <a:cubicBezTo>
                    <a:pt x="4646" y="9145"/>
                    <a:pt x="4625" y="9312"/>
                    <a:pt x="4667" y="9437"/>
                  </a:cubicBezTo>
                  <a:cubicBezTo>
                    <a:pt x="4855" y="10170"/>
                    <a:pt x="4876" y="10923"/>
                    <a:pt x="4918" y="11655"/>
                  </a:cubicBezTo>
                  <a:cubicBezTo>
                    <a:pt x="4918" y="12011"/>
                    <a:pt x="5064" y="12346"/>
                    <a:pt x="5148" y="12743"/>
                  </a:cubicBezTo>
                  <a:cubicBezTo>
                    <a:pt x="4939" y="12869"/>
                    <a:pt x="4750" y="13015"/>
                    <a:pt x="4562" y="13057"/>
                  </a:cubicBezTo>
                  <a:cubicBezTo>
                    <a:pt x="3913" y="13099"/>
                    <a:pt x="3307" y="13371"/>
                    <a:pt x="2616" y="13518"/>
                  </a:cubicBezTo>
                  <a:cubicBezTo>
                    <a:pt x="2574" y="12262"/>
                    <a:pt x="2323" y="11090"/>
                    <a:pt x="1905" y="9940"/>
                  </a:cubicBezTo>
                  <a:cubicBezTo>
                    <a:pt x="1633" y="9249"/>
                    <a:pt x="1612" y="8517"/>
                    <a:pt x="1507" y="7784"/>
                  </a:cubicBezTo>
                  <a:cubicBezTo>
                    <a:pt x="1737" y="7617"/>
                    <a:pt x="1967" y="7429"/>
                    <a:pt x="2198" y="7220"/>
                  </a:cubicBezTo>
                  <a:cubicBezTo>
                    <a:pt x="2260" y="7136"/>
                    <a:pt x="2344" y="6948"/>
                    <a:pt x="2323" y="6822"/>
                  </a:cubicBezTo>
                  <a:cubicBezTo>
                    <a:pt x="2302" y="6613"/>
                    <a:pt x="2093" y="6571"/>
                    <a:pt x="1905" y="6571"/>
                  </a:cubicBezTo>
                  <a:cubicBezTo>
                    <a:pt x="1716" y="6571"/>
                    <a:pt x="1570" y="6613"/>
                    <a:pt x="1382" y="6676"/>
                  </a:cubicBezTo>
                  <a:cubicBezTo>
                    <a:pt x="733" y="4855"/>
                    <a:pt x="335" y="3035"/>
                    <a:pt x="1" y="1173"/>
                  </a:cubicBezTo>
                  <a:close/>
                </a:path>
              </a:pathLst>
            </a:custGeom>
            <a:solidFill>
              <a:schemeClr val="accent4"/>
            </a:solidFill>
            <a:ln>
              <a:noFill/>
            </a:ln>
          </p:spPr>
          <p:txBody>
            <a:bodyPr spcFirstLastPara="1" wrap="square" lIns="91425" tIns="91425" rIns="91425" bIns="91425" anchor="ctr" anchorCtr="0">
              <a:noAutofit/>
            </a:bodyPr>
            <a:lstStyle/>
            <a:p>
              <a:endParaRPr>
                <a:latin typeface="+mj-lt"/>
              </a:endParaRPr>
            </a:p>
          </p:txBody>
        </p:sp>
        <p:sp>
          <p:nvSpPr>
            <p:cNvPr id="13" name="Google Shape;370;p37"/>
            <p:cNvSpPr/>
            <p:nvPr/>
          </p:nvSpPr>
          <p:spPr>
            <a:xfrm>
              <a:off x="-1927100" y="2205850"/>
              <a:ext cx="251100" cy="128700"/>
            </a:xfrm>
            <a:custGeom>
              <a:avLst/>
              <a:gdLst/>
              <a:ahLst/>
              <a:cxnLst/>
              <a:rect l="l" t="t" r="r" b="b"/>
              <a:pathLst>
                <a:path w="10044" h="5148" extrusionOk="0">
                  <a:moveTo>
                    <a:pt x="9584" y="2469"/>
                  </a:moveTo>
                  <a:cubicBezTo>
                    <a:pt x="9625" y="2699"/>
                    <a:pt x="9709" y="2908"/>
                    <a:pt x="9730" y="3139"/>
                  </a:cubicBezTo>
                  <a:cubicBezTo>
                    <a:pt x="9772" y="3829"/>
                    <a:pt x="9981" y="4478"/>
                    <a:pt x="10044" y="5147"/>
                  </a:cubicBezTo>
                  <a:cubicBezTo>
                    <a:pt x="9521" y="5105"/>
                    <a:pt x="9270" y="5043"/>
                    <a:pt x="8935" y="4708"/>
                  </a:cubicBezTo>
                  <a:cubicBezTo>
                    <a:pt x="8537" y="4310"/>
                    <a:pt x="8098" y="4164"/>
                    <a:pt x="7596" y="4038"/>
                  </a:cubicBezTo>
                  <a:cubicBezTo>
                    <a:pt x="6382" y="3745"/>
                    <a:pt x="5190" y="3473"/>
                    <a:pt x="4039" y="3013"/>
                  </a:cubicBezTo>
                  <a:cubicBezTo>
                    <a:pt x="3767" y="2908"/>
                    <a:pt x="3453" y="2888"/>
                    <a:pt x="3139" y="2888"/>
                  </a:cubicBezTo>
                  <a:cubicBezTo>
                    <a:pt x="2302" y="2846"/>
                    <a:pt x="1465" y="2888"/>
                    <a:pt x="607" y="2888"/>
                  </a:cubicBezTo>
                  <a:cubicBezTo>
                    <a:pt x="398" y="2888"/>
                    <a:pt x="189" y="2846"/>
                    <a:pt x="1" y="2825"/>
                  </a:cubicBezTo>
                  <a:lnTo>
                    <a:pt x="1" y="1548"/>
                  </a:lnTo>
                  <a:cubicBezTo>
                    <a:pt x="377" y="1130"/>
                    <a:pt x="147" y="481"/>
                    <a:pt x="586" y="0"/>
                  </a:cubicBezTo>
                  <a:cubicBezTo>
                    <a:pt x="775" y="63"/>
                    <a:pt x="942" y="84"/>
                    <a:pt x="1130" y="168"/>
                  </a:cubicBezTo>
                  <a:cubicBezTo>
                    <a:pt x="2177" y="628"/>
                    <a:pt x="3327" y="795"/>
                    <a:pt x="4436" y="1025"/>
                  </a:cubicBezTo>
                  <a:cubicBezTo>
                    <a:pt x="4687" y="1067"/>
                    <a:pt x="4980" y="1046"/>
                    <a:pt x="5231" y="1004"/>
                  </a:cubicBezTo>
                  <a:cubicBezTo>
                    <a:pt x="5545" y="942"/>
                    <a:pt x="5817" y="1025"/>
                    <a:pt x="6068" y="1214"/>
                  </a:cubicBezTo>
                  <a:cubicBezTo>
                    <a:pt x="6654" y="1590"/>
                    <a:pt x="7219" y="1988"/>
                    <a:pt x="7805" y="2323"/>
                  </a:cubicBezTo>
                  <a:cubicBezTo>
                    <a:pt x="8349" y="2678"/>
                    <a:pt x="8830" y="2699"/>
                    <a:pt x="9584" y="2469"/>
                  </a:cubicBezTo>
                  <a:close/>
                </a:path>
              </a:pathLst>
            </a:custGeom>
            <a:solidFill>
              <a:schemeClr val="accent5"/>
            </a:solidFill>
            <a:ln>
              <a:noFill/>
            </a:ln>
          </p:spPr>
          <p:txBody>
            <a:bodyPr spcFirstLastPara="1" wrap="square" lIns="91425" tIns="91425" rIns="91425" bIns="91425" anchor="ctr" anchorCtr="0">
              <a:noAutofit/>
            </a:bodyPr>
            <a:lstStyle/>
            <a:p>
              <a:endParaRPr>
                <a:latin typeface="+mj-lt"/>
              </a:endParaRPr>
            </a:p>
          </p:txBody>
        </p:sp>
        <p:sp>
          <p:nvSpPr>
            <p:cNvPr id="14" name="Google Shape;371;p37"/>
            <p:cNvSpPr/>
            <p:nvPr/>
          </p:nvSpPr>
          <p:spPr>
            <a:xfrm>
              <a:off x="-1839225" y="1357400"/>
              <a:ext cx="62800" cy="127125"/>
            </a:xfrm>
            <a:custGeom>
              <a:avLst/>
              <a:gdLst/>
              <a:ahLst/>
              <a:cxnLst/>
              <a:rect l="l" t="t" r="r" b="b"/>
              <a:pathLst>
                <a:path w="2512" h="5085" extrusionOk="0">
                  <a:moveTo>
                    <a:pt x="1716" y="5084"/>
                  </a:moveTo>
                  <a:cubicBezTo>
                    <a:pt x="1612" y="4980"/>
                    <a:pt x="1528" y="4938"/>
                    <a:pt x="1486" y="4854"/>
                  </a:cubicBezTo>
                  <a:cubicBezTo>
                    <a:pt x="1131" y="4227"/>
                    <a:pt x="754" y="3620"/>
                    <a:pt x="419" y="2992"/>
                  </a:cubicBezTo>
                  <a:cubicBezTo>
                    <a:pt x="1" y="2197"/>
                    <a:pt x="126" y="1297"/>
                    <a:pt x="189" y="439"/>
                  </a:cubicBezTo>
                  <a:cubicBezTo>
                    <a:pt x="189" y="209"/>
                    <a:pt x="419" y="21"/>
                    <a:pt x="670" y="21"/>
                  </a:cubicBezTo>
                  <a:cubicBezTo>
                    <a:pt x="900" y="0"/>
                    <a:pt x="1152" y="0"/>
                    <a:pt x="1382" y="0"/>
                  </a:cubicBezTo>
                  <a:cubicBezTo>
                    <a:pt x="1988" y="21"/>
                    <a:pt x="2365" y="377"/>
                    <a:pt x="2428" y="983"/>
                  </a:cubicBezTo>
                  <a:cubicBezTo>
                    <a:pt x="2512" y="1841"/>
                    <a:pt x="2449" y="2720"/>
                    <a:pt x="2093" y="3515"/>
                  </a:cubicBezTo>
                  <a:cubicBezTo>
                    <a:pt x="1988" y="3766"/>
                    <a:pt x="1905" y="4017"/>
                    <a:pt x="1821" y="4289"/>
                  </a:cubicBezTo>
                  <a:cubicBezTo>
                    <a:pt x="1800" y="4520"/>
                    <a:pt x="1779" y="4771"/>
                    <a:pt x="1716" y="5084"/>
                  </a:cubicBezTo>
                  <a:close/>
                </a:path>
              </a:pathLst>
            </a:custGeom>
            <a:solidFill>
              <a:schemeClr val="accent1"/>
            </a:solidFill>
            <a:ln>
              <a:noFill/>
            </a:ln>
          </p:spPr>
          <p:txBody>
            <a:bodyPr spcFirstLastPara="1" wrap="square" lIns="91425" tIns="91425" rIns="91425" bIns="91425" anchor="ctr" anchorCtr="0">
              <a:noAutofit/>
            </a:bodyPr>
            <a:lstStyle/>
            <a:p>
              <a:endParaRPr>
                <a:latin typeface="+mj-lt"/>
              </a:endParaRPr>
            </a:p>
          </p:txBody>
        </p:sp>
        <p:sp>
          <p:nvSpPr>
            <p:cNvPr id="15" name="Google Shape;372;p37"/>
            <p:cNvSpPr/>
            <p:nvPr/>
          </p:nvSpPr>
          <p:spPr>
            <a:xfrm>
              <a:off x="-962000" y="1680125"/>
              <a:ext cx="111975" cy="75875"/>
            </a:xfrm>
            <a:custGeom>
              <a:avLst/>
              <a:gdLst/>
              <a:ahLst/>
              <a:cxnLst/>
              <a:rect l="l" t="t" r="r" b="b"/>
              <a:pathLst>
                <a:path w="4479" h="3035" extrusionOk="0">
                  <a:moveTo>
                    <a:pt x="1" y="2993"/>
                  </a:moveTo>
                  <a:cubicBezTo>
                    <a:pt x="503" y="1968"/>
                    <a:pt x="984" y="1026"/>
                    <a:pt x="1444" y="106"/>
                  </a:cubicBezTo>
                  <a:cubicBezTo>
                    <a:pt x="2177" y="1"/>
                    <a:pt x="2867" y="64"/>
                    <a:pt x="3558" y="106"/>
                  </a:cubicBezTo>
                  <a:cubicBezTo>
                    <a:pt x="4144" y="126"/>
                    <a:pt x="4478" y="963"/>
                    <a:pt x="4081" y="1424"/>
                  </a:cubicBezTo>
                  <a:cubicBezTo>
                    <a:pt x="3244" y="2323"/>
                    <a:pt x="2302" y="3035"/>
                    <a:pt x="1005" y="3035"/>
                  </a:cubicBezTo>
                  <a:cubicBezTo>
                    <a:pt x="691" y="3035"/>
                    <a:pt x="398" y="3014"/>
                    <a:pt x="1" y="2993"/>
                  </a:cubicBezTo>
                  <a:close/>
                </a:path>
              </a:pathLst>
            </a:custGeom>
            <a:solidFill>
              <a:schemeClr val="accent1"/>
            </a:solidFill>
            <a:ln>
              <a:noFill/>
            </a:ln>
          </p:spPr>
          <p:txBody>
            <a:bodyPr spcFirstLastPara="1" wrap="square" lIns="91425" tIns="91425" rIns="91425" bIns="91425" anchor="ctr" anchorCtr="0">
              <a:noAutofit/>
            </a:bodyPr>
            <a:lstStyle/>
            <a:p>
              <a:endParaRPr>
                <a:latin typeface="+mj-lt"/>
              </a:endParaRPr>
            </a:p>
          </p:txBody>
        </p:sp>
        <p:sp>
          <p:nvSpPr>
            <p:cNvPr id="16" name="Google Shape;373;p37"/>
            <p:cNvSpPr/>
            <p:nvPr/>
          </p:nvSpPr>
          <p:spPr>
            <a:xfrm>
              <a:off x="-1511775" y="1933300"/>
              <a:ext cx="91050" cy="34025"/>
            </a:xfrm>
            <a:custGeom>
              <a:avLst/>
              <a:gdLst/>
              <a:ahLst/>
              <a:cxnLst/>
              <a:rect l="l" t="t" r="r" b="b"/>
              <a:pathLst>
                <a:path w="3642" h="1361" extrusionOk="0">
                  <a:moveTo>
                    <a:pt x="3642" y="650"/>
                  </a:moveTo>
                  <a:cubicBezTo>
                    <a:pt x="3265" y="901"/>
                    <a:pt x="3014" y="1131"/>
                    <a:pt x="2700" y="1361"/>
                  </a:cubicBezTo>
                  <a:lnTo>
                    <a:pt x="1382" y="1361"/>
                  </a:lnTo>
                  <a:cubicBezTo>
                    <a:pt x="1235" y="1361"/>
                    <a:pt x="1110" y="1319"/>
                    <a:pt x="942" y="1298"/>
                  </a:cubicBezTo>
                  <a:cubicBezTo>
                    <a:pt x="336" y="1131"/>
                    <a:pt x="1" y="733"/>
                    <a:pt x="22" y="1"/>
                  </a:cubicBezTo>
                  <a:cubicBezTo>
                    <a:pt x="1214" y="189"/>
                    <a:pt x="2344" y="419"/>
                    <a:pt x="3642" y="650"/>
                  </a:cubicBezTo>
                  <a:close/>
                </a:path>
              </a:pathLst>
            </a:custGeom>
            <a:solidFill>
              <a:schemeClr val="accent1"/>
            </a:solidFill>
            <a:ln>
              <a:noFill/>
            </a:ln>
          </p:spPr>
          <p:txBody>
            <a:bodyPr spcFirstLastPara="1" wrap="square" lIns="91425" tIns="91425" rIns="91425" bIns="91425" anchor="ctr" anchorCtr="0">
              <a:noAutofit/>
            </a:bodyPr>
            <a:lstStyle/>
            <a:p>
              <a:endParaRPr>
                <a:latin typeface="+mj-lt"/>
              </a:endParaRPr>
            </a:p>
          </p:txBody>
        </p:sp>
        <p:sp>
          <p:nvSpPr>
            <p:cNvPr id="17" name="Google Shape;374;p37"/>
            <p:cNvSpPr/>
            <p:nvPr/>
          </p:nvSpPr>
          <p:spPr>
            <a:xfrm>
              <a:off x="-1642025" y="2339750"/>
              <a:ext cx="50775" cy="56525"/>
            </a:xfrm>
            <a:custGeom>
              <a:avLst/>
              <a:gdLst/>
              <a:ahLst/>
              <a:cxnLst/>
              <a:rect l="l" t="t" r="r" b="b"/>
              <a:pathLst>
                <a:path w="2031" h="2261" extrusionOk="0">
                  <a:moveTo>
                    <a:pt x="1" y="670"/>
                  </a:moveTo>
                  <a:cubicBezTo>
                    <a:pt x="691" y="105"/>
                    <a:pt x="1340" y="105"/>
                    <a:pt x="2031" y="1"/>
                  </a:cubicBezTo>
                  <a:lnTo>
                    <a:pt x="2031" y="1863"/>
                  </a:lnTo>
                  <a:cubicBezTo>
                    <a:pt x="1842" y="1967"/>
                    <a:pt x="1654" y="2093"/>
                    <a:pt x="1424" y="2260"/>
                  </a:cubicBezTo>
                  <a:cubicBezTo>
                    <a:pt x="838" y="1821"/>
                    <a:pt x="357" y="1319"/>
                    <a:pt x="1" y="670"/>
                  </a:cubicBezTo>
                  <a:close/>
                </a:path>
              </a:pathLst>
            </a:custGeom>
            <a:solidFill>
              <a:srgbClr val="FFFFFF"/>
            </a:solidFill>
            <a:ln>
              <a:noFill/>
            </a:ln>
          </p:spPr>
          <p:txBody>
            <a:bodyPr spcFirstLastPara="1" wrap="square" lIns="91425" tIns="91425" rIns="91425" bIns="91425" anchor="ctr" anchorCtr="0">
              <a:noAutofit/>
            </a:bodyPr>
            <a:lstStyle/>
            <a:p>
              <a:endParaRPr>
                <a:latin typeface="+mj-lt"/>
              </a:endParaRPr>
            </a:p>
          </p:txBody>
        </p:sp>
        <p:sp>
          <p:nvSpPr>
            <p:cNvPr id="18" name="Google Shape;375;p37"/>
            <p:cNvSpPr/>
            <p:nvPr/>
          </p:nvSpPr>
          <p:spPr>
            <a:xfrm>
              <a:off x="-1752375" y="2221000"/>
              <a:ext cx="55975" cy="30900"/>
            </a:xfrm>
            <a:custGeom>
              <a:avLst/>
              <a:gdLst/>
              <a:ahLst/>
              <a:cxnLst/>
              <a:rect l="l" t="t" r="r" b="b"/>
              <a:pathLst>
                <a:path w="2239" h="1236" extrusionOk="0">
                  <a:moveTo>
                    <a:pt x="0" y="294"/>
                  </a:moveTo>
                  <a:cubicBezTo>
                    <a:pt x="167" y="85"/>
                    <a:pt x="293" y="1"/>
                    <a:pt x="502" y="85"/>
                  </a:cubicBezTo>
                  <a:cubicBezTo>
                    <a:pt x="942" y="210"/>
                    <a:pt x="1360" y="503"/>
                    <a:pt x="1883" y="461"/>
                  </a:cubicBezTo>
                  <a:cubicBezTo>
                    <a:pt x="2092" y="461"/>
                    <a:pt x="2197" y="629"/>
                    <a:pt x="2218" y="817"/>
                  </a:cubicBezTo>
                  <a:cubicBezTo>
                    <a:pt x="2239" y="984"/>
                    <a:pt x="1988" y="1235"/>
                    <a:pt x="1799" y="1235"/>
                  </a:cubicBezTo>
                  <a:cubicBezTo>
                    <a:pt x="1695" y="1235"/>
                    <a:pt x="1569" y="1194"/>
                    <a:pt x="1465" y="1152"/>
                  </a:cubicBezTo>
                  <a:cubicBezTo>
                    <a:pt x="963" y="838"/>
                    <a:pt x="502" y="545"/>
                    <a:pt x="0" y="294"/>
                  </a:cubicBezTo>
                  <a:close/>
                </a:path>
              </a:pathLst>
            </a:custGeom>
            <a:solidFill>
              <a:schemeClr val="accent5"/>
            </a:solidFill>
            <a:ln>
              <a:noFill/>
            </a:ln>
          </p:spPr>
          <p:txBody>
            <a:bodyPr spcFirstLastPara="1" wrap="square" lIns="91425" tIns="91425" rIns="91425" bIns="91425" anchor="ctr" anchorCtr="0">
              <a:noAutofit/>
            </a:bodyPr>
            <a:lstStyle/>
            <a:p>
              <a:endParaRPr>
                <a:latin typeface="+mj-lt"/>
              </a:endParaRPr>
            </a:p>
          </p:txBody>
        </p:sp>
        <p:sp>
          <p:nvSpPr>
            <p:cNvPr id="19" name="Google Shape;376;p37"/>
            <p:cNvSpPr/>
            <p:nvPr/>
          </p:nvSpPr>
          <p:spPr>
            <a:xfrm>
              <a:off x="-1726750" y="2191725"/>
              <a:ext cx="24075" cy="22500"/>
            </a:xfrm>
            <a:custGeom>
              <a:avLst/>
              <a:gdLst/>
              <a:ahLst/>
              <a:cxnLst/>
              <a:rect l="l" t="t" r="r" b="b"/>
              <a:pathLst>
                <a:path w="963" h="900" extrusionOk="0">
                  <a:moveTo>
                    <a:pt x="0" y="481"/>
                  </a:moveTo>
                  <a:cubicBezTo>
                    <a:pt x="210" y="147"/>
                    <a:pt x="461" y="21"/>
                    <a:pt x="837" y="0"/>
                  </a:cubicBezTo>
                  <a:cubicBezTo>
                    <a:pt x="879" y="209"/>
                    <a:pt x="921" y="440"/>
                    <a:pt x="963" y="649"/>
                  </a:cubicBezTo>
                  <a:cubicBezTo>
                    <a:pt x="565" y="900"/>
                    <a:pt x="335" y="649"/>
                    <a:pt x="0" y="481"/>
                  </a:cubicBezTo>
                  <a:close/>
                </a:path>
              </a:pathLst>
            </a:custGeom>
            <a:solidFill>
              <a:schemeClr val="accent5"/>
            </a:solidFill>
            <a:ln>
              <a:noFill/>
            </a:ln>
          </p:spPr>
          <p:txBody>
            <a:bodyPr spcFirstLastPara="1" wrap="square" lIns="91425" tIns="91425" rIns="91425" bIns="91425" anchor="ctr" anchorCtr="0">
              <a:noAutofit/>
            </a:bodyPr>
            <a:lstStyle/>
            <a:p>
              <a:endParaRPr>
                <a:latin typeface="+mj-lt"/>
              </a:endParaRPr>
            </a:p>
          </p:txBody>
        </p:sp>
        <p:sp>
          <p:nvSpPr>
            <p:cNvPr id="20" name="Google Shape;377;p37"/>
            <p:cNvSpPr/>
            <p:nvPr/>
          </p:nvSpPr>
          <p:spPr>
            <a:xfrm>
              <a:off x="-1748200" y="1455700"/>
              <a:ext cx="211250" cy="206300"/>
            </a:xfrm>
            <a:custGeom>
              <a:avLst/>
              <a:gdLst/>
              <a:ahLst/>
              <a:cxnLst/>
              <a:rect l="l" t="t" r="r" b="b"/>
              <a:pathLst>
                <a:path w="8450" h="8252" extrusionOk="0">
                  <a:moveTo>
                    <a:pt x="3345" y="1"/>
                  </a:moveTo>
                  <a:cubicBezTo>
                    <a:pt x="2812" y="1"/>
                    <a:pt x="2295" y="220"/>
                    <a:pt x="1842" y="734"/>
                  </a:cubicBezTo>
                  <a:cubicBezTo>
                    <a:pt x="1612" y="1006"/>
                    <a:pt x="1402" y="1341"/>
                    <a:pt x="1277" y="1696"/>
                  </a:cubicBezTo>
                  <a:cubicBezTo>
                    <a:pt x="524" y="2073"/>
                    <a:pt x="0" y="2784"/>
                    <a:pt x="63" y="4019"/>
                  </a:cubicBezTo>
                  <a:cubicBezTo>
                    <a:pt x="168" y="5505"/>
                    <a:pt x="1068" y="6760"/>
                    <a:pt x="2218" y="7430"/>
                  </a:cubicBezTo>
                  <a:cubicBezTo>
                    <a:pt x="2637" y="7869"/>
                    <a:pt x="3160" y="8204"/>
                    <a:pt x="3829" y="8246"/>
                  </a:cubicBezTo>
                  <a:cubicBezTo>
                    <a:pt x="3883" y="8250"/>
                    <a:pt x="3936" y="8252"/>
                    <a:pt x="3988" y="8252"/>
                  </a:cubicBezTo>
                  <a:cubicBezTo>
                    <a:pt x="4446" y="8252"/>
                    <a:pt x="4849" y="8092"/>
                    <a:pt x="5169" y="7848"/>
                  </a:cubicBezTo>
                  <a:cubicBezTo>
                    <a:pt x="5817" y="7639"/>
                    <a:pt x="6424" y="7220"/>
                    <a:pt x="6926" y="6551"/>
                  </a:cubicBezTo>
                  <a:cubicBezTo>
                    <a:pt x="8450" y="4445"/>
                    <a:pt x="5744" y="1"/>
                    <a:pt x="3345" y="1"/>
                  </a:cubicBezTo>
                  <a:close/>
                </a:path>
              </a:pathLst>
            </a:custGeom>
            <a:solidFill>
              <a:schemeClr val="accent6"/>
            </a:solidFill>
            <a:ln>
              <a:noFill/>
            </a:ln>
          </p:spPr>
          <p:txBody>
            <a:bodyPr spcFirstLastPara="1" wrap="square" lIns="91425" tIns="91425" rIns="91425" bIns="91425" anchor="ctr" anchorCtr="0">
              <a:noAutofit/>
            </a:bodyPr>
            <a:lstStyle/>
            <a:p>
              <a:endParaRPr>
                <a:latin typeface="+mj-lt"/>
              </a:endParaRPr>
            </a:p>
          </p:txBody>
        </p:sp>
        <p:sp>
          <p:nvSpPr>
            <p:cNvPr id="21" name="Google Shape;378;p37"/>
            <p:cNvSpPr/>
            <p:nvPr/>
          </p:nvSpPr>
          <p:spPr>
            <a:xfrm>
              <a:off x="-1228775" y="1649625"/>
              <a:ext cx="220250" cy="167775"/>
            </a:xfrm>
            <a:custGeom>
              <a:avLst/>
              <a:gdLst/>
              <a:ahLst/>
              <a:cxnLst/>
              <a:rect l="l" t="t" r="r" b="b"/>
              <a:pathLst>
                <a:path w="8810" h="6711" extrusionOk="0">
                  <a:moveTo>
                    <a:pt x="5246" y="1"/>
                  </a:moveTo>
                  <a:cubicBezTo>
                    <a:pt x="4260" y="1"/>
                    <a:pt x="3239" y="372"/>
                    <a:pt x="2511" y="970"/>
                  </a:cubicBezTo>
                  <a:cubicBezTo>
                    <a:pt x="2490" y="991"/>
                    <a:pt x="2449" y="1012"/>
                    <a:pt x="2407" y="1033"/>
                  </a:cubicBezTo>
                  <a:cubicBezTo>
                    <a:pt x="2260" y="1137"/>
                    <a:pt x="2114" y="1284"/>
                    <a:pt x="1988" y="1409"/>
                  </a:cubicBezTo>
                  <a:cubicBezTo>
                    <a:pt x="1528" y="1702"/>
                    <a:pt x="1130" y="2037"/>
                    <a:pt x="879" y="2455"/>
                  </a:cubicBezTo>
                  <a:cubicBezTo>
                    <a:pt x="1" y="3711"/>
                    <a:pt x="817" y="5196"/>
                    <a:pt x="1967" y="5908"/>
                  </a:cubicBezTo>
                  <a:cubicBezTo>
                    <a:pt x="2344" y="6305"/>
                    <a:pt x="2804" y="6619"/>
                    <a:pt x="3348" y="6682"/>
                  </a:cubicBezTo>
                  <a:cubicBezTo>
                    <a:pt x="3469" y="6701"/>
                    <a:pt x="3588" y="6711"/>
                    <a:pt x="3704" y="6711"/>
                  </a:cubicBezTo>
                  <a:cubicBezTo>
                    <a:pt x="4092" y="6711"/>
                    <a:pt x="4454" y="6608"/>
                    <a:pt x="4792" y="6431"/>
                  </a:cubicBezTo>
                  <a:cubicBezTo>
                    <a:pt x="5503" y="6326"/>
                    <a:pt x="6194" y="6033"/>
                    <a:pt x="6780" y="5573"/>
                  </a:cubicBezTo>
                  <a:cubicBezTo>
                    <a:pt x="8119" y="4464"/>
                    <a:pt x="8809" y="2560"/>
                    <a:pt x="7638" y="1074"/>
                  </a:cubicBezTo>
                  <a:cubicBezTo>
                    <a:pt x="7044" y="320"/>
                    <a:pt x="6160" y="1"/>
                    <a:pt x="5246" y="1"/>
                  </a:cubicBezTo>
                  <a:close/>
                </a:path>
              </a:pathLst>
            </a:custGeom>
            <a:solidFill>
              <a:schemeClr val="accent6"/>
            </a:solidFill>
            <a:ln>
              <a:noFill/>
            </a:ln>
          </p:spPr>
          <p:txBody>
            <a:bodyPr spcFirstLastPara="1" wrap="square" lIns="91425" tIns="91425" rIns="91425" bIns="91425" anchor="ctr" anchorCtr="0">
              <a:noAutofit/>
            </a:bodyPr>
            <a:lstStyle/>
            <a:p>
              <a:endParaRPr>
                <a:latin typeface="+mj-lt"/>
              </a:endParaRPr>
            </a:p>
          </p:txBody>
        </p:sp>
        <p:sp>
          <p:nvSpPr>
            <p:cNvPr id="22" name="Google Shape;379;p37"/>
            <p:cNvSpPr/>
            <p:nvPr/>
          </p:nvSpPr>
          <p:spPr>
            <a:xfrm>
              <a:off x="-2314175" y="910675"/>
              <a:ext cx="1628400" cy="1733025"/>
            </a:xfrm>
            <a:custGeom>
              <a:avLst/>
              <a:gdLst/>
              <a:ahLst/>
              <a:cxnLst/>
              <a:rect l="l" t="t" r="r" b="b"/>
              <a:pathLst>
                <a:path w="65136" h="69321" extrusionOk="0">
                  <a:moveTo>
                    <a:pt x="14626" y="54715"/>
                  </a:moveTo>
                  <a:cubicBezTo>
                    <a:pt x="14396" y="53397"/>
                    <a:pt x="14709" y="52309"/>
                    <a:pt x="15170" y="51221"/>
                  </a:cubicBezTo>
                  <a:cubicBezTo>
                    <a:pt x="15044" y="51096"/>
                    <a:pt x="14960" y="50970"/>
                    <a:pt x="14814" y="50845"/>
                  </a:cubicBezTo>
                  <a:cubicBezTo>
                    <a:pt x="14437" y="50552"/>
                    <a:pt x="14061" y="50238"/>
                    <a:pt x="13663" y="49966"/>
                  </a:cubicBezTo>
                  <a:cubicBezTo>
                    <a:pt x="12931" y="49506"/>
                    <a:pt x="12387" y="48878"/>
                    <a:pt x="11906" y="48166"/>
                  </a:cubicBezTo>
                  <a:cubicBezTo>
                    <a:pt x="11403" y="47434"/>
                    <a:pt x="10964" y="46702"/>
                    <a:pt x="10441" y="45990"/>
                  </a:cubicBezTo>
                  <a:cubicBezTo>
                    <a:pt x="9520" y="44777"/>
                    <a:pt x="9813" y="43354"/>
                    <a:pt x="10671" y="42266"/>
                  </a:cubicBezTo>
                  <a:cubicBezTo>
                    <a:pt x="10943" y="41910"/>
                    <a:pt x="11194" y="41596"/>
                    <a:pt x="11466" y="41283"/>
                  </a:cubicBezTo>
                  <a:cubicBezTo>
                    <a:pt x="11613" y="41115"/>
                    <a:pt x="11780" y="40927"/>
                    <a:pt x="11968" y="40801"/>
                  </a:cubicBezTo>
                  <a:cubicBezTo>
                    <a:pt x="13391" y="39692"/>
                    <a:pt x="14835" y="38625"/>
                    <a:pt x="16279" y="37537"/>
                  </a:cubicBezTo>
                  <a:cubicBezTo>
                    <a:pt x="16488" y="37370"/>
                    <a:pt x="16718" y="37244"/>
                    <a:pt x="16948" y="37077"/>
                  </a:cubicBezTo>
                  <a:cubicBezTo>
                    <a:pt x="17827" y="36554"/>
                    <a:pt x="18685" y="36093"/>
                    <a:pt x="19522" y="35549"/>
                  </a:cubicBezTo>
                  <a:cubicBezTo>
                    <a:pt x="20505" y="34922"/>
                    <a:pt x="21551" y="34399"/>
                    <a:pt x="22660" y="33980"/>
                  </a:cubicBezTo>
                  <a:cubicBezTo>
                    <a:pt x="22786" y="33917"/>
                    <a:pt x="22911" y="33876"/>
                    <a:pt x="23079" y="33792"/>
                  </a:cubicBezTo>
                  <a:cubicBezTo>
                    <a:pt x="23016" y="33624"/>
                    <a:pt x="22995" y="33520"/>
                    <a:pt x="22974" y="33415"/>
                  </a:cubicBezTo>
                  <a:cubicBezTo>
                    <a:pt x="22347" y="31888"/>
                    <a:pt x="21698" y="30360"/>
                    <a:pt x="21091" y="28812"/>
                  </a:cubicBezTo>
                  <a:cubicBezTo>
                    <a:pt x="20756" y="27871"/>
                    <a:pt x="20714" y="26887"/>
                    <a:pt x="20694" y="25883"/>
                  </a:cubicBezTo>
                  <a:cubicBezTo>
                    <a:pt x="20673" y="25318"/>
                    <a:pt x="20694" y="24732"/>
                    <a:pt x="20694" y="24188"/>
                  </a:cubicBezTo>
                  <a:cubicBezTo>
                    <a:pt x="20442" y="23979"/>
                    <a:pt x="20170" y="23832"/>
                    <a:pt x="19982" y="23581"/>
                  </a:cubicBezTo>
                  <a:cubicBezTo>
                    <a:pt x="19794" y="23372"/>
                    <a:pt x="19731" y="23121"/>
                    <a:pt x="19606" y="22891"/>
                  </a:cubicBezTo>
                  <a:cubicBezTo>
                    <a:pt x="19396" y="22535"/>
                    <a:pt x="19187" y="22200"/>
                    <a:pt x="18999" y="21886"/>
                  </a:cubicBezTo>
                  <a:cubicBezTo>
                    <a:pt x="18559" y="21154"/>
                    <a:pt x="18266" y="20380"/>
                    <a:pt x="18350" y="19480"/>
                  </a:cubicBezTo>
                  <a:cubicBezTo>
                    <a:pt x="18371" y="19083"/>
                    <a:pt x="18350" y="18706"/>
                    <a:pt x="18371" y="18308"/>
                  </a:cubicBezTo>
                  <a:cubicBezTo>
                    <a:pt x="18392" y="17681"/>
                    <a:pt x="18894" y="17179"/>
                    <a:pt x="19522" y="17137"/>
                  </a:cubicBezTo>
                  <a:lnTo>
                    <a:pt x="19606" y="17137"/>
                  </a:lnTo>
                  <a:cubicBezTo>
                    <a:pt x="21007" y="17074"/>
                    <a:pt x="21175" y="17158"/>
                    <a:pt x="22116" y="18329"/>
                  </a:cubicBezTo>
                  <a:cubicBezTo>
                    <a:pt x="22891" y="17471"/>
                    <a:pt x="23623" y="16551"/>
                    <a:pt x="24627" y="15902"/>
                  </a:cubicBezTo>
                  <a:cubicBezTo>
                    <a:pt x="24523" y="15714"/>
                    <a:pt x="24313" y="15818"/>
                    <a:pt x="24146" y="15798"/>
                  </a:cubicBezTo>
                  <a:cubicBezTo>
                    <a:pt x="23999" y="15777"/>
                    <a:pt x="23832" y="15798"/>
                    <a:pt x="23707" y="15798"/>
                  </a:cubicBezTo>
                  <a:cubicBezTo>
                    <a:pt x="23267" y="15818"/>
                    <a:pt x="22870" y="15630"/>
                    <a:pt x="22535" y="15400"/>
                  </a:cubicBezTo>
                  <a:cubicBezTo>
                    <a:pt x="22388" y="15295"/>
                    <a:pt x="22242" y="15170"/>
                    <a:pt x="22158" y="15002"/>
                  </a:cubicBezTo>
                  <a:cubicBezTo>
                    <a:pt x="21865" y="14521"/>
                    <a:pt x="22012" y="13308"/>
                    <a:pt x="22388" y="12889"/>
                  </a:cubicBezTo>
                  <a:cubicBezTo>
                    <a:pt x="22451" y="12805"/>
                    <a:pt x="22535" y="12764"/>
                    <a:pt x="22577" y="12701"/>
                  </a:cubicBezTo>
                  <a:cubicBezTo>
                    <a:pt x="23288" y="11613"/>
                    <a:pt x="24418" y="11090"/>
                    <a:pt x="25506" y="10546"/>
                  </a:cubicBezTo>
                  <a:cubicBezTo>
                    <a:pt x="25778" y="10399"/>
                    <a:pt x="26029" y="10274"/>
                    <a:pt x="26322" y="10148"/>
                  </a:cubicBezTo>
                  <a:cubicBezTo>
                    <a:pt x="26134" y="9604"/>
                    <a:pt x="25820" y="9144"/>
                    <a:pt x="25485" y="8767"/>
                  </a:cubicBezTo>
                  <a:cubicBezTo>
                    <a:pt x="25150" y="8370"/>
                    <a:pt x="25046" y="7951"/>
                    <a:pt x="25046" y="7428"/>
                  </a:cubicBezTo>
                  <a:cubicBezTo>
                    <a:pt x="25067" y="6675"/>
                    <a:pt x="25004" y="5943"/>
                    <a:pt x="25360" y="5210"/>
                  </a:cubicBezTo>
                  <a:cubicBezTo>
                    <a:pt x="25569" y="4792"/>
                    <a:pt x="25778" y="4415"/>
                    <a:pt x="26155" y="4122"/>
                  </a:cubicBezTo>
                  <a:cubicBezTo>
                    <a:pt x="26343" y="3997"/>
                    <a:pt x="26510" y="3871"/>
                    <a:pt x="26657" y="3746"/>
                  </a:cubicBezTo>
                  <a:cubicBezTo>
                    <a:pt x="27264" y="3160"/>
                    <a:pt x="27975" y="2950"/>
                    <a:pt x="28812" y="3013"/>
                  </a:cubicBezTo>
                  <a:cubicBezTo>
                    <a:pt x="29356" y="3034"/>
                    <a:pt x="29879" y="3055"/>
                    <a:pt x="30235" y="3557"/>
                  </a:cubicBezTo>
                  <a:cubicBezTo>
                    <a:pt x="30318" y="3662"/>
                    <a:pt x="30507" y="3683"/>
                    <a:pt x="30611" y="3746"/>
                  </a:cubicBezTo>
                  <a:cubicBezTo>
                    <a:pt x="30841" y="3578"/>
                    <a:pt x="30758" y="3390"/>
                    <a:pt x="30800" y="3222"/>
                  </a:cubicBezTo>
                  <a:cubicBezTo>
                    <a:pt x="30821" y="3055"/>
                    <a:pt x="30821" y="2909"/>
                    <a:pt x="30800" y="2762"/>
                  </a:cubicBezTo>
                  <a:cubicBezTo>
                    <a:pt x="30632" y="1549"/>
                    <a:pt x="31867" y="335"/>
                    <a:pt x="33038" y="105"/>
                  </a:cubicBezTo>
                  <a:cubicBezTo>
                    <a:pt x="33582" y="0"/>
                    <a:pt x="34085" y="126"/>
                    <a:pt x="34482" y="502"/>
                  </a:cubicBezTo>
                  <a:cubicBezTo>
                    <a:pt x="34838" y="837"/>
                    <a:pt x="35215" y="1193"/>
                    <a:pt x="35528" y="1611"/>
                  </a:cubicBezTo>
                  <a:cubicBezTo>
                    <a:pt x="36051" y="2323"/>
                    <a:pt x="36512" y="3055"/>
                    <a:pt x="36888" y="3850"/>
                  </a:cubicBezTo>
                  <a:cubicBezTo>
                    <a:pt x="36993" y="4059"/>
                    <a:pt x="37119" y="4227"/>
                    <a:pt x="37286" y="4499"/>
                  </a:cubicBezTo>
                  <a:cubicBezTo>
                    <a:pt x="37495" y="4101"/>
                    <a:pt x="37621" y="3766"/>
                    <a:pt x="37809" y="3474"/>
                  </a:cubicBezTo>
                  <a:cubicBezTo>
                    <a:pt x="38500" y="2448"/>
                    <a:pt x="39378" y="1590"/>
                    <a:pt x="40383" y="858"/>
                  </a:cubicBezTo>
                  <a:cubicBezTo>
                    <a:pt x="40948" y="461"/>
                    <a:pt x="41575" y="293"/>
                    <a:pt x="42245" y="314"/>
                  </a:cubicBezTo>
                  <a:cubicBezTo>
                    <a:pt x="42977" y="335"/>
                    <a:pt x="43689" y="314"/>
                    <a:pt x="44421" y="314"/>
                  </a:cubicBezTo>
                  <a:cubicBezTo>
                    <a:pt x="44735" y="314"/>
                    <a:pt x="45028" y="398"/>
                    <a:pt x="45258" y="565"/>
                  </a:cubicBezTo>
                  <a:cubicBezTo>
                    <a:pt x="45614" y="837"/>
                    <a:pt x="46011" y="1046"/>
                    <a:pt x="46388" y="1339"/>
                  </a:cubicBezTo>
                  <a:cubicBezTo>
                    <a:pt x="47455" y="2176"/>
                    <a:pt x="48166" y="3181"/>
                    <a:pt x="48166" y="4603"/>
                  </a:cubicBezTo>
                  <a:cubicBezTo>
                    <a:pt x="48166" y="4708"/>
                    <a:pt x="48187" y="4813"/>
                    <a:pt x="48229" y="5022"/>
                  </a:cubicBezTo>
                  <a:cubicBezTo>
                    <a:pt x="48522" y="4813"/>
                    <a:pt x="48794" y="4687"/>
                    <a:pt x="49024" y="4499"/>
                  </a:cubicBezTo>
                  <a:cubicBezTo>
                    <a:pt x="49736" y="3976"/>
                    <a:pt x="50510" y="3704"/>
                    <a:pt x="51368" y="3766"/>
                  </a:cubicBezTo>
                  <a:cubicBezTo>
                    <a:pt x="51849" y="3787"/>
                    <a:pt x="52351" y="3766"/>
                    <a:pt x="52811" y="3766"/>
                  </a:cubicBezTo>
                  <a:cubicBezTo>
                    <a:pt x="53544" y="3787"/>
                    <a:pt x="54171" y="3997"/>
                    <a:pt x="54673" y="4541"/>
                  </a:cubicBezTo>
                  <a:cubicBezTo>
                    <a:pt x="54820" y="4729"/>
                    <a:pt x="55008" y="4896"/>
                    <a:pt x="55176" y="5064"/>
                  </a:cubicBezTo>
                  <a:cubicBezTo>
                    <a:pt x="55238" y="5147"/>
                    <a:pt x="55343" y="5252"/>
                    <a:pt x="55385" y="5357"/>
                  </a:cubicBezTo>
                  <a:cubicBezTo>
                    <a:pt x="55531" y="6047"/>
                    <a:pt x="55866" y="6717"/>
                    <a:pt x="55615" y="7512"/>
                  </a:cubicBezTo>
                  <a:lnTo>
                    <a:pt x="56054" y="7512"/>
                  </a:lnTo>
                  <a:cubicBezTo>
                    <a:pt x="56347" y="7470"/>
                    <a:pt x="56661" y="7428"/>
                    <a:pt x="56954" y="7407"/>
                  </a:cubicBezTo>
                  <a:cubicBezTo>
                    <a:pt x="57394" y="7365"/>
                    <a:pt x="57854" y="7428"/>
                    <a:pt x="58314" y="7407"/>
                  </a:cubicBezTo>
                  <a:cubicBezTo>
                    <a:pt x="59507" y="7324"/>
                    <a:pt x="60469" y="7847"/>
                    <a:pt x="61285" y="8663"/>
                  </a:cubicBezTo>
                  <a:cubicBezTo>
                    <a:pt x="61516" y="8893"/>
                    <a:pt x="61725" y="9144"/>
                    <a:pt x="61913" y="9416"/>
                  </a:cubicBezTo>
                  <a:cubicBezTo>
                    <a:pt x="62666" y="10399"/>
                    <a:pt x="62666" y="11299"/>
                    <a:pt x="61871" y="12261"/>
                  </a:cubicBezTo>
                  <a:cubicBezTo>
                    <a:pt x="61767" y="12366"/>
                    <a:pt x="61683" y="12492"/>
                    <a:pt x="61599" y="12596"/>
                  </a:cubicBezTo>
                  <a:cubicBezTo>
                    <a:pt x="61725" y="12847"/>
                    <a:pt x="61934" y="12743"/>
                    <a:pt x="62101" y="12785"/>
                  </a:cubicBezTo>
                  <a:cubicBezTo>
                    <a:pt x="62541" y="12952"/>
                    <a:pt x="63022" y="13078"/>
                    <a:pt x="63440" y="13287"/>
                  </a:cubicBezTo>
                  <a:cubicBezTo>
                    <a:pt x="63984" y="13580"/>
                    <a:pt x="64340" y="14019"/>
                    <a:pt x="64487" y="14668"/>
                  </a:cubicBezTo>
                  <a:cubicBezTo>
                    <a:pt x="64591" y="15254"/>
                    <a:pt x="64654" y="15798"/>
                    <a:pt x="64633" y="16363"/>
                  </a:cubicBezTo>
                  <a:cubicBezTo>
                    <a:pt x="64633" y="17095"/>
                    <a:pt x="64298" y="17618"/>
                    <a:pt x="63692" y="17995"/>
                  </a:cubicBezTo>
                  <a:cubicBezTo>
                    <a:pt x="63482" y="18120"/>
                    <a:pt x="63294" y="18225"/>
                    <a:pt x="63043" y="18392"/>
                  </a:cubicBezTo>
                  <a:cubicBezTo>
                    <a:pt x="63189" y="18873"/>
                    <a:pt x="63399" y="19292"/>
                    <a:pt x="63712" y="19668"/>
                  </a:cubicBezTo>
                  <a:cubicBezTo>
                    <a:pt x="63901" y="19878"/>
                    <a:pt x="64026" y="20108"/>
                    <a:pt x="64131" y="20338"/>
                  </a:cubicBezTo>
                  <a:cubicBezTo>
                    <a:pt x="64319" y="20756"/>
                    <a:pt x="64487" y="21175"/>
                    <a:pt x="64654" y="21593"/>
                  </a:cubicBezTo>
                  <a:cubicBezTo>
                    <a:pt x="65135" y="22640"/>
                    <a:pt x="64717" y="23623"/>
                    <a:pt x="63650" y="24000"/>
                  </a:cubicBezTo>
                  <a:cubicBezTo>
                    <a:pt x="62959" y="24272"/>
                    <a:pt x="62290" y="24481"/>
                    <a:pt x="61516" y="24460"/>
                  </a:cubicBezTo>
                  <a:cubicBezTo>
                    <a:pt x="61160" y="24899"/>
                    <a:pt x="60992" y="25422"/>
                    <a:pt x="60825" y="25925"/>
                  </a:cubicBezTo>
                  <a:cubicBezTo>
                    <a:pt x="60658" y="26364"/>
                    <a:pt x="60407" y="26699"/>
                    <a:pt x="60030" y="27013"/>
                  </a:cubicBezTo>
                  <a:cubicBezTo>
                    <a:pt x="59570" y="27410"/>
                    <a:pt x="59047" y="27598"/>
                    <a:pt x="58440" y="27389"/>
                  </a:cubicBezTo>
                  <a:cubicBezTo>
                    <a:pt x="58105" y="27285"/>
                    <a:pt x="57749" y="27138"/>
                    <a:pt x="57414" y="27034"/>
                  </a:cubicBezTo>
                  <a:cubicBezTo>
                    <a:pt x="57268" y="26992"/>
                    <a:pt x="57080" y="26908"/>
                    <a:pt x="56891" y="26824"/>
                  </a:cubicBezTo>
                  <a:cubicBezTo>
                    <a:pt x="56557" y="27933"/>
                    <a:pt x="56034" y="28979"/>
                    <a:pt x="55824" y="30151"/>
                  </a:cubicBezTo>
                  <a:lnTo>
                    <a:pt x="57394" y="30151"/>
                  </a:lnTo>
                  <a:cubicBezTo>
                    <a:pt x="57958" y="30172"/>
                    <a:pt x="58440" y="30381"/>
                    <a:pt x="58775" y="30863"/>
                  </a:cubicBezTo>
                  <a:cubicBezTo>
                    <a:pt x="59235" y="31511"/>
                    <a:pt x="59277" y="32139"/>
                    <a:pt x="58754" y="32746"/>
                  </a:cubicBezTo>
                  <a:cubicBezTo>
                    <a:pt x="57666" y="33938"/>
                    <a:pt x="56389" y="34796"/>
                    <a:pt x="54694" y="34754"/>
                  </a:cubicBezTo>
                  <a:cubicBezTo>
                    <a:pt x="54150" y="34733"/>
                    <a:pt x="53627" y="34713"/>
                    <a:pt x="52958" y="34671"/>
                  </a:cubicBezTo>
                  <a:cubicBezTo>
                    <a:pt x="52288" y="35319"/>
                    <a:pt x="51598" y="36052"/>
                    <a:pt x="50824" y="36721"/>
                  </a:cubicBezTo>
                  <a:cubicBezTo>
                    <a:pt x="50070" y="37349"/>
                    <a:pt x="49233" y="37872"/>
                    <a:pt x="48417" y="38437"/>
                  </a:cubicBezTo>
                  <a:cubicBezTo>
                    <a:pt x="48438" y="38667"/>
                    <a:pt x="48627" y="38646"/>
                    <a:pt x="48752" y="38667"/>
                  </a:cubicBezTo>
                  <a:cubicBezTo>
                    <a:pt x="49464" y="38897"/>
                    <a:pt x="50112" y="39169"/>
                    <a:pt x="50740" y="39546"/>
                  </a:cubicBezTo>
                  <a:cubicBezTo>
                    <a:pt x="51556" y="40006"/>
                    <a:pt x="52372" y="40467"/>
                    <a:pt x="53251" y="40759"/>
                  </a:cubicBezTo>
                  <a:cubicBezTo>
                    <a:pt x="53355" y="40822"/>
                    <a:pt x="53481" y="40843"/>
                    <a:pt x="53585" y="40927"/>
                  </a:cubicBezTo>
                  <a:cubicBezTo>
                    <a:pt x="55197" y="41847"/>
                    <a:pt x="56808" y="42705"/>
                    <a:pt x="58293" y="43772"/>
                  </a:cubicBezTo>
                  <a:cubicBezTo>
                    <a:pt x="59026" y="44296"/>
                    <a:pt x="59507" y="44986"/>
                    <a:pt x="59695" y="45823"/>
                  </a:cubicBezTo>
                  <a:cubicBezTo>
                    <a:pt x="59863" y="46702"/>
                    <a:pt x="59632" y="47560"/>
                    <a:pt x="59026" y="48250"/>
                  </a:cubicBezTo>
                  <a:cubicBezTo>
                    <a:pt x="58503" y="48857"/>
                    <a:pt x="57875" y="49401"/>
                    <a:pt x="57247" y="49924"/>
                  </a:cubicBezTo>
                  <a:cubicBezTo>
                    <a:pt x="55531" y="51368"/>
                    <a:pt x="53565" y="52414"/>
                    <a:pt x="51640" y="53502"/>
                  </a:cubicBezTo>
                  <a:cubicBezTo>
                    <a:pt x="51075" y="53816"/>
                    <a:pt x="50447" y="53941"/>
                    <a:pt x="49861" y="54171"/>
                  </a:cubicBezTo>
                  <a:cubicBezTo>
                    <a:pt x="49484" y="54297"/>
                    <a:pt x="49359" y="54381"/>
                    <a:pt x="49359" y="54695"/>
                  </a:cubicBezTo>
                  <a:cubicBezTo>
                    <a:pt x="49359" y="55490"/>
                    <a:pt x="49359" y="56306"/>
                    <a:pt x="49401" y="57143"/>
                  </a:cubicBezTo>
                  <a:cubicBezTo>
                    <a:pt x="49652" y="57164"/>
                    <a:pt x="49798" y="57226"/>
                    <a:pt x="49987" y="57226"/>
                  </a:cubicBezTo>
                  <a:cubicBezTo>
                    <a:pt x="51368" y="57373"/>
                    <a:pt x="52707" y="57708"/>
                    <a:pt x="53983" y="58273"/>
                  </a:cubicBezTo>
                  <a:cubicBezTo>
                    <a:pt x="54820" y="58607"/>
                    <a:pt x="55657" y="58963"/>
                    <a:pt x="56473" y="59319"/>
                  </a:cubicBezTo>
                  <a:cubicBezTo>
                    <a:pt x="56766" y="59444"/>
                    <a:pt x="56975" y="59570"/>
                    <a:pt x="57059" y="59946"/>
                  </a:cubicBezTo>
                  <a:cubicBezTo>
                    <a:pt x="57122" y="60197"/>
                    <a:pt x="57373" y="60428"/>
                    <a:pt x="57519" y="60700"/>
                  </a:cubicBezTo>
                  <a:cubicBezTo>
                    <a:pt x="57917" y="61306"/>
                    <a:pt x="58293" y="61892"/>
                    <a:pt x="58775" y="62457"/>
                  </a:cubicBezTo>
                  <a:cubicBezTo>
                    <a:pt x="59423" y="63210"/>
                    <a:pt x="59800" y="64152"/>
                    <a:pt x="60218" y="65031"/>
                  </a:cubicBezTo>
                  <a:cubicBezTo>
                    <a:pt x="60344" y="65324"/>
                    <a:pt x="60490" y="65638"/>
                    <a:pt x="60574" y="65951"/>
                  </a:cubicBezTo>
                  <a:cubicBezTo>
                    <a:pt x="60637" y="66119"/>
                    <a:pt x="60574" y="66286"/>
                    <a:pt x="60553" y="66475"/>
                  </a:cubicBezTo>
                  <a:cubicBezTo>
                    <a:pt x="60532" y="66600"/>
                    <a:pt x="60260" y="66684"/>
                    <a:pt x="60176" y="66579"/>
                  </a:cubicBezTo>
                  <a:cubicBezTo>
                    <a:pt x="60009" y="66370"/>
                    <a:pt x="59821" y="66182"/>
                    <a:pt x="59695" y="65951"/>
                  </a:cubicBezTo>
                  <a:cubicBezTo>
                    <a:pt x="59507" y="65659"/>
                    <a:pt x="59319" y="65428"/>
                    <a:pt x="58900" y="65407"/>
                  </a:cubicBezTo>
                  <a:cubicBezTo>
                    <a:pt x="58900" y="65533"/>
                    <a:pt x="58900" y="65617"/>
                    <a:pt x="58921" y="65700"/>
                  </a:cubicBezTo>
                  <a:cubicBezTo>
                    <a:pt x="59193" y="66286"/>
                    <a:pt x="59507" y="66872"/>
                    <a:pt x="59737" y="67479"/>
                  </a:cubicBezTo>
                  <a:cubicBezTo>
                    <a:pt x="59821" y="67688"/>
                    <a:pt x="59737" y="67939"/>
                    <a:pt x="59737" y="68232"/>
                  </a:cubicBezTo>
                  <a:cubicBezTo>
                    <a:pt x="59863" y="68337"/>
                    <a:pt x="60030" y="68462"/>
                    <a:pt x="60197" y="68588"/>
                  </a:cubicBezTo>
                  <a:cubicBezTo>
                    <a:pt x="60344" y="68734"/>
                    <a:pt x="60386" y="68881"/>
                    <a:pt x="60323" y="69069"/>
                  </a:cubicBezTo>
                  <a:cubicBezTo>
                    <a:pt x="60218" y="69257"/>
                    <a:pt x="60051" y="69320"/>
                    <a:pt x="59863" y="69299"/>
                  </a:cubicBezTo>
                  <a:cubicBezTo>
                    <a:pt x="59758" y="69278"/>
                    <a:pt x="59611" y="69257"/>
                    <a:pt x="59528" y="69174"/>
                  </a:cubicBezTo>
                  <a:cubicBezTo>
                    <a:pt x="58754" y="68358"/>
                    <a:pt x="57707" y="68148"/>
                    <a:pt x="56682" y="67897"/>
                  </a:cubicBezTo>
                  <a:cubicBezTo>
                    <a:pt x="55280" y="67542"/>
                    <a:pt x="53857" y="67291"/>
                    <a:pt x="52435" y="67019"/>
                  </a:cubicBezTo>
                  <a:cubicBezTo>
                    <a:pt x="51953" y="66914"/>
                    <a:pt x="51430" y="66893"/>
                    <a:pt x="50928" y="66893"/>
                  </a:cubicBezTo>
                  <a:cubicBezTo>
                    <a:pt x="50049" y="66893"/>
                    <a:pt x="49171" y="66809"/>
                    <a:pt x="48313" y="66684"/>
                  </a:cubicBezTo>
                  <a:cubicBezTo>
                    <a:pt x="47894" y="66642"/>
                    <a:pt x="47476" y="66600"/>
                    <a:pt x="47057" y="66600"/>
                  </a:cubicBezTo>
                  <a:cubicBezTo>
                    <a:pt x="43458" y="66579"/>
                    <a:pt x="39839" y="66558"/>
                    <a:pt x="36198" y="66558"/>
                  </a:cubicBezTo>
                  <a:cubicBezTo>
                    <a:pt x="35570" y="66558"/>
                    <a:pt x="34943" y="66705"/>
                    <a:pt x="34315" y="66767"/>
                  </a:cubicBezTo>
                  <a:cubicBezTo>
                    <a:pt x="34064" y="66788"/>
                    <a:pt x="33834" y="66914"/>
                    <a:pt x="33541" y="66809"/>
                  </a:cubicBezTo>
                  <a:cubicBezTo>
                    <a:pt x="33394" y="66767"/>
                    <a:pt x="33164" y="66977"/>
                    <a:pt x="32955" y="67102"/>
                  </a:cubicBezTo>
                  <a:cubicBezTo>
                    <a:pt x="32829" y="67060"/>
                    <a:pt x="32641" y="66998"/>
                    <a:pt x="32494" y="66914"/>
                  </a:cubicBezTo>
                  <a:cubicBezTo>
                    <a:pt x="31260" y="66391"/>
                    <a:pt x="29984" y="66140"/>
                    <a:pt x="28665" y="65910"/>
                  </a:cubicBezTo>
                  <a:cubicBezTo>
                    <a:pt x="27640" y="65721"/>
                    <a:pt x="26657" y="65554"/>
                    <a:pt x="25632" y="65449"/>
                  </a:cubicBezTo>
                  <a:cubicBezTo>
                    <a:pt x="24899" y="65387"/>
                    <a:pt x="24146" y="65303"/>
                    <a:pt x="23393" y="65303"/>
                  </a:cubicBezTo>
                  <a:cubicBezTo>
                    <a:pt x="20422" y="65282"/>
                    <a:pt x="17471" y="65282"/>
                    <a:pt x="14521" y="65282"/>
                  </a:cubicBezTo>
                  <a:cubicBezTo>
                    <a:pt x="13914" y="65282"/>
                    <a:pt x="13308" y="65387"/>
                    <a:pt x="12722" y="65428"/>
                  </a:cubicBezTo>
                  <a:cubicBezTo>
                    <a:pt x="12450" y="65449"/>
                    <a:pt x="12157" y="65533"/>
                    <a:pt x="11906" y="65512"/>
                  </a:cubicBezTo>
                  <a:cubicBezTo>
                    <a:pt x="10839" y="65428"/>
                    <a:pt x="9813" y="65617"/>
                    <a:pt x="8767" y="65763"/>
                  </a:cubicBezTo>
                  <a:cubicBezTo>
                    <a:pt x="7742" y="65910"/>
                    <a:pt x="6717" y="66035"/>
                    <a:pt x="5733" y="66161"/>
                  </a:cubicBezTo>
                  <a:cubicBezTo>
                    <a:pt x="5440" y="66182"/>
                    <a:pt x="5126" y="66244"/>
                    <a:pt x="4917" y="65910"/>
                  </a:cubicBezTo>
                  <a:cubicBezTo>
                    <a:pt x="5001" y="65826"/>
                    <a:pt x="5043" y="65742"/>
                    <a:pt x="5126" y="65721"/>
                  </a:cubicBezTo>
                  <a:cubicBezTo>
                    <a:pt x="6758" y="65407"/>
                    <a:pt x="8370" y="65094"/>
                    <a:pt x="10022" y="64801"/>
                  </a:cubicBezTo>
                  <a:cubicBezTo>
                    <a:pt x="10420" y="64717"/>
                    <a:pt x="10797" y="64717"/>
                    <a:pt x="11194" y="64696"/>
                  </a:cubicBezTo>
                  <a:cubicBezTo>
                    <a:pt x="11738" y="64654"/>
                    <a:pt x="12303" y="64654"/>
                    <a:pt x="12826" y="64550"/>
                  </a:cubicBezTo>
                  <a:cubicBezTo>
                    <a:pt x="13412" y="64445"/>
                    <a:pt x="14019" y="64382"/>
                    <a:pt x="14626" y="64382"/>
                  </a:cubicBezTo>
                  <a:cubicBezTo>
                    <a:pt x="17325" y="64382"/>
                    <a:pt x="19982" y="64403"/>
                    <a:pt x="22681" y="64361"/>
                  </a:cubicBezTo>
                  <a:cubicBezTo>
                    <a:pt x="24439" y="64340"/>
                    <a:pt x="26155" y="64571"/>
                    <a:pt x="27891" y="64822"/>
                  </a:cubicBezTo>
                  <a:cubicBezTo>
                    <a:pt x="29251" y="65031"/>
                    <a:pt x="30611" y="65324"/>
                    <a:pt x="31930" y="65700"/>
                  </a:cubicBezTo>
                  <a:cubicBezTo>
                    <a:pt x="32139" y="65742"/>
                    <a:pt x="32348" y="65826"/>
                    <a:pt x="32536" y="65533"/>
                  </a:cubicBezTo>
                  <a:cubicBezTo>
                    <a:pt x="32494" y="65282"/>
                    <a:pt x="32348" y="65010"/>
                    <a:pt x="32034" y="64905"/>
                  </a:cubicBezTo>
                  <a:cubicBezTo>
                    <a:pt x="31825" y="64822"/>
                    <a:pt x="31658" y="64780"/>
                    <a:pt x="31448" y="64717"/>
                  </a:cubicBezTo>
                  <a:cubicBezTo>
                    <a:pt x="29795" y="64236"/>
                    <a:pt x="28142" y="63817"/>
                    <a:pt x="26448" y="63503"/>
                  </a:cubicBezTo>
                  <a:cubicBezTo>
                    <a:pt x="25904" y="63399"/>
                    <a:pt x="25318" y="63294"/>
                    <a:pt x="24774" y="63190"/>
                  </a:cubicBezTo>
                  <a:cubicBezTo>
                    <a:pt x="24146" y="63085"/>
                    <a:pt x="23539" y="63001"/>
                    <a:pt x="22911" y="63127"/>
                  </a:cubicBezTo>
                  <a:cubicBezTo>
                    <a:pt x="21823" y="63336"/>
                    <a:pt x="20694" y="63148"/>
                    <a:pt x="19585" y="63043"/>
                  </a:cubicBezTo>
                  <a:cubicBezTo>
                    <a:pt x="18225" y="62918"/>
                    <a:pt x="16906" y="62918"/>
                    <a:pt x="15546" y="63190"/>
                  </a:cubicBezTo>
                  <a:cubicBezTo>
                    <a:pt x="15274" y="63231"/>
                    <a:pt x="14981" y="63294"/>
                    <a:pt x="14730" y="63252"/>
                  </a:cubicBezTo>
                  <a:cubicBezTo>
                    <a:pt x="13161" y="63190"/>
                    <a:pt x="11675" y="63545"/>
                    <a:pt x="10169" y="63880"/>
                  </a:cubicBezTo>
                  <a:cubicBezTo>
                    <a:pt x="8370" y="64340"/>
                    <a:pt x="6570" y="64801"/>
                    <a:pt x="4771" y="65282"/>
                  </a:cubicBezTo>
                  <a:cubicBezTo>
                    <a:pt x="4478" y="65345"/>
                    <a:pt x="4185" y="65449"/>
                    <a:pt x="3892" y="65554"/>
                  </a:cubicBezTo>
                  <a:cubicBezTo>
                    <a:pt x="3620" y="65659"/>
                    <a:pt x="3348" y="65805"/>
                    <a:pt x="3097" y="65910"/>
                  </a:cubicBezTo>
                  <a:cubicBezTo>
                    <a:pt x="2825" y="65742"/>
                    <a:pt x="2929" y="65554"/>
                    <a:pt x="3055" y="65449"/>
                  </a:cubicBezTo>
                  <a:cubicBezTo>
                    <a:pt x="3557" y="65073"/>
                    <a:pt x="4143" y="64780"/>
                    <a:pt x="4729" y="64633"/>
                  </a:cubicBezTo>
                  <a:cubicBezTo>
                    <a:pt x="5733" y="64361"/>
                    <a:pt x="6717" y="64131"/>
                    <a:pt x="7721" y="63859"/>
                  </a:cubicBezTo>
                  <a:cubicBezTo>
                    <a:pt x="8955" y="63545"/>
                    <a:pt x="10148" y="63210"/>
                    <a:pt x="11529" y="62855"/>
                  </a:cubicBezTo>
                  <a:cubicBezTo>
                    <a:pt x="11152" y="62855"/>
                    <a:pt x="10901" y="62813"/>
                    <a:pt x="10692" y="62855"/>
                  </a:cubicBezTo>
                  <a:cubicBezTo>
                    <a:pt x="10043" y="62959"/>
                    <a:pt x="9395" y="63085"/>
                    <a:pt x="8746" y="63169"/>
                  </a:cubicBezTo>
                  <a:cubicBezTo>
                    <a:pt x="7700" y="63315"/>
                    <a:pt x="6696" y="63629"/>
                    <a:pt x="5670" y="63943"/>
                  </a:cubicBezTo>
                  <a:cubicBezTo>
                    <a:pt x="5315" y="64047"/>
                    <a:pt x="4917" y="64173"/>
                    <a:pt x="4561" y="64236"/>
                  </a:cubicBezTo>
                  <a:cubicBezTo>
                    <a:pt x="3996" y="64340"/>
                    <a:pt x="3536" y="64529"/>
                    <a:pt x="3055" y="64801"/>
                  </a:cubicBezTo>
                  <a:cubicBezTo>
                    <a:pt x="2385" y="65177"/>
                    <a:pt x="1653" y="65470"/>
                    <a:pt x="921" y="65784"/>
                  </a:cubicBezTo>
                  <a:cubicBezTo>
                    <a:pt x="628" y="65910"/>
                    <a:pt x="377" y="65847"/>
                    <a:pt x="188" y="65617"/>
                  </a:cubicBezTo>
                  <a:cubicBezTo>
                    <a:pt x="0" y="65407"/>
                    <a:pt x="0" y="65073"/>
                    <a:pt x="209" y="64780"/>
                  </a:cubicBezTo>
                  <a:cubicBezTo>
                    <a:pt x="335" y="64591"/>
                    <a:pt x="523" y="64424"/>
                    <a:pt x="691" y="64236"/>
                  </a:cubicBezTo>
                  <a:cubicBezTo>
                    <a:pt x="1004" y="63838"/>
                    <a:pt x="1318" y="63420"/>
                    <a:pt x="1381" y="62897"/>
                  </a:cubicBezTo>
                  <a:cubicBezTo>
                    <a:pt x="1444" y="62625"/>
                    <a:pt x="1590" y="62394"/>
                    <a:pt x="1737" y="62164"/>
                  </a:cubicBezTo>
                  <a:cubicBezTo>
                    <a:pt x="2051" y="61620"/>
                    <a:pt x="2406" y="61097"/>
                    <a:pt x="2720" y="60532"/>
                  </a:cubicBezTo>
                  <a:cubicBezTo>
                    <a:pt x="2992" y="60093"/>
                    <a:pt x="3243" y="59674"/>
                    <a:pt x="3641" y="59319"/>
                  </a:cubicBezTo>
                  <a:cubicBezTo>
                    <a:pt x="3996" y="58942"/>
                    <a:pt x="4289" y="58524"/>
                    <a:pt x="4394" y="57980"/>
                  </a:cubicBezTo>
                  <a:cubicBezTo>
                    <a:pt x="4310" y="57959"/>
                    <a:pt x="4248" y="57896"/>
                    <a:pt x="4164" y="57896"/>
                  </a:cubicBezTo>
                  <a:cubicBezTo>
                    <a:pt x="4080" y="57875"/>
                    <a:pt x="3996" y="57854"/>
                    <a:pt x="3850" y="57812"/>
                  </a:cubicBezTo>
                  <a:cubicBezTo>
                    <a:pt x="3955" y="57666"/>
                    <a:pt x="3976" y="57498"/>
                    <a:pt x="4080" y="57436"/>
                  </a:cubicBezTo>
                  <a:cubicBezTo>
                    <a:pt x="4499" y="57143"/>
                    <a:pt x="4938" y="56850"/>
                    <a:pt x="5398" y="56620"/>
                  </a:cubicBezTo>
                  <a:cubicBezTo>
                    <a:pt x="5838" y="56389"/>
                    <a:pt x="6298" y="56138"/>
                    <a:pt x="6779" y="55971"/>
                  </a:cubicBezTo>
                  <a:cubicBezTo>
                    <a:pt x="7386" y="55762"/>
                    <a:pt x="7972" y="55552"/>
                    <a:pt x="8579" y="55406"/>
                  </a:cubicBezTo>
                  <a:cubicBezTo>
                    <a:pt x="9813" y="55155"/>
                    <a:pt x="11069" y="54925"/>
                    <a:pt x="12303" y="54674"/>
                  </a:cubicBezTo>
                  <a:cubicBezTo>
                    <a:pt x="12617" y="54632"/>
                    <a:pt x="12952" y="54632"/>
                    <a:pt x="13287" y="54632"/>
                  </a:cubicBezTo>
                  <a:cubicBezTo>
                    <a:pt x="13810" y="54695"/>
                    <a:pt x="14186" y="54715"/>
                    <a:pt x="14626" y="54715"/>
                  </a:cubicBezTo>
                  <a:close/>
                  <a:moveTo>
                    <a:pt x="40655" y="64047"/>
                  </a:moveTo>
                  <a:cubicBezTo>
                    <a:pt x="40948" y="63838"/>
                    <a:pt x="41282" y="63922"/>
                    <a:pt x="41617" y="63922"/>
                  </a:cubicBezTo>
                  <a:cubicBezTo>
                    <a:pt x="44400" y="63859"/>
                    <a:pt x="47141" y="64215"/>
                    <a:pt x="49903" y="64382"/>
                  </a:cubicBezTo>
                  <a:cubicBezTo>
                    <a:pt x="50384" y="64424"/>
                    <a:pt x="50886" y="64487"/>
                    <a:pt x="51347" y="64571"/>
                  </a:cubicBezTo>
                  <a:cubicBezTo>
                    <a:pt x="53146" y="64843"/>
                    <a:pt x="54925" y="65303"/>
                    <a:pt x="56682" y="65847"/>
                  </a:cubicBezTo>
                  <a:cubicBezTo>
                    <a:pt x="56870" y="65910"/>
                    <a:pt x="57059" y="66035"/>
                    <a:pt x="57205" y="66161"/>
                  </a:cubicBezTo>
                  <a:cubicBezTo>
                    <a:pt x="57331" y="66286"/>
                    <a:pt x="57394" y="66495"/>
                    <a:pt x="57268" y="66663"/>
                  </a:cubicBezTo>
                  <a:cubicBezTo>
                    <a:pt x="57184" y="66747"/>
                    <a:pt x="56975" y="66809"/>
                    <a:pt x="56870" y="66788"/>
                  </a:cubicBezTo>
                  <a:cubicBezTo>
                    <a:pt x="56347" y="66663"/>
                    <a:pt x="55845" y="66475"/>
                    <a:pt x="55322" y="66349"/>
                  </a:cubicBezTo>
                  <a:cubicBezTo>
                    <a:pt x="53146" y="65805"/>
                    <a:pt x="50991" y="65324"/>
                    <a:pt x="48752" y="65219"/>
                  </a:cubicBezTo>
                  <a:cubicBezTo>
                    <a:pt x="47497" y="65177"/>
                    <a:pt x="46241" y="65031"/>
                    <a:pt x="44965" y="64926"/>
                  </a:cubicBezTo>
                  <a:cubicBezTo>
                    <a:pt x="43354" y="64822"/>
                    <a:pt x="41722" y="64696"/>
                    <a:pt x="40111" y="65010"/>
                  </a:cubicBezTo>
                  <a:cubicBezTo>
                    <a:pt x="39839" y="65073"/>
                    <a:pt x="39546" y="65073"/>
                    <a:pt x="39295" y="65073"/>
                  </a:cubicBezTo>
                  <a:cubicBezTo>
                    <a:pt x="37704" y="64989"/>
                    <a:pt x="36198" y="65449"/>
                    <a:pt x="34691" y="65826"/>
                  </a:cubicBezTo>
                  <a:cubicBezTo>
                    <a:pt x="34524" y="65847"/>
                    <a:pt x="34399" y="65972"/>
                    <a:pt x="34168" y="66119"/>
                  </a:cubicBezTo>
                  <a:cubicBezTo>
                    <a:pt x="34378" y="66223"/>
                    <a:pt x="34482" y="66286"/>
                    <a:pt x="34587" y="66286"/>
                  </a:cubicBezTo>
                  <a:cubicBezTo>
                    <a:pt x="34817" y="66265"/>
                    <a:pt x="35047" y="66244"/>
                    <a:pt x="35298" y="66140"/>
                  </a:cubicBezTo>
                  <a:cubicBezTo>
                    <a:pt x="35675" y="65972"/>
                    <a:pt x="36093" y="65931"/>
                    <a:pt x="36512" y="65931"/>
                  </a:cubicBezTo>
                  <a:cubicBezTo>
                    <a:pt x="39943" y="65910"/>
                    <a:pt x="43375" y="65847"/>
                    <a:pt x="46827" y="65826"/>
                  </a:cubicBezTo>
                  <a:cubicBezTo>
                    <a:pt x="47497" y="65826"/>
                    <a:pt x="48208" y="65847"/>
                    <a:pt x="48899" y="65951"/>
                  </a:cubicBezTo>
                  <a:cubicBezTo>
                    <a:pt x="49756" y="66077"/>
                    <a:pt x="50614" y="66140"/>
                    <a:pt x="51514" y="66119"/>
                  </a:cubicBezTo>
                  <a:cubicBezTo>
                    <a:pt x="51744" y="66119"/>
                    <a:pt x="51995" y="66119"/>
                    <a:pt x="52246" y="66140"/>
                  </a:cubicBezTo>
                  <a:cubicBezTo>
                    <a:pt x="54297" y="66495"/>
                    <a:pt x="56389" y="66851"/>
                    <a:pt x="58377" y="67521"/>
                  </a:cubicBezTo>
                  <a:cubicBezTo>
                    <a:pt x="58565" y="67584"/>
                    <a:pt x="58775" y="67625"/>
                    <a:pt x="59047" y="67709"/>
                  </a:cubicBezTo>
                  <a:cubicBezTo>
                    <a:pt x="58879" y="66747"/>
                    <a:pt x="58335" y="65972"/>
                    <a:pt x="58168" y="65094"/>
                  </a:cubicBezTo>
                  <a:cubicBezTo>
                    <a:pt x="56954" y="64717"/>
                    <a:pt x="55824" y="64194"/>
                    <a:pt x="54590" y="64068"/>
                  </a:cubicBezTo>
                  <a:cubicBezTo>
                    <a:pt x="53627" y="63964"/>
                    <a:pt x="52686" y="63838"/>
                    <a:pt x="51744" y="63671"/>
                  </a:cubicBezTo>
                  <a:cubicBezTo>
                    <a:pt x="50531" y="63503"/>
                    <a:pt x="49359" y="63399"/>
                    <a:pt x="48166" y="63420"/>
                  </a:cubicBezTo>
                  <a:cubicBezTo>
                    <a:pt x="47015" y="63441"/>
                    <a:pt x="45886" y="63420"/>
                    <a:pt x="44735" y="63420"/>
                  </a:cubicBezTo>
                  <a:cubicBezTo>
                    <a:pt x="44044" y="63420"/>
                    <a:pt x="43354" y="63420"/>
                    <a:pt x="42663" y="63545"/>
                  </a:cubicBezTo>
                  <a:cubicBezTo>
                    <a:pt x="42098" y="63671"/>
                    <a:pt x="41492" y="63734"/>
                    <a:pt x="40885" y="63838"/>
                  </a:cubicBezTo>
                  <a:cubicBezTo>
                    <a:pt x="40759" y="63901"/>
                    <a:pt x="40697" y="63964"/>
                    <a:pt x="40655" y="64047"/>
                  </a:cubicBezTo>
                  <a:cubicBezTo>
                    <a:pt x="40425" y="63943"/>
                    <a:pt x="40152" y="63880"/>
                    <a:pt x="39755" y="64047"/>
                  </a:cubicBezTo>
                  <a:close/>
                  <a:moveTo>
                    <a:pt x="50217" y="18706"/>
                  </a:moveTo>
                  <a:cubicBezTo>
                    <a:pt x="50468" y="19083"/>
                    <a:pt x="50300" y="19376"/>
                    <a:pt x="50175" y="19606"/>
                  </a:cubicBezTo>
                  <a:cubicBezTo>
                    <a:pt x="49861" y="20296"/>
                    <a:pt x="49777" y="21008"/>
                    <a:pt x="49840" y="21740"/>
                  </a:cubicBezTo>
                  <a:cubicBezTo>
                    <a:pt x="49861" y="21970"/>
                    <a:pt x="49861" y="22200"/>
                    <a:pt x="49861" y="22472"/>
                  </a:cubicBezTo>
                  <a:cubicBezTo>
                    <a:pt x="49798" y="23665"/>
                    <a:pt x="50259" y="24690"/>
                    <a:pt x="50949" y="25632"/>
                  </a:cubicBezTo>
                  <a:cubicBezTo>
                    <a:pt x="51368" y="26176"/>
                    <a:pt x="51870" y="26280"/>
                    <a:pt x="52456" y="26134"/>
                  </a:cubicBezTo>
                  <a:cubicBezTo>
                    <a:pt x="52686" y="26071"/>
                    <a:pt x="52895" y="25946"/>
                    <a:pt x="53083" y="25778"/>
                  </a:cubicBezTo>
                  <a:cubicBezTo>
                    <a:pt x="53313" y="25632"/>
                    <a:pt x="53523" y="25402"/>
                    <a:pt x="53774" y="25234"/>
                  </a:cubicBezTo>
                  <a:cubicBezTo>
                    <a:pt x="54129" y="25025"/>
                    <a:pt x="54360" y="24711"/>
                    <a:pt x="54611" y="24418"/>
                  </a:cubicBezTo>
                  <a:cubicBezTo>
                    <a:pt x="54820" y="24188"/>
                    <a:pt x="54904" y="23937"/>
                    <a:pt x="54904" y="23581"/>
                  </a:cubicBezTo>
                  <a:lnTo>
                    <a:pt x="54904" y="22326"/>
                  </a:lnTo>
                  <a:cubicBezTo>
                    <a:pt x="54904" y="22158"/>
                    <a:pt x="54925" y="21970"/>
                    <a:pt x="54987" y="21803"/>
                  </a:cubicBezTo>
                  <a:cubicBezTo>
                    <a:pt x="55029" y="21635"/>
                    <a:pt x="55197" y="21489"/>
                    <a:pt x="55406" y="21552"/>
                  </a:cubicBezTo>
                  <a:cubicBezTo>
                    <a:pt x="55531" y="21593"/>
                    <a:pt x="55657" y="21698"/>
                    <a:pt x="55720" y="21844"/>
                  </a:cubicBezTo>
                  <a:cubicBezTo>
                    <a:pt x="55762" y="21970"/>
                    <a:pt x="55762" y="22117"/>
                    <a:pt x="55762" y="22284"/>
                  </a:cubicBezTo>
                  <a:lnTo>
                    <a:pt x="55762" y="23456"/>
                  </a:lnTo>
                  <a:cubicBezTo>
                    <a:pt x="55803" y="24188"/>
                    <a:pt x="56034" y="24795"/>
                    <a:pt x="56640" y="25234"/>
                  </a:cubicBezTo>
                  <a:cubicBezTo>
                    <a:pt x="57226" y="25674"/>
                    <a:pt x="57854" y="26134"/>
                    <a:pt x="58586" y="26301"/>
                  </a:cubicBezTo>
                  <a:cubicBezTo>
                    <a:pt x="58984" y="26406"/>
                    <a:pt x="59319" y="26364"/>
                    <a:pt x="59570" y="26029"/>
                  </a:cubicBezTo>
                  <a:cubicBezTo>
                    <a:pt x="59904" y="25506"/>
                    <a:pt x="60260" y="24983"/>
                    <a:pt x="60155" y="24293"/>
                  </a:cubicBezTo>
                  <a:cubicBezTo>
                    <a:pt x="60135" y="24083"/>
                    <a:pt x="60197" y="23790"/>
                    <a:pt x="60323" y="23623"/>
                  </a:cubicBezTo>
                  <a:cubicBezTo>
                    <a:pt x="60469" y="23414"/>
                    <a:pt x="60469" y="23163"/>
                    <a:pt x="60511" y="22933"/>
                  </a:cubicBezTo>
                  <a:cubicBezTo>
                    <a:pt x="60532" y="22619"/>
                    <a:pt x="60427" y="22326"/>
                    <a:pt x="60302" y="22075"/>
                  </a:cubicBezTo>
                  <a:cubicBezTo>
                    <a:pt x="60155" y="21761"/>
                    <a:pt x="60051" y="21447"/>
                    <a:pt x="59925" y="21154"/>
                  </a:cubicBezTo>
                  <a:cubicBezTo>
                    <a:pt x="59821" y="20861"/>
                    <a:pt x="59695" y="20547"/>
                    <a:pt x="59591" y="20212"/>
                  </a:cubicBezTo>
                  <a:cubicBezTo>
                    <a:pt x="59925" y="20129"/>
                    <a:pt x="60135" y="20275"/>
                    <a:pt x="60302" y="20401"/>
                  </a:cubicBezTo>
                  <a:cubicBezTo>
                    <a:pt x="60951" y="21028"/>
                    <a:pt x="61474" y="21761"/>
                    <a:pt x="61557" y="22723"/>
                  </a:cubicBezTo>
                  <a:cubicBezTo>
                    <a:pt x="61578" y="22995"/>
                    <a:pt x="61474" y="23267"/>
                    <a:pt x="61704" y="23539"/>
                  </a:cubicBezTo>
                  <a:cubicBezTo>
                    <a:pt x="62415" y="23665"/>
                    <a:pt x="63043" y="23351"/>
                    <a:pt x="63671" y="23058"/>
                  </a:cubicBezTo>
                  <a:cubicBezTo>
                    <a:pt x="64110" y="22891"/>
                    <a:pt x="64215" y="22368"/>
                    <a:pt x="64005" y="21907"/>
                  </a:cubicBezTo>
                  <a:cubicBezTo>
                    <a:pt x="63817" y="21489"/>
                    <a:pt x="63650" y="21070"/>
                    <a:pt x="63461" y="20694"/>
                  </a:cubicBezTo>
                  <a:cubicBezTo>
                    <a:pt x="63378" y="20526"/>
                    <a:pt x="63294" y="20338"/>
                    <a:pt x="63168" y="20233"/>
                  </a:cubicBezTo>
                  <a:cubicBezTo>
                    <a:pt x="62813" y="19899"/>
                    <a:pt x="62604" y="19459"/>
                    <a:pt x="62415" y="19041"/>
                  </a:cubicBezTo>
                  <a:cubicBezTo>
                    <a:pt x="62018" y="18183"/>
                    <a:pt x="62122" y="17764"/>
                    <a:pt x="62980" y="17388"/>
                  </a:cubicBezTo>
                  <a:cubicBezTo>
                    <a:pt x="63692" y="17074"/>
                    <a:pt x="63922" y="16614"/>
                    <a:pt x="63859" y="15902"/>
                  </a:cubicBezTo>
                  <a:cubicBezTo>
                    <a:pt x="63817" y="15735"/>
                    <a:pt x="63817" y="15609"/>
                    <a:pt x="63817" y="15463"/>
                  </a:cubicBezTo>
                  <a:cubicBezTo>
                    <a:pt x="63692" y="14333"/>
                    <a:pt x="63357" y="13935"/>
                    <a:pt x="62227" y="13684"/>
                  </a:cubicBezTo>
                  <a:cubicBezTo>
                    <a:pt x="62018" y="13622"/>
                    <a:pt x="61808" y="13601"/>
                    <a:pt x="61599" y="13601"/>
                  </a:cubicBezTo>
                  <a:cubicBezTo>
                    <a:pt x="60888" y="13580"/>
                    <a:pt x="60218" y="13622"/>
                    <a:pt x="59528" y="13810"/>
                  </a:cubicBezTo>
                  <a:cubicBezTo>
                    <a:pt x="59256" y="13894"/>
                    <a:pt x="58942" y="13894"/>
                    <a:pt x="58649" y="13852"/>
                  </a:cubicBezTo>
                  <a:cubicBezTo>
                    <a:pt x="58440" y="13852"/>
                    <a:pt x="58231" y="13642"/>
                    <a:pt x="58231" y="13475"/>
                  </a:cubicBezTo>
                  <a:cubicBezTo>
                    <a:pt x="58231" y="13287"/>
                    <a:pt x="58377" y="13078"/>
                    <a:pt x="58628" y="13015"/>
                  </a:cubicBezTo>
                  <a:cubicBezTo>
                    <a:pt x="58775" y="12994"/>
                    <a:pt x="58900" y="12994"/>
                    <a:pt x="59067" y="12973"/>
                  </a:cubicBezTo>
                  <a:cubicBezTo>
                    <a:pt x="59214" y="12952"/>
                    <a:pt x="59381" y="12952"/>
                    <a:pt x="59507" y="12868"/>
                  </a:cubicBezTo>
                  <a:cubicBezTo>
                    <a:pt x="60051" y="12575"/>
                    <a:pt x="60616" y="12261"/>
                    <a:pt x="61160" y="11927"/>
                  </a:cubicBezTo>
                  <a:cubicBezTo>
                    <a:pt x="61306" y="11843"/>
                    <a:pt x="61411" y="11697"/>
                    <a:pt x="61516" y="11529"/>
                  </a:cubicBezTo>
                  <a:cubicBezTo>
                    <a:pt x="61829" y="11090"/>
                    <a:pt x="61871" y="10462"/>
                    <a:pt x="61516" y="10023"/>
                  </a:cubicBezTo>
                  <a:cubicBezTo>
                    <a:pt x="61285" y="9667"/>
                    <a:pt x="61034" y="9332"/>
                    <a:pt x="60720" y="9039"/>
                  </a:cubicBezTo>
                  <a:cubicBezTo>
                    <a:pt x="60051" y="8412"/>
                    <a:pt x="59298" y="8035"/>
                    <a:pt x="58356" y="8077"/>
                  </a:cubicBezTo>
                  <a:cubicBezTo>
                    <a:pt x="57833" y="8098"/>
                    <a:pt x="57331" y="8056"/>
                    <a:pt x="56808" y="8077"/>
                  </a:cubicBezTo>
                  <a:cubicBezTo>
                    <a:pt x="55908" y="8160"/>
                    <a:pt x="55071" y="8412"/>
                    <a:pt x="54381" y="9081"/>
                  </a:cubicBezTo>
                  <a:cubicBezTo>
                    <a:pt x="54234" y="9207"/>
                    <a:pt x="54067" y="9353"/>
                    <a:pt x="53878" y="9458"/>
                  </a:cubicBezTo>
                  <a:cubicBezTo>
                    <a:pt x="53711" y="9562"/>
                    <a:pt x="53523" y="9500"/>
                    <a:pt x="53418" y="9332"/>
                  </a:cubicBezTo>
                  <a:cubicBezTo>
                    <a:pt x="53334" y="9228"/>
                    <a:pt x="53293" y="9039"/>
                    <a:pt x="53313" y="8914"/>
                  </a:cubicBezTo>
                  <a:cubicBezTo>
                    <a:pt x="53334" y="8788"/>
                    <a:pt x="53439" y="8663"/>
                    <a:pt x="53544" y="8558"/>
                  </a:cubicBezTo>
                  <a:cubicBezTo>
                    <a:pt x="53774" y="8307"/>
                    <a:pt x="54025" y="8077"/>
                    <a:pt x="54234" y="7847"/>
                  </a:cubicBezTo>
                  <a:cubicBezTo>
                    <a:pt x="54485" y="7533"/>
                    <a:pt x="54757" y="7156"/>
                    <a:pt x="54715" y="6717"/>
                  </a:cubicBezTo>
                  <a:cubicBezTo>
                    <a:pt x="54673" y="5566"/>
                    <a:pt x="53711" y="4687"/>
                    <a:pt x="52707" y="4687"/>
                  </a:cubicBezTo>
                  <a:lnTo>
                    <a:pt x="51347" y="4687"/>
                  </a:lnTo>
                  <a:cubicBezTo>
                    <a:pt x="50740" y="4645"/>
                    <a:pt x="50217" y="4834"/>
                    <a:pt x="49756" y="5168"/>
                  </a:cubicBezTo>
                  <a:cubicBezTo>
                    <a:pt x="49171" y="5629"/>
                    <a:pt x="48606" y="6068"/>
                    <a:pt x="48062" y="6507"/>
                  </a:cubicBezTo>
                  <a:cubicBezTo>
                    <a:pt x="47915" y="6612"/>
                    <a:pt x="47811" y="6717"/>
                    <a:pt x="47685" y="6779"/>
                  </a:cubicBezTo>
                  <a:cubicBezTo>
                    <a:pt x="47497" y="6842"/>
                    <a:pt x="47329" y="6821"/>
                    <a:pt x="47183" y="6696"/>
                  </a:cubicBezTo>
                  <a:cubicBezTo>
                    <a:pt x="47057" y="6570"/>
                    <a:pt x="46953" y="6382"/>
                    <a:pt x="47057" y="6194"/>
                  </a:cubicBezTo>
                  <a:cubicBezTo>
                    <a:pt x="47371" y="5691"/>
                    <a:pt x="47267" y="5147"/>
                    <a:pt x="47287" y="4624"/>
                  </a:cubicBezTo>
                  <a:cubicBezTo>
                    <a:pt x="47350" y="3536"/>
                    <a:pt x="46827" y="2720"/>
                    <a:pt x="46032" y="2072"/>
                  </a:cubicBezTo>
                  <a:cubicBezTo>
                    <a:pt x="45718" y="1821"/>
                    <a:pt x="45383" y="1611"/>
                    <a:pt x="45070" y="1402"/>
                  </a:cubicBezTo>
                  <a:cubicBezTo>
                    <a:pt x="44777" y="1193"/>
                    <a:pt x="44505" y="1130"/>
                    <a:pt x="44128" y="1130"/>
                  </a:cubicBezTo>
                  <a:cubicBezTo>
                    <a:pt x="43584" y="1130"/>
                    <a:pt x="43061" y="1151"/>
                    <a:pt x="42517" y="1130"/>
                  </a:cubicBezTo>
                  <a:cubicBezTo>
                    <a:pt x="41575" y="1067"/>
                    <a:pt x="40801" y="1444"/>
                    <a:pt x="40152" y="2093"/>
                  </a:cubicBezTo>
                  <a:lnTo>
                    <a:pt x="39127" y="3118"/>
                  </a:lnTo>
                  <a:cubicBezTo>
                    <a:pt x="38709" y="3536"/>
                    <a:pt x="38374" y="3976"/>
                    <a:pt x="38228" y="4541"/>
                  </a:cubicBezTo>
                  <a:cubicBezTo>
                    <a:pt x="38123" y="4938"/>
                    <a:pt x="37851" y="5231"/>
                    <a:pt x="37537" y="5482"/>
                  </a:cubicBezTo>
                  <a:cubicBezTo>
                    <a:pt x="37223" y="5754"/>
                    <a:pt x="36930" y="5733"/>
                    <a:pt x="36679" y="5399"/>
                  </a:cubicBezTo>
                  <a:cubicBezTo>
                    <a:pt x="36575" y="5294"/>
                    <a:pt x="36491" y="5147"/>
                    <a:pt x="36470" y="5022"/>
                  </a:cubicBezTo>
                  <a:cubicBezTo>
                    <a:pt x="36093" y="3871"/>
                    <a:pt x="35424" y="2846"/>
                    <a:pt x="34712" y="1883"/>
                  </a:cubicBezTo>
                  <a:cubicBezTo>
                    <a:pt x="34482" y="1570"/>
                    <a:pt x="34189" y="1298"/>
                    <a:pt x="33896" y="1046"/>
                  </a:cubicBezTo>
                  <a:cubicBezTo>
                    <a:pt x="33645" y="816"/>
                    <a:pt x="33331" y="774"/>
                    <a:pt x="32997" y="921"/>
                  </a:cubicBezTo>
                  <a:cubicBezTo>
                    <a:pt x="32076" y="1256"/>
                    <a:pt x="31448" y="2134"/>
                    <a:pt x="31574" y="2971"/>
                  </a:cubicBezTo>
                  <a:cubicBezTo>
                    <a:pt x="31595" y="3181"/>
                    <a:pt x="31574" y="3390"/>
                    <a:pt x="31574" y="3599"/>
                  </a:cubicBezTo>
                  <a:cubicBezTo>
                    <a:pt x="31574" y="3871"/>
                    <a:pt x="31595" y="4080"/>
                    <a:pt x="31762" y="4290"/>
                  </a:cubicBezTo>
                  <a:cubicBezTo>
                    <a:pt x="31909" y="4520"/>
                    <a:pt x="32013" y="4792"/>
                    <a:pt x="32181" y="4959"/>
                  </a:cubicBezTo>
                  <a:cubicBezTo>
                    <a:pt x="32369" y="5168"/>
                    <a:pt x="32620" y="5357"/>
                    <a:pt x="32850" y="5566"/>
                  </a:cubicBezTo>
                  <a:cubicBezTo>
                    <a:pt x="32746" y="5650"/>
                    <a:pt x="32641" y="5733"/>
                    <a:pt x="32515" y="5796"/>
                  </a:cubicBezTo>
                  <a:cubicBezTo>
                    <a:pt x="32202" y="5336"/>
                    <a:pt x="31783" y="5106"/>
                    <a:pt x="31281" y="4938"/>
                  </a:cubicBezTo>
                  <a:cubicBezTo>
                    <a:pt x="31218" y="4917"/>
                    <a:pt x="31134" y="4834"/>
                    <a:pt x="31072" y="4792"/>
                  </a:cubicBezTo>
                  <a:cubicBezTo>
                    <a:pt x="30611" y="4331"/>
                    <a:pt x="29963" y="4227"/>
                    <a:pt x="29440" y="3871"/>
                  </a:cubicBezTo>
                  <a:cubicBezTo>
                    <a:pt x="29335" y="3808"/>
                    <a:pt x="29189" y="3787"/>
                    <a:pt x="29084" y="3787"/>
                  </a:cubicBezTo>
                  <a:cubicBezTo>
                    <a:pt x="28393" y="3746"/>
                    <a:pt x="27703" y="3766"/>
                    <a:pt x="27159" y="4331"/>
                  </a:cubicBezTo>
                  <a:cubicBezTo>
                    <a:pt x="27054" y="4436"/>
                    <a:pt x="26929" y="4541"/>
                    <a:pt x="26824" y="4624"/>
                  </a:cubicBezTo>
                  <a:cubicBezTo>
                    <a:pt x="26301" y="4959"/>
                    <a:pt x="26029" y="5482"/>
                    <a:pt x="25945" y="6068"/>
                  </a:cubicBezTo>
                  <a:cubicBezTo>
                    <a:pt x="25841" y="6968"/>
                    <a:pt x="25715" y="7951"/>
                    <a:pt x="26510" y="8684"/>
                  </a:cubicBezTo>
                  <a:cubicBezTo>
                    <a:pt x="26573" y="8767"/>
                    <a:pt x="26657" y="8851"/>
                    <a:pt x="26678" y="8997"/>
                  </a:cubicBezTo>
                  <a:cubicBezTo>
                    <a:pt x="26866" y="9353"/>
                    <a:pt x="27159" y="9520"/>
                    <a:pt x="27556" y="9520"/>
                  </a:cubicBezTo>
                  <a:cubicBezTo>
                    <a:pt x="28331" y="9541"/>
                    <a:pt x="29084" y="9562"/>
                    <a:pt x="29858" y="9625"/>
                  </a:cubicBezTo>
                  <a:cubicBezTo>
                    <a:pt x="30005" y="9876"/>
                    <a:pt x="29921" y="10065"/>
                    <a:pt x="29670" y="10127"/>
                  </a:cubicBezTo>
                  <a:cubicBezTo>
                    <a:pt x="29272" y="10190"/>
                    <a:pt x="28917" y="10253"/>
                    <a:pt x="28519" y="10253"/>
                  </a:cubicBezTo>
                  <a:cubicBezTo>
                    <a:pt x="27556" y="10295"/>
                    <a:pt x="26615" y="10504"/>
                    <a:pt x="25778" y="11006"/>
                  </a:cubicBezTo>
                  <a:cubicBezTo>
                    <a:pt x="24774" y="11592"/>
                    <a:pt x="23853" y="12241"/>
                    <a:pt x="23225" y="13266"/>
                  </a:cubicBezTo>
                  <a:cubicBezTo>
                    <a:pt x="23058" y="13559"/>
                    <a:pt x="22953" y="13831"/>
                    <a:pt x="22953" y="14166"/>
                  </a:cubicBezTo>
                  <a:cubicBezTo>
                    <a:pt x="22974" y="14605"/>
                    <a:pt x="23100" y="14793"/>
                    <a:pt x="23518" y="14835"/>
                  </a:cubicBezTo>
                  <a:cubicBezTo>
                    <a:pt x="24062" y="14856"/>
                    <a:pt x="24585" y="14835"/>
                    <a:pt x="25150" y="14856"/>
                  </a:cubicBezTo>
                  <a:cubicBezTo>
                    <a:pt x="25632" y="14877"/>
                    <a:pt x="26050" y="14730"/>
                    <a:pt x="26510" y="14479"/>
                  </a:cubicBezTo>
                  <a:cubicBezTo>
                    <a:pt x="27975" y="13705"/>
                    <a:pt x="29461" y="12973"/>
                    <a:pt x="30925" y="12241"/>
                  </a:cubicBezTo>
                  <a:cubicBezTo>
                    <a:pt x="31134" y="12136"/>
                    <a:pt x="31365" y="12052"/>
                    <a:pt x="31595" y="11989"/>
                  </a:cubicBezTo>
                  <a:cubicBezTo>
                    <a:pt x="31846" y="11948"/>
                    <a:pt x="32097" y="12241"/>
                    <a:pt x="32013" y="12450"/>
                  </a:cubicBezTo>
                  <a:cubicBezTo>
                    <a:pt x="31909" y="12722"/>
                    <a:pt x="31846" y="13036"/>
                    <a:pt x="31637" y="13224"/>
                  </a:cubicBezTo>
                  <a:cubicBezTo>
                    <a:pt x="30967" y="13914"/>
                    <a:pt x="30549" y="14751"/>
                    <a:pt x="30005" y="15505"/>
                  </a:cubicBezTo>
                  <a:cubicBezTo>
                    <a:pt x="29544" y="16153"/>
                    <a:pt x="29398" y="16865"/>
                    <a:pt x="29461" y="17639"/>
                  </a:cubicBezTo>
                  <a:cubicBezTo>
                    <a:pt x="29481" y="18120"/>
                    <a:pt x="29670" y="18308"/>
                    <a:pt x="30109" y="18350"/>
                  </a:cubicBezTo>
                  <a:cubicBezTo>
                    <a:pt x="30590" y="18413"/>
                    <a:pt x="31051" y="18371"/>
                    <a:pt x="31490" y="18120"/>
                  </a:cubicBezTo>
                  <a:cubicBezTo>
                    <a:pt x="32411" y="17597"/>
                    <a:pt x="33269" y="17011"/>
                    <a:pt x="34085" y="16321"/>
                  </a:cubicBezTo>
                  <a:cubicBezTo>
                    <a:pt x="34315" y="16111"/>
                    <a:pt x="34503" y="15860"/>
                    <a:pt x="34775" y="15714"/>
                  </a:cubicBezTo>
                  <a:cubicBezTo>
                    <a:pt x="35403" y="15337"/>
                    <a:pt x="35884" y="14814"/>
                    <a:pt x="36407" y="14333"/>
                  </a:cubicBezTo>
                  <a:cubicBezTo>
                    <a:pt x="36575" y="14166"/>
                    <a:pt x="36721" y="14040"/>
                    <a:pt x="36909" y="13935"/>
                  </a:cubicBezTo>
                  <a:cubicBezTo>
                    <a:pt x="37077" y="13831"/>
                    <a:pt x="37391" y="13935"/>
                    <a:pt x="37432" y="14145"/>
                  </a:cubicBezTo>
                  <a:cubicBezTo>
                    <a:pt x="37495" y="14270"/>
                    <a:pt x="37516" y="14438"/>
                    <a:pt x="37495" y="14584"/>
                  </a:cubicBezTo>
                  <a:cubicBezTo>
                    <a:pt x="37432" y="14982"/>
                    <a:pt x="37349" y="15337"/>
                    <a:pt x="37244" y="15735"/>
                  </a:cubicBezTo>
                  <a:cubicBezTo>
                    <a:pt x="37014" y="16572"/>
                    <a:pt x="36972" y="17932"/>
                    <a:pt x="37181" y="18873"/>
                  </a:cubicBezTo>
                  <a:cubicBezTo>
                    <a:pt x="37307" y="18957"/>
                    <a:pt x="37453" y="19062"/>
                    <a:pt x="37642" y="19104"/>
                  </a:cubicBezTo>
                  <a:cubicBezTo>
                    <a:pt x="38060" y="19187"/>
                    <a:pt x="38500" y="19292"/>
                    <a:pt x="38876" y="19062"/>
                  </a:cubicBezTo>
                  <a:cubicBezTo>
                    <a:pt x="39441" y="18664"/>
                    <a:pt x="40006" y="18246"/>
                    <a:pt x="40487" y="17785"/>
                  </a:cubicBezTo>
                  <a:cubicBezTo>
                    <a:pt x="41010" y="17262"/>
                    <a:pt x="41680" y="16948"/>
                    <a:pt x="42203" y="16467"/>
                  </a:cubicBezTo>
                  <a:cubicBezTo>
                    <a:pt x="42475" y="16216"/>
                    <a:pt x="42873" y="16383"/>
                    <a:pt x="42893" y="16781"/>
                  </a:cubicBezTo>
                  <a:cubicBezTo>
                    <a:pt x="42935" y="17283"/>
                    <a:pt x="42956" y="17806"/>
                    <a:pt x="42935" y="18329"/>
                  </a:cubicBezTo>
                  <a:cubicBezTo>
                    <a:pt x="42935" y="18873"/>
                    <a:pt x="42977" y="19396"/>
                    <a:pt x="43354" y="19836"/>
                  </a:cubicBezTo>
                  <a:cubicBezTo>
                    <a:pt x="43458" y="19982"/>
                    <a:pt x="43521" y="20150"/>
                    <a:pt x="43584" y="20338"/>
                  </a:cubicBezTo>
                  <a:cubicBezTo>
                    <a:pt x="43898" y="21489"/>
                    <a:pt x="44777" y="22012"/>
                    <a:pt x="45823" y="22347"/>
                  </a:cubicBezTo>
                  <a:cubicBezTo>
                    <a:pt x="46451" y="22556"/>
                    <a:pt x="47036" y="22389"/>
                    <a:pt x="47455" y="21865"/>
                  </a:cubicBezTo>
                  <a:cubicBezTo>
                    <a:pt x="47685" y="21552"/>
                    <a:pt x="47873" y="21196"/>
                    <a:pt x="48083" y="20882"/>
                  </a:cubicBezTo>
                  <a:cubicBezTo>
                    <a:pt x="48187" y="20756"/>
                    <a:pt x="48292" y="20610"/>
                    <a:pt x="48438" y="20526"/>
                  </a:cubicBezTo>
                  <a:cubicBezTo>
                    <a:pt x="48627" y="20422"/>
                    <a:pt x="48815" y="20338"/>
                    <a:pt x="49024" y="20254"/>
                  </a:cubicBezTo>
                  <a:cubicBezTo>
                    <a:pt x="49464" y="19710"/>
                    <a:pt x="49610" y="19124"/>
                    <a:pt x="50217" y="18706"/>
                  </a:cubicBezTo>
                  <a:close/>
                  <a:moveTo>
                    <a:pt x="30130" y="13810"/>
                  </a:moveTo>
                  <a:cubicBezTo>
                    <a:pt x="29921" y="13852"/>
                    <a:pt x="29816" y="13852"/>
                    <a:pt x="29712" y="13914"/>
                  </a:cubicBezTo>
                  <a:cubicBezTo>
                    <a:pt x="28477" y="14542"/>
                    <a:pt x="27264" y="15191"/>
                    <a:pt x="26050" y="15839"/>
                  </a:cubicBezTo>
                  <a:cubicBezTo>
                    <a:pt x="25987" y="15902"/>
                    <a:pt x="25904" y="16007"/>
                    <a:pt x="25841" y="16111"/>
                  </a:cubicBezTo>
                  <a:cubicBezTo>
                    <a:pt x="25799" y="16195"/>
                    <a:pt x="25799" y="16321"/>
                    <a:pt x="25736" y="16342"/>
                  </a:cubicBezTo>
                  <a:cubicBezTo>
                    <a:pt x="25380" y="16530"/>
                    <a:pt x="25171" y="16969"/>
                    <a:pt x="24669" y="16948"/>
                  </a:cubicBezTo>
                  <a:cubicBezTo>
                    <a:pt x="24543" y="16948"/>
                    <a:pt x="24376" y="17032"/>
                    <a:pt x="24271" y="17137"/>
                  </a:cubicBezTo>
                  <a:cubicBezTo>
                    <a:pt x="23937" y="17471"/>
                    <a:pt x="23539" y="17785"/>
                    <a:pt x="23267" y="18141"/>
                  </a:cubicBezTo>
                  <a:cubicBezTo>
                    <a:pt x="22849" y="18706"/>
                    <a:pt x="22472" y="19271"/>
                    <a:pt x="22326" y="19982"/>
                  </a:cubicBezTo>
                  <a:cubicBezTo>
                    <a:pt x="22179" y="20631"/>
                    <a:pt x="22033" y="21259"/>
                    <a:pt x="21844" y="21907"/>
                  </a:cubicBezTo>
                  <a:cubicBezTo>
                    <a:pt x="21656" y="22577"/>
                    <a:pt x="21593" y="23205"/>
                    <a:pt x="21844" y="23853"/>
                  </a:cubicBezTo>
                  <a:cubicBezTo>
                    <a:pt x="21865" y="23937"/>
                    <a:pt x="21928" y="24041"/>
                    <a:pt x="21865" y="24104"/>
                  </a:cubicBezTo>
                  <a:cubicBezTo>
                    <a:pt x="21530" y="24732"/>
                    <a:pt x="21698" y="25422"/>
                    <a:pt x="21740" y="26071"/>
                  </a:cubicBezTo>
                  <a:cubicBezTo>
                    <a:pt x="21802" y="26887"/>
                    <a:pt x="21844" y="27724"/>
                    <a:pt x="22137" y="28477"/>
                  </a:cubicBezTo>
                  <a:cubicBezTo>
                    <a:pt x="22807" y="30319"/>
                    <a:pt x="23518" y="32139"/>
                    <a:pt x="24460" y="33876"/>
                  </a:cubicBezTo>
                  <a:cubicBezTo>
                    <a:pt x="24627" y="34148"/>
                    <a:pt x="24836" y="34420"/>
                    <a:pt x="25046" y="34650"/>
                  </a:cubicBezTo>
                  <a:lnTo>
                    <a:pt x="27473" y="37077"/>
                  </a:lnTo>
                  <a:cubicBezTo>
                    <a:pt x="27682" y="37286"/>
                    <a:pt x="27912" y="37474"/>
                    <a:pt x="28184" y="37663"/>
                  </a:cubicBezTo>
                  <a:cubicBezTo>
                    <a:pt x="28645" y="37977"/>
                    <a:pt x="29126" y="38311"/>
                    <a:pt x="29649" y="38542"/>
                  </a:cubicBezTo>
                  <a:cubicBezTo>
                    <a:pt x="30590" y="39002"/>
                    <a:pt x="31532" y="39483"/>
                    <a:pt x="32536" y="39797"/>
                  </a:cubicBezTo>
                  <a:cubicBezTo>
                    <a:pt x="33959" y="40257"/>
                    <a:pt x="35424" y="40467"/>
                    <a:pt x="36888" y="40508"/>
                  </a:cubicBezTo>
                  <a:cubicBezTo>
                    <a:pt x="37872" y="40529"/>
                    <a:pt x="38876" y="40571"/>
                    <a:pt x="39860" y="40425"/>
                  </a:cubicBezTo>
                  <a:cubicBezTo>
                    <a:pt x="41157" y="40278"/>
                    <a:pt x="42412" y="39964"/>
                    <a:pt x="43605" y="39462"/>
                  </a:cubicBezTo>
                  <a:cubicBezTo>
                    <a:pt x="44421" y="39148"/>
                    <a:pt x="45237" y="38834"/>
                    <a:pt x="46011" y="38479"/>
                  </a:cubicBezTo>
                  <a:cubicBezTo>
                    <a:pt x="48062" y="37537"/>
                    <a:pt x="49945" y="36386"/>
                    <a:pt x="51472" y="34733"/>
                  </a:cubicBezTo>
                  <a:cubicBezTo>
                    <a:pt x="51828" y="34399"/>
                    <a:pt x="52142" y="34022"/>
                    <a:pt x="52497" y="33708"/>
                  </a:cubicBezTo>
                  <a:cubicBezTo>
                    <a:pt x="53104" y="33185"/>
                    <a:pt x="53523" y="32536"/>
                    <a:pt x="53837" y="31804"/>
                  </a:cubicBezTo>
                  <a:cubicBezTo>
                    <a:pt x="53920" y="31616"/>
                    <a:pt x="53962" y="31407"/>
                    <a:pt x="54046" y="31218"/>
                  </a:cubicBezTo>
                  <a:cubicBezTo>
                    <a:pt x="54088" y="31093"/>
                    <a:pt x="54150" y="30946"/>
                    <a:pt x="54234" y="30842"/>
                  </a:cubicBezTo>
                  <a:cubicBezTo>
                    <a:pt x="54569" y="30444"/>
                    <a:pt x="54757" y="29963"/>
                    <a:pt x="54925" y="29482"/>
                  </a:cubicBezTo>
                  <a:cubicBezTo>
                    <a:pt x="55238" y="28645"/>
                    <a:pt x="55552" y="27766"/>
                    <a:pt x="55866" y="26929"/>
                  </a:cubicBezTo>
                  <a:cubicBezTo>
                    <a:pt x="56013" y="26594"/>
                    <a:pt x="56054" y="26259"/>
                    <a:pt x="55971" y="25946"/>
                  </a:cubicBezTo>
                  <a:cubicBezTo>
                    <a:pt x="55699" y="25736"/>
                    <a:pt x="55448" y="25569"/>
                    <a:pt x="55238" y="25402"/>
                  </a:cubicBezTo>
                  <a:cubicBezTo>
                    <a:pt x="54799" y="25736"/>
                    <a:pt x="54339" y="26029"/>
                    <a:pt x="53962" y="26385"/>
                  </a:cubicBezTo>
                  <a:cubicBezTo>
                    <a:pt x="53293" y="27075"/>
                    <a:pt x="52497" y="27243"/>
                    <a:pt x="51577" y="27222"/>
                  </a:cubicBezTo>
                  <a:cubicBezTo>
                    <a:pt x="51221" y="27222"/>
                    <a:pt x="50949" y="27096"/>
                    <a:pt x="50698" y="26866"/>
                  </a:cubicBezTo>
                  <a:cubicBezTo>
                    <a:pt x="49568" y="25736"/>
                    <a:pt x="48857" y="24397"/>
                    <a:pt x="48919" y="22744"/>
                  </a:cubicBezTo>
                  <a:cubicBezTo>
                    <a:pt x="48919" y="22619"/>
                    <a:pt x="48940" y="22514"/>
                    <a:pt x="48919" y="22389"/>
                  </a:cubicBezTo>
                  <a:cubicBezTo>
                    <a:pt x="48899" y="22263"/>
                    <a:pt x="49003" y="22075"/>
                    <a:pt x="48731" y="21970"/>
                  </a:cubicBezTo>
                  <a:cubicBezTo>
                    <a:pt x="48606" y="22117"/>
                    <a:pt x="48480" y="22284"/>
                    <a:pt x="48375" y="22430"/>
                  </a:cubicBezTo>
                  <a:cubicBezTo>
                    <a:pt x="47685" y="23330"/>
                    <a:pt x="46492" y="23665"/>
                    <a:pt x="45446" y="23225"/>
                  </a:cubicBezTo>
                  <a:cubicBezTo>
                    <a:pt x="45049" y="23058"/>
                    <a:pt x="44672" y="22891"/>
                    <a:pt x="44316" y="22681"/>
                  </a:cubicBezTo>
                  <a:cubicBezTo>
                    <a:pt x="43563" y="22284"/>
                    <a:pt x="43103" y="21635"/>
                    <a:pt x="42789" y="20840"/>
                  </a:cubicBezTo>
                  <a:cubicBezTo>
                    <a:pt x="42684" y="20547"/>
                    <a:pt x="42559" y="20296"/>
                    <a:pt x="42412" y="20024"/>
                  </a:cubicBezTo>
                  <a:cubicBezTo>
                    <a:pt x="42161" y="19668"/>
                    <a:pt x="42036" y="19271"/>
                    <a:pt x="42098" y="18831"/>
                  </a:cubicBezTo>
                  <a:cubicBezTo>
                    <a:pt x="42119" y="18601"/>
                    <a:pt x="42119" y="18350"/>
                    <a:pt x="42098" y="18099"/>
                  </a:cubicBezTo>
                  <a:cubicBezTo>
                    <a:pt x="42098" y="17995"/>
                    <a:pt x="42015" y="17911"/>
                    <a:pt x="41952" y="17785"/>
                  </a:cubicBezTo>
                  <a:cubicBezTo>
                    <a:pt x="41826" y="17869"/>
                    <a:pt x="41722" y="17890"/>
                    <a:pt x="41680" y="17932"/>
                  </a:cubicBezTo>
                  <a:cubicBezTo>
                    <a:pt x="41052" y="18643"/>
                    <a:pt x="40278" y="19187"/>
                    <a:pt x="39588" y="19794"/>
                  </a:cubicBezTo>
                  <a:cubicBezTo>
                    <a:pt x="39378" y="19982"/>
                    <a:pt x="39169" y="20108"/>
                    <a:pt x="38876" y="20129"/>
                  </a:cubicBezTo>
                  <a:cubicBezTo>
                    <a:pt x="38081" y="20192"/>
                    <a:pt x="37328" y="20108"/>
                    <a:pt x="36616" y="19668"/>
                  </a:cubicBezTo>
                  <a:cubicBezTo>
                    <a:pt x="36282" y="19459"/>
                    <a:pt x="36093" y="19187"/>
                    <a:pt x="36093" y="18811"/>
                  </a:cubicBezTo>
                  <a:cubicBezTo>
                    <a:pt x="36135" y="17827"/>
                    <a:pt x="36135" y="16886"/>
                    <a:pt x="36156" y="15902"/>
                  </a:cubicBezTo>
                  <a:cubicBezTo>
                    <a:pt x="35675" y="16091"/>
                    <a:pt x="35298" y="16446"/>
                    <a:pt x="34901" y="16844"/>
                  </a:cubicBezTo>
                  <a:cubicBezTo>
                    <a:pt x="34106" y="17660"/>
                    <a:pt x="33206" y="18287"/>
                    <a:pt x="32264" y="18852"/>
                  </a:cubicBezTo>
                  <a:cubicBezTo>
                    <a:pt x="31678" y="19187"/>
                    <a:pt x="31051" y="19334"/>
                    <a:pt x="30381" y="19334"/>
                  </a:cubicBezTo>
                  <a:cubicBezTo>
                    <a:pt x="29816" y="19334"/>
                    <a:pt x="29377" y="19145"/>
                    <a:pt x="28958" y="18831"/>
                  </a:cubicBezTo>
                  <a:cubicBezTo>
                    <a:pt x="28707" y="18643"/>
                    <a:pt x="28540" y="18413"/>
                    <a:pt x="28540" y="18078"/>
                  </a:cubicBezTo>
                  <a:cubicBezTo>
                    <a:pt x="28498" y="16948"/>
                    <a:pt x="28645" y="15839"/>
                    <a:pt x="29377" y="14898"/>
                  </a:cubicBezTo>
                  <a:cubicBezTo>
                    <a:pt x="29691" y="14626"/>
                    <a:pt x="29963" y="14312"/>
                    <a:pt x="30130" y="13810"/>
                  </a:cubicBezTo>
                  <a:close/>
                  <a:moveTo>
                    <a:pt x="36784" y="41617"/>
                  </a:moveTo>
                  <a:cubicBezTo>
                    <a:pt x="36491" y="42371"/>
                    <a:pt x="35821" y="42580"/>
                    <a:pt x="35319" y="42998"/>
                  </a:cubicBezTo>
                  <a:cubicBezTo>
                    <a:pt x="35215" y="43082"/>
                    <a:pt x="35026" y="43124"/>
                    <a:pt x="34901" y="43124"/>
                  </a:cubicBezTo>
                  <a:cubicBezTo>
                    <a:pt x="34294" y="43145"/>
                    <a:pt x="33687" y="43187"/>
                    <a:pt x="33101" y="43124"/>
                  </a:cubicBezTo>
                  <a:cubicBezTo>
                    <a:pt x="32411" y="43040"/>
                    <a:pt x="31804" y="42705"/>
                    <a:pt x="31490" y="42078"/>
                  </a:cubicBezTo>
                  <a:cubicBezTo>
                    <a:pt x="31218" y="41534"/>
                    <a:pt x="31030" y="40906"/>
                    <a:pt x="30841" y="40425"/>
                  </a:cubicBezTo>
                  <a:cubicBezTo>
                    <a:pt x="29733" y="39797"/>
                    <a:pt x="28728" y="39232"/>
                    <a:pt x="27724" y="38625"/>
                  </a:cubicBezTo>
                  <a:cubicBezTo>
                    <a:pt x="27347" y="38395"/>
                    <a:pt x="26992" y="38102"/>
                    <a:pt x="26678" y="37788"/>
                  </a:cubicBezTo>
                  <a:cubicBezTo>
                    <a:pt x="25904" y="37035"/>
                    <a:pt x="25150" y="36240"/>
                    <a:pt x="24376" y="35487"/>
                  </a:cubicBezTo>
                  <a:cubicBezTo>
                    <a:pt x="24251" y="35382"/>
                    <a:pt x="24125" y="35277"/>
                    <a:pt x="23958" y="35194"/>
                  </a:cubicBezTo>
                  <a:cubicBezTo>
                    <a:pt x="23895" y="35298"/>
                    <a:pt x="23811" y="35382"/>
                    <a:pt x="23790" y="35466"/>
                  </a:cubicBezTo>
                  <a:cubicBezTo>
                    <a:pt x="23686" y="36010"/>
                    <a:pt x="23393" y="36491"/>
                    <a:pt x="23100" y="36930"/>
                  </a:cubicBezTo>
                  <a:cubicBezTo>
                    <a:pt x="22870" y="37286"/>
                    <a:pt x="22598" y="37684"/>
                    <a:pt x="22388" y="38081"/>
                  </a:cubicBezTo>
                  <a:cubicBezTo>
                    <a:pt x="21635" y="39630"/>
                    <a:pt x="20714" y="41094"/>
                    <a:pt x="19773" y="42517"/>
                  </a:cubicBezTo>
                  <a:cubicBezTo>
                    <a:pt x="19459" y="42998"/>
                    <a:pt x="19187" y="43500"/>
                    <a:pt x="19020" y="44065"/>
                  </a:cubicBezTo>
                  <a:cubicBezTo>
                    <a:pt x="18894" y="44568"/>
                    <a:pt x="18664" y="45028"/>
                    <a:pt x="18413" y="45467"/>
                  </a:cubicBezTo>
                  <a:cubicBezTo>
                    <a:pt x="18141" y="45990"/>
                    <a:pt x="17785" y="46513"/>
                    <a:pt x="17618" y="47099"/>
                  </a:cubicBezTo>
                  <a:cubicBezTo>
                    <a:pt x="17409" y="47706"/>
                    <a:pt x="17137" y="48271"/>
                    <a:pt x="16885" y="48857"/>
                  </a:cubicBezTo>
                  <a:cubicBezTo>
                    <a:pt x="16593" y="49485"/>
                    <a:pt x="16404" y="50133"/>
                    <a:pt x="16404" y="50866"/>
                  </a:cubicBezTo>
                  <a:cubicBezTo>
                    <a:pt x="16613" y="50970"/>
                    <a:pt x="16802" y="51075"/>
                    <a:pt x="16969" y="51158"/>
                  </a:cubicBezTo>
                  <a:cubicBezTo>
                    <a:pt x="18036" y="51619"/>
                    <a:pt x="19187" y="51786"/>
                    <a:pt x="20275" y="52037"/>
                  </a:cubicBezTo>
                  <a:cubicBezTo>
                    <a:pt x="20401" y="52058"/>
                    <a:pt x="20568" y="52058"/>
                    <a:pt x="20714" y="52037"/>
                  </a:cubicBezTo>
                  <a:cubicBezTo>
                    <a:pt x="21007" y="51995"/>
                    <a:pt x="21300" y="51933"/>
                    <a:pt x="21614" y="51849"/>
                  </a:cubicBezTo>
                  <a:cubicBezTo>
                    <a:pt x="21740" y="51828"/>
                    <a:pt x="21886" y="51786"/>
                    <a:pt x="21991" y="51682"/>
                  </a:cubicBezTo>
                  <a:cubicBezTo>
                    <a:pt x="22681" y="51158"/>
                    <a:pt x="23372" y="50635"/>
                    <a:pt x="24230" y="50259"/>
                  </a:cubicBezTo>
                  <a:cubicBezTo>
                    <a:pt x="24146" y="49840"/>
                    <a:pt x="24125" y="49443"/>
                    <a:pt x="23979" y="49087"/>
                  </a:cubicBezTo>
                  <a:cubicBezTo>
                    <a:pt x="23644" y="48125"/>
                    <a:pt x="23455" y="47120"/>
                    <a:pt x="23309" y="46116"/>
                  </a:cubicBezTo>
                  <a:cubicBezTo>
                    <a:pt x="23288" y="45907"/>
                    <a:pt x="23183" y="45697"/>
                    <a:pt x="23183" y="45488"/>
                  </a:cubicBezTo>
                  <a:cubicBezTo>
                    <a:pt x="23142" y="45091"/>
                    <a:pt x="22911" y="44819"/>
                    <a:pt x="22660" y="44651"/>
                  </a:cubicBezTo>
                  <a:cubicBezTo>
                    <a:pt x="22807" y="43961"/>
                    <a:pt x="22891" y="43772"/>
                    <a:pt x="23246" y="43542"/>
                  </a:cubicBezTo>
                  <a:cubicBezTo>
                    <a:pt x="24230" y="42894"/>
                    <a:pt x="25297" y="42559"/>
                    <a:pt x="26427" y="42371"/>
                  </a:cubicBezTo>
                  <a:cubicBezTo>
                    <a:pt x="26678" y="42308"/>
                    <a:pt x="26971" y="42350"/>
                    <a:pt x="27222" y="42371"/>
                  </a:cubicBezTo>
                  <a:cubicBezTo>
                    <a:pt x="27410" y="42391"/>
                    <a:pt x="27619" y="42496"/>
                    <a:pt x="27787" y="42622"/>
                  </a:cubicBezTo>
                  <a:cubicBezTo>
                    <a:pt x="28100" y="42831"/>
                    <a:pt x="28121" y="43187"/>
                    <a:pt x="28121" y="43521"/>
                  </a:cubicBezTo>
                  <a:cubicBezTo>
                    <a:pt x="28121" y="44337"/>
                    <a:pt x="28038" y="45132"/>
                    <a:pt x="28352" y="45928"/>
                  </a:cubicBezTo>
                  <a:cubicBezTo>
                    <a:pt x="28414" y="46053"/>
                    <a:pt x="28373" y="46221"/>
                    <a:pt x="28373" y="46367"/>
                  </a:cubicBezTo>
                  <a:cubicBezTo>
                    <a:pt x="28435" y="46848"/>
                    <a:pt x="28477" y="47329"/>
                    <a:pt x="28561" y="47811"/>
                  </a:cubicBezTo>
                  <a:cubicBezTo>
                    <a:pt x="28749" y="48731"/>
                    <a:pt x="28958" y="49631"/>
                    <a:pt x="29147" y="50552"/>
                  </a:cubicBezTo>
                  <a:cubicBezTo>
                    <a:pt x="29189" y="50866"/>
                    <a:pt x="29272" y="51200"/>
                    <a:pt x="29251" y="51556"/>
                  </a:cubicBezTo>
                  <a:cubicBezTo>
                    <a:pt x="29189" y="52665"/>
                    <a:pt x="29691" y="53711"/>
                    <a:pt x="29607" y="54841"/>
                  </a:cubicBezTo>
                  <a:cubicBezTo>
                    <a:pt x="29607" y="54904"/>
                    <a:pt x="29649" y="54946"/>
                    <a:pt x="29670" y="55029"/>
                  </a:cubicBezTo>
                  <a:cubicBezTo>
                    <a:pt x="29900" y="55469"/>
                    <a:pt x="29879" y="55971"/>
                    <a:pt x="29795" y="56431"/>
                  </a:cubicBezTo>
                  <a:cubicBezTo>
                    <a:pt x="29712" y="56912"/>
                    <a:pt x="29670" y="57373"/>
                    <a:pt x="29544" y="57854"/>
                  </a:cubicBezTo>
                  <a:cubicBezTo>
                    <a:pt x="29398" y="58377"/>
                    <a:pt x="29481" y="58775"/>
                    <a:pt x="29879" y="59151"/>
                  </a:cubicBezTo>
                  <a:cubicBezTo>
                    <a:pt x="30130" y="59423"/>
                    <a:pt x="30339" y="59674"/>
                    <a:pt x="30632" y="59925"/>
                  </a:cubicBezTo>
                  <a:cubicBezTo>
                    <a:pt x="30821" y="60072"/>
                    <a:pt x="31030" y="60218"/>
                    <a:pt x="31093" y="60449"/>
                  </a:cubicBezTo>
                  <a:cubicBezTo>
                    <a:pt x="31260" y="60783"/>
                    <a:pt x="31511" y="60930"/>
                    <a:pt x="31825" y="60993"/>
                  </a:cubicBezTo>
                  <a:cubicBezTo>
                    <a:pt x="31909" y="60972"/>
                    <a:pt x="31992" y="60972"/>
                    <a:pt x="32013" y="60909"/>
                  </a:cubicBezTo>
                  <a:cubicBezTo>
                    <a:pt x="32871" y="60093"/>
                    <a:pt x="33896" y="59570"/>
                    <a:pt x="35026" y="59214"/>
                  </a:cubicBezTo>
                  <a:cubicBezTo>
                    <a:pt x="35968" y="58900"/>
                    <a:pt x="36888" y="58503"/>
                    <a:pt x="37872" y="58398"/>
                  </a:cubicBezTo>
                  <a:cubicBezTo>
                    <a:pt x="38060" y="58377"/>
                    <a:pt x="38207" y="58314"/>
                    <a:pt x="38395" y="58273"/>
                  </a:cubicBezTo>
                  <a:cubicBezTo>
                    <a:pt x="39441" y="57959"/>
                    <a:pt x="40487" y="57708"/>
                    <a:pt x="41554" y="57582"/>
                  </a:cubicBezTo>
                  <a:cubicBezTo>
                    <a:pt x="43186" y="57394"/>
                    <a:pt x="44777" y="57164"/>
                    <a:pt x="46430" y="57226"/>
                  </a:cubicBezTo>
                  <a:cubicBezTo>
                    <a:pt x="46995" y="57247"/>
                    <a:pt x="47580" y="57226"/>
                    <a:pt x="48145" y="57226"/>
                  </a:cubicBezTo>
                  <a:cubicBezTo>
                    <a:pt x="48313" y="57226"/>
                    <a:pt x="48501" y="57164"/>
                    <a:pt x="48668" y="57122"/>
                  </a:cubicBezTo>
                  <a:cubicBezTo>
                    <a:pt x="48752" y="56599"/>
                    <a:pt x="48752" y="56159"/>
                    <a:pt x="48710" y="55594"/>
                  </a:cubicBezTo>
                  <a:cubicBezTo>
                    <a:pt x="48313" y="55762"/>
                    <a:pt x="48145" y="56034"/>
                    <a:pt x="47978" y="56327"/>
                  </a:cubicBezTo>
                  <a:cubicBezTo>
                    <a:pt x="47811" y="56536"/>
                    <a:pt x="47643" y="56745"/>
                    <a:pt x="47434" y="56912"/>
                  </a:cubicBezTo>
                  <a:cubicBezTo>
                    <a:pt x="47350" y="56954"/>
                    <a:pt x="47141" y="56933"/>
                    <a:pt x="46995" y="56850"/>
                  </a:cubicBezTo>
                  <a:cubicBezTo>
                    <a:pt x="46848" y="56745"/>
                    <a:pt x="46764" y="56557"/>
                    <a:pt x="46848" y="56389"/>
                  </a:cubicBezTo>
                  <a:cubicBezTo>
                    <a:pt x="46911" y="56285"/>
                    <a:pt x="46974" y="56180"/>
                    <a:pt x="47036" y="56076"/>
                  </a:cubicBezTo>
                  <a:cubicBezTo>
                    <a:pt x="47246" y="55762"/>
                    <a:pt x="47434" y="55427"/>
                    <a:pt x="47664" y="55050"/>
                  </a:cubicBezTo>
                  <a:cubicBezTo>
                    <a:pt x="47246" y="55260"/>
                    <a:pt x="46911" y="55427"/>
                    <a:pt x="46555" y="55573"/>
                  </a:cubicBezTo>
                  <a:cubicBezTo>
                    <a:pt x="46367" y="55657"/>
                    <a:pt x="46199" y="55594"/>
                    <a:pt x="46053" y="55469"/>
                  </a:cubicBezTo>
                  <a:cubicBezTo>
                    <a:pt x="45927" y="55343"/>
                    <a:pt x="45927" y="55050"/>
                    <a:pt x="46095" y="54904"/>
                  </a:cubicBezTo>
                  <a:cubicBezTo>
                    <a:pt x="46220" y="54757"/>
                    <a:pt x="46346" y="54653"/>
                    <a:pt x="46513" y="54548"/>
                  </a:cubicBezTo>
                  <a:cubicBezTo>
                    <a:pt x="46995" y="54276"/>
                    <a:pt x="47518" y="54025"/>
                    <a:pt x="48020" y="53753"/>
                  </a:cubicBezTo>
                  <a:cubicBezTo>
                    <a:pt x="48145" y="53690"/>
                    <a:pt x="48250" y="53586"/>
                    <a:pt x="48438" y="53481"/>
                  </a:cubicBezTo>
                  <a:cubicBezTo>
                    <a:pt x="48124" y="53272"/>
                    <a:pt x="47852" y="53355"/>
                    <a:pt x="47601" y="53376"/>
                  </a:cubicBezTo>
                  <a:cubicBezTo>
                    <a:pt x="46513" y="53544"/>
                    <a:pt x="45404" y="53753"/>
                    <a:pt x="44379" y="54171"/>
                  </a:cubicBezTo>
                  <a:cubicBezTo>
                    <a:pt x="44295" y="54213"/>
                    <a:pt x="44128" y="54234"/>
                    <a:pt x="44044" y="54213"/>
                  </a:cubicBezTo>
                  <a:cubicBezTo>
                    <a:pt x="43919" y="54171"/>
                    <a:pt x="43793" y="54067"/>
                    <a:pt x="43730" y="53920"/>
                  </a:cubicBezTo>
                  <a:cubicBezTo>
                    <a:pt x="43710" y="53858"/>
                    <a:pt x="43793" y="53669"/>
                    <a:pt x="43856" y="53648"/>
                  </a:cubicBezTo>
                  <a:cubicBezTo>
                    <a:pt x="44107" y="53481"/>
                    <a:pt x="44337" y="53355"/>
                    <a:pt x="44567" y="53272"/>
                  </a:cubicBezTo>
                  <a:cubicBezTo>
                    <a:pt x="45342" y="53083"/>
                    <a:pt x="46095" y="52937"/>
                    <a:pt x="46848" y="52770"/>
                  </a:cubicBezTo>
                  <a:cubicBezTo>
                    <a:pt x="47120" y="52728"/>
                    <a:pt x="47371" y="52644"/>
                    <a:pt x="47685" y="52560"/>
                  </a:cubicBezTo>
                  <a:cubicBezTo>
                    <a:pt x="47267" y="51912"/>
                    <a:pt x="47287" y="51221"/>
                    <a:pt x="47225" y="50552"/>
                  </a:cubicBezTo>
                  <a:cubicBezTo>
                    <a:pt x="47225" y="50468"/>
                    <a:pt x="47162" y="50363"/>
                    <a:pt x="47162" y="50301"/>
                  </a:cubicBezTo>
                  <a:cubicBezTo>
                    <a:pt x="46764" y="48355"/>
                    <a:pt x="46325" y="46388"/>
                    <a:pt x="45802" y="44484"/>
                  </a:cubicBezTo>
                  <a:cubicBezTo>
                    <a:pt x="45718" y="44191"/>
                    <a:pt x="45614" y="43919"/>
                    <a:pt x="45488" y="43647"/>
                  </a:cubicBezTo>
                  <a:cubicBezTo>
                    <a:pt x="45258" y="43145"/>
                    <a:pt x="45070" y="42663"/>
                    <a:pt x="44944" y="42140"/>
                  </a:cubicBezTo>
                  <a:cubicBezTo>
                    <a:pt x="44818" y="41575"/>
                    <a:pt x="44630" y="41031"/>
                    <a:pt x="44316" y="40508"/>
                  </a:cubicBezTo>
                  <a:cubicBezTo>
                    <a:pt x="43479" y="40780"/>
                    <a:pt x="42684" y="41052"/>
                    <a:pt x="41889" y="41241"/>
                  </a:cubicBezTo>
                  <a:cubicBezTo>
                    <a:pt x="41052" y="41450"/>
                    <a:pt x="40173" y="41638"/>
                    <a:pt x="39316" y="41722"/>
                  </a:cubicBezTo>
                  <a:cubicBezTo>
                    <a:pt x="38541" y="41659"/>
                    <a:pt x="37704" y="41617"/>
                    <a:pt x="36784" y="41617"/>
                  </a:cubicBezTo>
                  <a:close/>
                  <a:moveTo>
                    <a:pt x="28665" y="61034"/>
                  </a:moveTo>
                  <a:cubicBezTo>
                    <a:pt x="28393" y="60721"/>
                    <a:pt x="28142" y="60386"/>
                    <a:pt x="27828" y="60156"/>
                  </a:cubicBezTo>
                  <a:cubicBezTo>
                    <a:pt x="27473" y="59842"/>
                    <a:pt x="27075" y="59570"/>
                    <a:pt x="26845" y="59151"/>
                  </a:cubicBezTo>
                  <a:cubicBezTo>
                    <a:pt x="26720" y="58921"/>
                    <a:pt x="26448" y="58817"/>
                    <a:pt x="26196" y="58712"/>
                  </a:cubicBezTo>
                  <a:cubicBezTo>
                    <a:pt x="25820" y="58586"/>
                    <a:pt x="25485" y="58419"/>
                    <a:pt x="25192" y="58105"/>
                  </a:cubicBezTo>
                  <a:cubicBezTo>
                    <a:pt x="25004" y="57938"/>
                    <a:pt x="24753" y="57833"/>
                    <a:pt x="24523" y="57666"/>
                  </a:cubicBezTo>
                  <a:cubicBezTo>
                    <a:pt x="24313" y="57540"/>
                    <a:pt x="24062" y="57456"/>
                    <a:pt x="23895" y="57310"/>
                  </a:cubicBezTo>
                  <a:cubicBezTo>
                    <a:pt x="23518" y="56933"/>
                    <a:pt x="23100" y="56808"/>
                    <a:pt x="22598" y="56682"/>
                  </a:cubicBezTo>
                  <a:cubicBezTo>
                    <a:pt x="21489" y="56389"/>
                    <a:pt x="20296" y="56159"/>
                    <a:pt x="19229" y="55678"/>
                  </a:cubicBezTo>
                  <a:cubicBezTo>
                    <a:pt x="18999" y="55573"/>
                    <a:pt x="18706" y="55573"/>
                    <a:pt x="18455" y="55573"/>
                  </a:cubicBezTo>
                  <a:lnTo>
                    <a:pt x="13287" y="55573"/>
                  </a:lnTo>
                  <a:cubicBezTo>
                    <a:pt x="13035" y="55573"/>
                    <a:pt x="12743" y="55594"/>
                    <a:pt x="12491" y="55636"/>
                  </a:cubicBezTo>
                  <a:cubicBezTo>
                    <a:pt x="11466" y="55783"/>
                    <a:pt x="10462" y="55992"/>
                    <a:pt x="9458" y="56159"/>
                  </a:cubicBezTo>
                  <a:cubicBezTo>
                    <a:pt x="8035" y="56327"/>
                    <a:pt x="6758" y="56933"/>
                    <a:pt x="5419" y="57456"/>
                  </a:cubicBezTo>
                  <a:cubicBezTo>
                    <a:pt x="5273" y="58168"/>
                    <a:pt x="5001" y="58796"/>
                    <a:pt x="4561" y="59340"/>
                  </a:cubicBezTo>
                  <a:cubicBezTo>
                    <a:pt x="3871" y="60177"/>
                    <a:pt x="3411" y="61181"/>
                    <a:pt x="2825" y="62081"/>
                  </a:cubicBezTo>
                  <a:cubicBezTo>
                    <a:pt x="2406" y="62771"/>
                    <a:pt x="2239" y="63503"/>
                    <a:pt x="1988" y="64340"/>
                  </a:cubicBezTo>
                  <a:cubicBezTo>
                    <a:pt x="2260" y="64257"/>
                    <a:pt x="2490" y="64257"/>
                    <a:pt x="2657" y="64152"/>
                  </a:cubicBezTo>
                  <a:cubicBezTo>
                    <a:pt x="3243" y="63713"/>
                    <a:pt x="3955" y="63545"/>
                    <a:pt x="4666" y="63420"/>
                  </a:cubicBezTo>
                  <a:cubicBezTo>
                    <a:pt x="5064" y="63336"/>
                    <a:pt x="5419" y="63210"/>
                    <a:pt x="5796" y="63106"/>
                  </a:cubicBezTo>
                  <a:cubicBezTo>
                    <a:pt x="6800" y="62792"/>
                    <a:pt x="7805" y="62499"/>
                    <a:pt x="8851" y="62353"/>
                  </a:cubicBezTo>
                  <a:cubicBezTo>
                    <a:pt x="9499" y="62248"/>
                    <a:pt x="10148" y="62122"/>
                    <a:pt x="10818" y="62039"/>
                  </a:cubicBezTo>
                  <a:cubicBezTo>
                    <a:pt x="11864" y="61871"/>
                    <a:pt x="12910" y="61746"/>
                    <a:pt x="13956" y="61746"/>
                  </a:cubicBezTo>
                  <a:cubicBezTo>
                    <a:pt x="15797" y="61767"/>
                    <a:pt x="17681" y="61767"/>
                    <a:pt x="19543" y="61746"/>
                  </a:cubicBezTo>
                  <a:cubicBezTo>
                    <a:pt x="20547" y="61746"/>
                    <a:pt x="21530" y="61809"/>
                    <a:pt x="22493" y="61976"/>
                  </a:cubicBezTo>
                  <a:cubicBezTo>
                    <a:pt x="22744" y="62039"/>
                    <a:pt x="22974" y="62081"/>
                    <a:pt x="23204" y="62122"/>
                  </a:cubicBezTo>
                  <a:cubicBezTo>
                    <a:pt x="25987" y="62562"/>
                    <a:pt x="28728" y="63022"/>
                    <a:pt x="31427" y="63901"/>
                  </a:cubicBezTo>
                  <a:cubicBezTo>
                    <a:pt x="31553" y="63943"/>
                    <a:pt x="31699" y="63922"/>
                    <a:pt x="31867" y="63922"/>
                  </a:cubicBezTo>
                  <a:cubicBezTo>
                    <a:pt x="31365" y="62646"/>
                    <a:pt x="31030" y="61348"/>
                    <a:pt x="29753" y="60658"/>
                  </a:cubicBezTo>
                  <a:cubicBezTo>
                    <a:pt x="29481" y="60930"/>
                    <a:pt x="29126" y="61034"/>
                    <a:pt x="28665" y="61034"/>
                  </a:cubicBezTo>
                  <a:close/>
                  <a:moveTo>
                    <a:pt x="45195" y="40090"/>
                  </a:moveTo>
                  <a:cubicBezTo>
                    <a:pt x="45258" y="40257"/>
                    <a:pt x="45300" y="40404"/>
                    <a:pt x="45362" y="40529"/>
                  </a:cubicBezTo>
                  <a:cubicBezTo>
                    <a:pt x="45572" y="41115"/>
                    <a:pt x="45760" y="41659"/>
                    <a:pt x="45948" y="42245"/>
                  </a:cubicBezTo>
                  <a:cubicBezTo>
                    <a:pt x="46011" y="42391"/>
                    <a:pt x="46053" y="42580"/>
                    <a:pt x="46137" y="42726"/>
                  </a:cubicBezTo>
                  <a:cubicBezTo>
                    <a:pt x="46597" y="43459"/>
                    <a:pt x="46806" y="44275"/>
                    <a:pt x="46995" y="45091"/>
                  </a:cubicBezTo>
                  <a:cubicBezTo>
                    <a:pt x="47371" y="46513"/>
                    <a:pt x="47706" y="47936"/>
                    <a:pt x="48041" y="49380"/>
                  </a:cubicBezTo>
                  <a:cubicBezTo>
                    <a:pt x="48187" y="49945"/>
                    <a:pt x="48229" y="50552"/>
                    <a:pt x="48250" y="51158"/>
                  </a:cubicBezTo>
                  <a:cubicBezTo>
                    <a:pt x="48313" y="51975"/>
                    <a:pt x="48731" y="52623"/>
                    <a:pt x="49547" y="52937"/>
                  </a:cubicBezTo>
                  <a:cubicBezTo>
                    <a:pt x="49694" y="52979"/>
                    <a:pt x="49903" y="53042"/>
                    <a:pt x="50070" y="52958"/>
                  </a:cubicBezTo>
                  <a:cubicBezTo>
                    <a:pt x="50761" y="52707"/>
                    <a:pt x="51472" y="52498"/>
                    <a:pt x="52163" y="52121"/>
                  </a:cubicBezTo>
                  <a:cubicBezTo>
                    <a:pt x="53000" y="51682"/>
                    <a:pt x="53795" y="51138"/>
                    <a:pt x="54611" y="50614"/>
                  </a:cubicBezTo>
                  <a:cubicBezTo>
                    <a:pt x="55887" y="49778"/>
                    <a:pt x="57142" y="48878"/>
                    <a:pt x="58189" y="47748"/>
                  </a:cubicBezTo>
                  <a:cubicBezTo>
                    <a:pt x="59214" y="46660"/>
                    <a:pt x="59067" y="45404"/>
                    <a:pt x="57958" y="44568"/>
                  </a:cubicBezTo>
                  <a:cubicBezTo>
                    <a:pt x="57896" y="44505"/>
                    <a:pt x="57812" y="44463"/>
                    <a:pt x="57749" y="44400"/>
                  </a:cubicBezTo>
                  <a:cubicBezTo>
                    <a:pt x="56368" y="43396"/>
                    <a:pt x="54820" y="42622"/>
                    <a:pt x="53355" y="41743"/>
                  </a:cubicBezTo>
                  <a:cubicBezTo>
                    <a:pt x="53251" y="41680"/>
                    <a:pt x="53146" y="41638"/>
                    <a:pt x="53021" y="41575"/>
                  </a:cubicBezTo>
                  <a:cubicBezTo>
                    <a:pt x="52100" y="41262"/>
                    <a:pt x="51263" y="40801"/>
                    <a:pt x="50426" y="40299"/>
                  </a:cubicBezTo>
                  <a:cubicBezTo>
                    <a:pt x="49861" y="39964"/>
                    <a:pt x="49254" y="39692"/>
                    <a:pt x="48627" y="39462"/>
                  </a:cubicBezTo>
                  <a:cubicBezTo>
                    <a:pt x="48229" y="39337"/>
                    <a:pt x="47873" y="39127"/>
                    <a:pt x="47455" y="38939"/>
                  </a:cubicBezTo>
                  <a:cubicBezTo>
                    <a:pt x="46743" y="39378"/>
                    <a:pt x="45927" y="39630"/>
                    <a:pt x="45195" y="40090"/>
                  </a:cubicBezTo>
                  <a:close/>
                  <a:moveTo>
                    <a:pt x="33750" y="65198"/>
                  </a:moveTo>
                  <a:cubicBezTo>
                    <a:pt x="33896" y="65198"/>
                    <a:pt x="34001" y="65219"/>
                    <a:pt x="34085" y="65198"/>
                  </a:cubicBezTo>
                  <a:cubicBezTo>
                    <a:pt x="34922" y="64968"/>
                    <a:pt x="35759" y="64696"/>
                    <a:pt x="36533" y="64278"/>
                  </a:cubicBezTo>
                  <a:cubicBezTo>
                    <a:pt x="36888" y="64110"/>
                    <a:pt x="37244" y="63964"/>
                    <a:pt x="37621" y="63838"/>
                  </a:cubicBezTo>
                  <a:cubicBezTo>
                    <a:pt x="39316" y="63231"/>
                    <a:pt x="41094" y="62897"/>
                    <a:pt x="42893" y="62687"/>
                  </a:cubicBezTo>
                  <a:cubicBezTo>
                    <a:pt x="43835" y="62583"/>
                    <a:pt x="44839" y="62562"/>
                    <a:pt x="45781" y="62583"/>
                  </a:cubicBezTo>
                  <a:cubicBezTo>
                    <a:pt x="47392" y="62583"/>
                    <a:pt x="49024" y="62478"/>
                    <a:pt x="50635" y="62687"/>
                  </a:cubicBezTo>
                  <a:cubicBezTo>
                    <a:pt x="51221" y="62771"/>
                    <a:pt x="51765" y="62813"/>
                    <a:pt x="52351" y="62897"/>
                  </a:cubicBezTo>
                  <a:cubicBezTo>
                    <a:pt x="54297" y="63106"/>
                    <a:pt x="56222" y="63441"/>
                    <a:pt x="58042" y="64173"/>
                  </a:cubicBezTo>
                  <a:cubicBezTo>
                    <a:pt x="58314" y="64278"/>
                    <a:pt x="58586" y="64361"/>
                    <a:pt x="58942" y="64466"/>
                  </a:cubicBezTo>
                  <a:cubicBezTo>
                    <a:pt x="58942" y="64319"/>
                    <a:pt x="58942" y="64215"/>
                    <a:pt x="58900" y="64152"/>
                  </a:cubicBezTo>
                  <a:cubicBezTo>
                    <a:pt x="58649" y="63713"/>
                    <a:pt x="58377" y="63273"/>
                    <a:pt x="58105" y="62855"/>
                  </a:cubicBezTo>
                  <a:cubicBezTo>
                    <a:pt x="57603" y="62081"/>
                    <a:pt x="57059" y="61390"/>
                    <a:pt x="56578" y="60595"/>
                  </a:cubicBezTo>
                  <a:cubicBezTo>
                    <a:pt x="56368" y="60260"/>
                    <a:pt x="56138" y="60051"/>
                    <a:pt x="55803" y="59925"/>
                  </a:cubicBezTo>
                  <a:cubicBezTo>
                    <a:pt x="54862" y="59549"/>
                    <a:pt x="53899" y="59130"/>
                    <a:pt x="52937" y="58796"/>
                  </a:cubicBezTo>
                  <a:cubicBezTo>
                    <a:pt x="51681" y="58356"/>
                    <a:pt x="50384" y="58084"/>
                    <a:pt x="49045" y="58063"/>
                  </a:cubicBezTo>
                  <a:cubicBezTo>
                    <a:pt x="47057" y="58042"/>
                    <a:pt x="45070" y="57938"/>
                    <a:pt x="43082" y="58210"/>
                  </a:cubicBezTo>
                  <a:cubicBezTo>
                    <a:pt x="41701" y="58419"/>
                    <a:pt x="40257" y="58503"/>
                    <a:pt x="38897" y="58942"/>
                  </a:cubicBezTo>
                  <a:cubicBezTo>
                    <a:pt x="38541" y="59089"/>
                    <a:pt x="38144" y="59151"/>
                    <a:pt x="37746" y="59214"/>
                  </a:cubicBezTo>
                  <a:cubicBezTo>
                    <a:pt x="37014" y="59298"/>
                    <a:pt x="36344" y="59528"/>
                    <a:pt x="35675" y="59821"/>
                  </a:cubicBezTo>
                  <a:cubicBezTo>
                    <a:pt x="35319" y="59967"/>
                    <a:pt x="34943" y="60135"/>
                    <a:pt x="34587" y="60239"/>
                  </a:cubicBezTo>
                  <a:cubicBezTo>
                    <a:pt x="33938" y="60407"/>
                    <a:pt x="33415" y="60825"/>
                    <a:pt x="32850" y="61181"/>
                  </a:cubicBezTo>
                  <a:cubicBezTo>
                    <a:pt x="32494" y="61411"/>
                    <a:pt x="32327" y="61746"/>
                    <a:pt x="32390" y="62164"/>
                  </a:cubicBezTo>
                  <a:cubicBezTo>
                    <a:pt x="32432" y="62541"/>
                    <a:pt x="32515" y="62876"/>
                    <a:pt x="32641" y="63210"/>
                  </a:cubicBezTo>
                  <a:cubicBezTo>
                    <a:pt x="32829" y="63650"/>
                    <a:pt x="33038" y="64110"/>
                    <a:pt x="33248" y="64529"/>
                  </a:cubicBezTo>
                  <a:cubicBezTo>
                    <a:pt x="33394" y="64738"/>
                    <a:pt x="33582" y="64968"/>
                    <a:pt x="33750" y="65198"/>
                  </a:cubicBezTo>
                  <a:close/>
                  <a:moveTo>
                    <a:pt x="15484" y="49945"/>
                  </a:moveTo>
                  <a:cubicBezTo>
                    <a:pt x="15546" y="49798"/>
                    <a:pt x="15630" y="49610"/>
                    <a:pt x="15672" y="49464"/>
                  </a:cubicBezTo>
                  <a:cubicBezTo>
                    <a:pt x="15839" y="48836"/>
                    <a:pt x="15986" y="48166"/>
                    <a:pt x="16153" y="47539"/>
                  </a:cubicBezTo>
                  <a:cubicBezTo>
                    <a:pt x="16362" y="46785"/>
                    <a:pt x="16697" y="46074"/>
                    <a:pt x="17116" y="45425"/>
                  </a:cubicBezTo>
                  <a:cubicBezTo>
                    <a:pt x="17534" y="44714"/>
                    <a:pt x="17932" y="44024"/>
                    <a:pt x="18141" y="43228"/>
                  </a:cubicBezTo>
                  <a:cubicBezTo>
                    <a:pt x="18204" y="42915"/>
                    <a:pt x="18371" y="42601"/>
                    <a:pt x="18559" y="42350"/>
                  </a:cubicBezTo>
                  <a:cubicBezTo>
                    <a:pt x="20024" y="40257"/>
                    <a:pt x="21133" y="37914"/>
                    <a:pt x="22598" y="35821"/>
                  </a:cubicBezTo>
                  <a:cubicBezTo>
                    <a:pt x="22786" y="35570"/>
                    <a:pt x="22932" y="35277"/>
                    <a:pt x="22932" y="34859"/>
                  </a:cubicBezTo>
                  <a:cubicBezTo>
                    <a:pt x="22619" y="34964"/>
                    <a:pt x="22388" y="35047"/>
                    <a:pt x="22158" y="35152"/>
                  </a:cubicBezTo>
                  <a:cubicBezTo>
                    <a:pt x="20233" y="36031"/>
                    <a:pt x="18434" y="37223"/>
                    <a:pt x="16634" y="38374"/>
                  </a:cubicBezTo>
                  <a:cubicBezTo>
                    <a:pt x="16593" y="38395"/>
                    <a:pt x="16530" y="38437"/>
                    <a:pt x="16509" y="38479"/>
                  </a:cubicBezTo>
                  <a:cubicBezTo>
                    <a:pt x="15588" y="39169"/>
                    <a:pt x="14730" y="39902"/>
                    <a:pt x="13789" y="40571"/>
                  </a:cubicBezTo>
                  <a:cubicBezTo>
                    <a:pt x="12868" y="41220"/>
                    <a:pt x="12094" y="41994"/>
                    <a:pt x="11424" y="42894"/>
                  </a:cubicBezTo>
                  <a:cubicBezTo>
                    <a:pt x="10839" y="43731"/>
                    <a:pt x="10629" y="44484"/>
                    <a:pt x="11299" y="45446"/>
                  </a:cubicBezTo>
                  <a:cubicBezTo>
                    <a:pt x="11885" y="46262"/>
                    <a:pt x="12408" y="47099"/>
                    <a:pt x="12973" y="47915"/>
                  </a:cubicBezTo>
                  <a:cubicBezTo>
                    <a:pt x="13496" y="48648"/>
                    <a:pt x="14521" y="49464"/>
                    <a:pt x="15484" y="49945"/>
                  </a:cubicBezTo>
                  <a:close/>
                  <a:moveTo>
                    <a:pt x="23686" y="44275"/>
                  </a:moveTo>
                  <a:cubicBezTo>
                    <a:pt x="24041" y="46137"/>
                    <a:pt x="24418" y="47957"/>
                    <a:pt x="25087" y="49736"/>
                  </a:cubicBezTo>
                  <a:cubicBezTo>
                    <a:pt x="25276" y="49715"/>
                    <a:pt x="25464" y="49652"/>
                    <a:pt x="25611" y="49631"/>
                  </a:cubicBezTo>
                  <a:cubicBezTo>
                    <a:pt x="25799" y="49610"/>
                    <a:pt x="26008" y="49694"/>
                    <a:pt x="26029" y="49903"/>
                  </a:cubicBezTo>
                  <a:cubicBezTo>
                    <a:pt x="26050" y="50029"/>
                    <a:pt x="26008" y="50217"/>
                    <a:pt x="25904" y="50301"/>
                  </a:cubicBezTo>
                  <a:cubicBezTo>
                    <a:pt x="25694" y="50510"/>
                    <a:pt x="25464" y="50677"/>
                    <a:pt x="25213" y="50866"/>
                  </a:cubicBezTo>
                  <a:cubicBezTo>
                    <a:pt x="25318" y="51619"/>
                    <a:pt x="25360" y="52330"/>
                    <a:pt x="25611" y="53021"/>
                  </a:cubicBezTo>
                  <a:cubicBezTo>
                    <a:pt x="26029" y="54171"/>
                    <a:pt x="26301" y="55343"/>
                    <a:pt x="26322" y="56599"/>
                  </a:cubicBezTo>
                  <a:cubicBezTo>
                    <a:pt x="26992" y="56431"/>
                    <a:pt x="27598" y="56180"/>
                    <a:pt x="28289" y="56117"/>
                  </a:cubicBezTo>
                  <a:cubicBezTo>
                    <a:pt x="28456" y="56117"/>
                    <a:pt x="28645" y="55950"/>
                    <a:pt x="28854" y="55804"/>
                  </a:cubicBezTo>
                  <a:cubicBezTo>
                    <a:pt x="28770" y="55448"/>
                    <a:pt x="28624" y="55071"/>
                    <a:pt x="28624" y="54736"/>
                  </a:cubicBezTo>
                  <a:cubicBezTo>
                    <a:pt x="28624" y="53983"/>
                    <a:pt x="28561" y="53251"/>
                    <a:pt x="28393" y="52519"/>
                  </a:cubicBezTo>
                  <a:cubicBezTo>
                    <a:pt x="28352" y="52372"/>
                    <a:pt x="28352" y="52226"/>
                    <a:pt x="28352" y="52058"/>
                  </a:cubicBezTo>
                  <a:cubicBezTo>
                    <a:pt x="28414" y="51326"/>
                    <a:pt x="28247" y="50635"/>
                    <a:pt x="28121" y="49924"/>
                  </a:cubicBezTo>
                  <a:cubicBezTo>
                    <a:pt x="27912" y="48689"/>
                    <a:pt x="27515" y="47476"/>
                    <a:pt x="27598" y="46179"/>
                  </a:cubicBezTo>
                  <a:cubicBezTo>
                    <a:pt x="27598" y="45990"/>
                    <a:pt x="27556" y="45823"/>
                    <a:pt x="27494" y="45656"/>
                  </a:cubicBezTo>
                  <a:cubicBezTo>
                    <a:pt x="27347" y="45258"/>
                    <a:pt x="27347" y="44840"/>
                    <a:pt x="27347" y="44400"/>
                  </a:cubicBezTo>
                  <a:lnTo>
                    <a:pt x="27347" y="43584"/>
                  </a:lnTo>
                  <a:cubicBezTo>
                    <a:pt x="27305" y="43208"/>
                    <a:pt x="27180" y="43061"/>
                    <a:pt x="26761" y="43061"/>
                  </a:cubicBezTo>
                  <a:cubicBezTo>
                    <a:pt x="26510" y="43061"/>
                    <a:pt x="26238" y="43124"/>
                    <a:pt x="25987" y="43166"/>
                  </a:cubicBezTo>
                  <a:cubicBezTo>
                    <a:pt x="25820" y="43208"/>
                    <a:pt x="25694" y="43270"/>
                    <a:pt x="25569" y="43312"/>
                  </a:cubicBezTo>
                  <a:cubicBezTo>
                    <a:pt x="24836" y="43375"/>
                    <a:pt x="24271" y="43710"/>
                    <a:pt x="23686" y="44275"/>
                  </a:cubicBezTo>
                  <a:close/>
                  <a:moveTo>
                    <a:pt x="25067" y="54276"/>
                  </a:moveTo>
                  <a:cubicBezTo>
                    <a:pt x="24313" y="54485"/>
                    <a:pt x="23853" y="54485"/>
                    <a:pt x="23309" y="54171"/>
                  </a:cubicBezTo>
                  <a:cubicBezTo>
                    <a:pt x="22702" y="53816"/>
                    <a:pt x="22137" y="53439"/>
                    <a:pt x="21572" y="53042"/>
                  </a:cubicBezTo>
                  <a:cubicBezTo>
                    <a:pt x="21321" y="52853"/>
                    <a:pt x="21049" y="52770"/>
                    <a:pt x="20735" y="52832"/>
                  </a:cubicBezTo>
                  <a:cubicBezTo>
                    <a:pt x="20484" y="52874"/>
                    <a:pt x="20191" y="52916"/>
                    <a:pt x="19940" y="52853"/>
                  </a:cubicBezTo>
                  <a:cubicBezTo>
                    <a:pt x="18810" y="52623"/>
                    <a:pt x="17681" y="52456"/>
                    <a:pt x="16634" y="51995"/>
                  </a:cubicBezTo>
                  <a:cubicBezTo>
                    <a:pt x="16446" y="51912"/>
                    <a:pt x="16237" y="51891"/>
                    <a:pt x="16090" y="51828"/>
                  </a:cubicBezTo>
                  <a:cubicBezTo>
                    <a:pt x="15651" y="52309"/>
                    <a:pt x="15881" y="52937"/>
                    <a:pt x="15504" y="53376"/>
                  </a:cubicBezTo>
                  <a:lnTo>
                    <a:pt x="15504" y="54653"/>
                  </a:lnTo>
                  <a:cubicBezTo>
                    <a:pt x="15714" y="54695"/>
                    <a:pt x="15902" y="54715"/>
                    <a:pt x="16111" y="54715"/>
                  </a:cubicBezTo>
                  <a:lnTo>
                    <a:pt x="18643" y="54715"/>
                  </a:lnTo>
                  <a:cubicBezTo>
                    <a:pt x="18936" y="54715"/>
                    <a:pt x="19250" y="54736"/>
                    <a:pt x="19543" y="54841"/>
                  </a:cubicBezTo>
                  <a:cubicBezTo>
                    <a:pt x="20694" y="55301"/>
                    <a:pt x="21886" y="55573"/>
                    <a:pt x="23100" y="55866"/>
                  </a:cubicBezTo>
                  <a:cubicBezTo>
                    <a:pt x="23602" y="55992"/>
                    <a:pt x="24062" y="56117"/>
                    <a:pt x="24439" y="56536"/>
                  </a:cubicBezTo>
                  <a:cubicBezTo>
                    <a:pt x="24774" y="56912"/>
                    <a:pt x="25025" y="56954"/>
                    <a:pt x="25548" y="56975"/>
                  </a:cubicBezTo>
                  <a:cubicBezTo>
                    <a:pt x="25485" y="56306"/>
                    <a:pt x="25297" y="55657"/>
                    <a:pt x="25234" y="54967"/>
                  </a:cubicBezTo>
                  <a:cubicBezTo>
                    <a:pt x="25192" y="54715"/>
                    <a:pt x="25108" y="54506"/>
                    <a:pt x="25067" y="54276"/>
                  </a:cubicBezTo>
                  <a:close/>
                  <a:moveTo>
                    <a:pt x="20714" y="22953"/>
                  </a:moveTo>
                  <a:cubicBezTo>
                    <a:pt x="20777" y="22640"/>
                    <a:pt x="20798" y="22409"/>
                    <a:pt x="20840" y="22158"/>
                  </a:cubicBezTo>
                  <a:cubicBezTo>
                    <a:pt x="20924" y="21886"/>
                    <a:pt x="21007" y="21635"/>
                    <a:pt x="21112" y="21384"/>
                  </a:cubicBezTo>
                  <a:cubicBezTo>
                    <a:pt x="21468" y="20589"/>
                    <a:pt x="21510" y="19710"/>
                    <a:pt x="21447" y="18852"/>
                  </a:cubicBezTo>
                  <a:cubicBezTo>
                    <a:pt x="21405" y="18246"/>
                    <a:pt x="21007" y="17869"/>
                    <a:pt x="20401" y="17869"/>
                  </a:cubicBezTo>
                  <a:cubicBezTo>
                    <a:pt x="20170" y="17869"/>
                    <a:pt x="19940" y="17869"/>
                    <a:pt x="19689" y="17890"/>
                  </a:cubicBezTo>
                  <a:cubicBezTo>
                    <a:pt x="19438" y="17911"/>
                    <a:pt x="19208" y="18078"/>
                    <a:pt x="19208" y="18308"/>
                  </a:cubicBezTo>
                  <a:cubicBezTo>
                    <a:pt x="19166" y="19166"/>
                    <a:pt x="19020" y="20066"/>
                    <a:pt x="19438" y="20861"/>
                  </a:cubicBezTo>
                  <a:cubicBezTo>
                    <a:pt x="19752" y="21489"/>
                    <a:pt x="20150" y="22117"/>
                    <a:pt x="20505" y="22723"/>
                  </a:cubicBezTo>
                  <a:cubicBezTo>
                    <a:pt x="20568" y="22786"/>
                    <a:pt x="20610" y="22828"/>
                    <a:pt x="20714" y="22953"/>
                  </a:cubicBezTo>
                  <a:close/>
                  <a:moveTo>
                    <a:pt x="54088" y="33771"/>
                  </a:moveTo>
                  <a:cubicBezTo>
                    <a:pt x="54485" y="33792"/>
                    <a:pt x="54778" y="33792"/>
                    <a:pt x="55071" y="33792"/>
                  </a:cubicBezTo>
                  <a:cubicBezTo>
                    <a:pt x="56368" y="33792"/>
                    <a:pt x="57331" y="33080"/>
                    <a:pt x="58147" y="32160"/>
                  </a:cubicBezTo>
                  <a:cubicBezTo>
                    <a:pt x="58544" y="31720"/>
                    <a:pt x="58210" y="30884"/>
                    <a:pt x="57624" y="30863"/>
                  </a:cubicBezTo>
                  <a:cubicBezTo>
                    <a:pt x="56954" y="30842"/>
                    <a:pt x="56243" y="30758"/>
                    <a:pt x="55510" y="30863"/>
                  </a:cubicBezTo>
                  <a:cubicBezTo>
                    <a:pt x="55071" y="31804"/>
                    <a:pt x="54611" y="32746"/>
                    <a:pt x="54088" y="33771"/>
                  </a:cubicBezTo>
                  <a:close/>
                  <a:moveTo>
                    <a:pt x="35738" y="41555"/>
                  </a:moveTo>
                  <a:cubicBezTo>
                    <a:pt x="34482" y="41324"/>
                    <a:pt x="33310" y="41073"/>
                    <a:pt x="32160" y="40864"/>
                  </a:cubicBezTo>
                  <a:cubicBezTo>
                    <a:pt x="32097" y="41596"/>
                    <a:pt x="32432" y="41994"/>
                    <a:pt x="33059" y="42182"/>
                  </a:cubicBezTo>
                  <a:cubicBezTo>
                    <a:pt x="33206" y="42224"/>
                    <a:pt x="33352" y="42224"/>
                    <a:pt x="33520" y="42224"/>
                  </a:cubicBezTo>
                  <a:lnTo>
                    <a:pt x="34817" y="42224"/>
                  </a:lnTo>
                  <a:cubicBezTo>
                    <a:pt x="35110" y="41994"/>
                    <a:pt x="35361" y="41806"/>
                    <a:pt x="35738" y="41555"/>
                  </a:cubicBezTo>
                  <a:close/>
                  <a:moveTo>
                    <a:pt x="26887" y="57833"/>
                  </a:moveTo>
                  <a:cubicBezTo>
                    <a:pt x="27222" y="58482"/>
                    <a:pt x="27724" y="58984"/>
                    <a:pt x="28310" y="59402"/>
                  </a:cubicBezTo>
                  <a:cubicBezTo>
                    <a:pt x="28540" y="59256"/>
                    <a:pt x="28728" y="59130"/>
                    <a:pt x="28896" y="59005"/>
                  </a:cubicBezTo>
                  <a:lnTo>
                    <a:pt x="28896" y="57143"/>
                  </a:lnTo>
                  <a:cubicBezTo>
                    <a:pt x="28226" y="57268"/>
                    <a:pt x="27556" y="57268"/>
                    <a:pt x="26887" y="57833"/>
                  </a:cubicBezTo>
                  <a:close/>
                  <a:moveTo>
                    <a:pt x="22472" y="52707"/>
                  </a:moveTo>
                  <a:cubicBezTo>
                    <a:pt x="22974" y="52979"/>
                    <a:pt x="23435" y="53251"/>
                    <a:pt x="23937" y="53544"/>
                  </a:cubicBezTo>
                  <a:cubicBezTo>
                    <a:pt x="24041" y="53586"/>
                    <a:pt x="24167" y="53607"/>
                    <a:pt x="24271" y="53607"/>
                  </a:cubicBezTo>
                  <a:cubicBezTo>
                    <a:pt x="24460" y="53648"/>
                    <a:pt x="24690" y="53376"/>
                    <a:pt x="24690" y="53188"/>
                  </a:cubicBezTo>
                  <a:cubicBezTo>
                    <a:pt x="24669" y="52979"/>
                    <a:pt x="24564" y="52853"/>
                    <a:pt x="24355" y="52853"/>
                  </a:cubicBezTo>
                  <a:cubicBezTo>
                    <a:pt x="23853" y="52874"/>
                    <a:pt x="23435" y="52623"/>
                    <a:pt x="22974" y="52456"/>
                  </a:cubicBezTo>
                  <a:cubicBezTo>
                    <a:pt x="22765" y="52414"/>
                    <a:pt x="22639" y="52456"/>
                    <a:pt x="22472" y="52707"/>
                  </a:cubicBezTo>
                  <a:close/>
                  <a:moveTo>
                    <a:pt x="23497" y="51723"/>
                  </a:moveTo>
                  <a:cubicBezTo>
                    <a:pt x="23832" y="51912"/>
                    <a:pt x="24083" y="52142"/>
                    <a:pt x="24460" y="51891"/>
                  </a:cubicBezTo>
                  <a:cubicBezTo>
                    <a:pt x="24418" y="51682"/>
                    <a:pt x="24376" y="51451"/>
                    <a:pt x="24334" y="51242"/>
                  </a:cubicBezTo>
                  <a:cubicBezTo>
                    <a:pt x="23937" y="51263"/>
                    <a:pt x="23707" y="51389"/>
                    <a:pt x="23497" y="51723"/>
                  </a:cubicBezTo>
                  <a:close/>
                  <a:moveTo>
                    <a:pt x="12596" y="62792"/>
                  </a:moveTo>
                  <a:lnTo>
                    <a:pt x="12596" y="62750"/>
                  </a:lnTo>
                  <a:lnTo>
                    <a:pt x="12199" y="62750"/>
                  </a:lnTo>
                  <a:lnTo>
                    <a:pt x="12199" y="62792"/>
                  </a:lnTo>
                  <a:close/>
                </a:path>
              </a:pathLst>
            </a:custGeom>
            <a:solidFill>
              <a:schemeClr val="dk1"/>
            </a:solidFill>
            <a:ln>
              <a:noFill/>
            </a:ln>
          </p:spPr>
          <p:txBody>
            <a:bodyPr spcFirstLastPara="1" wrap="square" lIns="91425" tIns="91425" rIns="91425" bIns="91425" anchor="ctr" anchorCtr="0">
              <a:noAutofit/>
            </a:bodyPr>
            <a:lstStyle/>
            <a:p>
              <a:endParaRPr>
                <a:latin typeface="+mj-lt"/>
              </a:endParaRPr>
            </a:p>
          </p:txBody>
        </p:sp>
        <p:sp>
          <p:nvSpPr>
            <p:cNvPr id="23" name="Google Shape;380;p37"/>
            <p:cNvSpPr/>
            <p:nvPr/>
          </p:nvSpPr>
          <p:spPr>
            <a:xfrm>
              <a:off x="-1599125" y="1614225"/>
              <a:ext cx="429475" cy="219725"/>
            </a:xfrm>
            <a:custGeom>
              <a:avLst/>
              <a:gdLst/>
              <a:ahLst/>
              <a:cxnLst/>
              <a:rect l="l" t="t" r="r" b="b"/>
              <a:pathLst>
                <a:path w="17179" h="8789" extrusionOk="0">
                  <a:moveTo>
                    <a:pt x="16970" y="5482"/>
                  </a:moveTo>
                  <a:cubicBezTo>
                    <a:pt x="17179" y="5671"/>
                    <a:pt x="17158" y="5859"/>
                    <a:pt x="17012" y="5985"/>
                  </a:cubicBezTo>
                  <a:cubicBezTo>
                    <a:pt x="16740" y="6299"/>
                    <a:pt x="16447" y="6591"/>
                    <a:pt x="16237" y="6947"/>
                  </a:cubicBezTo>
                  <a:cubicBezTo>
                    <a:pt x="16237" y="6989"/>
                    <a:pt x="16216" y="7010"/>
                    <a:pt x="16175" y="7010"/>
                  </a:cubicBezTo>
                  <a:cubicBezTo>
                    <a:pt x="15170" y="7575"/>
                    <a:pt x="14291" y="8412"/>
                    <a:pt x="13120" y="8705"/>
                  </a:cubicBezTo>
                  <a:cubicBezTo>
                    <a:pt x="12911" y="8747"/>
                    <a:pt x="12701" y="8788"/>
                    <a:pt x="12492" y="8788"/>
                  </a:cubicBezTo>
                  <a:lnTo>
                    <a:pt x="7701" y="8788"/>
                  </a:lnTo>
                  <a:cubicBezTo>
                    <a:pt x="7449" y="8788"/>
                    <a:pt x="7157" y="8747"/>
                    <a:pt x="6885" y="8684"/>
                  </a:cubicBezTo>
                  <a:cubicBezTo>
                    <a:pt x="6529" y="8579"/>
                    <a:pt x="6131" y="8516"/>
                    <a:pt x="5755" y="8495"/>
                  </a:cubicBezTo>
                  <a:cubicBezTo>
                    <a:pt x="5399" y="8475"/>
                    <a:pt x="5043" y="8349"/>
                    <a:pt x="4708" y="8203"/>
                  </a:cubicBezTo>
                  <a:cubicBezTo>
                    <a:pt x="4353" y="8077"/>
                    <a:pt x="4039" y="7889"/>
                    <a:pt x="3725" y="7742"/>
                  </a:cubicBezTo>
                  <a:cubicBezTo>
                    <a:pt x="3160" y="7470"/>
                    <a:pt x="2763" y="7115"/>
                    <a:pt x="2365" y="6591"/>
                  </a:cubicBezTo>
                  <a:cubicBezTo>
                    <a:pt x="1905" y="5964"/>
                    <a:pt x="1403" y="5357"/>
                    <a:pt x="984" y="4708"/>
                  </a:cubicBezTo>
                  <a:cubicBezTo>
                    <a:pt x="231" y="3558"/>
                    <a:pt x="1" y="2281"/>
                    <a:pt x="126" y="921"/>
                  </a:cubicBezTo>
                  <a:cubicBezTo>
                    <a:pt x="147" y="565"/>
                    <a:pt x="356" y="314"/>
                    <a:pt x="566" y="42"/>
                  </a:cubicBezTo>
                  <a:cubicBezTo>
                    <a:pt x="628" y="1"/>
                    <a:pt x="754" y="1"/>
                    <a:pt x="796" y="1"/>
                  </a:cubicBezTo>
                  <a:cubicBezTo>
                    <a:pt x="879" y="21"/>
                    <a:pt x="963" y="105"/>
                    <a:pt x="984" y="189"/>
                  </a:cubicBezTo>
                  <a:cubicBezTo>
                    <a:pt x="1005" y="293"/>
                    <a:pt x="1005" y="419"/>
                    <a:pt x="984" y="524"/>
                  </a:cubicBezTo>
                  <a:cubicBezTo>
                    <a:pt x="545" y="1779"/>
                    <a:pt x="963" y="2909"/>
                    <a:pt x="1507" y="3976"/>
                  </a:cubicBezTo>
                  <a:cubicBezTo>
                    <a:pt x="2009" y="4918"/>
                    <a:pt x="2784" y="5650"/>
                    <a:pt x="3411" y="6487"/>
                  </a:cubicBezTo>
                  <a:cubicBezTo>
                    <a:pt x="3495" y="6571"/>
                    <a:pt x="3600" y="6633"/>
                    <a:pt x="3704" y="6696"/>
                  </a:cubicBezTo>
                  <a:cubicBezTo>
                    <a:pt x="4206" y="6926"/>
                    <a:pt x="4667" y="7156"/>
                    <a:pt x="5169" y="7366"/>
                  </a:cubicBezTo>
                  <a:cubicBezTo>
                    <a:pt x="5273" y="7428"/>
                    <a:pt x="5399" y="7470"/>
                    <a:pt x="5504" y="7470"/>
                  </a:cubicBezTo>
                  <a:cubicBezTo>
                    <a:pt x="6320" y="7575"/>
                    <a:pt x="7115" y="7742"/>
                    <a:pt x="7910" y="7763"/>
                  </a:cubicBezTo>
                  <a:cubicBezTo>
                    <a:pt x="9333" y="7826"/>
                    <a:pt x="10734" y="7763"/>
                    <a:pt x="12157" y="7763"/>
                  </a:cubicBezTo>
                  <a:cubicBezTo>
                    <a:pt x="12973" y="7763"/>
                    <a:pt x="13664" y="7470"/>
                    <a:pt x="14291" y="6989"/>
                  </a:cubicBezTo>
                  <a:cubicBezTo>
                    <a:pt x="14480" y="6822"/>
                    <a:pt x="14689" y="6696"/>
                    <a:pt x="14898" y="6591"/>
                  </a:cubicBezTo>
                  <a:cubicBezTo>
                    <a:pt x="15233" y="6403"/>
                    <a:pt x="15589" y="6257"/>
                    <a:pt x="15819" y="5901"/>
                  </a:cubicBezTo>
                  <a:cubicBezTo>
                    <a:pt x="16133" y="5629"/>
                    <a:pt x="16593" y="5566"/>
                    <a:pt x="16970" y="5482"/>
                  </a:cubicBezTo>
                  <a:close/>
                </a:path>
              </a:pathLst>
            </a:custGeom>
            <a:solidFill>
              <a:schemeClr val="dk1"/>
            </a:solidFill>
            <a:ln>
              <a:noFill/>
            </a:ln>
          </p:spPr>
          <p:txBody>
            <a:bodyPr spcFirstLastPara="1" wrap="square" lIns="91425" tIns="91425" rIns="91425" bIns="91425" anchor="ctr" anchorCtr="0">
              <a:noAutofit/>
            </a:bodyPr>
            <a:lstStyle/>
            <a:p>
              <a:endParaRPr>
                <a:latin typeface="+mj-lt"/>
              </a:endParaRPr>
            </a:p>
          </p:txBody>
        </p:sp>
        <p:sp>
          <p:nvSpPr>
            <p:cNvPr id="24" name="Google Shape;381;p37"/>
            <p:cNvSpPr/>
            <p:nvPr/>
          </p:nvSpPr>
          <p:spPr>
            <a:xfrm>
              <a:off x="-1261200" y="1599050"/>
              <a:ext cx="39250" cy="46575"/>
            </a:xfrm>
            <a:custGeom>
              <a:avLst/>
              <a:gdLst/>
              <a:ahLst/>
              <a:cxnLst/>
              <a:rect l="l" t="t" r="r" b="b"/>
              <a:pathLst>
                <a:path w="1570" h="1863" extrusionOk="0">
                  <a:moveTo>
                    <a:pt x="1570" y="817"/>
                  </a:moveTo>
                  <a:cubicBezTo>
                    <a:pt x="1570" y="1361"/>
                    <a:pt x="1235" y="1758"/>
                    <a:pt x="774" y="1842"/>
                  </a:cubicBezTo>
                  <a:cubicBezTo>
                    <a:pt x="523" y="1863"/>
                    <a:pt x="314" y="1800"/>
                    <a:pt x="147" y="1570"/>
                  </a:cubicBezTo>
                  <a:cubicBezTo>
                    <a:pt x="21" y="1382"/>
                    <a:pt x="0" y="1152"/>
                    <a:pt x="105" y="963"/>
                  </a:cubicBezTo>
                  <a:cubicBezTo>
                    <a:pt x="293" y="712"/>
                    <a:pt x="502" y="440"/>
                    <a:pt x="754" y="231"/>
                  </a:cubicBezTo>
                  <a:cubicBezTo>
                    <a:pt x="1046" y="1"/>
                    <a:pt x="1402" y="147"/>
                    <a:pt x="1507" y="524"/>
                  </a:cubicBezTo>
                  <a:cubicBezTo>
                    <a:pt x="1549" y="628"/>
                    <a:pt x="1549" y="733"/>
                    <a:pt x="1570" y="817"/>
                  </a:cubicBezTo>
                  <a:close/>
                </a:path>
              </a:pathLst>
            </a:custGeom>
            <a:solidFill>
              <a:schemeClr val="dk1"/>
            </a:solidFill>
            <a:ln>
              <a:noFill/>
            </a:ln>
          </p:spPr>
          <p:txBody>
            <a:bodyPr spcFirstLastPara="1" wrap="square" lIns="91425" tIns="91425" rIns="91425" bIns="91425" anchor="ctr" anchorCtr="0">
              <a:noAutofit/>
            </a:bodyPr>
            <a:lstStyle/>
            <a:p>
              <a:endParaRPr>
                <a:latin typeface="+mj-lt"/>
              </a:endParaRPr>
            </a:p>
          </p:txBody>
        </p:sp>
        <p:sp>
          <p:nvSpPr>
            <p:cNvPr id="25" name="Google Shape;382;p37"/>
            <p:cNvSpPr/>
            <p:nvPr/>
          </p:nvSpPr>
          <p:spPr>
            <a:xfrm>
              <a:off x="-1527450" y="1533150"/>
              <a:ext cx="41350" cy="38725"/>
            </a:xfrm>
            <a:custGeom>
              <a:avLst/>
              <a:gdLst/>
              <a:ahLst/>
              <a:cxnLst/>
              <a:rect l="l" t="t" r="r" b="b"/>
              <a:pathLst>
                <a:path w="1654" h="1549" extrusionOk="0">
                  <a:moveTo>
                    <a:pt x="649" y="21"/>
                  </a:moveTo>
                  <a:cubicBezTo>
                    <a:pt x="1151" y="0"/>
                    <a:pt x="1402" y="84"/>
                    <a:pt x="1507" y="356"/>
                  </a:cubicBezTo>
                  <a:cubicBezTo>
                    <a:pt x="1611" y="649"/>
                    <a:pt x="1653" y="963"/>
                    <a:pt x="1465" y="1235"/>
                  </a:cubicBezTo>
                  <a:cubicBezTo>
                    <a:pt x="1381" y="1339"/>
                    <a:pt x="1235" y="1402"/>
                    <a:pt x="1088" y="1444"/>
                  </a:cubicBezTo>
                  <a:cubicBezTo>
                    <a:pt x="461" y="1549"/>
                    <a:pt x="0" y="1130"/>
                    <a:pt x="0" y="461"/>
                  </a:cubicBezTo>
                  <a:cubicBezTo>
                    <a:pt x="0" y="356"/>
                    <a:pt x="126" y="189"/>
                    <a:pt x="230" y="126"/>
                  </a:cubicBezTo>
                  <a:cubicBezTo>
                    <a:pt x="440" y="21"/>
                    <a:pt x="649" y="21"/>
                    <a:pt x="649" y="21"/>
                  </a:cubicBezTo>
                  <a:close/>
                </a:path>
              </a:pathLst>
            </a:custGeom>
            <a:solidFill>
              <a:schemeClr val="dk1"/>
            </a:solidFill>
            <a:ln>
              <a:noFill/>
            </a:ln>
          </p:spPr>
          <p:txBody>
            <a:bodyPr spcFirstLastPara="1" wrap="square" lIns="91425" tIns="91425" rIns="91425" bIns="91425" anchor="ctr" anchorCtr="0">
              <a:noAutofit/>
            </a:bodyPr>
            <a:lstStyle/>
            <a:p>
              <a:endParaRPr>
                <a:latin typeface="+mj-lt"/>
              </a:endParaRPr>
            </a:p>
          </p:txBody>
        </p:sp>
        <p:sp>
          <p:nvSpPr>
            <p:cNvPr id="26" name="Google Shape;383;p37"/>
            <p:cNvSpPr/>
            <p:nvPr/>
          </p:nvSpPr>
          <p:spPr>
            <a:xfrm flipH="1">
              <a:off x="-590075" y="1442125"/>
              <a:ext cx="257900" cy="310750"/>
            </a:xfrm>
            <a:custGeom>
              <a:avLst/>
              <a:gdLst/>
              <a:ahLst/>
              <a:cxnLst/>
              <a:rect l="l" t="t" r="r" b="b"/>
              <a:pathLst>
                <a:path w="10316" h="12430" extrusionOk="0">
                  <a:moveTo>
                    <a:pt x="4624" y="168"/>
                  </a:moveTo>
                  <a:cubicBezTo>
                    <a:pt x="3934" y="1110"/>
                    <a:pt x="3453" y="2114"/>
                    <a:pt x="3118" y="3223"/>
                  </a:cubicBezTo>
                  <a:cubicBezTo>
                    <a:pt x="3034" y="3516"/>
                    <a:pt x="2929" y="3830"/>
                    <a:pt x="2929" y="4144"/>
                  </a:cubicBezTo>
                  <a:cubicBezTo>
                    <a:pt x="2909" y="5294"/>
                    <a:pt x="2909" y="6403"/>
                    <a:pt x="2888" y="7554"/>
                  </a:cubicBezTo>
                  <a:cubicBezTo>
                    <a:pt x="2888" y="7993"/>
                    <a:pt x="2992" y="8370"/>
                    <a:pt x="3327" y="8663"/>
                  </a:cubicBezTo>
                  <a:cubicBezTo>
                    <a:pt x="3536" y="8830"/>
                    <a:pt x="3725" y="9040"/>
                    <a:pt x="3892" y="9228"/>
                  </a:cubicBezTo>
                  <a:cubicBezTo>
                    <a:pt x="4352" y="9730"/>
                    <a:pt x="4813" y="10170"/>
                    <a:pt x="5566" y="10065"/>
                  </a:cubicBezTo>
                  <a:cubicBezTo>
                    <a:pt x="5629" y="10065"/>
                    <a:pt x="5712" y="10065"/>
                    <a:pt x="5775" y="10086"/>
                  </a:cubicBezTo>
                  <a:cubicBezTo>
                    <a:pt x="7114" y="10609"/>
                    <a:pt x="8432" y="10462"/>
                    <a:pt x="9730" y="9960"/>
                  </a:cubicBezTo>
                  <a:cubicBezTo>
                    <a:pt x="9855" y="9918"/>
                    <a:pt x="10002" y="9877"/>
                    <a:pt x="10127" y="9835"/>
                  </a:cubicBezTo>
                  <a:cubicBezTo>
                    <a:pt x="10148" y="9835"/>
                    <a:pt x="10169" y="9835"/>
                    <a:pt x="10315" y="9877"/>
                  </a:cubicBezTo>
                  <a:cubicBezTo>
                    <a:pt x="10211" y="9981"/>
                    <a:pt x="10148" y="10086"/>
                    <a:pt x="10064" y="10149"/>
                  </a:cubicBezTo>
                  <a:cubicBezTo>
                    <a:pt x="9018" y="10902"/>
                    <a:pt x="7867" y="11446"/>
                    <a:pt x="6696" y="11948"/>
                  </a:cubicBezTo>
                  <a:cubicBezTo>
                    <a:pt x="5838" y="12325"/>
                    <a:pt x="4896" y="12429"/>
                    <a:pt x="3955" y="12157"/>
                  </a:cubicBezTo>
                  <a:cubicBezTo>
                    <a:pt x="3515" y="12032"/>
                    <a:pt x="3097" y="11948"/>
                    <a:pt x="2637" y="11843"/>
                  </a:cubicBezTo>
                  <a:cubicBezTo>
                    <a:pt x="1988" y="11697"/>
                    <a:pt x="1444" y="11341"/>
                    <a:pt x="1067" y="10755"/>
                  </a:cubicBezTo>
                  <a:cubicBezTo>
                    <a:pt x="712" y="10170"/>
                    <a:pt x="230" y="9646"/>
                    <a:pt x="105" y="8914"/>
                  </a:cubicBezTo>
                  <a:cubicBezTo>
                    <a:pt x="84" y="8684"/>
                    <a:pt x="0" y="8454"/>
                    <a:pt x="21" y="8224"/>
                  </a:cubicBezTo>
                  <a:cubicBezTo>
                    <a:pt x="168" y="6696"/>
                    <a:pt x="272" y="5148"/>
                    <a:pt x="795" y="3725"/>
                  </a:cubicBezTo>
                  <a:cubicBezTo>
                    <a:pt x="1318" y="2260"/>
                    <a:pt x="2260" y="1047"/>
                    <a:pt x="3620" y="231"/>
                  </a:cubicBezTo>
                  <a:cubicBezTo>
                    <a:pt x="3955" y="84"/>
                    <a:pt x="4269" y="1"/>
                    <a:pt x="4624" y="168"/>
                  </a:cubicBezTo>
                  <a:close/>
                </a:path>
              </a:pathLst>
            </a:custGeom>
            <a:solidFill>
              <a:schemeClr val="accent2"/>
            </a:solidFill>
            <a:ln>
              <a:noFill/>
            </a:ln>
          </p:spPr>
          <p:txBody>
            <a:bodyPr spcFirstLastPara="1" wrap="square" lIns="91425" tIns="91425" rIns="91425" bIns="91425" anchor="ctr" anchorCtr="0">
              <a:noAutofit/>
            </a:bodyPr>
            <a:lstStyle/>
            <a:p>
              <a:endParaRPr>
                <a:latin typeface="+mj-lt"/>
              </a:endParaRPr>
            </a:p>
          </p:txBody>
        </p:sp>
        <p:sp>
          <p:nvSpPr>
            <p:cNvPr id="27" name="Google Shape;384;p37"/>
            <p:cNvSpPr/>
            <p:nvPr/>
          </p:nvSpPr>
          <p:spPr>
            <a:xfrm flipH="1">
              <a:off x="-640300" y="1431675"/>
              <a:ext cx="339000" cy="350475"/>
            </a:xfrm>
            <a:custGeom>
              <a:avLst/>
              <a:gdLst/>
              <a:ahLst/>
              <a:cxnLst/>
              <a:rect l="l" t="t" r="r" b="b"/>
              <a:pathLst>
                <a:path w="13560" h="14019" extrusionOk="0">
                  <a:moveTo>
                    <a:pt x="7324" y="523"/>
                  </a:moveTo>
                  <a:cubicBezTo>
                    <a:pt x="6424" y="1172"/>
                    <a:pt x="6382" y="1214"/>
                    <a:pt x="6006" y="2197"/>
                  </a:cubicBezTo>
                  <a:cubicBezTo>
                    <a:pt x="5524" y="3327"/>
                    <a:pt x="5169" y="4478"/>
                    <a:pt x="5273" y="5733"/>
                  </a:cubicBezTo>
                  <a:cubicBezTo>
                    <a:pt x="5315" y="6298"/>
                    <a:pt x="5294" y="6905"/>
                    <a:pt x="5273" y="7512"/>
                  </a:cubicBezTo>
                  <a:cubicBezTo>
                    <a:pt x="5232" y="7930"/>
                    <a:pt x="5336" y="8244"/>
                    <a:pt x="5692" y="8537"/>
                  </a:cubicBezTo>
                  <a:cubicBezTo>
                    <a:pt x="5901" y="8704"/>
                    <a:pt x="6068" y="8914"/>
                    <a:pt x="6278" y="9102"/>
                  </a:cubicBezTo>
                  <a:cubicBezTo>
                    <a:pt x="6382" y="9186"/>
                    <a:pt x="6529" y="9290"/>
                    <a:pt x="6633" y="9311"/>
                  </a:cubicBezTo>
                  <a:cubicBezTo>
                    <a:pt x="7575" y="9437"/>
                    <a:pt x="8517" y="9834"/>
                    <a:pt x="9479" y="9625"/>
                  </a:cubicBezTo>
                  <a:cubicBezTo>
                    <a:pt x="10211" y="9479"/>
                    <a:pt x="10923" y="9186"/>
                    <a:pt x="11634" y="8976"/>
                  </a:cubicBezTo>
                  <a:cubicBezTo>
                    <a:pt x="12136" y="8809"/>
                    <a:pt x="12639" y="8663"/>
                    <a:pt x="13141" y="8537"/>
                  </a:cubicBezTo>
                  <a:cubicBezTo>
                    <a:pt x="13245" y="8495"/>
                    <a:pt x="13371" y="8579"/>
                    <a:pt x="13559" y="8600"/>
                  </a:cubicBezTo>
                  <a:cubicBezTo>
                    <a:pt x="13329" y="9792"/>
                    <a:pt x="12722" y="10671"/>
                    <a:pt x="11927" y="11466"/>
                  </a:cubicBezTo>
                  <a:cubicBezTo>
                    <a:pt x="11383" y="12010"/>
                    <a:pt x="10776" y="12450"/>
                    <a:pt x="10065" y="12764"/>
                  </a:cubicBezTo>
                  <a:cubicBezTo>
                    <a:pt x="9270" y="13119"/>
                    <a:pt x="8496" y="13621"/>
                    <a:pt x="7596" y="13810"/>
                  </a:cubicBezTo>
                  <a:cubicBezTo>
                    <a:pt x="7073" y="13914"/>
                    <a:pt x="6571" y="14019"/>
                    <a:pt x="6048" y="13977"/>
                  </a:cubicBezTo>
                  <a:cubicBezTo>
                    <a:pt x="4771" y="13810"/>
                    <a:pt x="3516" y="13601"/>
                    <a:pt x="2386" y="12952"/>
                  </a:cubicBezTo>
                  <a:cubicBezTo>
                    <a:pt x="1988" y="12722"/>
                    <a:pt x="1654" y="12429"/>
                    <a:pt x="1423" y="12031"/>
                  </a:cubicBezTo>
                  <a:cubicBezTo>
                    <a:pt x="1172" y="11634"/>
                    <a:pt x="900" y="11299"/>
                    <a:pt x="691" y="10901"/>
                  </a:cubicBezTo>
                  <a:cubicBezTo>
                    <a:pt x="210" y="10127"/>
                    <a:pt x="1" y="9269"/>
                    <a:pt x="126" y="8328"/>
                  </a:cubicBezTo>
                  <a:cubicBezTo>
                    <a:pt x="294" y="6926"/>
                    <a:pt x="503" y="5566"/>
                    <a:pt x="900" y="4248"/>
                  </a:cubicBezTo>
                  <a:cubicBezTo>
                    <a:pt x="1047" y="3745"/>
                    <a:pt x="1214" y="3264"/>
                    <a:pt x="1549" y="2846"/>
                  </a:cubicBezTo>
                  <a:cubicBezTo>
                    <a:pt x="1779" y="2574"/>
                    <a:pt x="1988" y="2218"/>
                    <a:pt x="2198" y="1904"/>
                  </a:cubicBezTo>
                  <a:cubicBezTo>
                    <a:pt x="2595" y="1339"/>
                    <a:pt x="3139" y="921"/>
                    <a:pt x="3746" y="544"/>
                  </a:cubicBezTo>
                  <a:cubicBezTo>
                    <a:pt x="4562" y="21"/>
                    <a:pt x="5441" y="0"/>
                    <a:pt x="6341" y="84"/>
                  </a:cubicBezTo>
                  <a:cubicBezTo>
                    <a:pt x="6445" y="84"/>
                    <a:pt x="6550" y="105"/>
                    <a:pt x="6613" y="168"/>
                  </a:cubicBezTo>
                  <a:cubicBezTo>
                    <a:pt x="6843" y="230"/>
                    <a:pt x="7052" y="377"/>
                    <a:pt x="7324" y="523"/>
                  </a:cubicBezTo>
                  <a:close/>
                  <a:moveTo>
                    <a:pt x="5859" y="586"/>
                  </a:moveTo>
                  <a:cubicBezTo>
                    <a:pt x="5483" y="419"/>
                    <a:pt x="5169" y="481"/>
                    <a:pt x="4876" y="649"/>
                  </a:cubicBezTo>
                  <a:cubicBezTo>
                    <a:pt x="3516" y="1486"/>
                    <a:pt x="2595" y="2699"/>
                    <a:pt x="2051" y="4143"/>
                  </a:cubicBezTo>
                  <a:cubicBezTo>
                    <a:pt x="1528" y="5566"/>
                    <a:pt x="1403" y="7114"/>
                    <a:pt x="1298" y="8642"/>
                  </a:cubicBezTo>
                  <a:cubicBezTo>
                    <a:pt x="1256" y="8872"/>
                    <a:pt x="1340" y="9102"/>
                    <a:pt x="1361" y="9332"/>
                  </a:cubicBezTo>
                  <a:cubicBezTo>
                    <a:pt x="1465" y="10044"/>
                    <a:pt x="1967" y="10567"/>
                    <a:pt x="2344" y="11173"/>
                  </a:cubicBezTo>
                  <a:cubicBezTo>
                    <a:pt x="2700" y="11780"/>
                    <a:pt x="3244" y="12115"/>
                    <a:pt x="3913" y="12261"/>
                  </a:cubicBezTo>
                  <a:cubicBezTo>
                    <a:pt x="4353" y="12366"/>
                    <a:pt x="4792" y="12471"/>
                    <a:pt x="5211" y="12575"/>
                  </a:cubicBezTo>
                  <a:cubicBezTo>
                    <a:pt x="6152" y="12847"/>
                    <a:pt x="7094" y="12764"/>
                    <a:pt x="7952" y="12366"/>
                  </a:cubicBezTo>
                  <a:cubicBezTo>
                    <a:pt x="9144" y="11864"/>
                    <a:pt x="10295" y="11299"/>
                    <a:pt x="11341" y="10567"/>
                  </a:cubicBezTo>
                  <a:cubicBezTo>
                    <a:pt x="11404" y="10504"/>
                    <a:pt x="11467" y="10399"/>
                    <a:pt x="11571" y="10295"/>
                  </a:cubicBezTo>
                  <a:cubicBezTo>
                    <a:pt x="11467" y="10274"/>
                    <a:pt x="11404" y="10253"/>
                    <a:pt x="11383" y="10253"/>
                  </a:cubicBezTo>
                  <a:cubicBezTo>
                    <a:pt x="11258" y="10274"/>
                    <a:pt x="11132" y="10336"/>
                    <a:pt x="10986" y="10378"/>
                  </a:cubicBezTo>
                  <a:cubicBezTo>
                    <a:pt x="9688" y="10880"/>
                    <a:pt x="8370" y="11027"/>
                    <a:pt x="7052" y="10504"/>
                  </a:cubicBezTo>
                  <a:cubicBezTo>
                    <a:pt x="6989" y="10483"/>
                    <a:pt x="6905" y="10462"/>
                    <a:pt x="6843" y="10483"/>
                  </a:cubicBezTo>
                  <a:cubicBezTo>
                    <a:pt x="6068" y="10588"/>
                    <a:pt x="5608" y="10148"/>
                    <a:pt x="5169" y="9646"/>
                  </a:cubicBezTo>
                  <a:cubicBezTo>
                    <a:pt x="4980" y="9437"/>
                    <a:pt x="4792" y="9269"/>
                    <a:pt x="4583" y="9081"/>
                  </a:cubicBezTo>
                  <a:cubicBezTo>
                    <a:pt x="4248" y="8788"/>
                    <a:pt x="4123" y="8432"/>
                    <a:pt x="4144" y="7972"/>
                  </a:cubicBezTo>
                  <a:cubicBezTo>
                    <a:pt x="4164" y="6821"/>
                    <a:pt x="4144" y="5712"/>
                    <a:pt x="4185" y="4562"/>
                  </a:cubicBezTo>
                  <a:cubicBezTo>
                    <a:pt x="4185" y="4248"/>
                    <a:pt x="4290" y="3955"/>
                    <a:pt x="4374" y="3641"/>
                  </a:cubicBezTo>
                  <a:cubicBezTo>
                    <a:pt x="4688" y="2532"/>
                    <a:pt x="5190" y="1528"/>
                    <a:pt x="5859" y="586"/>
                  </a:cubicBezTo>
                  <a:close/>
                </a:path>
              </a:pathLst>
            </a:custGeom>
            <a:solidFill>
              <a:schemeClr val="dk1"/>
            </a:solidFill>
            <a:ln>
              <a:noFill/>
            </a:ln>
          </p:spPr>
          <p:txBody>
            <a:bodyPr spcFirstLastPara="1" wrap="square" lIns="91425" tIns="91425" rIns="91425" bIns="91425" anchor="ctr" anchorCtr="0">
              <a:noAutofit/>
            </a:bodyPr>
            <a:lstStyle/>
            <a:p>
              <a:endParaRPr>
                <a:latin typeface="+mj-lt"/>
              </a:endParaRPr>
            </a:p>
          </p:txBody>
        </p:sp>
      </p:grpSp>
      <p:sp>
        <p:nvSpPr>
          <p:cNvPr id="28" name="TextBox 27"/>
          <p:cNvSpPr txBox="1"/>
          <p:nvPr/>
        </p:nvSpPr>
        <p:spPr>
          <a:xfrm>
            <a:off x="152141" y="279235"/>
            <a:ext cx="8618484" cy="1354217"/>
          </a:xfrm>
          <a:prstGeom prst="rect">
            <a:avLst/>
          </a:prstGeom>
          <a:noFill/>
        </p:spPr>
        <p:txBody>
          <a:bodyPr wrap="square" lIns="121917" tIns="60958" rIns="121917" bIns="60958" rtlCol="0">
            <a:spAutoFit/>
          </a:bodyPr>
          <a:lstStyle/>
          <a:p>
            <a:r>
              <a:rPr lang="vi-VN" sz="4300" b="1" dirty="0">
                <a:latin typeface="+mj-lt"/>
              </a:rPr>
              <a:t>II. MỘT SỐ CÁCH TÁCH CHẤT</a:t>
            </a:r>
          </a:p>
          <a:p>
            <a:r>
              <a:rPr lang="vi-VN" sz="3700" b="1" dirty="0">
                <a:latin typeface="+mj-lt"/>
              </a:rPr>
              <a:t>1. Lắng, gạn và lọc</a:t>
            </a:r>
            <a:endParaRPr lang="en-US" sz="3700" b="1" dirty="0">
              <a:latin typeface="+mj-lt"/>
            </a:endParaRPr>
          </a:p>
        </p:txBody>
      </p:sp>
      <p:sp>
        <p:nvSpPr>
          <p:cNvPr id="29" name="Rectangle 28"/>
          <p:cNvSpPr/>
          <p:nvPr/>
        </p:nvSpPr>
        <p:spPr>
          <a:xfrm>
            <a:off x="2036475" y="1500635"/>
            <a:ext cx="8469365" cy="1161852"/>
          </a:xfrm>
          <a:prstGeom prst="rect">
            <a:avLst/>
          </a:prstGeom>
        </p:spPr>
        <p:txBody>
          <a:bodyPr wrap="square" lIns="121917" tIns="60958" rIns="121917" bIns="60958">
            <a:spAutoFit/>
          </a:bodyPr>
          <a:lstStyle/>
          <a:p>
            <a:pPr indent="338658" algn="just">
              <a:lnSpc>
                <a:spcPct val="125000"/>
              </a:lnSpc>
              <a:tabLst>
                <a:tab pos="240447" algn="l"/>
              </a:tabLst>
            </a:pPr>
            <a:r>
              <a:rPr lang="vi-VN" sz="2700">
                <a:solidFill>
                  <a:srgbClr val="C00000"/>
                </a:solidFill>
                <a:latin typeface="+mj-lt"/>
                <a:ea typeface="Times New Roman" panose="02020603050405020304" pitchFamily="18" charset="0"/>
              </a:rPr>
              <a:t> - </a:t>
            </a:r>
            <a:r>
              <a:rPr lang="en-US" sz="2700">
                <a:solidFill>
                  <a:srgbClr val="C00000"/>
                </a:solidFill>
                <a:latin typeface="+mj-lt"/>
                <a:ea typeface="Times New Roman" panose="02020603050405020304" pitchFamily="18" charset="0"/>
              </a:rPr>
              <a:t> </a:t>
            </a:r>
            <a:r>
              <a:rPr lang="vi-VN" sz="2700">
                <a:solidFill>
                  <a:srgbClr val="C00000"/>
                </a:solidFill>
                <a:latin typeface="+mj-lt"/>
                <a:ea typeface="Times New Roman" panose="02020603050405020304" pitchFamily="18" charset="0"/>
              </a:rPr>
              <a:t>C</a:t>
            </a:r>
            <a:r>
              <a:rPr lang="en-US" sz="2700">
                <a:solidFill>
                  <a:srgbClr val="C00000"/>
                </a:solidFill>
                <a:latin typeface="+mj-lt"/>
                <a:ea typeface="Times New Roman" panose="02020603050405020304" pitchFamily="18" charset="0"/>
              </a:rPr>
              <a:t>ác hạt rắn nặng hơn (có khối lượng lớn hơn) sẽ lắng xuống đáy, tốc độ lắng sẽ phụ thuộc vào các yếu tố</a:t>
            </a:r>
            <a:r>
              <a:rPr lang="vi-VN" sz="2700">
                <a:solidFill>
                  <a:srgbClr val="C00000"/>
                </a:solidFill>
                <a:latin typeface="+mj-lt"/>
                <a:ea typeface="Times New Roman" panose="02020603050405020304" pitchFamily="18" charset="0"/>
              </a:rPr>
              <a:t>:</a:t>
            </a:r>
            <a:endParaRPr lang="en-US" sz="2700">
              <a:solidFill>
                <a:srgbClr val="C00000"/>
              </a:solidFill>
              <a:latin typeface="+mj-lt"/>
              <a:ea typeface="Times New Roman" panose="02020603050405020304" pitchFamily="18" charset="0"/>
            </a:endParaRPr>
          </a:p>
        </p:txBody>
      </p:sp>
      <p:sp>
        <p:nvSpPr>
          <p:cNvPr id="32" name="Rectangle 31"/>
          <p:cNvSpPr/>
          <p:nvPr/>
        </p:nvSpPr>
        <p:spPr>
          <a:xfrm>
            <a:off x="3173302" y="2737675"/>
            <a:ext cx="6149050" cy="492438"/>
          </a:xfrm>
          <a:prstGeom prst="rect">
            <a:avLst/>
          </a:prstGeom>
        </p:spPr>
        <p:txBody>
          <a:bodyPr wrap="none" lIns="121917" tIns="60958" rIns="121917" bIns="60958">
            <a:spAutoFit/>
          </a:bodyPr>
          <a:lstStyle/>
          <a:p>
            <a:r>
              <a:rPr lang="vi-VN" sz="2400">
                <a:latin typeface="+mj-lt"/>
                <a:ea typeface="Times New Roman" panose="02020603050405020304" pitchFamily="18" charset="0"/>
              </a:rPr>
              <a:t>+ K</a:t>
            </a:r>
            <a:r>
              <a:rPr lang="en-US" sz="2400">
                <a:latin typeface="+mj-lt"/>
                <a:ea typeface="Times New Roman" panose="02020603050405020304" pitchFamily="18" charset="0"/>
              </a:rPr>
              <a:t>ích thước hạt (hạt càng to càng lắng nhanh),</a:t>
            </a:r>
            <a:endParaRPr lang="en-US" sz="2400">
              <a:latin typeface="+mj-lt"/>
            </a:endParaRPr>
          </a:p>
        </p:txBody>
      </p:sp>
      <p:sp>
        <p:nvSpPr>
          <p:cNvPr id="33" name="Rectangle 32"/>
          <p:cNvSpPr/>
          <p:nvPr/>
        </p:nvSpPr>
        <p:spPr>
          <a:xfrm>
            <a:off x="2790934" y="3447048"/>
            <a:ext cx="8023068" cy="1046436"/>
          </a:xfrm>
          <a:prstGeom prst="rect">
            <a:avLst/>
          </a:prstGeom>
        </p:spPr>
        <p:txBody>
          <a:bodyPr wrap="square" lIns="121917" tIns="60958" rIns="121917" bIns="60958">
            <a:spAutoFit/>
          </a:bodyPr>
          <a:lstStyle/>
          <a:p>
            <a:pPr indent="338658" algn="just">
              <a:lnSpc>
                <a:spcPct val="125000"/>
              </a:lnSpc>
              <a:tabLst>
                <a:tab pos="240447" algn="l"/>
              </a:tabLst>
            </a:pPr>
            <a:r>
              <a:rPr lang="vi-VN" sz="2400">
                <a:latin typeface="+mj-lt"/>
                <a:ea typeface="Times New Roman" panose="02020603050405020304" pitchFamily="18" charset="0"/>
              </a:rPr>
              <a:t>+ C</a:t>
            </a:r>
            <a:r>
              <a:rPr lang="en-US" sz="2400">
                <a:latin typeface="+mj-lt"/>
                <a:ea typeface="Times New Roman" panose="02020603050405020304" pitchFamily="18" charset="0"/>
              </a:rPr>
              <a:t>hênh lệch khối lượng giữa hạt chất rắn với môi trường (chất khí, chất lỏng):</a:t>
            </a:r>
          </a:p>
        </p:txBody>
      </p:sp>
      <p:sp>
        <p:nvSpPr>
          <p:cNvPr id="34" name="Rectangle 33"/>
          <p:cNvSpPr/>
          <p:nvPr/>
        </p:nvSpPr>
        <p:spPr>
          <a:xfrm>
            <a:off x="2189703" y="4707327"/>
            <a:ext cx="8504439" cy="1161852"/>
          </a:xfrm>
          <a:prstGeom prst="rect">
            <a:avLst/>
          </a:prstGeom>
        </p:spPr>
        <p:txBody>
          <a:bodyPr wrap="square" lIns="121917" tIns="60958" rIns="121917" bIns="60958">
            <a:spAutoFit/>
          </a:bodyPr>
          <a:lstStyle/>
          <a:p>
            <a:pPr indent="338658" algn="just">
              <a:lnSpc>
                <a:spcPct val="125000"/>
              </a:lnSpc>
              <a:tabLst>
                <a:tab pos="240447" algn="l"/>
              </a:tabLst>
            </a:pPr>
            <a:r>
              <a:rPr lang="en-US" sz="2700">
                <a:solidFill>
                  <a:srgbClr val="C00000"/>
                </a:solidFill>
                <a:latin typeface="+mj-lt"/>
                <a:ea typeface="Times New Roman" panose="02020603050405020304" pitchFamily="18" charset="0"/>
              </a:rPr>
              <a:t>- Khi các hạt rắn lơ lửng, khó lắng xuống thì dùng cách lọc.</a:t>
            </a:r>
            <a:endParaRPr lang="en-US" sz="2400">
              <a:solidFill>
                <a:srgbClr val="C00000"/>
              </a:solidFill>
              <a:latin typeface="+mj-lt"/>
              <a:ea typeface="Times New Roman" panose="02020603050405020304" pitchFamily="18" charset="0"/>
            </a:endParaRPr>
          </a:p>
        </p:txBody>
      </p:sp>
    </p:spTree>
    <p:extLst>
      <p:ext uri="{BB962C8B-B14F-4D97-AF65-F5344CB8AC3E}">
        <p14:creationId xmlns:p14="http://schemas.microsoft.com/office/powerpoint/2010/main" val="130176705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3"/>
          <p:cNvSpPr/>
          <p:nvPr/>
        </p:nvSpPr>
        <p:spPr>
          <a:xfrm>
            <a:off x="0" y="0"/>
            <a:ext cx="12192000" cy="6858000"/>
          </a:xfrm>
          <a:prstGeom prst="rect">
            <a:avLst/>
          </a:prstGeom>
          <a:solidFill>
            <a:srgbClr val="E5F7F5">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itchFamily="18" charset="0"/>
              <a:cs typeface="Times New Roman" pitchFamily="18" charset="0"/>
            </a:endParaRPr>
          </a:p>
        </p:txBody>
      </p:sp>
      <p:sp>
        <p:nvSpPr>
          <p:cNvPr id="3" name="Rectangle 2"/>
          <p:cNvSpPr/>
          <p:nvPr/>
        </p:nvSpPr>
        <p:spPr>
          <a:xfrm>
            <a:off x="173974" y="187701"/>
            <a:ext cx="5922026" cy="525252"/>
          </a:xfrm>
          <a:prstGeom prst="rect">
            <a:avLst/>
          </a:prstGeom>
          <a:solidFill>
            <a:srgbClr val="92D050"/>
          </a:solidFill>
          <a:ln>
            <a:solidFill>
              <a:srgbClr val="92D05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latin typeface="Times New Roman" pitchFamily="18" charset="0"/>
                <a:ea typeface="Tahoma" panose="020B0604030504040204" pitchFamily="34" charset="0"/>
                <a:cs typeface="Times New Roman" pitchFamily="18" charset="0"/>
              </a:rPr>
              <a:t>II. </a:t>
            </a:r>
            <a:r>
              <a:rPr lang="en-US" sz="3200" b="1" dirty="0" err="1" smtClean="0">
                <a:latin typeface="Times New Roman" pitchFamily="18" charset="0"/>
                <a:ea typeface="Tahoma" panose="020B0604030504040204" pitchFamily="34" charset="0"/>
                <a:cs typeface="Times New Roman" pitchFamily="18" charset="0"/>
              </a:rPr>
              <a:t>Một</a:t>
            </a:r>
            <a:r>
              <a:rPr lang="en-US" sz="3200" b="1" dirty="0" smtClean="0">
                <a:latin typeface="Times New Roman" pitchFamily="18" charset="0"/>
                <a:ea typeface="Tahoma" panose="020B0604030504040204" pitchFamily="34" charset="0"/>
                <a:cs typeface="Times New Roman" pitchFamily="18" charset="0"/>
              </a:rPr>
              <a:t> </a:t>
            </a:r>
            <a:r>
              <a:rPr lang="en-US" sz="3200" b="1" dirty="0" err="1" smtClean="0">
                <a:latin typeface="Times New Roman" pitchFamily="18" charset="0"/>
                <a:ea typeface="Tahoma" panose="020B0604030504040204" pitchFamily="34" charset="0"/>
                <a:cs typeface="Times New Roman" pitchFamily="18" charset="0"/>
              </a:rPr>
              <a:t>số</a:t>
            </a:r>
            <a:r>
              <a:rPr lang="en-US" sz="3200" b="1" dirty="0" smtClean="0">
                <a:latin typeface="Times New Roman" pitchFamily="18" charset="0"/>
                <a:ea typeface="Tahoma" panose="020B0604030504040204" pitchFamily="34" charset="0"/>
                <a:cs typeface="Times New Roman" pitchFamily="18" charset="0"/>
              </a:rPr>
              <a:t> </a:t>
            </a:r>
            <a:r>
              <a:rPr lang="en-US" sz="3200" b="1" dirty="0" err="1" smtClean="0">
                <a:latin typeface="Times New Roman" pitchFamily="18" charset="0"/>
                <a:ea typeface="Tahoma" panose="020B0604030504040204" pitchFamily="34" charset="0"/>
                <a:cs typeface="Times New Roman" pitchFamily="18" charset="0"/>
              </a:rPr>
              <a:t>cách</a:t>
            </a:r>
            <a:r>
              <a:rPr lang="en-US" sz="3200" b="1" dirty="0" smtClean="0">
                <a:latin typeface="Times New Roman" pitchFamily="18" charset="0"/>
                <a:ea typeface="Tahoma" panose="020B0604030504040204" pitchFamily="34" charset="0"/>
                <a:cs typeface="Times New Roman" pitchFamily="18" charset="0"/>
              </a:rPr>
              <a:t> </a:t>
            </a:r>
            <a:r>
              <a:rPr lang="en-US" sz="3200" b="1" dirty="0" err="1" smtClean="0">
                <a:latin typeface="Times New Roman" pitchFamily="18" charset="0"/>
                <a:ea typeface="Tahoma" panose="020B0604030504040204" pitchFamily="34" charset="0"/>
                <a:cs typeface="Times New Roman" pitchFamily="18" charset="0"/>
              </a:rPr>
              <a:t>tách</a:t>
            </a:r>
            <a:r>
              <a:rPr lang="en-US" sz="3200" b="1" dirty="0" smtClean="0">
                <a:latin typeface="Times New Roman" pitchFamily="18" charset="0"/>
                <a:ea typeface="Tahoma" panose="020B0604030504040204" pitchFamily="34" charset="0"/>
                <a:cs typeface="Times New Roman" pitchFamily="18" charset="0"/>
              </a:rPr>
              <a:t> </a:t>
            </a:r>
            <a:r>
              <a:rPr lang="en-US" sz="3200" b="1" dirty="0" err="1" smtClean="0">
                <a:latin typeface="Times New Roman" pitchFamily="18" charset="0"/>
                <a:ea typeface="Tahoma" panose="020B0604030504040204" pitchFamily="34" charset="0"/>
                <a:cs typeface="Times New Roman" pitchFamily="18" charset="0"/>
              </a:rPr>
              <a:t>chất</a:t>
            </a:r>
            <a:endParaRPr lang="en-US" sz="3200" b="1" dirty="0">
              <a:latin typeface="Times New Roman" pitchFamily="18" charset="0"/>
              <a:ea typeface="Tahoma" panose="020B0604030504040204" pitchFamily="34" charset="0"/>
              <a:cs typeface="Times New Roman" pitchFamily="18" charset="0"/>
            </a:endParaRPr>
          </a:p>
        </p:txBody>
      </p:sp>
      <p:sp>
        <p:nvSpPr>
          <p:cNvPr id="4" name="TextBox 3"/>
          <p:cNvSpPr txBox="1"/>
          <p:nvPr/>
        </p:nvSpPr>
        <p:spPr>
          <a:xfrm>
            <a:off x="378926" y="987685"/>
            <a:ext cx="4517539" cy="584775"/>
          </a:xfrm>
          <a:prstGeom prst="rect">
            <a:avLst/>
          </a:prstGeom>
          <a:noFill/>
        </p:spPr>
        <p:txBody>
          <a:bodyPr wrap="square" rtlCol="0">
            <a:spAutoFit/>
          </a:bodyPr>
          <a:lstStyle/>
          <a:p>
            <a:r>
              <a:rPr lang="en-US" sz="3200" dirty="0" smtClean="0">
                <a:solidFill>
                  <a:srgbClr val="FF0000"/>
                </a:solidFill>
                <a:latin typeface="Times New Roman" pitchFamily="18" charset="0"/>
                <a:ea typeface="Tahoma" panose="020B0604030504040204" pitchFamily="34" charset="0"/>
                <a:cs typeface="Times New Roman" pitchFamily="18" charset="0"/>
              </a:rPr>
              <a:t>1. </a:t>
            </a:r>
            <a:r>
              <a:rPr lang="en-US" sz="3200" dirty="0" err="1" smtClean="0">
                <a:solidFill>
                  <a:srgbClr val="FF0000"/>
                </a:solidFill>
                <a:latin typeface="Times New Roman" pitchFamily="18" charset="0"/>
                <a:ea typeface="Tahoma" panose="020B0604030504040204" pitchFamily="34" charset="0"/>
                <a:cs typeface="Times New Roman" pitchFamily="18" charset="0"/>
              </a:rPr>
              <a:t>Lắng</a:t>
            </a:r>
            <a:r>
              <a:rPr lang="en-US" sz="3200" dirty="0" smtClean="0">
                <a:solidFill>
                  <a:srgbClr val="FF0000"/>
                </a:solidFill>
                <a:latin typeface="Times New Roman" pitchFamily="18" charset="0"/>
                <a:ea typeface="Tahoma" panose="020B0604030504040204" pitchFamily="34" charset="0"/>
                <a:cs typeface="Times New Roman" pitchFamily="18" charset="0"/>
              </a:rPr>
              <a:t>, </a:t>
            </a:r>
            <a:r>
              <a:rPr lang="en-US" sz="3200" dirty="0" err="1" smtClean="0">
                <a:solidFill>
                  <a:srgbClr val="FF0000"/>
                </a:solidFill>
                <a:latin typeface="Times New Roman" pitchFamily="18" charset="0"/>
                <a:ea typeface="Tahoma" panose="020B0604030504040204" pitchFamily="34" charset="0"/>
                <a:cs typeface="Times New Roman" pitchFamily="18" charset="0"/>
              </a:rPr>
              <a:t>gạn</a:t>
            </a:r>
            <a:r>
              <a:rPr lang="en-US" sz="3200" dirty="0" smtClean="0">
                <a:solidFill>
                  <a:srgbClr val="FF0000"/>
                </a:solidFill>
                <a:latin typeface="Times New Roman" pitchFamily="18" charset="0"/>
                <a:ea typeface="Tahoma" panose="020B0604030504040204" pitchFamily="34" charset="0"/>
                <a:cs typeface="Times New Roman" pitchFamily="18" charset="0"/>
              </a:rPr>
              <a:t> </a:t>
            </a:r>
            <a:r>
              <a:rPr lang="en-US" sz="3200" dirty="0" err="1" smtClean="0">
                <a:solidFill>
                  <a:srgbClr val="FF0000"/>
                </a:solidFill>
                <a:latin typeface="Times New Roman" pitchFamily="18" charset="0"/>
                <a:ea typeface="Tahoma" panose="020B0604030504040204" pitchFamily="34" charset="0"/>
                <a:cs typeface="Times New Roman" pitchFamily="18" charset="0"/>
              </a:rPr>
              <a:t>và</a:t>
            </a:r>
            <a:r>
              <a:rPr lang="en-US" sz="3200" dirty="0" smtClean="0">
                <a:solidFill>
                  <a:srgbClr val="FF0000"/>
                </a:solidFill>
                <a:latin typeface="Times New Roman" pitchFamily="18" charset="0"/>
                <a:ea typeface="Tahoma" panose="020B0604030504040204" pitchFamily="34" charset="0"/>
                <a:cs typeface="Times New Roman" pitchFamily="18" charset="0"/>
              </a:rPr>
              <a:t> </a:t>
            </a:r>
            <a:r>
              <a:rPr lang="en-US" sz="3200" dirty="0" err="1" smtClean="0">
                <a:solidFill>
                  <a:srgbClr val="FF0000"/>
                </a:solidFill>
                <a:latin typeface="Times New Roman" pitchFamily="18" charset="0"/>
                <a:ea typeface="Tahoma" panose="020B0604030504040204" pitchFamily="34" charset="0"/>
                <a:cs typeface="Times New Roman" pitchFamily="18" charset="0"/>
              </a:rPr>
              <a:t>lọc</a:t>
            </a:r>
            <a:endParaRPr lang="en-US" sz="3200" dirty="0">
              <a:solidFill>
                <a:srgbClr val="FF0000"/>
              </a:solidFill>
              <a:latin typeface="Times New Roman" pitchFamily="18" charset="0"/>
              <a:ea typeface="Tahoma" panose="020B0604030504040204" pitchFamily="34" charset="0"/>
              <a:cs typeface="Times New Roman" pitchFamily="18" charset="0"/>
            </a:endParaRPr>
          </a:p>
        </p:txBody>
      </p:sp>
      <p:pic>
        <p:nvPicPr>
          <p:cNvPr id="5" name="loc">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4512837" y="987685"/>
            <a:ext cx="7484722" cy="5804481"/>
          </a:xfrm>
          <a:prstGeom prst="rect">
            <a:avLst/>
          </a:prstGeom>
        </p:spPr>
      </p:pic>
      <p:pic>
        <p:nvPicPr>
          <p:cNvPr id="6" name="Picture 5"/>
          <p:cNvPicPr>
            <a:picLocks noChangeAspect="1"/>
          </p:cNvPicPr>
          <p:nvPr/>
        </p:nvPicPr>
        <p:blipFill>
          <a:blip r:embed="rId5"/>
          <a:stretch>
            <a:fillRect/>
          </a:stretch>
        </p:blipFill>
        <p:spPr>
          <a:xfrm>
            <a:off x="694236" y="1986455"/>
            <a:ext cx="3263171" cy="2684888"/>
          </a:xfrm>
          <a:prstGeom prst="rect">
            <a:avLst/>
          </a:prstGeom>
        </p:spPr>
      </p:pic>
      <p:sp>
        <p:nvSpPr>
          <p:cNvPr id="7" name="TextBox 6"/>
          <p:cNvSpPr txBox="1"/>
          <p:nvPr/>
        </p:nvSpPr>
        <p:spPr>
          <a:xfrm>
            <a:off x="339642" y="4828999"/>
            <a:ext cx="3759391" cy="1569660"/>
          </a:xfrm>
          <a:prstGeom prst="rect">
            <a:avLst/>
          </a:prstGeom>
          <a:noFill/>
        </p:spPr>
        <p:txBody>
          <a:bodyPr wrap="square" rtlCol="0">
            <a:spAutoFit/>
          </a:bodyPr>
          <a:lstStyle/>
          <a:p>
            <a:pPr algn="ctr"/>
            <a:r>
              <a:rPr lang="en-US" sz="2400" dirty="0" err="1">
                <a:latin typeface="Times New Roman" pitchFamily="18" charset="0"/>
                <a:ea typeface="Tahoma" panose="020B0604030504040204" pitchFamily="34" charset="0"/>
                <a:cs typeface="Times New Roman" pitchFamily="18" charset="0"/>
              </a:rPr>
              <a:t>Lọc</a:t>
            </a:r>
            <a:r>
              <a:rPr lang="en-US" sz="2400" dirty="0">
                <a:latin typeface="Times New Roman" pitchFamily="18" charset="0"/>
                <a:ea typeface="Tahoma" panose="020B0604030504040204" pitchFamily="34" charset="0"/>
                <a:cs typeface="Times New Roman" pitchFamily="18" charset="0"/>
              </a:rPr>
              <a:t> </a:t>
            </a:r>
            <a:r>
              <a:rPr lang="en-US" sz="2400" dirty="0" err="1">
                <a:latin typeface="Times New Roman" pitchFamily="18" charset="0"/>
                <a:ea typeface="Tahoma" panose="020B0604030504040204" pitchFamily="34" charset="0"/>
                <a:cs typeface="Times New Roman" pitchFamily="18" charset="0"/>
              </a:rPr>
              <a:t>là</a:t>
            </a:r>
            <a:r>
              <a:rPr lang="en-US" sz="2400" dirty="0">
                <a:latin typeface="Times New Roman" pitchFamily="18" charset="0"/>
                <a:ea typeface="Tahoma" panose="020B0604030504040204" pitchFamily="34" charset="0"/>
                <a:cs typeface="Times New Roman" pitchFamily="18" charset="0"/>
              </a:rPr>
              <a:t> </a:t>
            </a:r>
            <a:r>
              <a:rPr lang="en-US" sz="2400" dirty="0" err="1">
                <a:latin typeface="Times New Roman" pitchFamily="18" charset="0"/>
                <a:ea typeface="Tahoma" panose="020B0604030504040204" pitchFamily="34" charset="0"/>
                <a:cs typeface="Times New Roman" pitchFamily="18" charset="0"/>
              </a:rPr>
              <a:t>tách</a:t>
            </a:r>
            <a:r>
              <a:rPr lang="en-US" sz="2400" dirty="0">
                <a:latin typeface="Times New Roman" pitchFamily="18" charset="0"/>
                <a:ea typeface="Tahoma" panose="020B0604030504040204" pitchFamily="34" charset="0"/>
                <a:cs typeface="Times New Roman" pitchFamily="18" charset="0"/>
              </a:rPr>
              <a:t> </a:t>
            </a:r>
            <a:r>
              <a:rPr lang="en-US" sz="2400" dirty="0" err="1">
                <a:latin typeface="Times New Roman" pitchFamily="18" charset="0"/>
                <a:ea typeface="Tahoma" panose="020B0604030504040204" pitchFamily="34" charset="0"/>
                <a:cs typeface="Times New Roman" pitchFamily="18" charset="0"/>
              </a:rPr>
              <a:t>chất</a:t>
            </a:r>
            <a:r>
              <a:rPr lang="en-US" sz="2400" dirty="0">
                <a:latin typeface="Times New Roman" pitchFamily="18" charset="0"/>
                <a:ea typeface="Tahoma" panose="020B0604030504040204" pitchFamily="34" charset="0"/>
                <a:cs typeface="Times New Roman" pitchFamily="18" charset="0"/>
              </a:rPr>
              <a:t> </a:t>
            </a:r>
            <a:r>
              <a:rPr lang="en-US" sz="2400" dirty="0" err="1">
                <a:latin typeface="Times New Roman" pitchFamily="18" charset="0"/>
                <a:ea typeface="Tahoma" panose="020B0604030504040204" pitchFamily="34" charset="0"/>
                <a:cs typeface="Times New Roman" pitchFamily="18" charset="0"/>
              </a:rPr>
              <a:t>rắn</a:t>
            </a:r>
            <a:r>
              <a:rPr lang="en-US" sz="2400" dirty="0">
                <a:latin typeface="Times New Roman" pitchFamily="18" charset="0"/>
                <a:ea typeface="Tahoma" panose="020B0604030504040204" pitchFamily="34" charset="0"/>
                <a:cs typeface="Times New Roman" pitchFamily="18" charset="0"/>
              </a:rPr>
              <a:t> </a:t>
            </a:r>
            <a:r>
              <a:rPr lang="en-US" sz="2400" dirty="0" err="1">
                <a:latin typeface="Times New Roman" pitchFamily="18" charset="0"/>
                <a:ea typeface="Tahoma" panose="020B0604030504040204" pitchFamily="34" charset="0"/>
                <a:cs typeface="Times New Roman" pitchFamily="18" charset="0"/>
              </a:rPr>
              <a:t>không</a:t>
            </a:r>
            <a:r>
              <a:rPr lang="en-US" sz="2400" dirty="0">
                <a:latin typeface="Times New Roman" pitchFamily="18" charset="0"/>
                <a:ea typeface="Tahoma" panose="020B0604030504040204" pitchFamily="34" charset="0"/>
                <a:cs typeface="Times New Roman" pitchFamily="18" charset="0"/>
              </a:rPr>
              <a:t> tan </a:t>
            </a:r>
            <a:r>
              <a:rPr lang="en-US" sz="2400" dirty="0" err="1">
                <a:latin typeface="Times New Roman" pitchFamily="18" charset="0"/>
                <a:ea typeface="Tahoma" panose="020B0604030504040204" pitchFamily="34" charset="0"/>
                <a:cs typeface="Times New Roman" pitchFamily="18" charset="0"/>
              </a:rPr>
              <a:t>ra</a:t>
            </a:r>
            <a:r>
              <a:rPr lang="en-US" sz="2400" dirty="0">
                <a:latin typeface="Times New Roman" pitchFamily="18" charset="0"/>
                <a:ea typeface="Tahoma" panose="020B0604030504040204" pitchFamily="34" charset="0"/>
                <a:cs typeface="Times New Roman" pitchFamily="18" charset="0"/>
              </a:rPr>
              <a:t> </a:t>
            </a:r>
            <a:r>
              <a:rPr lang="en-US" sz="2400" dirty="0" err="1">
                <a:latin typeface="Times New Roman" pitchFamily="18" charset="0"/>
                <a:ea typeface="Tahoma" panose="020B0604030504040204" pitchFamily="34" charset="0"/>
                <a:cs typeface="Times New Roman" pitchFamily="18" charset="0"/>
              </a:rPr>
              <a:t>khỏi</a:t>
            </a:r>
            <a:r>
              <a:rPr lang="en-US" sz="2400" dirty="0">
                <a:latin typeface="Times New Roman" pitchFamily="18" charset="0"/>
                <a:ea typeface="Tahoma" panose="020B0604030504040204" pitchFamily="34" charset="0"/>
                <a:cs typeface="Times New Roman" pitchFamily="18" charset="0"/>
              </a:rPr>
              <a:t> </a:t>
            </a:r>
            <a:r>
              <a:rPr lang="en-US" sz="2400" dirty="0" err="1">
                <a:latin typeface="Times New Roman" pitchFamily="18" charset="0"/>
                <a:ea typeface="Tahoma" panose="020B0604030504040204" pitchFamily="34" charset="0"/>
                <a:cs typeface="Times New Roman" pitchFamily="18" charset="0"/>
              </a:rPr>
              <a:t>chất</a:t>
            </a:r>
            <a:r>
              <a:rPr lang="en-US" sz="2400" dirty="0">
                <a:latin typeface="Times New Roman" pitchFamily="18" charset="0"/>
                <a:ea typeface="Tahoma" panose="020B0604030504040204" pitchFamily="34" charset="0"/>
                <a:cs typeface="Times New Roman" pitchFamily="18" charset="0"/>
              </a:rPr>
              <a:t> </a:t>
            </a:r>
            <a:r>
              <a:rPr lang="en-US" sz="2400" dirty="0" err="1">
                <a:latin typeface="Times New Roman" pitchFamily="18" charset="0"/>
                <a:ea typeface="Tahoma" panose="020B0604030504040204" pitchFamily="34" charset="0"/>
                <a:cs typeface="Times New Roman" pitchFamily="18" charset="0"/>
              </a:rPr>
              <a:t>lỏng</a:t>
            </a:r>
            <a:r>
              <a:rPr lang="en-US" sz="2400" dirty="0">
                <a:latin typeface="Times New Roman" pitchFamily="18" charset="0"/>
                <a:ea typeface="Tahoma" panose="020B0604030504040204" pitchFamily="34" charset="0"/>
                <a:cs typeface="Times New Roman" pitchFamily="18" charset="0"/>
              </a:rPr>
              <a:t> (</a:t>
            </a:r>
            <a:r>
              <a:rPr lang="en-US" sz="2400" dirty="0" err="1">
                <a:latin typeface="Times New Roman" pitchFamily="18" charset="0"/>
                <a:ea typeface="Tahoma" panose="020B0604030504040204" pitchFamily="34" charset="0"/>
                <a:cs typeface="Times New Roman" pitchFamily="18" charset="0"/>
              </a:rPr>
              <a:t>dựa</a:t>
            </a:r>
            <a:r>
              <a:rPr lang="en-US" sz="2400" dirty="0">
                <a:latin typeface="Times New Roman" pitchFamily="18" charset="0"/>
                <a:ea typeface="Tahoma" panose="020B0604030504040204" pitchFamily="34" charset="0"/>
                <a:cs typeface="Times New Roman" pitchFamily="18" charset="0"/>
              </a:rPr>
              <a:t> </a:t>
            </a:r>
            <a:r>
              <a:rPr lang="en-US" sz="2400" dirty="0" err="1">
                <a:latin typeface="Times New Roman" pitchFamily="18" charset="0"/>
                <a:ea typeface="Tahoma" panose="020B0604030504040204" pitchFamily="34" charset="0"/>
                <a:cs typeface="Times New Roman" pitchFamily="18" charset="0"/>
              </a:rPr>
              <a:t>vào</a:t>
            </a:r>
            <a:r>
              <a:rPr lang="en-US" sz="2400" dirty="0">
                <a:latin typeface="Times New Roman" pitchFamily="18" charset="0"/>
                <a:ea typeface="Tahoma" panose="020B0604030504040204" pitchFamily="34" charset="0"/>
                <a:cs typeface="Times New Roman" pitchFamily="18" charset="0"/>
              </a:rPr>
              <a:t> </a:t>
            </a:r>
            <a:r>
              <a:rPr lang="en-US" sz="2400" dirty="0" err="1">
                <a:latin typeface="Times New Roman" pitchFamily="18" charset="0"/>
                <a:ea typeface="Tahoma" panose="020B0604030504040204" pitchFamily="34" charset="0"/>
                <a:cs typeface="Times New Roman" pitchFamily="18" charset="0"/>
              </a:rPr>
              <a:t>sự</a:t>
            </a:r>
            <a:r>
              <a:rPr lang="en-US" sz="2400" dirty="0">
                <a:latin typeface="Times New Roman" pitchFamily="18" charset="0"/>
                <a:ea typeface="Tahoma" panose="020B0604030504040204" pitchFamily="34" charset="0"/>
                <a:cs typeface="Times New Roman" pitchFamily="18" charset="0"/>
              </a:rPr>
              <a:t> </a:t>
            </a:r>
            <a:r>
              <a:rPr lang="en-US" sz="2400" dirty="0" err="1">
                <a:latin typeface="Times New Roman" pitchFamily="18" charset="0"/>
                <a:ea typeface="Tahoma" panose="020B0604030504040204" pitchFamily="34" charset="0"/>
                <a:cs typeface="Times New Roman" pitchFamily="18" charset="0"/>
              </a:rPr>
              <a:t>khác</a:t>
            </a:r>
            <a:r>
              <a:rPr lang="en-US" sz="2400" dirty="0">
                <a:latin typeface="Times New Roman" pitchFamily="18" charset="0"/>
                <a:ea typeface="Tahoma" panose="020B0604030504040204" pitchFamily="34" charset="0"/>
                <a:cs typeface="Times New Roman" pitchFamily="18" charset="0"/>
              </a:rPr>
              <a:t> </a:t>
            </a:r>
            <a:r>
              <a:rPr lang="en-US" sz="2400" dirty="0" err="1">
                <a:latin typeface="Times New Roman" pitchFamily="18" charset="0"/>
                <a:ea typeface="Tahoma" panose="020B0604030504040204" pitchFamily="34" charset="0"/>
                <a:cs typeface="Times New Roman" pitchFamily="18" charset="0"/>
              </a:rPr>
              <a:t>nhau</a:t>
            </a:r>
            <a:r>
              <a:rPr lang="en-US" sz="2400" dirty="0">
                <a:latin typeface="Times New Roman" pitchFamily="18" charset="0"/>
                <a:ea typeface="Tahoma" panose="020B0604030504040204" pitchFamily="34" charset="0"/>
                <a:cs typeface="Times New Roman" pitchFamily="18" charset="0"/>
              </a:rPr>
              <a:t> </a:t>
            </a:r>
            <a:r>
              <a:rPr lang="en-US" sz="2400" dirty="0" err="1">
                <a:latin typeface="Times New Roman" pitchFamily="18" charset="0"/>
                <a:ea typeface="Tahoma" panose="020B0604030504040204" pitchFamily="34" charset="0"/>
                <a:cs typeface="Times New Roman" pitchFamily="18" charset="0"/>
              </a:rPr>
              <a:t>về</a:t>
            </a:r>
            <a:r>
              <a:rPr lang="en-US" sz="2400" dirty="0">
                <a:latin typeface="Times New Roman" pitchFamily="18" charset="0"/>
                <a:ea typeface="Tahoma" panose="020B0604030504040204" pitchFamily="34" charset="0"/>
                <a:cs typeface="Times New Roman" pitchFamily="18" charset="0"/>
              </a:rPr>
              <a:t> </a:t>
            </a:r>
            <a:r>
              <a:rPr lang="en-US" sz="2400" dirty="0" err="1">
                <a:latin typeface="Times New Roman" pitchFamily="18" charset="0"/>
                <a:ea typeface="Tahoma" panose="020B0604030504040204" pitchFamily="34" charset="0"/>
                <a:cs typeface="Times New Roman" pitchFamily="18" charset="0"/>
              </a:rPr>
              <a:t>kích</a:t>
            </a:r>
            <a:r>
              <a:rPr lang="en-US" sz="2400" dirty="0">
                <a:latin typeface="Times New Roman" pitchFamily="18" charset="0"/>
                <a:ea typeface="Tahoma" panose="020B0604030504040204" pitchFamily="34" charset="0"/>
                <a:cs typeface="Times New Roman" pitchFamily="18" charset="0"/>
              </a:rPr>
              <a:t> </a:t>
            </a:r>
            <a:r>
              <a:rPr lang="en-US" sz="2400" dirty="0" err="1">
                <a:latin typeface="Times New Roman" pitchFamily="18" charset="0"/>
                <a:ea typeface="Tahoma" panose="020B0604030504040204" pitchFamily="34" charset="0"/>
                <a:cs typeface="Times New Roman" pitchFamily="18" charset="0"/>
              </a:rPr>
              <a:t>thước</a:t>
            </a:r>
            <a:r>
              <a:rPr lang="en-US" sz="2400" dirty="0">
                <a:latin typeface="Times New Roman" pitchFamily="18" charset="0"/>
                <a:ea typeface="Tahoma" panose="020B0604030504040204" pitchFamily="34" charset="0"/>
                <a:cs typeface="Times New Roman" pitchFamily="18" charset="0"/>
              </a:rPr>
              <a:t> </a:t>
            </a:r>
            <a:r>
              <a:rPr lang="en-US" sz="2400" dirty="0" err="1">
                <a:latin typeface="Times New Roman" pitchFamily="18" charset="0"/>
                <a:ea typeface="Tahoma" panose="020B0604030504040204" pitchFamily="34" charset="0"/>
                <a:cs typeface="Times New Roman" pitchFamily="18" charset="0"/>
              </a:rPr>
              <a:t>hạt</a:t>
            </a:r>
            <a:r>
              <a:rPr lang="en-US" sz="2400" dirty="0" smtClean="0">
                <a:latin typeface="Times New Roman" pitchFamily="18" charset="0"/>
                <a:ea typeface="Tahoma" panose="020B0604030504040204" pitchFamily="34" charset="0"/>
                <a:cs typeface="Times New Roman" pitchFamily="18" charset="0"/>
              </a:rPr>
              <a:t>)</a:t>
            </a:r>
            <a:endParaRPr lang="en-US" sz="2600" dirty="0">
              <a:latin typeface="Times New Roman" pitchFamily="18" charset="0"/>
              <a:ea typeface="Tahoma" panose="020B0604030504040204" pitchFamily="34" charset="0"/>
              <a:cs typeface="Times New Roman" pitchFamily="18" charset="0"/>
            </a:endParaRPr>
          </a:p>
        </p:txBody>
      </p:sp>
    </p:spTree>
    <p:extLst>
      <p:ext uri="{BB962C8B-B14F-4D97-AF65-F5344CB8AC3E}">
        <p14:creationId xmlns:p14="http://schemas.microsoft.com/office/powerpoint/2010/main" val="121955955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5"/>
                    </p:tgtEl>
                  </p:cond>
                </p:stCondLst>
                <p:endSync evt="end" delay="0">
                  <p:rtn val="all"/>
                </p:endSync>
                <p:childTnLst>
                  <p:par>
                    <p:cTn id="14" fill="hold">
                      <p:stCondLst>
                        <p:cond delay="0"/>
                      </p:stCondLst>
                      <p:childTnLst>
                        <p:par>
                          <p:cTn id="15" fill="hold">
                            <p:stCondLst>
                              <p:cond delay="0"/>
                            </p:stCondLst>
                            <p:childTnLst>
                              <p:par>
                                <p:cTn id="16" presetID="2" presetClass="mediacall" presetSubtype="0" fill="hold" nodeType="clickEffect">
                                  <p:stCondLst>
                                    <p:cond delay="0"/>
                                  </p:stCondLst>
                                  <p:childTnLst>
                                    <p:cmd type="call" cmd="togglePause">
                                      <p:cBhvr>
                                        <p:cTn id="17" dur="1" fill="hold"/>
                                        <p:tgtEl>
                                          <p:spTgt spid="5"/>
                                        </p:tgtEl>
                                      </p:cBhvr>
                                    </p:cmd>
                                  </p:childTnLst>
                                </p:cTn>
                              </p:par>
                            </p:childTnLst>
                          </p:cTn>
                        </p:par>
                      </p:childTnLst>
                    </p:cTn>
                  </p:par>
                </p:childTnLst>
              </p:cTn>
              <p:nextCondLst>
                <p:cond evt="onClick" delay="0">
                  <p:tgtEl>
                    <p:spTgt spid="5"/>
                  </p:tgtEl>
                </p:cond>
              </p:nextCondLst>
            </p:seq>
            <p:video>
              <p:cMediaNode vol="80000">
                <p:cTn id="18" fill="hold" display="0">
                  <p:stCondLst>
                    <p:cond delay="indefinite"/>
                  </p:stCondLst>
                </p:cTn>
                <p:tgtEl>
                  <p:spTgt spid="5"/>
                </p:tgtEl>
              </p:cMediaNode>
            </p:video>
          </p:childTnLst>
        </p:cTn>
      </p:par>
    </p:tnLst>
    <p:bldLst>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820886" y="0"/>
            <a:ext cx="7305971" cy="692493"/>
          </a:xfrm>
          <a:prstGeom prst="rect">
            <a:avLst/>
          </a:prstGeom>
          <a:noFill/>
        </p:spPr>
        <p:txBody>
          <a:bodyPr wrap="square" lIns="121917" tIns="60958" rIns="121917" bIns="60958" rtlCol="0">
            <a:spAutoFit/>
          </a:bodyPr>
          <a:lstStyle/>
          <a:p>
            <a:r>
              <a:rPr lang="vi-VN" sz="3700" dirty="0">
                <a:latin typeface="Times New Roman" pitchFamily="18" charset="0"/>
                <a:cs typeface="Times New Roman" pitchFamily="18" charset="0"/>
              </a:rPr>
              <a:t>HOẠT ĐỘNG THEO NHÓM</a:t>
            </a:r>
            <a:endParaRPr lang="en-US" sz="3700" dirty="0">
              <a:latin typeface="Times New Roman" pitchFamily="18" charset="0"/>
              <a:cs typeface="Times New Roman" pitchFamily="18" charset="0"/>
            </a:endParaRPr>
          </a:p>
        </p:txBody>
      </p:sp>
      <p:sp>
        <p:nvSpPr>
          <p:cNvPr id="5" name="Rectangle 4"/>
          <p:cNvSpPr/>
          <p:nvPr/>
        </p:nvSpPr>
        <p:spPr>
          <a:xfrm>
            <a:off x="1608873" y="871799"/>
            <a:ext cx="8493666" cy="738660"/>
          </a:xfrm>
          <a:prstGeom prst="rect">
            <a:avLst/>
          </a:prstGeom>
        </p:spPr>
        <p:txBody>
          <a:bodyPr wrap="none" lIns="121917" tIns="60958" rIns="121917" bIns="60958">
            <a:spAutoFit/>
          </a:bodyPr>
          <a:lstStyle/>
          <a:p>
            <a:pPr>
              <a:lnSpc>
                <a:spcPct val="125000"/>
              </a:lnSpc>
            </a:pPr>
            <a:r>
              <a:rPr lang="vi-VN" sz="3200" b="1">
                <a:solidFill>
                  <a:srgbClr val="C00000"/>
                </a:solidFill>
                <a:latin typeface="Times New Roman" pitchFamily="18" charset="0"/>
                <a:ea typeface="Arial" panose="020B0604020202020204" pitchFamily="34" charset="0"/>
                <a:cs typeface="Times New Roman" pitchFamily="18" charset="0"/>
              </a:rPr>
              <a:t>Thí nghiệm: Lọc nước từ hỗn hợp nước lẫn đất</a:t>
            </a:r>
            <a:endParaRPr lang="en-US" sz="3200">
              <a:solidFill>
                <a:srgbClr val="C00000"/>
              </a:solidFill>
              <a:latin typeface="Times New Roman" pitchFamily="18" charset="0"/>
              <a:ea typeface="Arial" panose="020B0604020202020204" pitchFamily="34" charset="0"/>
              <a:cs typeface="Times New Roman" pitchFamily="18" charset="0"/>
            </a:endParaRPr>
          </a:p>
        </p:txBody>
      </p:sp>
      <p:sp>
        <p:nvSpPr>
          <p:cNvPr id="7" name="Rounded Rectangle 6"/>
          <p:cNvSpPr/>
          <p:nvPr/>
        </p:nvSpPr>
        <p:spPr>
          <a:xfrm>
            <a:off x="0" y="1790700"/>
            <a:ext cx="6117020" cy="4991100"/>
          </a:xfrm>
          <a:prstGeom prst="roundRect">
            <a:avLst/>
          </a:prstGeom>
          <a:solidFill>
            <a:srgbClr val="F0F0F3"/>
          </a:solidFill>
          <a:ln w="1905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lvl="0" algn="just">
              <a:lnSpc>
                <a:spcPct val="150000"/>
              </a:lnSpc>
            </a:pPr>
            <a:r>
              <a:rPr lang="vi-VN" sz="2100" b="1" dirty="0">
                <a:solidFill>
                  <a:schemeClr val="tx1"/>
                </a:solidFill>
                <a:latin typeface="Times New Roman" pitchFamily="18" charset="0"/>
                <a:cs typeface="Times New Roman" pitchFamily="18" charset="0"/>
              </a:rPr>
              <a:t>Các bước tiến hành: </a:t>
            </a:r>
          </a:p>
          <a:p>
            <a:pPr lvl="0" algn="just">
              <a:lnSpc>
                <a:spcPct val="150000"/>
              </a:lnSpc>
            </a:pPr>
            <a:r>
              <a:rPr lang="vi-VN" sz="2100" b="1" dirty="0">
                <a:solidFill>
                  <a:schemeClr val="tx1"/>
                </a:solidFill>
                <a:latin typeface="Times New Roman" pitchFamily="18" charset="0"/>
                <a:cs typeface="Times New Roman" pitchFamily="18" charset="0"/>
              </a:rPr>
              <a:t>Bước 1: </a:t>
            </a:r>
            <a:r>
              <a:rPr lang="vi-VN" sz="2100" dirty="0">
                <a:solidFill>
                  <a:schemeClr val="tx1"/>
                </a:solidFill>
                <a:latin typeface="Times New Roman" pitchFamily="18" charset="0"/>
                <a:cs typeface="Times New Roman" pitchFamily="18" charset="0"/>
              </a:rPr>
              <a:t>Lấy một cốc nước, cho 1 thìa đất vào cốc. Khuấy mạnh cho hỗn hợp trong cốc đục đều lên. Dừng khuấy và quan sát.</a:t>
            </a:r>
            <a:endParaRPr lang="en-US" sz="2100" dirty="0">
              <a:solidFill>
                <a:schemeClr val="tx1"/>
              </a:solidFill>
              <a:latin typeface="Times New Roman" pitchFamily="18" charset="0"/>
              <a:cs typeface="Times New Roman" pitchFamily="18" charset="0"/>
            </a:endParaRPr>
          </a:p>
          <a:p>
            <a:pPr lvl="0" algn="just">
              <a:lnSpc>
                <a:spcPct val="150000"/>
              </a:lnSpc>
            </a:pPr>
            <a:r>
              <a:rPr lang="vi-VN" sz="2100" b="1" dirty="0">
                <a:solidFill>
                  <a:schemeClr val="tx1"/>
                </a:solidFill>
                <a:latin typeface="Times New Roman" pitchFamily="18" charset="0"/>
                <a:cs typeface="Times New Roman" pitchFamily="18" charset="0"/>
              </a:rPr>
              <a:t>Bước 2: </a:t>
            </a:r>
            <a:r>
              <a:rPr lang="vi-VN" sz="2100" dirty="0">
                <a:solidFill>
                  <a:schemeClr val="tx1"/>
                </a:solidFill>
                <a:latin typeface="Times New Roman" pitchFamily="18" charset="0"/>
                <a:cs typeface="Times New Roman" pitchFamily="18" charset="0"/>
              </a:rPr>
              <a:t>Gấp giấy lọc và đặt vào phễu (Hình 2.3).</a:t>
            </a:r>
            <a:endParaRPr lang="en-US" sz="2100" dirty="0">
              <a:solidFill>
                <a:schemeClr val="tx1"/>
              </a:solidFill>
              <a:latin typeface="Times New Roman" pitchFamily="18" charset="0"/>
              <a:cs typeface="Times New Roman" pitchFamily="18" charset="0"/>
            </a:endParaRPr>
          </a:p>
          <a:p>
            <a:pPr lvl="0" algn="just">
              <a:lnSpc>
                <a:spcPct val="150000"/>
              </a:lnSpc>
            </a:pPr>
            <a:r>
              <a:rPr lang="vi-VN" sz="2100" b="1" dirty="0">
                <a:solidFill>
                  <a:schemeClr val="tx1"/>
                </a:solidFill>
                <a:latin typeface="Times New Roman" pitchFamily="18" charset="0"/>
                <a:cs typeface="Times New Roman" pitchFamily="18" charset="0"/>
              </a:rPr>
              <a:t>Bước 3: </a:t>
            </a:r>
            <a:r>
              <a:rPr lang="vi-VN" sz="2100" dirty="0">
                <a:solidFill>
                  <a:schemeClr val="tx1"/>
                </a:solidFill>
                <a:latin typeface="Times New Roman" pitchFamily="18" charset="0"/>
                <a:cs typeface="Times New Roman" pitchFamily="18" charset="0"/>
              </a:rPr>
              <a:t>Gạn lấy lỡp nước phía trẽn (gọi là nước gạn), đem rót từ từ đến hết vào phễu lọc có giấy lọc (Hình 2.4). Nước chảy ra khỏi phễu lọc được thu vào cốc hứng, gọi là nước lọc.</a:t>
            </a:r>
            <a:endParaRPr lang="en-US" sz="2100" dirty="0">
              <a:solidFill>
                <a:schemeClr val="tx1"/>
              </a:solidFill>
              <a:latin typeface="Times New Roman" pitchFamily="18" charset="0"/>
              <a:cs typeface="Times New Roman" pitchFamily="18" charset="0"/>
            </a:endParaRPr>
          </a:p>
        </p:txBody>
      </p:sp>
      <p:pic>
        <p:nvPicPr>
          <p:cNvPr id="9" name="Shape 1062"/>
          <p:cNvPicPr/>
          <p:nvPr/>
        </p:nvPicPr>
        <p:blipFill>
          <a:blip r:embed="rId2"/>
          <a:stretch/>
        </p:blipFill>
        <p:spPr>
          <a:xfrm>
            <a:off x="5882985" y="1633863"/>
            <a:ext cx="3797044" cy="1419189"/>
          </a:xfrm>
          <a:prstGeom prst="rect">
            <a:avLst/>
          </a:prstGeom>
        </p:spPr>
      </p:pic>
      <p:pic>
        <p:nvPicPr>
          <p:cNvPr id="10" name="Shape 1064"/>
          <p:cNvPicPr/>
          <p:nvPr/>
        </p:nvPicPr>
        <p:blipFill>
          <a:blip r:embed="rId3"/>
          <a:stretch/>
        </p:blipFill>
        <p:spPr>
          <a:xfrm>
            <a:off x="5882985" y="3000109"/>
            <a:ext cx="3797044" cy="1600992"/>
          </a:xfrm>
          <a:prstGeom prst="rect">
            <a:avLst/>
          </a:prstGeom>
        </p:spPr>
      </p:pic>
      <p:pic>
        <p:nvPicPr>
          <p:cNvPr id="11" name="Shape 1066"/>
          <p:cNvPicPr/>
          <p:nvPr/>
        </p:nvPicPr>
        <p:blipFill>
          <a:blip r:embed="rId4"/>
          <a:stretch/>
        </p:blipFill>
        <p:spPr>
          <a:xfrm>
            <a:off x="9803344" y="1633863"/>
            <a:ext cx="2083856" cy="2977447"/>
          </a:xfrm>
          <a:prstGeom prst="rect">
            <a:avLst/>
          </a:prstGeom>
        </p:spPr>
      </p:pic>
      <p:sp>
        <p:nvSpPr>
          <p:cNvPr id="12" name="TextBox 11"/>
          <p:cNvSpPr txBox="1"/>
          <p:nvPr/>
        </p:nvSpPr>
        <p:spPr>
          <a:xfrm>
            <a:off x="6117020" y="4708637"/>
            <a:ext cx="3153104" cy="410369"/>
          </a:xfrm>
          <a:prstGeom prst="rect">
            <a:avLst/>
          </a:prstGeom>
          <a:noFill/>
        </p:spPr>
        <p:txBody>
          <a:bodyPr wrap="square" lIns="121917" tIns="60958" rIns="121917" bIns="60958" rtlCol="0">
            <a:spAutoFit/>
          </a:bodyPr>
          <a:lstStyle/>
          <a:p>
            <a:r>
              <a:rPr lang="vi-VN" smtClean="0">
                <a:latin typeface="Times New Roman" pitchFamily="18" charset="0"/>
                <a:cs typeface="Times New Roman" pitchFamily="18" charset="0"/>
              </a:rPr>
              <a:t>Hình 2.3. Cách gấp giấy lọc</a:t>
            </a:r>
            <a:endParaRPr lang="en-US">
              <a:latin typeface="Times New Roman" pitchFamily="18" charset="0"/>
              <a:cs typeface="Times New Roman" pitchFamily="18" charset="0"/>
            </a:endParaRPr>
          </a:p>
        </p:txBody>
      </p:sp>
      <p:sp>
        <p:nvSpPr>
          <p:cNvPr id="13" name="TextBox 12"/>
          <p:cNvSpPr txBox="1"/>
          <p:nvPr/>
        </p:nvSpPr>
        <p:spPr>
          <a:xfrm>
            <a:off x="9550305" y="4708637"/>
            <a:ext cx="3153104" cy="410369"/>
          </a:xfrm>
          <a:prstGeom prst="rect">
            <a:avLst/>
          </a:prstGeom>
          <a:noFill/>
        </p:spPr>
        <p:txBody>
          <a:bodyPr wrap="square" lIns="121917" tIns="60958" rIns="121917" bIns="60958" rtlCol="0">
            <a:spAutoFit/>
          </a:bodyPr>
          <a:lstStyle/>
          <a:p>
            <a:r>
              <a:rPr lang="vi-VN" dirty="0" smtClean="0">
                <a:latin typeface="Times New Roman" pitchFamily="18" charset="0"/>
                <a:cs typeface="Times New Roman" pitchFamily="18" charset="0"/>
              </a:rPr>
              <a:t>Bộ dụng cụ lọc đơn giản</a:t>
            </a:r>
            <a:endParaRPr lang="en-US" dirty="0">
              <a:latin typeface="Times New Roman" pitchFamily="18" charset="0"/>
              <a:cs typeface="Times New Roman" pitchFamily="18" charset="0"/>
            </a:endParaRPr>
          </a:p>
        </p:txBody>
      </p:sp>
      <p:sp>
        <p:nvSpPr>
          <p:cNvPr id="14" name="Rounded Rectangle 13"/>
          <p:cNvSpPr/>
          <p:nvPr/>
        </p:nvSpPr>
        <p:spPr>
          <a:xfrm>
            <a:off x="6437727" y="5216333"/>
            <a:ext cx="5000128" cy="1115705"/>
          </a:xfrm>
          <a:prstGeom prst="roundRect">
            <a:avLst/>
          </a:prstGeom>
          <a:noFill/>
          <a:ln w="19050">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marL="146047" indent="146047" algn="ctr"/>
            <a:r>
              <a:rPr lang="vi-VN" sz="2700" dirty="0">
                <a:solidFill>
                  <a:schemeClr val="tx1"/>
                </a:solidFill>
                <a:latin typeface="Times New Roman" pitchFamily="18" charset="0"/>
                <a:cs typeface="Times New Roman" pitchFamily="18" charset="0"/>
              </a:rPr>
              <a:t>Em hãy quan sát, so sánh màu sắc của nước gạn và nước lọc.</a:t>
            </a:r>
            <a:endParaRPr lang="en-US" sz="2700" dirty="0">
              <a:solidFill>
                <a:schemeClr val="tx1"/>
              </a:solidFill>
              <a:latin typeface="Times New Roman" pitchFamily="18" charset="0"/>
              <a:cs typeface="Times New Roman" pitchFamily="18" charset="0"/>
            </a:endParaRPr>
          </a:p>
        </p:txBody>
      </p:sp>
      <p:pic>
        <p:nvPicPr>
          <p:cNvPr id="15" name="Picture 2" descr="Hình ảnh Dấu Chấm Hỏi, Câu Hỏi Clipart, Dấu Hỏi Sáng Tạo, Nghi Ngờ miễn phí  tải tập tin PNG PSDComment và Vecto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6094" b="91875" l="10000" r="90000">
                        <a14:foregroundMark x1="60313" y1="67031" x2="43438" y2="76094"/>
                        <a14:foregroundMark x1="39375" y1="70938" x2="37500" y2="72031"/>
                        <a14:foregroundMark x1="64531" y1="80781" x2="64531" y2="83906"/>
                        <a14:foregroundMark x1="55781" y1="60781" x2="57188" y2="61875"/>
                        <a14:foregroundMark x1="46563" y1="62813" x2="42031" y2="63594"/>
                        <a14:foregroundMark x1="47969" y1="67813" x2="45313" y2="73281"/>
                      </a14:backgroundRemoval>
                    </a14:imgEffect>
                  </a14:imgLayer>
                </a14:imgProps>
              </a:ext>
              <a:ext uri="{28A0092B-C50C-407E-A947-70E740481C1C}">
                <a14:useLocalDpi xmlns:a14="http://schemas.microsoft.com/office/drawing/2010/main" val="0"/>
              </a:ext>
            </a:extLst>
          </a:blip>
          <a:srcRect/>
          <a:stretch>
            <a:fillRect/>
          </a:stretch>
        </p:blipFill>
        <p:spPr bwMode="auto">
          <a:xfrm>
            <a:off x="5882985" y="5100867"/>
            <a:ext cx="962703" cy="9627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12429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0-#ppt_w/2"/>
                                          </p:val>
                                        </p:tav>
                                        <p:tav tm="100000">
                                          <p:val>
                                            <p:strVal val="#ppt_x"/>
                                          </p:val>
                                        </p:tav>
                                      </p:tavLst>
                                    </p:anim>
                                    <p:anim calcmode="lin" valueType="num">
                                      <p:cBhvr additive="base">
                                        <p:cTn id="1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1"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 fill="hold"/>
                                        <p:tgtEl>
                                          <p:spTgt spid="9"/>
                                        </p:tgtEl>
                                        <p:attrNameLst>
                                          <p:attrName>ppt_x</p:attrName>
                                        </p:attrNameLst>
                                      </p:cBhvr>
                                      <p:tavLst>
                                        <p:tav tm="0">
                                          <p:val>
                                            <p:strVal val="#ppt_x"/>
                                          </p:val>
                                        </p:tav>
                                        <p:tav tm="100000">
                                          <p:val>
                                            <p:strVal val="#ppt_x"/>
                                          </p:val>
                                        </p:tav>
                                      </p:tavLst>
                                    </p:anim>
                                    <p:anim calcmode="lin" valueType="num">
                                      <p:cBhvr additive="base">
                                        <p:cTn id="24" dur="500" fill="hold"/>
                                        <p:tgtEl>
                                          <p:spTgt spid="9"/>
                                        </p:tgtEl>
                                        <p:attrNameLst>
                                          <p:attrName>ppt_y</p:attrName>
                                        </p:attrNameLst>
                                      </p:cBhvr>
                                      <p:tavLst>
                                        <p:tav tm="0">
                                          <p:val>
                                            <p:strVal val="0-#ppt_h/2"/>
                                          </p:val>
                                        </p:tav>
                                        <p:tav tm="100000">
                                          <p:val>
                                            <p:strVal val="#ppt_y"/>
                                          </p:val>
                                        </p:tav>
                                      </p:tavLst>
                                    </p:anim>
                                  </p:childTnLst>
                                </p:cTn>
                              </p:par>
                              <p:par>
                                <p:cTn id="25" presetID="2" presetClass="entr" presetSubtype="1" fill="hold" nodeType="with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500" fill="hold"/>
                                        <p:tgtEl>
                                          <p:spTgt spid="10"/>
                                        </p:tgtEl>
                                        <p:attrNameLst>
                                          <p:attrName>ppt_x</p:attrName>
                                        </p:attrNameLst>
                                      </p:cBhvr>
                                      <p:tavLst>
                                        <p:tav tm="0">
                                          <p:val>
                                            <p:strVal val="#ppt_x"/>
                                          </p:val>
                                        </p:tav>
                                        <p:tav tm="100000">
                                          <p:val>
                                            <p:strVal val="#ppt_x"/>
                                          </p:val>
                                        </p:tav>
                                      </p:tavLst>
                                    </p:anim>
                                    <p:anim calcmode="lin" valueType="num">
                                      <p:cBhvr additive="base">
                                        <p:cTn id="28" dur="500" fill="hold"/>
                                        <p:tgtEl>
                                          <p:spTgt spid="10"/>
                                        </p:tgtEl>
                                        <p:attrNameLst>
                                          <p:attrName>ppt_y</p:attrName>
                                        </p:attrNameLst>
                                      </p:cBhvr>
                                      <p:tavLst>
                                        <p:tav tm="0">
                                          <p:val>
                                            <p:strVal val="0-#ppt_h/2"/>
                                          </p:val>
                                        </p:tav>
                                        <p:tav tm="100000">
                                          <p:val>
                                            <p:strVal val="#ppt_y"/>
                                          </p:val>
                                        </p:tav>
                                      </p:tavLst>
                                    </p:anim>
                                  </p:childTnLst>
                                </p:cTn>
                              </p:par>
                              <p:par>
                                <p:cTn id="29" presetID="2" presetClass="entr" presetSubtype="1" fill="hold" grpId="0" nodeType="with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500" fill="hold"/>
                                        <p:tgtEl>
                                          <p:spTgt spid="12"/>
                                        </p:tgtEl>
                                        <p:attrNameLst>
                                          <p:attrName>ppt_x</p:attrName>
                                        </p:attrNameLst>
                                      </p:cBhvr>
                                      <p:tavLst>
                                        <p:tav tm="0">
                                          <p:val>
                                            <p:strVal val="#ppt_x"/>
                                          </p:val>
                                        </p:tav>
                                        <p:tav tm="100000">
                                          <p:val>
                                            <p:strVal val="#ppt_x"/>
                                          </p:val>
                                        </p:tav>
                                      </p:tavLst>
                                    </p:anim>
                                    <p:anim calcmode="lin" valueType="num">
                                      <p:cBhvr additive="base">
                                        <p:cTn id="32" dur="500" fill="hold"/>
                                        <p:tgtEl>
                                          <p:spTgt spid="12"/>
                                        </p:tgtEl>
                                        <p:attrNameLst>
                                          <p:attrName>ppt_y</p:attrName>
                                        </p:attrNameLst>
                                      </p:cBhvr>
                                      <p:tavLst>
                                        <p:tav tm="0">
                                          <p:val>
                                            <p:strVal val="0-#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barn(inVertical)">
                                      <p:cBhvr>
                                        <p:cTn id="37" dur="500"/>
                                        <p:tgtEl>
                                          <p:spTgt spid="11"/>
                                        </p:tgtEl>
                                      </p:cBhvr>
                                    </p:animEffect>
                                  </p:childTnLst>
                                </p:cTn>
                              </p:par>
                              <p:par>
                                <p:cTn id="38" presetID="16" presetClass="entr" presetSubtype="21" fill="hold" grpId="0" nodeType="with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barn(inVertical)">
                                      <p:cBhvr>
                                        <p:cTn id="40" dur="500"/>
                                        <p:tgtEl>
                                          <p:spTgt spid="13"/>
                                        </p:tgtEl>
                                      </p:cBhvr>
                                    </p:animEffect>
                                  </p:childTnLst>
                                </p:cTn>
                              </p:par>
                            </p:childTnLst>
                          </p:cTn>
                        </p:par>
                      </p:childTnLst>
                    </p:cTn>
                  </p:par>
                  <p:par>
                    <p:cTn id="41" fill="hold">
                      <p:stCondLst>
                        <p:cond delay="indefinite"/>
                      </p:stCondLst>
                      <p:childTnLst>
                        <p:par>
                          <p:cTn id="42" fill="hold">
                            <p:stCondLst>
                              <p:cond delay="0"/>
                            </p:stCondLst>
                            <p:childTnLst>
                              <p:par>
                                <p:cTn id="43" presetID="2" presetClass="entr" presetSubtype="2" fill="hold" grpId="0" nodeType="clickEffect">
                                  <p:stCondLst>
                                    <p:cond delay="0"/>
                                  </p:stCondLst>
                                  <p:childTnLst>
                                    <p:set>
                                      <p:cBhvr>
                                        <p:cTn id="44" dur="1" fill="hold">
                                          <p:stCondLst>
                                            <p:cond delay="0"/>
                                          </p:stCondLst>
                                        </p:cTn>
                                        <p:tgtEl>
                                          <p:spTgt spid="14"/>
                                        </p:tgtEl>
                                        <p:attrNameLst>
                                          <p:attrName>style.visibility</p:attrName>
                                        </p:attrNameLst>
                                      </p:cBhvr>
                                      <p:to>
                                        <p:strVal val="visible"/>
                                      </p:to>
                                    </p:set>
                                    <p:anim calcmode="lin" valueType="num">
                                      <p:cBhvr additive="base">
                                        <p:cTn id="45" dur="500" fill="hold"/>
                                        <p:tgtEl>
                                          <p:spTgt spid="14"/>
                                        </p:tgtEl>
                                        <p:attrNameLst>
                                          <p:attrName>ppt_x</p:attrName>
                                        </p:attrNameLst>
                                      </p:cBhvr>
                                      <p:tavLst>
                                        <p:tav tm="0">
                                          <p:val>
                                            <p:strVal val="1+#ppt_w/2"/>
                                          </p:val>
                                        </p:tav>
                                        <p:tav tm="100000">
                                          <p:val>
                                            <p:strVal val="#ppt_x"/>
                                          </p:val>
                                        </p:tav>
                                      </p:tavLst>
                                    </p:anim>
                                    <p:anim calcmode="lin" valueType="num">
                                      <p:cBhvr additive="base">
                                        <p:cTn id="46" dur="500" fill="hold"/>
                                        <p:tgtEl>
                                          <p:spTgt spid="14"/>
                                        </p:tgtEl>
                                        <p:attrNameLst>
                                          <p:attrName>ppt_y</p:attrName>
                                        </p:attrNameLst>
                                      </p:cBhvr>
                                      <p:tavLst>
                                        <p:tav tm="0">
                                          <p:val>
                                            <p:strVal val="#ppt_y"/>
                                          </p:val>
                                        </p:tav>
                                        <p:tav tm="100000">
                                          <p:val>
                                            <p:strVal val="#ppt_y"/>
                                          </p:val>
                                        </p:tav>
                                      </p:tavLst>
                                    </p:anim>
                                  </p:childTnLst>
                                </p:cTn>
                              </p:par>
                              <p:par>
                                <p:cTn id="47" presetID="2" presetClass="entr" presetSubtype="2" fill="hold" nodeType="with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additive="base">
                                        <p:cTn id="49" dur="500" fill="hold"/>
                                        <p:tgtEl>
                                          <p:spTgt spid="15"/>
                                        </p:tgtEl>
                                        <p:attrNameLst>
                                          <p:attrName>ppt_x</p:attrName>
                                        </p:attrNameLst>
                                      </p:cBhvr>
                                      <p:tavLst>
                                        <p:tav tm="0">
                                          <p:val>
                                            <p:strVal val="1+#ppt_w/2"/>
                                          </p:val>
                                        </p:tav>
                                        <p:tav tm="100000">
                                          <p:val>
                                            <p:strVal val="#ppt_x"/>
                                          </p:val>
                                        </p:tav>
                                      </p:tavLst>
                                    </p:anim>
                                    <p:anim calcmode="lin" valueType="num">
                                      <p:cBhvr additive="base">
                                        <p:cTn id="50" dur="500" fill="hold"/>
                                        <p:tgtEl>
                                          <p:spTgt spid="1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7" grpId="0" animBg="1"/>
      <p:bldP spid="12" grpId="0"/>
      <p:bldP spid="13" grpId="0"/>
      <p:bldP spid="1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65455" y="1304468"/>
            <a:ext cx="4286911" cy="1569660"/>
          </a:xfrm>
          <a:prstGeom prst="rect">
            <a:avLst/>
          </a:prstGeom>
          <a:ln w="19050">
            <a:solidFill>
              <a:srgbClr val="389AD7"/>
            </a:solidFill>
            <a:prstDash val="dashDot"/>
          </a:ln>
        </p:spPr>
        <p:txBody>
          <a:bodyPr wrap="square">
            <a:spAutoFit/>
          </a:bodyPr>
          <a:lstStyle/>
          <a:p>
            <a:pPr algn="just"/>
            <a:r>
              <a:rPr lang="en-US" sz="2400" dirty="0" err="1">
                <a:latin typeface="Times New Roman" pitchFamily="18" charset="0"/>
                <a:cs typeface="Times New Roman" pitchFamily="18" charset="0"/>
              </a:rPr>
              <a:t>Ngày</a:t>
            </a:r>
            <a:r>
              <a:rPr lang="en-US" sz="2400" dirty="0">
                <a:latin typeface="Times New Roman" pitchFamily="18" charset="0"/>
                <a:cs typeface="Times New Roman" pitchFamily="18" charset="0"/>
              </a:rPr>
              <a:t> nay, </a:t>
            </a:r>
            <a:r>
              <a:rPr lang="en-US" sz="2400" dirty="0" err="1">
                <a:latin typeface="Times New Roman" pitchFamily="18" charset="0"/>
                <a:cs typeface="Times New Roman" pitchFamily="18" charset="0"/>
              </a:rPr>
              <a:t>người</a:t>
            </a:r>
            <a:r>
              <a:rPr lang="en-US" sz="2400" dirty="0">
                <a:latin typeface="Times New Roman" pitchFamily="18" charset="0"/>
                <a:cs typeface="Times New Roman" pitchFamily="18" charset="0"/>
              </a:rPr>
              <a:t> ta </a:t>
            </a:r>
            <a:r>
              <a:rPr lang="en-US" sz="2400" dirty="0" err="1">
                <a:latin typeface="Times New Roman" pitchFamily="18" charset="0"/>
                <a:cs typeface="Times New Roman" pitchFamily="18" charset="0"/>
              </a:rPr>
              <a:t>đã</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tạo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được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nhiều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loại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màng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lọc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dùng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để</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tách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chất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kích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thước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nhỏ</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cát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nhiều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lần</a:t>
            </a:r>
            <a:r>
              <a:rPr lang="en-US" sz="2400" dirty="0">
                <a:latin typeface="Times New Roman" pitchFamily="18" charset="0"/>
                <a:cs typeface="Times New Roman" pitchFamily="18" charset="0"/>
              </a:rPr>
              <a:t>.</a:t>
            </a:r>
            <a:endParaRPr lang="en-US" sz="2400" dirty="0">
              <a:latin typeface="Times New Roman" pitchFamily="18" charset="0"/>
              <a:ea typeface="Calibri" panose="020F0502020204030204" pitchFamily="34" charset="0"/>
              <a:cs typeface="Times New Roman" pitchFamily="18" charset="0"/>
            </a:endParaRPr>
          </a:p>
        </p:txBody>
      </p:sp>
      <p:pic>
        <p:nvPicPr>
          <p:cNvPr id="5" name="Picture 8" descr="Bóng đèn, Thiết kế biểu tượng, Bóng đèn sợi đốt, Đổi mới, Biểu tượng, Công  nghệ, Đường dây, Truyền thông png | Klipartz"/>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270" b="90000" l="10000" r="90000"/>
                    </a14:imgEffect>
                  </a14:imgLayer>
                </a14:imgProps>
              </a:ext>
              <a:ext uri="{28A0092B-C50C-407E-A947-70E740481C1C}">
                <a14:useLocalDpi xmlns:a14="http://schemas.microsoft.com/office/drawing/2010/main" val="0"/>
              </a:ext>
            </a:extLst>
          </a:blip>
          <a:srcRect/>
          <a:stretch>
            <a:fillRect/>
          </a:stretch>
        </p:blipFill>
        <p:spPr bwMode="auto">
          <a:xfrm>
            <a:off x="-63605" y="342619"/>
            <a:ext cx="1373273" cy="1487624"/>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028" name="Picture 4" descr="Máy lọc nước Karofi K9I-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10191" y="2667740"/>
            <a:ext cx="5295195" cy="3111399"/>
          </a:xfrm>
          <a:prstGeom prst="rect">
            <a:avLst/>
          </a:prstGeom>
          <a:noFill/>
          <a:extLst>
            <a:ext uri="{909E8E84-426E-40DD-AFC4-6F175D3DCCD1}">
              <a14:hiddenFill xmlns:a14="http://schemas.microsoft.com/office/drawing/2010/main">
                <a:solidFill>
                  <a:srgbClr val="FFFFFF"/>
                </a:solidFill>
              </a14:hiddenFill>
            </a:ext>
          </a:extLst>
        </p:spPr>
      </p:pic>
      <p:sp>
        <p:nvSpPr>
          <p:cNvPr id="7" name="Cloud 6"/>
          <p:cNvSpPr/>
          <p:nvPr/>
        </p:nvSpPr>
        <p:spPr>
          <a:xfrm>
            <a:off x="6527494" y="638687"/>
            <a:ext cx="4406293" cy="1877744"/>
          </a:xfrm>
          <a:prstGeom prst="cloud">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0" name="TextBox 9">
            <a:hlinkClick r:id="rId5" action="ppaction://hlinkfile"/>
          </p:cNvPr>
          <p:cNvSpPr txBox="1"/>
          <p:nvPr/>
        </p:nvSpPr>
        <p:spPr>
          <a:xfrm>
            <a:off x="6980006" y="1086432"/>
            <a:ext cx="3774644" cy="830997"/>
          </a:xfrm>
          <a:prstGeom prst="rect">
            <a:avLst/>
          </a:prstGeom>
          <a:noFill/>
        </p:spPr>
        <p:txBody>
          <a:bodyPr wrap="square" rtlCol="0">
            <a:spAutoFit/>
          </a:bodyPr>
          <a:lstStyle/>
          <a:p>
            <a:r>
              <a:rPr lang="en-US" sz="2400" dirty="0" smtClean="0">
                <a:latin typeface="Times New Roman" pitchFamily="18" charset="0"/>
                <a:cs typeface="Times New Roman" pitchFamily="18" charset="0"/>
              </a:rPr>
              <a:t>C</a:t>
            </a:r>
            <a:r>
              <a:rPr lang="vi-VN" sz="2400" dirty="0" smtClean="0">
                <a:latin typeface="Times New Roman" pitchFamily="18" charset="0"/>
                <a:cs typeface="Times New Roman" pitchFamily="18" charset="0"/>
              </a:rPr>
              <a:t>ác </a:t>
            </a:r>
            <a:r>
              <a:rPr lang="en-US" sz="2400" dirty="0" err="1" smtClean="0">
                <a:latin typeface="Times New Roman" pitchFamily="18" charset="0"/>
                <a:cs typeface="Times New Roman" pitchFamily="18" charset="0"/>
              </a:rPr>
              <a:t>em</a:t>
            </a:r>
            <a:r>
              <a:rPr lang="vi-VN" sz="2400" dirty="0" smtClean="0">
                <a:latin typeface="Times New Roman" pitchFamily="18" charset="0"/>
                <a:cs typeface="Times New Roman" pitchFamily="18" charset="0"/>
              </a:rPr>
              <a:t> cùng xem video về máy lọc nước gia đình</a:t>
            </a:r>
            <a:endParaRPr lang="en-US" sz="2400" dirty="0">
              <a:latin typeface="Times New Roman" pitchFamily="18" charset="0"/>
              <a:cs typeface="Times New Roman" pitchFamily="18" charset="0"/>
            </a:endParaRPr>
          </a:p>
        </p:txBody>
      </p:sp>
      <p:sp>
        <p:nvSpPr>
          <p:cNvPr id="11" name="TextBox 10">
            <a:hlinkClick r:id="rId5" action="ppaction://hlinkfile"/>
          </p:cNvPr>
          <p:cNvSpPr txBox="1"/>
          <p:nvPr/>
        </p:nvSpPr>
        <p:spPr>
          <a:xfrm>
            <a:off x="1096955" y="4108748"/>
            <a:ext cx="4694245" cy="1200329"/>
          </a:xfrm>
          <a:prstGeom prst="rect">
            <a:avLst/>
          </a:prstGeom>
          <a:noFill/>
        </p:spPr>
        <p:txBody>
          <a:bodyPr wrap="square" rtlCol="0">
            <a:spAutoFit/>
          </a:bodyPr>
          <a:lstStyle/>
          <a:p>
            <a:r>
              <a:rPr lang="en-US" sz="2400" dirty="0" err="1">
                <a:latin typeface="Times New Roman" pitchFamily="18" charset="0"/>
                <a:cs typeface="Times New Roman" pitchFamily="18" charset="0"/>
              </a:rPr>
              <a:t>Em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hãy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lấy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một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số</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dụ</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trong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cuộc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sống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dụng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cách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lọc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để</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tách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chất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khỏi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hỗn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hợp</a:t>
            </a:r>
            <a:r>
              <a:rPr lang="en-US" sz="2400" dirty="0">
                <a:latin typeface="Times New Roman" pitchFamily="18" charset="0"/>
                <a:cs typeface="Times New Roman" pitchFamily="18" charset="0"/>
              </a:rPr>
              <a:t>.</a:t>
            </a:r>
          </a:p>
        </p:txBody>
      </p:sp>
      <p:sp>
        <p:nvSpPr>
          <p:cNvPr id="8" name="Rounded Rectangle 7"/>
          <p:cNvSpPr/>
          <p:nvPr/>
        </p:nvSpPr>
        <p:spPr>
          <a:xfrm>
            <a:off x="958189" y="4025604"/>
            <a:ext cx="4833012" cy="2070397"/>
          </a:xfrm>
          <a:prstGeom prst="roundRect">
            <a:avLst/>
          </a:prstGeom>
          <a:noFill/>
          <a:ln w="28575">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05085" y="3479423"/>
            <a:ext cx="1120740" cy="1488032"/>
          </a:xfrm>
          <a:prstGeom prst="rect">
            <a:avLst/>
          </a:prstGeom>
        </p:spPr>
      </p:pic>
    </p:spTree>
    <p:extLst>
      <p:ext uri="{BB962C8B-B14F-4D97-AF65-F5344CB8AC3E}">
        <p14:creationId xmlns:p14="http://schemas.microsoft.com/office/powerpoint/2010/main" val="3513682410"/>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1000"/>
                                        <p:tgtEl>
                                          <p:spTgt spid="10"/>
                                        </p:tgtEl>
                                      </p:cBhvr>
                                    </p:animEffect>
                                    <p:anim calcmode="lin" valueType="num">
                                      <p:cBhvr>
                                        <p:cTn id="18" dur="1000" fill="hold"/>
                                        <p:tgtEl>
                                          <p:spTgt spid="10"/>
                                        </p:tgtEl>
                                        <p:attrNameLst>
                                          <p:attrName>ppt_x</p:attrName>
                                        </p:attrNameLst>
                                      </p:cBhvr>
                                      <p:tavLst>
                                        <p:tav tm="0">
                                          <p:val>
                                            <p:strVal val="#ppt_x"/>
                                          </p:val>
                                        </p:tav>
                                        <p:tav tm="100000">
                                          <p:val>
                                            <p:strVal val="#ppt_x"/>
                                          </p:val>
                                        </p:tav>
                                      </p:tavLst>
                                    </p:anim>
                                    <p:anim calcmode="lin" valueType="num">
                                      <p:cBhvr>
                                        <p:cTn id="1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1000"/>
                                        <p:tgtEl>
                                          <p:spTgt spid="13"/>
                                        </p:tgtEl>
                                      </p:cBhvr>
                                    </p:animEffect>
                                    <p:anim calcmode="lin" valueType="num">
                                      <p:cBhvr>
                                        <p:cTn id="25" dur="1000" fill="hold"/>
                                        <p:tgtEl>
                                          <p:spTgt spid="13"/>
                                        </p:tgtEl>
                                        <p:attrNameLst>
                                          <p:attrName>ppt_x</p:attrName>
                                        </p:attrNameLst>
                                      </p:cBhvr>
                                      <p:tavLst>
                                        <p:tav tm="0">
                                          <p:val>
                                            <p:strVal val="#ppt_x"/>
                                          </p:val>
                                        </p:tav>
                                        <p:tav tm="100000">
                                          <p:val>
                                            <p:strVal val="#ppt_x"/>
                                          </p:val>
                                        </p:tav>
                                      </p:tavLst>
                                    </p:anim>
                                    <p:anim calcmode="lin" valueType="num">
                                      <p:cBhvr>
                                        <p:cTn id="26" dur="1000" fill="hold"/>
                                        <p:tgtEl>
                                          <p:spTgt spid="13"/>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1000"/>
                                        <p:tgtEl>
                                          <p:spTgt spid="8"/>
                                        </p:tgtEl>
                                      </p:cBhvr>
                                    </p:animEffect>
                                    <p:anim calcmode="lin" valueType="num">
                                      <p:cBhvr>
                                        <p:cTn id="30" dur="1000" fill="hold"/>
                                        <p:tgtEl>
                                          <p:spTgt spid="8"/>
                                        </p:tgtEl>
                                        <p:attrNameLst>
                                          <p:attrName>ppt_x</p:attrName>
                                        </p:attrNameLst>
                                      </p:cBhvr>
                                      <p:tavLst>
                                        <p:tav tm="0">
                                          <p:val>
                                            <p:strVal val="#ppt_x"/>
                                          </p:val>
                                        </p:tav>
                                        <p:tav tm="100000">
                                          <p:val>
                                            <p:strVal val="#ppt_x"/>
                                          </p:val>
                                        </p:tav>
                                      </p:tavLst>
                                    </p:anim>
                                    <p:anim calcmode="lin" valueType="num">
                                      <p:cBhvr>
                                        <p:cTn id="31" dur="1000" fill="hold"/>
                                        <p:tgtEl>
                                          <p:spTgt spid="8"/>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fade">
                                      <p:cBhvr>
                                        <p:cTn id="34" dur="1000"/>
                                        <p:tgtEl>
                                          <p:spTgt spid="11"/>
                                        </p:tgtEl>
                                      </p:cBhvr>
                                    </p:animEffect>
                                    <p:anim calcmode="lin" valueType="num">
                                      <p:cBhvr>
                                        <p:cTn id="35" dur="1000" fill="hold"/>
                                        <p:tgtEl>
                                          <p:spTgt spid="11"/>
                                        </p:tgtEl>
                                        <p:attrNameLst>
                                          <p:attrName>ppt_x</p:attrName>
                                        </p:attrNameLst>
                                      </p:cBhvr>
                                      <p:tavLst>
                                        <p:tav tm="0">
                                          <p:val>
                                            <p:strVal val="#ppt_x"/>
                                          </p:val>
                                        </p:tav>
                                        <p:tav tm="100000">
                                          <p:val>
                                            <p:strVal val="#ppt_x"/>
                                          </p:val>
                                        </p:tav>
                                      </p:tavLst>
                                    </p:anim>
                                    <p:anim calcmode="lin" valueType="num">
                                      <p:cBhvr>
                                        <p:cTn id="3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p:bldP spid="11" grpId="0"/>
      <p:bldP spid="8"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Bộ 2 Lưới Lọc Điều Hòa, Filter Chắn Bụi, Màng Lọc Chắn Bụi Cho Điều Hòa  Hàng Xuất Nhật | Tik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8823" y="436482"/>
            <a:ext cx="4563756" cy="255501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1028" name="Picture 4" descr="So sánh bộ lọc tạo ion và bộ lọc HEPA trên máy lọc không khí"/>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1649" y="3430912"/>
            <a:ext cx="4563756" cy="291392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2122850" y="2938469"/>
            <a:ext cx="2332383" cy="369332"/>
          </a:xfrm>
          <a:prstGeom prst="rect">
            <a:avLst/>
          </a:prstGeom>
          <a:noFill/>
        </p:spPr>
        <p:txBody>
          <a:bodyPr wrap="square" rtlCol="0">
            <a:spAutoFit/>
          </a:bodyPr>
          <a:lstStyle/>
          <a:p>
            <a:r>
              <a:rPr lang="vi-VN" sz="1800" smtClean="0">
                <a:latin typeface="Times New Roman" pitchFamily="18" charset="0"/>
                <a:cs typeface="Times New Roman" pitchFamily="18" charset="0"/>
              </a:rPr>
              <a:t>Lọc bụi</a:t>
            </a:r>
            <a:endParaRPr lang="en-US" sz="1800">
              <a:latin typeface="Times New Roman" pitchFamily="18" charset="0"/>
              <a:cs typeface="Times New Roman" pitchFamily="18" charset="0"/>
            </a:endParaRPr>
          </a:p>
        </p:txBody>
      </p:sp>
      <p:sp>
        <p:nvSpPr>
          <p:cNvPr id="9" name="TextBox 8"/>
          <p:cNvSpPr txBox="1"/>
          <p:nvPr/>
        </p:nvSpPr>
        <p:spPr>
          <a:xfrm>
            <a:off x="1484242" y="6344840"/>
            <a:ext cx="2970989" cy="369332"/>
          </a:xfrm>
          <a:prstGeom prst="rect">
            <a:avLst/>
          </a:prstGeom>
          <a:noFill/>
        </p:spPr>
        <p:txBody>
          <a:bodyPr wrap="square" rtlCol="0">
            <a:spAutoFit/>
          </a:bodyPr>
          <a:lstStyle/>
          <a:p>
            <a:r>
              <a:rPr lang="vi-VN" sz="1800" smtClean="0">
                <a:latin typeface="Times New Roman" pitchFamily="18" charset="0"/>
                <a:cs typeface="Times New Roman" pitchFamily="18" charset="0"/>
              </a:rPr>
              <a:t>Hút không khí ẩm</a:t>
            </a:r>
            <a:endParaRPr lang="en-US" sz="1800">
              <a:latin typeface="Times New Roman" pitchFamily="18" charset="0"/>
              <a:cs typeface="Times New Roman" pitchFamily="18" charset="0"/>
            </a:endParaRPr>
          </a:p>
        </p:txBody>
      </p:sp>
      <p:sp>
        <p:nvSpPr>
          <p:cNvPr id="10" name="TextBox 9"/>
          <p:cNvSpPr txBox="1"/>
          <p:nvPr/>
        </p:nvSpPr>
        <p:spPr>
          <a:xfrm>
            <a:off x="7957570" y="6293444"/>
            <a:ext cx="4127141" cy="369332"/>
          </a:xfrm>
          <a:prstGeom prst="rect">
            <a:avLst/>
          </a:prstGeom>
          <a:noFill/>
        </p:spPr>
        <p:txBody>
          <a:bodyPr wrap="square" rtlCol="0">
            <a:spAutoFit/>
          </a:bodyPr>
          <a:lstStyle/>
          <a:p>
            <a:r>
              <a:rPr lang="vi-VN" sz="1800" smtClean="0">
                <a:latin typeface="Times New Roman" pitchFamily="18" charset="0"/>
                <a:cs typeface="Times New Roman" pitchFamily="18" charset="0"/>
              </a:rPr>
              <a:t>Máu được lọc bởi cầu thận</a:t>
            </a:r>
            <a:endParaRPr lang="en-US" sz="1800">
              <a:latin typeface="Times New Roman" pitchFamily="18" charset="0"/>
              <a:cs typeface="Times New Roman" pitchFamily="18" charset="0"/>
            </a:endParaRPr>
          </a:p>
        </p:txBody>
      </p:sp>
      <p:sp>
        <p:nvSpPr>
          <p:cNvPr id="11" name="TextBox 10"/>
          <p:cNvSpPr txBox="1"/>
          <p:nvPr/>
        </p:nvSpPr>
        <p:spPr>
          <a:xfrm>
            <a:off x="8341165" y="2991497"/>
            <a:ext cx="3002273" cy="369332"/>
          </a:xfrm>
          <a:prstGeom prst="rect">
            <a:avLst/>
          </a:prstGeom>
          <a:noFill/>
        </p:spPr>
        <p:txBody>
          <a:bodyPr wrap="square" rtlCol="0">
            <a:spAutoFit/>
          </a:bodyPr>
          <a:lstStyle/>
          <a:p>
            <a:r>
              <a:rPr lang="vi-VN" sz="1800" smtClean="0">
                <a:latin typeface="Times New Roman" pitchFamily="18" charset="0"/>
                <a:cs typeface="Times New Roman" pitchFamily="18" charset="0"/>
              </a:rPr>
              <a:t>Pha cà phê</a:t>
            </a:r>
            <a:endParaRPr lang="en-US" sz="1800">
              <a:latin typeface="Times New Roman" pitchFamily="18" charset="0"/>
              <a:cs typeface="Times New Roman" pitchFamily="18" charset="0"/>
            </a:endParaRPr>
          </a:p>
        </p:txBody>
      </p:sp>
      <p:pic>
        <p:nvPicPr>
          <p:cNvPr id="2" name="Picture 2" descr="Hóa Ra Giấy Lọc Cà Phê Ảnh Hưởng Đến Hương Vị Đồ Uống Rất Nhiề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41652" y="436480"/>
            <a:ext cx="4755032" cy="254432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3" name="Picture 4" descr="QUÁ TRÌNH LỌC MÁU VÀ HÌNH THÀNH NƯỚC TIỂU Ở THẬ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39188" y="3550306"/>
            <a:ext cx="4755032" cy="267677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4407216"/>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922"/>
        <p:cNvGrpSpPr/>
        <p:nvPr/>
      </p:nvGrpSpPr>
      <p:grpSpPr>
        <a:xfrm>
          <a:off x="0" y="0"/>
          <a:ext cx="0" cy="0"/>
          <a:chOff x="0" y="0"/>
          <a:chExt cx="0" cy="0"/>
        </a:xfrm>
      </p:grpSpPr>
      <p:sp>
        <p:nvSpPr>
          <p:cNvPr id="1924" name="Google Shape;1924;p69"/>
          <p:cNvSpPr/>
          <p:nvPr/>
        </p:nvSpPr>
        <p:spPr>
          <a:xfrm rot="200907">
            <a:off x="5959633" y="2475427"/>
            <a:ext cx="1159791" cy="1209191"/>
          </a:xfrm>
          <a:custGeom>
            <a:avLst/>
            <a:gdLst/>
            <a:ahLst/>
            <a:cxnLst/>
            <a:rect l="l" t="t" r="r" b="b"/>
            <a:pathLst>
              <a:path w="42831" h="34400" extrusionOk="0">
                <a:moveTo>
                  <a:pt x="42684" y="32139"/>
                </a:moveTo>
                <a:cubicBezTo>
                  <a:pt x="42663" y="31323"/>
                  <a:pt x="42684" y="30487"/>
                  <a:pt x="42684" y="29691"/>
                </a:cubicBezTo>
                <a:lnTo>
                  <a:pt x="42601" y="21908"/>
                </a:lnTo>
                <a:cubicBezTo>
                  <a:pt x="42580" y="19355"/>
                  <a:pt x="42559" y="16823"/>
                  <a:pt x="42559" y="14250"/>
                </a:cubicBezTo>
                <a:cubicBezTo>
                  <a:pt x="42559" y="13643"/>
                  <a:pt x="42496" y="13078"/>
                  <a:pt x="42370" y="12492"/>
                </a:cubicBezTo>
                <a:cubicBezTo>
                  <a:pt x="42287" y="12157"/>
                  <a:pt x="42203" y="11802"/>
                  <a:pt x="42203" y="11446"/>
                </a:cubicBezTo>
                <a:cubicBezTo>
                  <a:pt x="42182" y="10818"/>
                  <a:pt x="42245" y="10191"/>
                  <a:pt x="42203" y="9605"/>
                </a:cubicBezTo>
                <a:cubicBezTo>
                  <a:pt x="42203" y="9291"/>
                  <a:pt x="42203" y="8914"/>
                  <a:pt x="42098" y="8621"/>
                </a:cubicBezTo>
                <a:cubicBezTo>
                  <a:pt x="41889" y="7994"/>
                  <a:pt x="41826" y="7366"/>
                  <a:pt x="41868" y="6696"/>
                </a:cubicBezTo>
                <a:cubicBezTo>
                  <a:pt x="41889" y="6278"/>
                  <a:pt x="41889" y="5838"/>
                  <a:pt x="41889" y="5420"/>
                </a:cubicBezTo>
                <a:cubicBezTo>
                  <a:pt x="41889" y="4750"/>
                  <a:pt x="41889" y="4102"/>
                  <a:pt x="41847" y="3453"/>
                </a:cubicBezTo>
                <a:cubicBezTo>
                  <a:pt x="41764" y="2637"/>
                  <a:pt x="41659" y="1821"/>
                  <a:pt x="41533" y="859"/>
                </a:cubicBezTo>
                <a:cubicBezTo>
                  <a:pt x="40676" y="1047"/>
                  <a:pt x="39880" y="440"/>
                  <a:pt x="39023" y="629"/>
                </a:cubicBezTo>
                <a:cubicBezTo>
                  <a:pt x="38939" y="649"/>
                  <a:pt x="38813" y="629"/>
                  <a:pt x="38730" y="566"/>
                </a:cubicBezTo>
                <a:cubicBezTo>
                  <a:pt x="38186" y="294"/>
                  <a:pt x="37600" y="398"/>
                  <a:pt x="37035" y="356"/>
                </a:cubicBezTo>
                <a:cubicBezTo>
                  <a:pt x="36763" y="356"/>
                  <a:pt x="36512" y="398"/>
                  <a:pt x="36282" y="294"/>
                </a:cubicBezTo>
                <a:cubicBezTo>
                  <a:pt x="35926" y="126"/>
                  <a:pt x="35591" y="126"/>
                  <a:pt x="35256" y="126"/>
                </a:cubicBezTo>
                <a:cubicBezTo>
                  <a:pt x="34398" y="147"/>
                  <a:pt x="33520" y="147"/>
                  <a:pt x="32662" y="189"/>
                </a:cubicBezTo>
                <a:cubicBezTo>
                  <a:pt x="31323" y="231"/>
                  <a:pt x="29963" y="336"/>
                  <a:pt x="28644" y="43"/>
                </a:cubicBezTo>
                <a:cubicBezTo>
                  <a:pt x="28435" y="1"/>
                  <a:pt x="28184" y="22"/>
                  <a:pt x="27954" y="22"/>
                </a:cubicBezTo>
                <a:cubicBezTo>
                  <a:pt x="26510" y="43"/>
                  <a:pt x="25087" y="43"/>
                  <a:pt x="23644" y="126"/>
                </a:cubicBezTo>
                <a:cubicBezTo>
                  <a:pt x="22367" y="189"/>
                  <a:pt x="21070" y="84"/>
                  <a:pt x="19815" y="461"/>
                </a:cubicBezTo>
                <a:cubicBezTo>
                  <a:pt x="19605" y="545"/>
                  <a:pt x="19375" y="503"/>
                  <a:pt x="19145" y="524"/>
                </a:cubicBezTo>
                <a:cubicBezTo>
                  <a:pt x="18852" y="545"/>
                  <a:pt x="18559" y="545"/>
                  <a:pt x="18287" y="649"/>
                </a:cubicBezTo>
                <a:cubicBezTo>
                  <a:pt x="17492" y="921"/>
                  <a:pt x="16718" y="880"/>
                  <a:pt x="15902" y="921"/>
                </a:cubicBezTo>
                <a:cubicBezTo>
                  <a:pt x="15065" y="942"/>
                  <a:pt x="14228" y="942"/>
                  <a:pt x="13412" y="963"/>
                </a:cubicBezTo>
                <a:cubicBezTo>
                  <a:pt x="9939" y="1047"/>
                  <a:pt x="6424" y="1152"/>
                  <a:pt x="2950" y="1193"/>
                </a:cubicBezTo>
                <a:cubicBezTo>
                  <a:pt x="2636" y="1193"/>
                  <a:pt x="2323" y="1152"/>
                  <a:pt x="2009" y="1047"/>
                </a:cubicBezTo>
                <a:cubicBezTo>
                  <a:pt x="1360" y="838"/>
                  <a:pt x="711" y="880"/>
                  <a:pt x="42" y="1026"/>
                </a:cubicBezTo>
                <a:cubicBezTo>
                  <a:pt x="21" y="1193"/>
                  <a:pt x="0" y="1340"/>
                  <a:pt x="0" y="1465"/>
                </a:cubicBezTo>
                <a:cubicBezTo>
                  <a:pt x="21" y="3328"/>
                  <a:pt x="84" y="5211"/>
                  <a:pt x="105" y="7052"/>
                </a:cubicBezTo>
                <a:cubicBezTo>
                  <a:pt x="398" y="8245"/>
                  <a:pt x="356" y="9458"/>
                  <a:pt x="523" y="10651"/>
                </a:cubicBezTo>
                <a:cubicBezTo>
                  <a:pt x="628" y="11488"/>
                  <a:pt x="774" y="12325"/>
                  <a:pt x="753" y="13183"/>
                </a:cubicBezTo>
                <a:cubicBezTo>
                  <a:pt x="753" y="13601"/>
                  <a:pt x="753" y="14041"/>
                  <a:pt x="774" y="14459"/>
                </a:cubicBezTo>
                <a:cubicBezTo>
                  <a:pt x="837" y="15401"/>
                  <a:pt x="732" y="16363"/>
                  <a:pt x="1046" y="17284"/>
                </a:cubicBezTo>
                <a:cubicBezTo>
                  <a:pt x="1130" y="17514"/>
                  <a:pt x="1130" y="17807"/>
                  <a:pt x="1130" y="18079"/>
                </a:cubicBezTo>
                <a:cubicBezTo>
                  <a:pt x="1151" y="20108"/>
                  <a:pt x="1172" y="22117"/>
                  <a:pt x="1235" y="24168"/>
                </a:cubicBezTo>
                <a:cubicBezTo>
                  <a:pt x="1235" y="24837"/>
                  <a:pt x="1193" y="25549"/>
                  <a:pt x="1360" y="26197"/>
                </a:cubicBezTo>
                <a:cubicBezTo>
                  <a:pt x="1507" y="26929"/>
                  <a:pt x="1590" y="27704"/>
                  <a:pt x="1590" y="28436"/>
                </a:cubicBezTo>
                <a:cubicBezTo>
                  <a:pt x="1590" y="28708"/>
                  <a:pt x="1611" y="29022"/>
                  <a:pt x="1716" y="29294"/>
                </a:cubicBezTo>
                <a:cubicBezTo>
                  <a:pt x="1883" y="29754"/>
                  <a:pt x="1925" y="30256"/>
                  <a:pt x="1925" y="30738"/>
                </a:cubicBezTo>
                <a:cubicBezTo>
                  <a:pt x="1925" y="31533"/>
                  <a:pt x="1925" y="32370"/>
                  <a:pt x="1967" y="33186"/>
                </a:cubicBezTo>
                <a:cubicBezTo>
                  <a:pt x="1967" y="33583"/>
                  <a:pt x="1925" y="33981"/>
                  <a:pt x="2092" y="34357"/>
                </a:cubicBezTo>
                <a:cubicBezTo>
                  <a:pt x="2218" y="34357"/>
                  <a:pt x="2344" y="34399"/>
                  <a:pt x="2490" y="34399"/>
                </a:cubicBezTo>
                <a:cubicBezTo>
                  <a:pt x="4059" y="34357"/>
                  <a:pt x="5629" y="34336"/>
                  <a:pt x="7198" y="34253"/>
                </a:cubicBezTo>
                <a:cubicBezTo>
                  <a:pt x="7637" y="34232"/>
                  <a:pt x="8077" y="34127"/>
                  <a:pt x="8516" y="34044"/>
                </a:cubicBezTo>
                <a:cubicBezTo>
                  <a:pt x="8788" y="34002"/>
                  <a:pt x="9018" y="33918"/>
                  <a:pt x="9290" y="33918"/>
                </a:cubicBezTo>
                <a:cubicBezTo>
                  <a:pt x="11111" y="33876"/>
                  <a:pt x="12952" y="33834"/>
                  <a:pt x="14751" y="33792"/>
                </a:cubicBezTo>
                <a:cubicBezTo>
                  <a:pt x="14981" y="33792"/>
                  <a:pt x="15212" y="33792"/>
                  <a:pt x="15400" y="33709"/>
                </a:cubicBezTo>
                <a:cubicBezTo>
                  <a:pt x="16048" y="33479"/>
                  <a:pt x="16739" y="33500"/>
                  <a:pt x="17388" y="33395"/>
                </a:cubicBezTo>
                <a:cubicBezTo>
                  <a:pt x="18413" y="33248"/>
                  <a:pt x="19438" y="33144"/>
                  <a:pt x="20422" y="32976"/>
                </a:cubicBezTo>
                <a:cubicBezTo>
                  <a:pt x="21175" y="32851"/>
                  <a:pt x="21949" y="32683"/>
                  <a:pt x="22702" y="32725"/>
                </a:cubicBezTo>
                <a:cubicBezTo>
                  <a:pt x="23142" y="32725"/>
                  <a:pt x="23581" y="32725"/>
                  <a:pt x="24041" y="32683"/>
                </a:cubicBezTo>
                <a:cubicBezTo>
                  <a:pt x="25150" y="32642"/>
                  <a:pt x="26280" y="32746"/>
                  <a:pt x="27389" y="32349"/>
                </a:cubicBezTo>
                <a:cubicBezTo>
                  <a:pt x="27536" y="32286"/>
                  <a:pt x="27703" y="32286"/>
                  <a:pt x="27849" y="32286"/>
                </a:cubicBezTo>
                <a:cubicBezTo>
                  <a:pt x="28770" y="32265"/>
                  <a:pt x="29712" y="32223"/>
                  <a:pt x="30653" y="32223"/>
                </a:cubicBezTo>
                <a:cubicBezTo>
                  <a:pt x="30967" y="32223"/>
                  <a:pt x="31281" y="32265"/>
                  <a:pt x="31595" y="32370"/>
                </a:cubicBezTo>
                <a:cubicBezTo>
                  <a:pt x="32034" y="32537"/>
                  <a:pt x="32453" y="32537"/>
                  <a:pt x="32934" y="32495"/>
                </a:cubicBezTo>
                <a:cubicBezTo>
                  <a:pt x="33624" y="32453"/>
                  <a:pt x="34336" y="32432"/>
                  <a:pt x="35047" y="32411"/>
                </a:cubicBezTo>
                <a:cubicBezTo>
                  <a:pt x="35194" y="32411"/>
                  <a:pt x="35382" y="32411"/>
                  <a:pt x="35507" y="32474"/>
                </a:cubicBezTo>
                <a:cubicBezTo>
                  <a:pt x="35926" y="32683"/>
                  <a:pt x="36386" y="32663"/>
                  <a:pt x="36826" y="32663"/>
                </a:cubicBezTo>
                <a:cubicBezTo>
                  <a:pt x="37056" y="32663"/>
                  <a:pt x="37286" y="32621"/>
                  <a:pt x="37474" y="32683"/>
                </a:cubicBezTo>
                <a:cubicBezTo>
                  <a:pt x="38123" y="32976"/>
                  <a:pt x="38855" y="32872"/>
                  <a:pt x="39546" y="33081"/>
                </a:cubicBezTo>
                <a:cubicBezTo>
                  <a:pt x="39776" y="33165"/>
                  <a:pt x="40048" y="33165"/>
                  <a:pt x="40299" y="33165"/>
                </a:cubicBezTo>
                <a:cubicBezTo>
                  <a:pt x="41136" y="33165"/>
                  <a:pt x="41994" y="33144"/>
                  <a:pt x="42831" y="33102"/>
                </a:cubicBezTo>
                <a:cubicBezTo>
                  <a:pt x="42726" y="32788"/>
                  <a:pt x="42684" y="32474"/>
                  <a:pt x="42684" y="32139"/>
                </a:cubicBezTo>
                <a:close/>
              </a:path>
            </a:pathLst>
          </a:custGeom>
          <a:solidFill>
            <a:schemeClr val="accent5"/>
          </a:solidFill>
          <a:ln>
            <a:noFill/>
          </a:ln>
        </p:spPr>
        <p:txBody>
          <a:bodyPr spcFirstLastPara="1" wrap="square" lIns="121897" tIns="121897" rIns="121897" bIns="121897" anchor="ctr" anchorCtr="0">
            <a:noAutofit/>
          </a:bodyPr>
          <a:lstStyle/>
          <a:p>
            <a:pPr algn="ctr"/>
            <a:r>
              <a:rPr lang="vi-VN" sz="6400">
                <a:solidFill>
                  <a:schemeClr val="accent1"/>
                </a:solidFill>
                <a:latin typeface="Times New Roman" pitchFamily="18" charset="0"/>
                <a:cs typeface="Times New Roman" pitchFamily="18" charset="0"/>
              </a:rPr>
              <a:t>02</a:t>
            </a:r>
            <a:endParaRPr sz="6400">
              <a:solidFill>
                <a:schemeClr val="accent1"/>
              </a:solidFill>
              <a:latin typeface="Times New Roman" pitchFamily="18" charset="0"/>
              <a:cs typeface="Times New Roman" pitchFamily="18" charset="0"/>
            </a:endParaRPr>
          </a:p>
        </p:txBody>
      </p:sp>
      <p:sp>
        <p:nvSpPr>
          <p:cNvPr id="1926" name="Google Shape;1926;p69"/>
          <p:cNvSpPr txBox="1">
            <a:spLocks noGrp="1"/>
          </p:cNvSpPr>
          <p:nvPr>
            <p:ph type="title"/>
          </p:nvPr>
        </p:nvSpPr>
        <p:spPr>
          <a:xfrm>
            <a:off x="2499580" y="678659"/>
            <a:ext cx="6959600" cy="763600"/>
          </a:xfrm>
          <a:prstGeom prst="rect">
            <a:avLst/>
          </a:prstGeom>
        </p:spPr>
        <p:txBody>
          <a:bodyPr spcFirstLastPara="1" wrap="square" lIns="121897" tIns="121897" rIns="121897" bIns="121897" anchor="ctr" anchorCtr="0">
            <a:noAutofit/>
          </a:bodyPr>
          <a:lstStyle/>
          <a:p>
            <a:r>
              <a:rPr lang="vi-VN" smtClean="0">
                <a:latin typeface="Times New Roman" pitchFamily="18" charset="0"/>
                <a:cs typeface="Times New Roman" pitchFamily="18" charset="0"/>
              </a:rPr>
              <a:t>II. MỘT SỐ CÁCH TÁCH CHẤT</a:t>
            </a:r>
            <a:endParaRPr>
              <a:latin typeface="Times New Roman" pitchFamily="18" charset="0"/>
              <a:cs typeface="Times New Roman" pitchFamily="18" charset="0"/>
            </a:endParaRPr>
          </a:p>
        </p:txBody>
      </p:sp>
      <p:sp>
        <p:nvSpPr>
          <p:cNvPr id="1931" name="Google Shape;1931;p69"/>
          <p:cNvSpPr txBox="1">
            <a:spLocks noGrp="1"/>
          </p:cNvSpPr>
          <p:nvPr>
            <p:ph type="subTitle" idx="5"/>
          </p:nvPr>
        </p:nvSpPr>
        <p:spPr>
          <a:xfrm>
            <a:off x="5408296" y="4220032"/>
            <a:ext cx="1989200" cy="546400"/>
          </a:xfrm>
          <a:prstGeom prst="rect">
            <a:avLst/>
          </a:prstGeom>
        </p:spPr>
        <p:txBody>
          <a:bodyPr spcFirstLastPara="1" wrap="square" lIns="0" tIns="121897" rIns="0" bIns="121897" anchor="ctr" anchorCtr="0">
            <a:noAutofit/>
          </a:bodyPr>
          <a:lstStyle/>
          <a:p>
            <a:pPr marL="0" indent="0"/>
            <a:r>
              <a:rPr lang="vi-VN" sz="3700">
                <a:latin typeface="Times New Roman" pitchFamily="18" charset="0"/>
                <a:cs typeface="Times New Roman" pitchFamily="18" charset="0"/>
              </a:rPr>
              <a:t>CÔ CẠN</a:t>
            </a:r>
            <a:endParaRPr sz="3700">
              <a:latin typeface="Times New Roman" pitchFamily="18" charset="0"/>
              <a:cs typeface="Times New Roman" pitchFamily="18" charset="0"/>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58845" y="2459601"/>
            <a:ext cx="1207491" cy="1262360"/>
          </a:xfrm>
          <a:prstGeom prst="rect">
            <a:avLst/>
          </a:prstGeom>
        </p:spPr>
      </p:pic>
      <p:sp>
        <p:nvSpPr>
          <p:cNvPr id="2" name="Subtitle 1"/>
          <p:cNvSpPr>
            <a:spLocks noGrp="1"/>
          </p:cNvSpPr>
          <p:nvPr>
            <p:ph type="subTitle" idx="1"/>
          </p:nvPr>
        </p:nvSpPr>
        <p:spPr/>
        <p:txBody>
          <a:bodyPr/>
          <a:lstStyle/>
          <a:p>
            <a:endParaRPr lang="en-US">
              <a:latin typeface="Times New Roman" pitchFamily="18" charset="0"/>
              <a:cs typeface="Times New Roman" pitchFamily="18" charset="0"/>
            </a:endParaRPr>
          </a:p>
        </p:txBody>
      </p:sp>
      <p:sp>
        <p:nvSpPr>
          <p:cNvPr id="3" name="Subtitle 2"/>
          <p:cNvSpPr>
            <a:spLocks noGrp="1"/>
          </p:cNvSpPr>
          <p:nvPr>
            <p:ph type="subTitle" idx="3"/>
          </p:nvPr>
        </p:nvSpPr>
        <p:spPr/>
        <p:txBody>
          <a:bodyPr/>
          <a:lstStyle/>
          <a:p>
            <a:endParaRPr lang="en-US">
              <a:latin typeface="Times New Roman" pitchFamily="18" charset="0"/>
              <a:cs typeface="Times New Roman" pitchFamily="18" charset="0"/>
            </a:endParaRPr>
          </a:p>
        </p:txBody>
      </p:sp>
    </p:spTree>
    <p:extLst>
      <p:ext uri="{BB962C8B-B14F-4D97-AF65-F5344CB8AC3E}">
        <p14:creationId xmlns:p14="http://schemas.microsoft.com/office/powerpoint/2010/main" val="2326234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924"/>
                                        </p:tgtEl>
                                        <p:attrNameLst>
                                          <p:attrName>style.visibility</p:attrName>
                                        </p:attrNameLst>
                                      </p:cBhvr>
                                      <p:to>
                                        <p:strVal val="visible"/>
                                      </p:to>
                                    </p:set>
                                    <p:animEffect transition="in" filter="fade">
                                      <p:cBhvr>
                                        <p:cTn id="12" dur="1000"/>
                                        <p:tgtEl>
                                          <p:spTgt spid="1924"/>
                                        </p:tgtEl>
                                      </p:cBhvr>
                                    </p:animEffect>
                                    <p:anim calcmode="lin" valueType="num">
                                      <p:cBhvr>
                                        <p:cTn id="13" dur="1000" fill="hold"/>
                                        <p:tgtEl>
                                          <p:spTgt spid="1924"/>
                                        </p:tgtEl>
                                        <p:attrNameLst>
                                          <p:attrName>ppt_x</p:attrName>
                                        </p:attrNameLst>
                                      </p:cBhvr>
                                      <p:tavLst>
                                        <p:tav tm="0">
                                          <p:val>
                                            <p:strVal val="#ppt_x"/>
                                          </p:val>
                                        </p:tav>
                                        <p:tav tm="100000">
                                          <p:val>
                                            <p:strVal val="#ppt_x"/>
                                          </p:val>
                                        </p:tav>
                                      </p:tavLst>
                                    </p:anim>
                                    <p:anim calcmode="lin" valueType="num">
                                      <p:cBhvr>
                                        <p:cTn id="14" dur="1000" fill="hold"/>
                                        <p:tgtEl>
                                          <p:spTgt spid="192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931">
                                            <p:txEl>
                                              <p:pRg st="0" end="0"/>
                                            </p:txEl>
                                          </p:spTgt>
                                        </p:tgtEl>
                                        <p:attrNameLst>
                                          <p:attrName>style.visibility</p:attrName>
                                        </p:attrNameLst>
                                      </p:cBhvr>
                                      <p:to>
                                        <p:strVal val="visible"/>
                                      </p:to>
                                    </p:set>
                                    <p:animEffect transition="in" filter="fade">
                                      <p:cBhvr>
                                        <p:cTn id="17" dur="1000"/>
                                        <p:tgtEl>
                                          <p:spTgt spid="1931">
                                            <p:txEl>
                                              <p:pRg st="0" end="0"/>
                                            </p:txEl>
                                          </p:spTgt>
                                        </p:tgtEl>
                                      </p:cBhvr>
                                    </p:animEffect>
                                    <p:anim calcmode="lin" valueType="num">
                                      <p:cBhvr>
                                        <p:cTn id="18" dur="1000" fill="hold"/>
                                        <p:tgtEl>
                                          <p:spTgt spid="1931">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1931">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24" grpId="0" animBg="1"/>
      <p:bldP spid="1931"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358"/>
        <p:cNvGrpSpPr/>
        <p:nvPr/>
      </p:nvGrpSpPr>
      <p:grpSpPr>
        <a:xfrm>
          <a:off x="0" y="0"/>
          <a:ext cx="0" cy="0"/>
          <a:chOff x="0" y="0"/>
          <a:chExt cx="0" cy="0"/>
        </a:xfrm>
      </p:grpSpPr>
      <p:sp>
        <p:nvSpPr>
          <p:cNvPr id="1367" name="Google Shape;1367;p33"/>
          <p:cNvSpPr/>
          <p:nvPr/>
        </p:nvSpPr>
        <p:spPr>
          <a:xfrm rot="6419369">
            <a:off x="334685" y="602888"/>
            <a:ext cx="4907332" cy="5753828"/>
          </a:xfrm>
          <a:custGeom>
            <a:avLst/>
            <a:gdLst/>
            <a:ahLst/>
            <a:cxnLst/>
            <a:rect l="l" t="t" r="r" b="b"/>
            <a:pathLst>
              <a:path w="23292" h="24907" extrusionOk="0">
                <a:moveTo>
                  <a:pt x="17201" y="537"/>
                </a:moveTo>
                <a:cubicBezTo>
                  <a:pt x="18672" y="7181"/>
                  <a:pt x="20855" y="13647"/>
                  <a:pt x="22718" y="20200"/>
                </a:cubicBezTo>
                <a:lnTo>
                  <a:pt x="22718" y="20200"/>
                </a:lnTo>
                <a:cubicBezTo>
                  <a:pt x="21519" y="20627"/>
                  <a:pt x="20268" y="20899"/>
                  <a:pt x="19016" y="21227"/>
                </a:cubicBezTo>
                <a:cubicBezTo>
                  <a:pt x="16577" y="21828"/>
                  <a:pt x="14139" y="22430"/>
                  <a:pt x="11669" y="23032"/>
                </a:cubicBezTo>
                <a:cubicBezTo>
                  <a:pt x="9942" y="23456"/>
                  <a:pt x="8186" y="23909"/>
                  <a:pt x="6429" y="24363"/>
                </a:cubicBezTo>
                <a:lnTo>
                  <a:pt x="6429" y="24363"/>
                </a:lnTo>
                <a:cubicBezTo>
                  <a:pt x="5417" y="21487"/>
                  <a:pt x="4554" y="18523"/>
                  <a:pt x="3720" y="15590"/>
                </a:cubicBezTo>
                <a:cubicBezTo>
                  <a:pt x="2699" y="11939"/>
                  <a:pt x="1678" y="8257"/>
                  <a:pt x="598" y="4605"/>
                </a:cubicBezTo>
                <a:lnTo>
                  <a:pt x="598" y="4605"/>
                </a:lnTo>
                <a:cubicBezTo>
                  <a:pt x="4973" y="3632"/>
                  <a:pt x="9318" y="2394"/>
                  <a:pt x="13664" y="1339"/>
                </a:cubicBezTo>
                <a:cubicBezTo>
                  <a:pt x="14843" y="1073"/>
                  <a:pt x="16022" y="781"/>
                  <a:pt x="17201" y="537"/>
                </a:cubicBezTo>
                <a:close/>
                <a:moveTo>
                  <a:pt x="17405" y="0"/>
                </a:moveTo>
                <a:cubicBezTo>
                  <a:pt x="17382" y="0"/>
                  <a:pt x="17359" y="3"/>
                  <a:pt x="17337" y="9"/>
                </a:cubicBezTo>
                <a:cubicBezTo>
                  <a:pt x="12555" y="990"/>
                  <a:pt x="7868" y="2289"/>
                  <a:pt x="3150" y="3460"/>
                </a:cubicBezTo>
                <a:cubicBezTo>
                  <a:pt x="2191" y="3708"/>
                  <a:pt x="1232" y="3955"/>
                  <a:pt x="273" y="4173"/>
                </a:cubicBezTo>
                <a:lnTo>
                  <a:pt x="273" y="4173"/>
                </a:lnTo>
                <a:cubicBezTo>
                  <a:pt x="241" y="4176"/>
                  <a:pt x="209" y="4183"/>
                  <a:pt x="178" y="4195"/>
                </a:cubicBezTo>
                <a:lnTo>
                  <a:pt x="178" y="4195"/>
                </a:lnTo>
                <a:cubicBezTo>
                  <a:pt x="111" y="4215"/>
                  <a:pt x="67" y="4255"/>
                  <a:pt x="43" y="4304"/>
                </a:cubicBezTo>
                <a:lnTo>
                  <a:pt x="43" y="4304"/>
                </a:lnTo>
                <a:cubicBezTo>
                  <a:pt x="13" y="4352"/>
                  <a:pt x="0" y="4409"/>
                  <a:pt x="14" y="4474"/>
                </a:cubicBezTo>
                <a:cubicBezTo>
                  <a:pt x="1155" y="8211"/>
                  <a:pt x="2168" y="11979"/>
                  <a:pt x="3245" y="15716"/>
                </a:cubicBezTo>
                <a:cubicBezTo>
                  <a:pt x="4100" y="18725"/>
                  <a:pt x="4955" y="21765"/>
                  <a:pt x="6032" y="24710"/>
                </a:cubicBezTo>
                <a:cubicBezTo>
                  <a:pt x="6059" y="24820"/>
                  <a:pt x="6158" y="24906"/>
                  <a:pt x="6267" y="24906"/>
                </a:cubicBezTo>
                <a:cubicBezTo>
                  <a:pt x="6283" y="24906"/>
                  <a:pt x="6300" y="24904"/>
                  <a:pt x="6317" y="24900"/>
                </a:cubicBezTo>
                <a:cubicBezTo>
                  <a:pt x="11320" y="23602"/>
                  <a:pt x="16324" y="22462"/>
                  <a:pt x="21296" y="21132"/>
                </a:cubicBezTo>
                <a:cubicBezTo>
                  <a:pt x="21898" y="20973"/>
                  <a:pt x="22500" y="20815"/>
                  <a:pt x="23070" y="20593"/>
                </a:cubicBezTo>
                <a:cubicBezTo>
                  <a:pt x="23196" y="20562"/>
                  <a:pt x="23291" y="20435"/>
                  <a:pt x="23260" y="20308"/>
                </a:cubicBezTo>
                <a:cubicBezTo>
                  <a:pt x="21391" y="13594"/>
                  <a:pt x="19111" y="6976"/>
                  <a:pt x="17654" y="167"/>
                </a:cubicBezTo>
                <a:cubicBezTo>
                  <a:pt x="17628" y="62"/>
                  <a:pt x="17515" y="0"/>
                  <a:pt x="17405" y="0"/>
                </a:cubicBezTo>
                <a:close/>
              </a:path>
            </a:pathLst>
          </a:custGeom>
          <a:solidFill>
            <a:srgbClr val="003548"/>
          </a:solid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1" name="Picture 2" descr="Cánh đồng Muối trắng Ninh Thuận - Núi tuyết đẹp tựa trời Tây - Tiến Vinh  Trave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09174">
            <a:off x="477789" y="1764874"/>
            <a:ext cx="4621123" cy="3429855"/>
          </a:xfrm>
          <a:prstGeom prst="rect">
            <a:avLst/>
          </a:prstGeom>
          <a:noFill/>
          <a:extLst>
            <a:ext uri="{909E8E84-426E-40DD-AFC4-6F175D3DCCD1}">
              <a14:hiddenFill xmlns:a14="http://schemas.microsoft.com/office/drawing/2010/main">
                <a:solidFill>
                  <a:srgbClr val="FFFFFF"/>
                </a:solidFill>
              </a14:hiddenFill>
            </a:ext>
          </a:extLst>
        </p:spPr>
      </p:pic>
      <p:grpSp>
        <p:nvGrpSpPr>
          <p:cNvPr id="14" name="Group 13"/>
          <p:cNvGrpSpPr/>
          <p:nvPr/>
        </p:nvGrpSpPr>
        <p:grpSpPr>
          <a:xfrm>
            <a:off x="5591096" y="2743201"/>
            <a:ext cx="6600905" cy="2825807"/>
            <a:chOff x="1385446" y="1234984"/>
            <a:chExt cx="7196851" cy="3337016"/>
          </a:xfrm>
          <a:noFill/>
        </p:grpSpPr>
        <p:sp>
          <p:nvSpPr>
            <p:cNvPr id="15" name="Rounded Rectangle 14"/>
            <p:cNvSpPr/>
            <p:nvPr/>
          </p:nvSpPr>
          <p:spPr>
            <a:xfrm>
              <a:off x="1385446" y="1234984"/>
              <a:ext cx="7196851" cy="3337016"/>
            </a:xfrm>
            <a:prstGeom prst="roundRect">
              <a:avLst/>
            </a:prstGeom>
            <a:grpFill/>
            <a:ln>
              <a:solidFill>
                <a:srgbClr val="0070C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6" name="Rounded Rectangle 15"/>
            <p:cNvSpPr/>
            <p:nvPr/>
          </p:nvSpPr>
          <p:spPr>
            <a:xfrm>
              <a:off x="1690684" y="1562384"/>
              <a:ext cx="6613384" cy="2852553"/>
            </a:xfrm>
            <a:prstGeom prst="roundRect">
              <a:avLst/>
            </a:prstGeom>
            <a:grpFill/>
            <a:ln>
              <a:solidFill>
                <a:srgbClr val="00B0F0"/>
              </a:solidFill>
              <a:prstDash val="dash"/>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2800" dirty="0" err="1" smtClean="0">
                  <a:solidFill>
                    <a:schemeClr val="tx1"/>
                  </a:solidFill>
                  <a:latin typeface="Times New Roman" pitchFamily="18" charset="0"/>
                  <a:cs typeface="Times New Roman" pitchFamily="18" charset="0"/>
                </a:rPr>
                <a:t>Muối</a:t>
              </a:r>
              <a:r>
                <a:rPr lang="en-US" sz="2800" dirty="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biển</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khai</a:t>
              </a:r>
              <a:r>
                <a:rPr lang="en-US" sz="2800" dirty="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thác</a:t>
              </a:r>
              <a:r>
                <a:rPr lang="en-US" sz="2800" dirty="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từ</a:t>
              </a:r>
              <a:r>
                <a:rPr lang="en-US" sz="2800" dirty="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biển</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bằng</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cách</a:t>
              </a:r>
              <a:r>
                <a:rPr lang="en-US" sz="2800" dirty="0">
                  <a:solidFill>
                    <a:schemeClr val="tx1"/>
                  </a:solidFill>
                  <a:latin typeface="Times New Roman" pitchFamily="18" charset="0"/>
                  <a:cs typeface="Times New Roman" pitchFamily="18" charset="0"/>
                </a:rPr>
                <a:t> </a:t>
              </a:r>
              <a:r>
                <a:rPr lang="en-US" sz="2800" dirty="0" smtClean="0">
                  <a:solidFill>
                    <a:schemeClr val="tx1"/>
                  </a:solidFill>
                  <a:latin typeface="Times New Roman" pitchFamily="18" charset="0"/>
                  <a:cs typeface="Times New Roman" pitchFamily="18" charset="0"/>
                </a:rPr>
                <a:t>đ</a:t>
              </a:r>
              <a:r>
                <a:rPr lang="vi-VN" sz="2800" dirty="0" smtClean="0">
                  <a:solidFill>
                    <a:schemeClr val="tx1"/>
                  </a:solidFill>
                  <a:latin typeface="Times New Roman" pitchFamily="18" charset="0"/>
                  <a:cs typeface="Times New Roman" pitchFamily="18" charset="0"/>
                </a:rPr>
                <a:t>ư</a:t>
              </a:r>
              <a:r>
                <a:rPr lang="en-US" sz="2800" dirty="0" smtClean="0">
                  <a:solidFill>
                    <a:schemeClr val="tx1"/>
                  </a:solidFill>
                  <a:latin typeface="Times New Roman" pitchFamily="18" charset="0"/>
                  <a:cs typeface="Times New Roman" pitchFamily="18" charset="0"/>
                </a:rPr>
                <a:t>a n</a:t>
              </a:r>
              <a:r>
                <a:rPr lang="vi-VN" sz="2800" dirty="0" smtClean="0">
                  <a:solidFill>
                    <a:schemeClr val="tx1"/>
                  </a:solidFill>
                  <a:latin typeface="Times New Roman" pitchFamily="18" charset="0"/>
                  <a:cs typeface="Times New Roman" pitchFamily="18" charset="0"/>
                </a:rPr>
                <a:t>ước</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biển</a:t>
              </a:r>
              <a:r>
                <a:rPr lang="en-US" sz="2800" dirty="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vào</a:t>
              </a:r>
              <a:r>
                <a:rPr lang="en-US" sz="2800" dirty="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ruộng</a:t>
              </a:r>
              <a:r>
                <a:rPr lang="en-US" sz="2800" dirty="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để</a:t>
              </a:r>
              <a:r>
                <a:rPr lang="en-US" sz="2800" dirty="0" smtClean="0">
                  <a:solidFill>
                    <a:schemeClr val="tx1"/>
                  </a:solidFill>
                  <a:latin typeface="Times New Roman" pitchFamily="18" charset="0"/>
                  <a:cs typeface="Times New Roman" pitchFamily="18" charset="0"/>
                </a:rPr>
                <a:t> n</a:t>
              </a:r>
              <a:r>
                <a:rPr lang="vi-VN" sz="2800" dirty="0" smtClean="0">
                  <a:solidFill>
                    <a:schemeClr val="tx1"/>
                  </a:solidFill>
                  <a:latin typeface="Times New Roman" pitchFamily="18" charset="0"/>
                  <a:cs typeface="Times New Roman" pitchFamily="18" charset="0"/>
                </a:rPr>
                <a:t>ước</a:t>
              </a:r>
              <a:r>
                <a:rPr lang="en-US" sz="2800" dirty="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bốc</a:t>
              </a:r>
              <a:r>
                <a:rPr lang="en-US" sz="2800" dirty="0" smtClean="0">
                  <a:solidFill>
                    <a:schemeClr val="tx1"/>
                  </a:solidFill>
                  <a:latin typeface="Times New Roman" pitchFamily="18" charset="0"/>
                  <a:cs typeface="Times New Roman" pitchFamily="18" charset="0"/>
                </a:rPr>
                <a:t> h</a:t>
              </a:r>
              <a:r>
                <a:rPr lang="vi-VN" sz="2800" dirty="0" smtClean="0">
                  <a:solidFill>
                    <a:schemeClr val="tx1"/>
                  </a:solidFill>
                  <a:latin typeface="Times New Roman" pitchFamily="18" charset="0"/>
                  <a:cs typeface="Times New Roman" pitchFamily="18" charset="0"/>
                </a:rPr>
                <a:t>ơ</a:t>
              </a:r>
              <a:r>
                <a:rPr lang="en-US" sz="2800" dirty="0" err="1" smtClean="0">
                  <a:solidFill>
                    <a:schemeClr val="tx1"/>
                  </a:solidFill>
                  <a:latin typeface="Times New Roman" pitchFamily="18" charset="0"/>
                  <a:cs typeface="Times New Roman" pitchFamily="18" charset="0"/>
                </a:rPr>
                <a:t>i</a:t>
              </a:r>
              <a:r>
                <a:rPr lang="en-US" sz="2800" dirty="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nhờ</a:t>
              </a:r>
              <a:r>
                <a:rPr lang="en-US" sz="2800" dirty="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ánh</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nắng</a:t>
              </a:r>
              <a:r>
                <a:rPr lang="en-US" sz="2800" dirty="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mặt</a:t>
              </a:r>
              <a:r>
                <a:rPr lang="en-US" sz="2800" dirty="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trời</a:t>
              </a:r>
              <a:r>
                <a:rPr lang="en-US" sz="2800" dirty="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còn</a:t>
              </a:r>
              <a:r>
                <a:rPr lang="en-US" sz="2800" dirty="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lại</a:t>
              </a:r>
              <a:r>
                <a:rPr lang="en-US" sz="2800" dirty="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trên</a:t>
              </a:r>
              <a:r>
                <a:rPr lang="en-US" sz="2800" dirty="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ruộng</a:t>
              </a:r>
              <a:r>
                <a:rPr lang="en-US" sz="2800" dirty="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là</a:t>
              </a:r>
              <a:r>
                <a:rPr lang="en-US" sz="2800" dirty="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muối</a:t>
              </a:r>
              <a:r>
                <a:rPr lang="en-US" sz="2800" dirty="0" smtClean="0">
                  <a:solidFill>
                    <a:schemeClr val="tx1"/>
                  </a:solidFill>
                  <a:latin typeface="Times New Roman" pitchFamily="18" charset="0"/>
                  <a:cs typeface="Times New Roman" pitchFamily="18" charset="0"/>
                </a:rPr>
                <a:t>. </a:t>
              </a:r>
            </a:p>
          </p:txBody>
        </p:sp>
      </p:grpSp>
      <p:pic>
        <p:nvPicPr>
          <p:cNvPr id="17" name="Picture 8" descr="Bóng đèn, Thiết kế biểu tượng, Bóng đèn sợi đốt, Đổi mới, Biểu tượng, Công  nghệ, Đường dây, Truyền thông png | Klipartz"/>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270" b="90000" l="10000" r="90000"/>
                    </a14:imgEffect>
                  </a14:imgLayer>
                </a14:imgProps>
              </a:ext>
              <a:ext uri="{28A0092B-C50C-407E-A947-70E740481C1C}">
                <a14:useLocalDpi xmlns:a14="http://schemas.microsoft.com/office/drawing/2010/main" val="0"/>
              </a:ext>
            </a:extLst>
          </a:blip>
          <a:srcRect/>
          <a:stretch>
            <a:fillRect/>
          </a:stretch>
        </p:blipFill>
        <p:spPr bwMode="auto">
          <a:xfrm>
            <a:off x="5126114" y="2177215"/>
            <a:ext cx="1373273" cy="1487624"/>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oup 1"/>
          <p:cNvGrpSpPr/>
          <p:nvPr/>
        </p:nvGrpSpPr>
        <p:grpSpPr>
          <a:xfrm>
            <a:off x="4565742" y="774"/>
            <a:ext cx="6695317" cy="1943270"/>
            <a:chOff x="582930" y="3560528"/>
            <a:chExt cx="5021488" cy="1457453"/>
          </a:xfrm>
        </p:grpSpPr>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82930" y="3560528"/>
              <a:ext cx="840555" cy="1116024"/>
            </a:xfrm>
            <a:prstGeom prst="rect">
              <a:avLst/>
            </a:prstGeom>
          </p:spPr>
        </p:pic>
        <p:sp>
          <p:nvSpPr>
            <p:cNvPr id="9" name="Rectangle 8"/>
            <p:cNvSpPr/>
            <p:nvPr/>
          </p:nvSpPr>
          <p:spPr>
            <a:xfrm>
              <a:off x="1351945" y="4117734"/>
              <a:ext cx="4252473" cy="900247"/>
            </a:xfrm>
            <a:prstGeom prst="rect">
              <a:avLst/>
            </a:prstGeom>
            <a:ln w="28575">
              <a:solidFill>
                <a:srgbClr val="8F5C37"/>
              </a:solidFill>
              <a:prstDash val="dashDot"/>
            </a:ln>
          </p:spPr>
          <p:txBody>
            <a:bodyPr wrap="square">
              <a:spAutoFit/>
            </a:bodyPr>
            <a:lstStyle/>
            <a:p>
              <a:r>
                <a:rPr lang="vi-VN" sz="2400" b="1" dirty="0" smtClean="0">
                  <a:latin typeface="+mj-lt"/>
                  <a:cs typeface="#9Slide03 Arima Madurai Black" panose="020B0604020202020204" charset="0"/>
                </a:rPr>
                <a:t>Những người làm muối từ nước biển sạch có thể sử dụng những cách làm bay hơi nào để thu được muối ăn?</a:t>
              </a:r>
              <a:endParaRPr lang="en-US" sz="2400" b="1" dirty="0">
                <a:latin typeface="+mj-lt"/>
                <a:cs typeface="#9Slide03 Arima Madurai Black" panose="020B0604020202020204" charset="0"/>
              </a:endParaRPr>
            </a:p>
          </p:txBody>
        </p:sp>
      </p:grpSp>
    </p:spTree>
    <p:extLst>
      <p:ext uri="{BB962C8B-B14F-4D97-AF65-F5344CB8AC3E}">
        <p14:creationId xmlns:p14="http://schemas.microsoft.com/office/powerpoint/2010/main" val="2170333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barn(inVertical)">
                                      <p:cBhvr>
                                        <p:cTn id="14" dur="500"/>
                                        <p:tgtEl>
                                          <p:spTgt spid="14"/>
                                        </p:tgtEl>
                                      </p:cBhvr>
                                    </p:animEffect>
                                  </p:childTnLst>
                                </p:cTn>
                              </p:par>
                              <p:par>
                                <p:cTn id="15" presetID="16" presetClass="entr" presetSubtype="21" fill="hold" nodeType="with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barn(inVertical)">
                                      <p:cBhvr>
                                        <p:cTn id="1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652"/>
        <p:cNvGrpSpPr/>
        <p:nvPr/>
      </p:nvGrpSpPr>
      <p:grpSpPr>
        <a:xfrm>
          <a:off x="0" y="0"/>
          <a:ext cx="0" cy="0"/>
          <a:chOff x="0" y="0"/>
          <a:chExt cx="0" cy="0"/>
        </a:xfrm>
      </p:grpSpPr>
      <p:grpSp>
        <p:nvGrpSpPr>
          <p:cNvPr id="2674" name="Google Shape;2674;p59"/>
          <p:cNvGrpSpPr/>
          <p:nvPr/>
        </p:nvGrpSpPr>
        <p:grpSpPr>
          <a:xfrm rot="1521827">
            <a:off x="-720603" y="-915938"/>
            <a:ext cx="2541832" cy="2031627"/>
            <a:chOff x="-424144" y="-449551"/>
            <a:chExt cx="1906374" cy="1523720"/>
          </a:xfrm>
        </p:grpSpPr>
        <p:sp>
          <p:nvSpPr>
            <p:cNvPr id="2675" name="Google Shape;2675;p59"/>
            <p:cNvSpPr/>
            <p:nvPr/>
          </p:nvSpPr>
          <p:spPr>
            <a:xfrm rot="-1927300">
              <a:off x="-155075" y="654075"/>
              <a:ext cx="202466" cy="185281"/>
            </a:xfrm>
            <a:custGeom>
              <a:avLst/>
              <a:gdLst/>
              <a:ahLst/>
              <a:cxnLst/>
              <a:rect l="l" t="t" r="r" b="b"/>
              <a:pathLst>
                <a:path w="6303" h="5768" extrusionOk="0">
                  <a:moveTo>
                    <a:pt x="1806" y="1"/>
                  </a:moveTo>
                  <a:cubicBezTo>
                    <a:pt x="1584" y="761"/>
                    <a:pt x="1" y="4846"/>
                    <a:pt x="729" y="5575"/>
                  </a:cubicBezTo>
                  <a:cubicBezTo>
                    <a:pt x="864" y="5709"/>
                    <a:pt x="1073" y="5767"/>
                    <a:pt x="1334" y="5767"/>
                  </a:cubicBezTo>
                  <a:cubicBezTo>
                    <a:pt x="2727" y="5767"/>
                    <a:pt x="5582" y="4116"/>
                    <a:pt x="6303" y="3770"/>
                  </a:cubicBezTo>
                  <a:lnTo>
                    <a:pt x="1806" y="1"/>
                  </a:lnTo>
                  <a:close/>
                </a:path>
              </a:pathLst>
            </a:custGeom>
            <a:solidFill>
              <a:srgbClr val="FFD0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6" name="Google Shape;2676;p59"/>
            <p:cNvSpPr/>
            <p:nvPr/>
          </p:nvSpPr>
          <p:spPr>
            <a:xfrm rot="-1927300">
              <a:off x="196396" y="670892"/>
              <a:ext cx="188236" cy="184831"/>
            </a:xfrm>
            <a:custGeom>
              <a:avLst/>
              <a:gdLst/>
              <a:ahLst/>
              <a:cxnLst/>
              <a:rect l="l" t="t" r="r" b="b"/>
              <a:pathLst>
                <a:path w="5860" h="5754" extrusionOk="0">
                  <a:moveTo>
                    <a:pt x="570" y="1"/>
                  </a:moveTo>
                  <a:cubicBezTo>
                    <a:pt x="570" y="792"/>
                    <a:pt x="0" y="5131"/>
                    <a:pt x="919" y="5669"/>
                  </a:cubicBezTo>
                  <a:cubicBezTo>
                    <a:pt x="1014" y="5727"/>
                    <a:pt x="1126" y="5754"/>
                    <a:pt x="1253" y="5754"/>
                  </a:cubicBezTo>
                  <a:cubicBezTo>
                    <a:pt x="2520" y="5754"/>
                    <a:pt x="5197" y="3110"/>
                    <a:pt x="5859" y="2534"/>
                  </a:cubicBezTo>
                  <a:lnTo>
                    <a:pt x="570" y="1"/>
                  </a:lnTo>
                  <a:close/>
                </a:path>
              </a:pathLst>
            </a:custGeom>
            <a:solidFill>
              <a:srgbClr val="0396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7" name="Google Shape;2677;p59"/>
            <p:cNvSpPr/>
            <p:nvPr/>
          </p:nvSpPr>
          <p:spPr>
            <a:xfrm rot="-1927300">
              <a:off x="983177" y="43007"/>
              <a:ext cx="199415" cy="189971"/>
            </a:xfrm>
            <a:custGeom>
              <a:avLst/>
              <a:gdLst/>
              <a:ahLst/>
              <a:cxnLst/>
              <a:rect l="l" t="t" r="r" b="b"/>
              <a:pathLst>
                <a:path w="6208" h="5914" extrusionOk="0">
                  <a:moveTo>
                    <a:pt x="4624" y="1"/>
                  </a:moveTo>
                  <a:lnTo>
                    <a:pt x="1" y="3579"/>
                  </a:lnTo>
                  <a:cubicBezTo>
                    <a:pt x="625" y="3920"/>
                    <a:pt x="3590" y="5914"/>
                    <a:pt x="4837" y="5914"/>
                  </a:cubicBezTo>
                  <a:cubicBezTo>
                    <a:pt x="4981" y="5914"/>
                    <a:pt x="5102" y="5887"/>
                    <a:pt x="5195" y="5828"/>
                  </a:cubicBezTo>
                  <a:cubicBezTo>
                    <a:pt x="6208" y="5163"/>
                    <a:pt x="4846" y="919"/>
                    <a:pt x="4624" y="1"/>
                  </a:cubicBezTo>
                  <a:close/>
                </a:path>
              </a:pathLst>
            </a:custGeom>
            <a:solidFill>
              <a:srgbClr val="60D5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8" name="Google Shape;2678;p59"/>
            <p:cNvSpPr/>
            <p:nvPr/>
          </p:nvSpPr>
          <p:spPr>
            <a:xfrm rot="-1927300">
              <a:off x="534992" y="602803"/>
              <a:ext cx="186213" cy="168160"/>
            </a:xfrm>
            <a:custGeom>
              <a:avLst/>
              <a:gdLst/>
              <a:ahLst/>
              <a:cxnLst/>
              <a:rect l="l" t="t" r="r" b="b"/>
              <a:pathLst>
                <a:path w="5797" h="5235" extrusionOk="0">
                  <a:moveTo>
                    <a:pt x="1" y="1"/>
                  </a:moveTo>
                  <a:lnTo>
                    <a:pt x="1" y="1"/>
                  </a:lnTo>
                  <a:cubicBezTo>
                    <a:pt x="223" y="729"/>
                    <a:pt x="1173" y="5004"/>
                    <a:pt x="2218" y="5226"/>
                  </a:cubicBezTo>
                  <a:cubicBezTo>
                    <a:pt x="2249" y="5232"/>
                    <a:pt x="2281" y="5235"/>
                    <a:pt x="2313" y="5235"/>
                  </a:cubicBezTo>
                  <a:cubicBezTo>
                    <a:pt x="3493" y="5235"/>
                    <a:pt x="5365" y="1404"/>
                    <a:pt x="5796" y="602"/>
                  </a:cubicBezTo>
                  <a:lnTo>
                    <a:pt x="1" y="1"/>
                  </a:lnTo>
                  <a:close/>
                </a:path>
              </a:pathLst>
            </a:custGeom>
            <a:solidFill>
              <a:srgbClr val="F077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9" name="Google Shape;2679;p59"/>
            <p:cNvSpPr/>
            <p:nvPr/>
          </p:nvSpPr>
          <p:spPr>
            <a:xfrm rot="-1927300">
              <a:off x="812711" y="396437"/>
              <a:ext cx="181105" cy="181330"/>
            </a:xfrm>
            <a:custGeom>
              <a:avLst/>
              <a:gdLst/>
              <a:ahLst/>
              <a:cxnLst/>
              <a:rect l="l" t="t" r="r" b="b"/>
              <a:pathLst>
                <a:path w="5638" h="5645" extrusionOk="0">
                  <a:moveTo>
                    <a:pt x="5638" y="0"/>
                  </a:moveTo>
                  <a:lnTo>
                    <a:pt x="1" y="1615"/>
                  </a:lnTo>
                  <a:cubicBezTo>
                    <a:pt x="494" y="2202"/>
                    <a:pt x="2852" y="5645"/>
                    <a:pt x="3940" y="5645"/>
                  </a:cubicBezTo>
                  <a:cubicBezTo>
                    <a:pt x="3968" y="5645"/>
                    <a:pt x="3996" y="5642"/>
                    <a:pt x="4023" y="5637"/>
                  </a:cubicBezTo>
                  <a:cubicBezTo>
                    <a:pt x="5194" y="5416"/>
                    <a:pt x="5511" y="950"/>
                    <a:pt x="5638" y="0"/>
                  </a:cubicBezTo>
                  <a:close/>
                </a:path>
              </a:pathLst>
            </a:custGeom>
            <a:solidFill>
              <a:srgbClr val="FFCF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0" name="Google Shape;2680;p59"/>
            <p:cNvSpPr/>
            <p:nvPr/>
          </p:nvSpPr>
          <p:spPr>
            <a:xfrm rot="-1927300">
              <a:off x="-396463" y="-6199"/>
              <a:ext cx="1851012" cy="637016"/>
            </a:xfrm>
            <a:custGeom>
              <a:avLst/>
              <a:gdLst/>
              <a:ahLst/>
              <a:cxnLst/>
              <a:rect l="l" t="t" r="r" b="b"/>
              <a:pathLst>
                <a:path w="57624" h="19831" extrusionOk="0">
                  <a:moveTo>
                    <a:pt x="57065" y="1"/>
                  </a:moveTo>
                  <a:cubicBezTo>
                    <a:pt x="56945" y="1"/>
                    <a:pt x="56827" y="57"/>
                    <a:pt x="56750" y="191"/>
                  </a:cubicBezTo>
                  <a:cubicBezTo>
                    <a:pt x="54248" y="4593"/>
                    <a:pt x="51113" y="8647"/>
                    <a:pt x="47218" y="11941"/>
                  </a:cubicBezTo>
                  <a:cubicBezTo>
                    <a:pt x="43956" y="14696"/>
                    <a:pt x="40187" y="16818"/>
                    <a:pt x="36070" y="17989"/>
                  </a:cubicBezTo>
                  <a:cubicBezTo>
                    <a:pt x="33648" y="18690"/>
                    <a:pt x="31124" y="19036"/>
                    <a:pt x="28596" y="19036"/>
                  </a:cubicBezTo>
                  <a:cubicBezTo>
                    <a:pt x="27124" y="19036"/>
                    <a:pt x="25651" y="18919"/>
                    <a:pt x="24194" y="18686"/>
                  </a:cubicBezTo>
                  <a:cubicBezTo>
                    <a:pt x="20077" y="18021"/>
                    <a:pt x="16150" y="16438"/>
                    <a:pt x="12572" y="14284"/>
                  </a:cubicBezTo>
                  <a:cubicBezTo>
                    <a:pt x="8581" y="11814"/>
                    <a:pt x="5066" y="8615"/>
                    <a:pt x="2089" y="5037"/>
                  </a:cubicBezTo>
                  <a:cubicBezTo>
                    <a:pt x="1678" y="4530"/>
                    <a:pt x="1298" y="4055"/>
                    <a:pt x="918" y="3548"/>
                  </a:cubicBezTo>
                  <a:cubicBezTo>
                    <a:pt x="821" y="3423"/>
                    <a:pt x="689" y="3371"/>
                    <a:pt x="562" y="3371"/>
                  </a:cubicBezTo>
                  <a:cubicBezTo>
                    <a:pt x="271" y="3371"/>
                    <a:pt x="1" y="3642"/>
                    <a:pt x="221" y="3928"/>
                  </a:cubicBezTo>
                  <a:cubicBezTo>
                    <a:pt x="3198" y="7792"/>
                    <a:pt x="6681" y="11275"/>
                    <a:pt x="10703" y="13999"/>
                  </a:cubicBezTo>
                  <a:cubicBezTo>
                    <a:pt x="14314" y="16438"/>
                    <a:pt x="18336" y="18274"/>
                    <a:pt x="22579" y="19193"/>
                  </a:cubicBezTo>
                  <a:cubicBezTo>
                    <a:pt x="24556" y="19616"/>
                    <a:pt x="26580" y="19830"/>
                    <a:pt x="28604" y="19830"/>
                  </a:cubicBezTo>
                  <a:cubicBezTo>
                    <a:pt x="30665" y="19830"/>
                    <a:pt x="32727" y="19608"/>
                    <a:pt x="34740" y="19161"/>
                  </a:cubicBezTo>
                  <a:cubicBezTo>
                    <a:pt x="38952" y="18211"/>
                    <a:pt x="42911" y="16279"/>
                    <a:pt x="46363" y="13651"/>
                  </a:cubicBezTo>
                  <a:cubicBezTo>
                    <a:pt x="50385" y="10579"/>
                    <a:pt x="53678" y="6684"/>
                    <a:pt x="56338" y="2408"/>
                  </a:cubicBezTo>
                  <a:cubicBezTo>
                    <a:pt x="56718" y="1806"/>
                    <a:pt x="57099" y="1205"/>
                    <a:pt x="57447" y="603"/>
                  </a:cubicBezTo>
                  <a:cubicBezTo>
                    <a:pt x="57623" y="294"/>
                    <a:pt x="57339" y="1"/>
                    <a:pt x="57065" y="1"/>
                  </a:cubicBezTo>
                  <a:close/>
                </a:path>
              </a:pathLst>
            </a:custGeom>
            <a:solidFill>
              <a:srgbClr val="0035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 name="Google Shape;2674;p59"/>
          <p:cNvGrpSpPr/>
          <p:nvPr/>
        </p:nvGrpSpPr>
        <p:grpSpPr>
          <a:xfrm rot="20951607">
            <a:off x="-941340" y="-791331"/>
            <a:ext cx="2541832" cy="2031627"/>
            <a:chOff x="-424144" y="-449551"/>
            <a:chExt cx="1906374" cy="1523720"/>
          </a:xfrm>
        </p:grpSpPr>
        <p:sp>
          <p:nvSpPr>
            <p:cNvPr id="50" name="Google Shape;2675;p59"/>
            <p:cNvSpPr/>
            <p:nvPr/>
          </p:nvSpPr>
          <p:spPr>
            <a:xfrm rot="-1927300">
              <a:off x="-155075" y="654075"/>
              <a:ext cx="202466" cy="185281"/>
            </a:xfrm>
            <a:custGeom>
              <a:avLst/>
              <a:gdLst/>
              <a:ahLst/>
              <a:cxnLst/>
              <a:rect l="l" t="t" r="r" b="b"/>
              <a:pathLst>
                <a:path w="6303" h="5768" extrusionOk="0">
                  <a:moveTo>
                    <a:pt x="1806" y="1"/>
                  </a:moveTo>
                  <a:cubicBezTo>
                    <a:pt x="1584" y="761"/>
                    <a:pt x="1" y="4846"/>
                    <a:pt x="729" y="5575"/>
                  </a:cubicBezTo>
                  <a:cubicBezTo>
                    <a:pt x="864" y="5709"/>
                    <a:pt x="1073" y="5767"/>
                    <a:pt x="1334" y="5767"/>
                  </a:cubicBezTo>
                  <a:cubicBezTo>
                    <a:pt x="2727" y="5767"/>
                    <a:pt x="5582" y="4116"/>
                    <a:pt x="6303" y="3770"/>
                  </a:cubicBezTo>
                  <a:lnTo>
                    <a:pt x="1806" y="1"/>
                  </a:lnTo>
                  <a:close/>
                </a:path>
              </a:pathLst>
            </a:custGeom>
            <a:solidFill>
              <a:srgbClr val="FFD0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2676;p59"/>
            <p:cNvSpPr/>
            <p:nvPr/>
          </p:nvSpPr>
          <p:spPr>
            <a:xfrm rot="-1927300">
              <a:off x="196396" y="670892"/>
              <a:ext cx="188236" cy="184831"/>
            </a:xfrm>
            <a:custGeom>
              <a:avLst/>
              <a:gdLst/>
              <a:ahLst/>
              <a:cxnLst/>
              <a:rect l="l" t="t" r="r" b="b"/>
              <a:pathLst>
                <a:path w="5860" h="5754" extrusionOk="0">
                  <a:moveTo>
                    <a:pt x="570" y="1"/>
                  </a:moveTo>
                  <a:cubicBezTo>
                    <a:pt x="570" y="792"/>
                    <a:pt x="0" y="5131"/>
                    <a:pt x="919" y="5669"/>
                  </a:cubicBezTo>
                  <a:cubicBezTo>
                    <a:pt x="1014" y="5727"/>
                    <a:pt x="1126" y="5754"/>
                    <a:pt x="1253" y="5754"/>
                  </a:cubicBezTo>
                  <a:cubicBezTo>
                    <a:pt x="2520" y="5754"/>
                    <a:pt x="5197" y="3110"/>
                    <a:pt x="5859" y="2534"/>
                  </a:cubicBezTo>
                  <a:lnTo>
                    <a:pt x="570" y="1"/>
                  </a:lnTo>
                  <a:close/>
                </a:path>
              </a:pathLst>
            </a:custGeom>
            <a:solidFill>
              <a:srgbClr val="0396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2677;p59"/>
            <p:cNvSpPr/>
            <p:nvPr/>
          </p:nvSpPr>
          <p:spPr>
            <a:xfrm rot="-1927300">
              <a:off x="983177" y="43007"/>
              <a:ext cx="199415" cy="189971"/>
            </a:xfrm>
            <a:custGeom>
              <a:avLst/>
              <a:gdLst/>
              <a:ahLst/>
              <a:cxnLst/>
              <a:rect l="l" t="t" r="r" b="b"/>
              <a:pathLst>
                <a:path w="6208" h="5914" extrusionOk="0">
                  <a:moveTo>
                    <a:pt x="4624" y="1"/>
                  </a:moveTo>
                  <a:lnTo>
                    <a:pt x="1" y="3579"/>
                  </a:lnTo>
                  <a:cubicBezTo>
                    <a:pt x="625" y="3920"/>
                    <a:pt x="3590" y="5914"/>
                    <a:pt x="4837" y="5914"/>
                  </a:cubicBezTo>
                  <a:cubicBezTo>
                    <a:pt x="4981" y="5914"/>
                    <a:pt x="5102" y="5887"/>
                    <a:pt x="5195" y="5828"/>
                  </a:cubicBezTo>
                  <a:cubicBezTo>
                    <a:pt x="6208" y="5163"/>
                    <a:pt x="4846" y="919"/>
                    <a:pt x="4624" y="1"/>
                  </a:cubicBezTo>
                  <a:close/>
                </a:path>
              </a:pathLst>
            </a:custGeom>
            <a:solidFill>
              <a:srgbClr val="60D5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2678;p59"/>
            <p:cNvSpPr/>
            <p:nvPr/>
          </p:nvSpPr>
          <p:spPr>
            <a:xfrm rot="-1927300">
              <a:off x="534992" y="602803"/>
              <a:ext cx="186213" cy="168160"/>
            </a:xfrm>
            <a:custGeom>
              <a:avLst/>
              <a:gdLst/>
              <a:ahLst/>
              <a:cxnLst/>
              <a:rect l="l" t="t" r="r" b="b"/>
              <a:pathLst>
                <a:path w="5797" h="5235" extrusionOk="0">
                  <a:moveTo>
                    <a:pt x="1" y="1"/>
                  </a:moveTo>
                  <a:lnTo>
                    <a:pt x="1" y="1"/>
                  </a:lnTo>
                  <a:cubicBezTo>
                    <a:pt x="223" y="729"/>
                    <a:pt x="1173" y="5004"/>
                    <a:pt x="2218" y="5226"/>
                  </a:cubicBezTo>
                  <a:cubicBezTo>
                    <a:pt x="2249" y="5232"/>
                    <a:pt x="2281" y="5235"/>
                    <a:pt x="2313" y="5235"/>
                  </a:cubicBezTo>
                  <a:cubicBezTo>
                    <a:pt x="3493" y="5235"/>
                    <a:pt x="5365" y="1404"/>
                    <a:pt x="5796" y="602"/>
                  </a:cubicBezTo>
                  <a:lnTo>
                    <a:pt x="1" y="1"/>
                  </a:lnTo>
                  <a:close/>
                </a:path>
              </a:pathLst>
            </a:custGeom>
            <a:solidFill>
              <a:srgbClr val="F077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2679;p59"/>
            <p:cNvSpPr/>
            <p:nvPr/>
          </p:nvSpPr>
          <p:spPr>
            <a:xfrm rot="-1927300">
              <a:off x="812711" y="396437"/>
              <a:ext cx="181105" cy="181330"/>
            </a:xfrm>
            <a:custGeom>
              <a:avLst/>
              <a:gdLst/>
              <a:ahLst/>
              <a:cxnLst/>
              <a:rect l="l" t="t" r="r" b="b"/>
              <a:pathLst>
                <a:path w="5638" h="5645" extrusionOk="0">
                  <a:moveTo>
                    <a:pt x="5638" y="0"/>
                  </a:moveTo>
                  <a:lnTo>
                    <a:pt x="1" y="1615"/>
                  </a:lnTo>
                  <a:cubicBezTo>
                    <a:pt x="494" y="2202"/>
                    <a:pt x="2852" y="5645"/>
                    <a:pt x="3940" y="5645"/>
                  </a:cubicBezTo>
                  <a:cubicBezTo>
                    <a:pt x="3968" y="5645"/>
                    <a:pt x="3996" y="5642"/>
                    <a:pt x="4023" y="5637"/>
                  </a:cubicBezTo>
                  <a:cubicBezTo>
                    <a:pt x="5194" y="5416"/>
                    <a:pt x="5511" y="950"/>
                    <a:pt x="5638" y="0"/>
                  </a:cubicBezTo>
                  <a:close/>
                </a:path>
              </a:pathLst>
            </a:custGeom>
            <a:solidFill>
              <a:srgbClr val="FFCF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2680;p59"/>
            <p:cNvSpPr/>
            <p:nvPr/>
          </p:nvSpPr>
          <p:spPr>
            <a:xfrm rot="-1927300">
              <a:off x="-396463" y="-6199"/>
              <a:ext cx="1851012" cy="637016"/>
            </a:xfrm>
            <a:custGeom>
              <a:avLst/>
              <a:gdLst/>
              <a:ahLst/>
              <a:cxnLst/>
              <a:rect l="l" t="t" r="r" b="b"/>
              <a:pathLst>
                <a:path w="57624" h="19831" extrusionOk="0">
                  <a:moveTo>
                    <a:pt x="57065" y="1"/>
                  </a:moveTo>
                  <a:cubicBezTo>
                    <a:pt x="56945" y="1"/>
                    <a:pt x="56827" y="57"/>
                    <a:pt x="56750" y="191"/>
                  </a:cubicBezTo>
                  <a:cubicBezTo>
                    <a:pt x="54248" y="4593"/>
                    <a:pt x="51113" y="8647"/>
                    <a:pt x="47218" y="11941"/>
                  </a:cubicBezTo>
                  <a:cubicBezTo>
                    <a:pt x="43956" y="14696"/>
                    <a:pt x="40187" y="16818"/>
                    <a:pt x="36070" y="17989"/>
                  </a:cubicBezTo>
                  <a:cubicBezTo>
                    <a:pt x="33648" y="18690"/>
                    <a:pt x="31124" y="19036"/>
                    <a:pt x="28596" y="19036"/>
                  </a:cubicBezTo>
                  <a:cubicBezTo>
                    <a:pt x="27124" y="19036"/>
                    <a:pt x="25651" y="18919"/>
                    <a:pt x="24194" y="18686"/>
                  </a:cubicBezTo>
                  <a:cubicBezTo>
                    <a:pt x="20077" y="18021"/>
                    <a:pt x="16150" y="16438"/>
                    <a:pt x="12572" y="14284"/>
                  </a:cubicBezTo>
                  <a:cubicBezTo>
                    <a:pt x="8581" y="11814"/>
                    <a:pt x="5066" y="8615"/>
                    <a:pt x="2089" y="5037"/>
                  </a:cubicBezTo>
                  <a:cubicBezTo>
                    <a:pt x="1678" y="4530"/>
                    <a:pt x="1298" y="4055"/>
                    <a:pt x="918" y="3548"/>
                  </a:cubicBezTo>
                  <a:cubicBezTo>
                    <a:pt x="821" y="3423"/>
                    <a:pt x="689" y="3371"/>
                    <a:pt x="562" y="3371"/>
                  </a:cubicBezTo>
                  <a:cubicBezTo>
                    <a:pt x="271" y="3371"/>
                    <a:pt x="1" y="3642"/>
                    <a:pt x="221" y="3928"/>
                  </a:cubicBezTo>
                  <a:cubicBezTo>
                    <a:pt x="3198" y="7792"/>
                    <a:pt x="6681" y="11275"/>
                    <a:pt x="10703" y="13999"/>
                  </a:cubicBezTo>
                  <a:cubicBezTo>
                    <a:pt x="14314" y="16438"/>
                    <a:pt x="18336" y="18274"/>
                    <a:pt x="22579" y="19193"/>
                  </a:cubicBezTo>
                  <a:cubicBezTo>
                    <a:pt x="24556" y="19616"/>
                    <a:pt x="26580" y="19830"/>
                    <a:pt x="28604" y="19830"/>
                  </a:cubicBezTo>
                  <a:cubicBezTo>
                    <a:pt x="30665" y="19830"/>
                    <a:pt x="32727" y="19608"/>
                    <a:pt x="34740" y="19161"/>
                  </a:cubicBezTo>
                  <a:cubicBezTo>
                    <a:pt x="38952" y="18211"/>
                    <a:pt x="42911" y="16279"/>
                    <a:pt x="46363" y="13651"/>
                  </a:cubicBezTo>
                  <a:cubicBezTo>
                    <a:pt x="50385" y="10579"/>
                    <a:pt x="53678" y="6684"/>
                    <a:pt x="56338" y="2408"/>
                  </a:cubicBezTo>
                  <a:cubicBezTo>
                    <a:pt x="56718" y="1806"/>
                    <a:pt x="57099" y="1205"/>
                    <a:pt x="57447" y="603"/>
                  </a:cubicBezTo>
                  <a:cubicBezTo>
                    <a:pt x="57623" y="294"/>
                    <a:pt x="57339" y="1"/>
                    <a:pt x="57065" y="1"/>
                  </a:cubicBezTo>
                  <a:close/>
                </a:path>
              </a:pathLst>
            </a:custGeom>
            <a:solidFill>
              <a:srgbClr val="0035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0" name="Google Shape;2674;p59"/>
          <p:cNvGrpSpPr/>
          <p:nvPr/>
        </p:nvGrpSpPr>
        <p:grpSpPr>
          <a:xfrm rot="4074805">
            <a:off x="11067691" y="-540829"/>
            <a:ext cx="2541832" cy="2031627"/>
            <a:chOff x="-424144" y="-449551"/>
            <a:chExt cx="1906374" cy="1523720"/>
          </a:xfrm>
        </p:grpSpPr>
        <p:sp>
          <p:nvSpPr>
            <p:cNvPr id="61" name="Google Shape;2675;p59"/>
            <p:cNvSpPr/>
            <p:nvPr/>
          </p:nvSpPr>
          <p:spPr>
            <a:xfrm rot="-1927300">
              <a:off x="-155075" y="654075"/>
              <a:ext cx="202466" cy="185281"/>
            </a:xfrm>
            <a:custGeom>
              <a:avLst/>
              <a:gdLst/>
              <a:ahLst/>
              <a:cxnLst/>
              <a:rect l="l" t="t" r="r" b="b"/>
              <a:pathLst>
                <a:path w="6303" h="5768" extrusionOk="0">
                  <a:moveTo>
                    <a:pt x="1806" y="1"/>
                  </a:moveTo>
                  <a:cubicBezTo>
                    <a:pt x="1584" y="761"/>
                    <a:pt x="1" y="4846"/>
                    <a:pt x="729" y="5575"/>
                  </a:cubicBezTo>
                  <a:cubicBezTo>
                    <a:pt x="864" y="5709"/>
                    <a:pt x="1073" y="5767"/>
                    <a:pt x="1334" y="5767"/>
                  </a:cubicBezTo>
                  <a:cubicBezTo>
                    <a:pt x="2727" y="5767"/>
                    <a:pt x="5582" y="4116"/>
                    <a:pt x="6303" y="3770"/>
                  </a:cubicBezTo>
                  <a:lnTo>
                    <a:pt x="1806" y="1"/>
                  </a:lnTo>
                  <a:close/>
                </a:path>
              </a:pathLst>
            </a:custGeom>
            <a:solidFill>
              <a:srgbClr val="FFD0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2676;p59"/>
            <p:cNvSpPr/>
            <p:nvPr/>
          </p:nvSpPr>
          <p:spPr>
            <a:xfrm rot="-1927300">
              <a:off x="196396" y="670892"/>
              <a:ext cx="188236" cy="184831"/>
            </a:xfrm>
            <a:custGeom>
              <a:avLst/>
              <a:gdLst/>
              <a:ahLst/>
              <a:cxnLst/>
              <a:rect l="l" t="t" r="r" b="b"/>
              <a:pathLst>
                <a:path w="5860" h="5754" extrusionOk="0">
                  <a:moveTo>
                    <a:pt x="570" y="1"/>
                  </a:moveTo>
                  <a:cubicBezTo>
                    <a:pt x="570" y="792"/>
                    <a:pt x="0" y="5131"/>
                    <a:pt x="919" y="5669"/>
                  </a:cubicBezTo>
                  <a:cubicBezTo>
                    <a:pt x="1014" y="5727"/>
                    <a:pt x="1126" y="5754"/>
                    <a:pt x="1253" y="5754"/>
                  </a:cubicBezTo>
                  <a:cubicBezTo>
                    <a:pt x="2520" y="5754"/>
                    <a:pt x="5197" y="3110"/>
                    <a:pt x="5859" y="2534"/>
                  </a:cubicBezTo>
                  <a:lnTo>
                    <a:pt x="570" y="1"/>
                  </a:lnTo>
                  <a:close/>
                </a:path>
              </a:pathLst>
            </a:custGeom>
            <a:solidFill>
              <a:srgbClr val="0396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2677;p59"/>
            <p:cNvSpPr/>
            <p:nvPr/>
          </p:nvSpPr>
          <p:spPr>
            <a:xfrm rot="-1927300">
              <a:off x="983177" y="43007"/>
              <a:ext cx="199415" cy="189971"/>
            </a:xfrm>
            <a:custGeom>
              <a:avLst/>
              <a:gdLst/>
              <a:ahLst/>
              <a:cxnLst/>
              <a:rect l="l" t="t" r="r" b="b"/>
              <a:pathLst>
                <a:path w="6208" h="5914" extrusionOk="0">
                  <a:moveTo>
                    <a:pt x="4624" y="1"/>
                  </a:moveTo>
                  <a:lnTo>
                    <a:pt x="1" y="3579"/>
                  </a:lnTo>
                  <a:cubicBezTo>
                    <a:pt x="625" y="3920"/>
                    <a:pt x="3590" y="5914"/>
                    <a:pt x="4837" y="5914"/>
                  </a:cubicBezTo>
                  <a:cubicBezTo>
                    <a:pt x="4981" y="5914"/>
                    <a:pt x="5102" y="5887"/>
                    <a:pt x="5195" y="5828"/>
                  </a:cubicBezTo>
                  <a:cubicBezTo>
                    <a:pt x="6208" y="5163"/>
                    <a:pt x="4846" y="919"/>
                    <a:pt x="4624" y="1"/>
                  </a:cubicBezTo>
                  <a:close/>
                </a:path>
              </a:pathLst>
            </a:custGeom>
            <a:solidFill>
              <a:srgbClr val="60D5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2678;p59"/>
            <p:cNvSpPr/>
            <p:nvPr/>
          </p:nvSpPr>
          <p:spPr>
            <a:xfrm rot="-1927300">
              <a:off x="534992" y="602803"/>
              <a:ext cx="186213" cy="168160"/>
            </a:xfrm>
            <a:custGeom>
              <a:avLst/>
              <a:gdLst/>
              <a:ahLst/>
              <a:cxnLst/>
              <a:rect l="l" t="t" r="r" b="b"/>
              <a:pathLst>
                <a:path w="5797" h="5235" extrusionOk="0">
                  <a:moveTo>
                    <a:pt x="1" y="1"/>
                  </a:moveTo>
                  <a:lnTo>
                    <a:pt x="1" y="1"/>
                  </a:lnTo>
                  <a:cubicBezTo>
                    <a:pt x="223" y="729"/>
                    <a:pt x="1173" y="5004"/>
                    <a:pt x="2218" y="5226"/>
                  </a:cubicBezTo>
                  <a:cubicBezTo>
                    <a:pt x="2249" y="5232"/>
                    <a:pt x="2281" y="5235"/>
                    <a:pt x="2313" y="5235"/>
                  </a:cubicBezTo>
                  <a:cubicBezTo>
                    <a:pt x="3493" y="5235"/>
                    <a:pt x="5365" y="1404"/>
                    <a:pt x="5796" y="602"/>
                  </a:cubicBezTo>
                  <a:lnTo>
                    <a:pt x="1" y="1"/>
                  </a:lnTo>
                  <a:close/>
                </a:path>
              </a:pathLst>
            </a:custGeom>
            <a:solidFill>
              <a:srgbClr val="F077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2679;p59"/>
            <p:cNvSpPr/>
            <p:nvPr/>
          </p:nvSpPr>
          <p:spPr>
            <a:xfrm rot="-1927300">
              <a:off x="812711" y="396437"/>
              <a:ext cx="181105" cy="181330"/>
            </a:xfrm>
            <a:custGeom>
              <a:avLst/>
              <a:gdLst/>
              <a:ahLst/>
              <a:cxnLst/>
              <a:rect l="l" t="t" r="r" b="b"/>
              <a:pathLst>
                <a:path w="5638" h="5645" extrusionOk="0">
                  <a:moveTo>
                    <a:pt x="5638" y="0"/>
                  </a:moveTo>
                  <a:lnTo>
                    <a:pt x="1" y="1615"/>
                  </a:lnTo>
                  <a:cubicBezTo>
                    <a:pt x="494" y="2202"/>
                    <a:pt x="2852" y="5645"/>
                    <a:pt x="3940" y="5645"/>
                  </a:cubicBezTo>
                  <a:cubicBezTo>
                    <a:pt x="3968" y="5645"/>
                    <a:pt x="3996" y="5642"/>
                    <a:pt x="4023" y="5637"/>
                  </a:cubicBezTo>
                  <a:cubicBezTo>
                    <a:pt x="5194" y="5416"/>
                    <a:pt x="5511" y="950"/>
                    <a:pt x="5638" y="0"/>
                  </a:cubicBezTo>
                  <a:close/>
                </a:path>
              </a:pathLst>
            </a:custGeom>
            <a:solidFill>
              <a:srgbClr val="FFCF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2680;p59"/>
            <p:cNvSpPr/>
            <p:nvPr/>
          </p:nvSpPr>
          <p:spPr>
            <a:xfrm rot="-1927300">
              <a:off x="-396463" y="-6199"/>
              <a:ext cx="1851012" cy="637016"/>
            </a:xfrm>
            <a:custGeom>
              <a:avLst/>
              <a:gdLst/>
              <a:ahLst/>
              <a:cxnLst/>
              <a:rect l="l" t="t" r="r" b="b"/>
              <a:pathLst>
                <a:path w="57624" h="19831" extrusionOk="0">
                  <a:moveTo>
                    <a:pt x="57065" y="1"/>
                  </a:moveTo>
                  <a:cubicBezTo>
                    <a:pt x="56945" y="1"/>
                    <a:pt x="56827" y="57"/>
                    <a:pt x="56750" y="191"/>
                  </a:cubicBezTo>
                  <a:cubicBezTo>
                    <a:pt x="54248" y="4593"/>
                    <a:pt x="51113" y="8647"/>
                    <a:pt x="47218" y="11941"/>
                  </a:cubicBezTo>
                  <a:cubicBezTo>
                    <a:pt x="43956" y="14696"/>
                    <a:pt x="40187" y="16818"/>
                    <a:pt x="36070" y="17989"/>
                  </a:cubicBezTo>
                  <a:cubicBezTo>
                    <a:pt x="33648" y="18690"/>
                    <a:pt x="31124" y="19036"/>
                    <a:pt x="28596" y="19036"/>
                  </a:cubicBezTo>
                  <a:cubicBezTo>
                    <a:pt x="27124" y="19036"/>
                    <a:pt x="25651" y="18919"/>
                    <a:pt x="24194" y="18686"/>
                  </a:cubicBezTo>
                  <a:cubicBezTo>
                    <a:pt x="20077" y="18021"/>
                    <a:pt x="16150" y="16438"/>
                    <a:pt x="12572" y="14284"/>
                  </a:cubicBezTo>
                  <a:cubicBezTo>
                    <a:pt x="8581" y="11814"/>
                    <a:pt x="5066" y="8615"/>
                    <a:pt x="2089" y="5037"/>
                  </a:cubicBezTo>
                  <a:cubicBezTo>
                    <a:pt x="1678" y="4530"/>
                    <a:pt x="1298" y="4055"/>
                    <a:pt x="918" y="3548"/>
                  </a:cubicBezTo>
                  <a:cubicBezTo>
                    <a:pt x="821" y="3423"/>
                    <a:pt x="689" y="3371"/>
                    <a:pt x="562" y="3371"/>
                  </a:cubicBezTo>
                  <a:cubicBezTo>
                    <a:pt x="271" y="3371"/>
                    <a:pt x="1" y="3642"/>
                    <a:pt x="221" y="3928"/>
                  </a:cubicBezTo>
                  <a:cubicBezTo>
                    <a:pt x="3198" y="7792"/>
                    <a:pt x="6681" y="11275"/>
                    <a:pt x="10703" y="13999"/>
                  </a:cubicBezTo>
                  <a:cubicBezTo>
                    <a:pt x="14314" y="16438"/>
                    <a:pt x="18336" y="18274"/>
                    <a:pt x="22579" y="19193"/>
                  </a:cubicBezTo>
                  <a:cubicBezTo>
                    <a:pt x="24556" y="19616"/>
                    <a:pt x="26580" y="19830"/>
                    <a:pt x="28604" y="19830"/>
                  </a:cubicBezTo>
                  <a:cubicBezTo>
                    <a:pt x="30665" y="19830"/>
                    <a:pt x="32727" y="19608"/>
                    <a:pt x="34740" y="19161"/>
                  </a:cubicBezTo>
                  <a:cubicBezTo>
                    <a:pt x="38952" y="18211"/>
                    <a:pt x="42911" y="16279"/>
                    <a:pt x="46363" y="13651"/>
                  </a:cubicBezTo>
                  <a:cubicBezTo>
                    <a:pt x="50385" y="10579"/>
                    <a:pt x="53678" y="6684"/>
                    <a:pt x="56338" y="2408"/>
                  </a:cubicBezTo>
                  <a:cubicBezTo>
                    <a:pt x="56718" y="1806"/>
                    <a:pt x="57099" y="1205"/>
                    <a:pt x="57447" y="603"/>
                  </a:cubicBezTo>
                  <a:cubicBezTo>
                    <a:pt x="57623" y="294"/>
                    <a:pt x="57339" y="1"/>
                    <a:pt x="57065" y="1"/>
                  </a:cubicBezTo>
                  <a:close/>
                </a:path>
              </a:pathLst>
            </a:custGeom>
            <a:solidFill>
              <a:srgbClr val="0035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 name="Google Shape;2674;p59"/>
          <p:cNvGrpSpPr/>
          <p:nvPr/>
        </p:nvGrpSpPr>
        <p:grpSpPr>
          <a:xfrm rot="2922961">
            <a:off x="10564499" y="-826706"/>
            <a:ext cx="2541832" cy="2031627"/>
            <a:chOff x="-424144" y="-449551"/>
            <a:chExt cx="1906374" cy="1523720"/>
          </a:xfrm>
        </p:grpSpPr>
        <p:sp>
          <p:nvSpPr>
            <p:cNvPr id="68" name="Google Shape;2675;p59"/>
            <p:cNvSpPr/>
            <p:nvPr/>
          </p:nvSpPr>
          <p:spPr>
            <a:xfrm rot="-1927300">
              <a:off x="-155075" y="654075"/>
              <a:ext cx="202466" cy="185281"/>
            </a:xfrm>
            <a:custGeom>
              <a:avLst/>
              <a:gdLst/>
              <a:ahLst/>
              <a:cxnLst/>
              <a:rect l="l" t="t" r="r" b="b"/>
              <a:pathLst>
                <a:path w="6303" h="5768" extrusionOk="0">
                  <a:moveTo>
                    <a:pt x="1806" y="1"/>
                  </a:moveTo>
                  <a:cubicBezTo>
                    <a:pt x="1584" y="761"/>
                    <a:pt x="1" y="4846"/>
                    <a:pt x="729" y="5575"/>
                  </a:cubicBezTo>
                  <a:cubicBezTo>
                    <a:pt x="864" y="5709"/>
                    <a:pt x="1073" y="5767"/>
                    <a:pt x="1334" y="5767"/>
                  </a:cubicBezTo>
                  <a:cubicBezTo>
                    <a:pt x="2727" y="5767"/>
                    <a:pt x="5582" y="4116"/>
                    <a:pt x="6303" y="3770"/>
                  </a:cubicBezTo>
                  <a:lnTo>
                    <a:pt x="1806" y="1"/>
                  </a:lnTo>
                  <a:close/>
                </a:path>
              </a:pathLst>
            </a:custGeom>
            <a:solidFill>
              <a:srgbClr val="FFD0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2676;p59"/>
            <p:cNvSpPr/>
            <p:nvPr/>
          </p:nvSpPr>
          <p:spPr>
            <a:xfrm rot="-1927300">
              <a:off x="196396" y="670892"/>
              <a:ext cx="188236" cy="184831"/>
            </a:xfrm>
            <a:custGeom>
              <a:avLst/>
              <a:gdLst/>
              <a:ahLst/>
              <a:cxnLst/>
              <a:rect l="l" t="t" r="r" b="b"/>
              <a:pathLst>
                <a:path w="5860" h="5754" extrusionOk="0">
                  <a:moveTo>
                    <a:pt x="570" y="1"/>
                  </a:moveTo>
                  <a:cubicBezTo>
                    <a:pt x="570" y="792"/>
                    <a:pt x="0" y="5131"/>
                    <a:pt x="919" y="5669"/>
                  </a:cubicBezTo>
                  <a:cubicBezTo>
                    <a:pt x="1014" y="5727"/>
                    <a:pt x="1126" y="5754"/>
                    <a:pt x="1253" y="5754"/>
                  </a:cubicBezTo>
                  <a:cubicBezTo>
                    <a:pt x="2520" y="5754"/>
                    <a:pt x="5197" y="3110"/>
                    <a:pt x="5859" y="2534"/>
                  </a:cubicBezTo>
                  <a:lnTo>
                    <a:pt x="570" y="1"/>
                  </a:lnTo>
                  <a:close/>
                </a:path>
              </a:pathLst>
            </a:custGeom>
            <a:solidFill>
              <a:srgbClr val="0396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2677;p59"/>
            <p:cNvSpPr/>
            <p:nvPr/>
          </p:nvSpPr>
          <p:spPr>
            <a:xfrm rot="-1927300">
              <a:off x="983177" y="43007"/>
              <a:ext cx="199415" cy="189971"/>
            </a:xfrm>
            <a:custGeom>
              <a:avLst/>
              <a:gdLst/>
              <a:ahLst/>
              <a:cxnLst/>
              <a:rect l="l" t="t" r="r" b="b"/>
              <a:pathLst>
                <a:path w="6208" h="5914" extrusionOk="0">
                  <a:moveTo>
                    <a:pt x="4624" y="1"/>
                  </a:moveTo>
                  <a:lnTo>
                    <a:pt x="1" y="3579"/>
                  </a:lnTo>
                  <a:cubicBezTo>
                    <a:pt x="625" y="3920"/>
                    <a:pt x="3590" y="5914"/>
                    <a:pt x="4837" y="5914"/>
                  </a:cubicBezTo>
                  <a:cubicBezTo>
                    <a:pt x="4981" y="5914"/>
                    <a:pt x="5102" y="5887"/>
                    <a:pt x="5195" y="5828"/>
                  </a:cubicBezTo>
                  <a:cubicBezTo>
                    <a:pt x="6208" y="5163"/>
                    <a:pt x="4846" y="919"/>
                    <a:pt x="4624" y="1"/>
                  </a:cubicBezTo>
                  <a:close/>
                </a:path>
              </a:pathLst>
            </a:custGeom>
            <a:solidFill>
              <a:srgbClr val="60D5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2678;p59"/>
            <p:cNvSpPr/>
            <p:nvPr/>
          </p:nvSpPr>
          <p:spPr>
            <a:xfrm rot="-1927300">
              <a:off x="534992" y="602803"/>
              <a:ext cx="186213" cy="168160"/>
            </a:xfrm>
            <a:custGeom>
              <a:avLst/>
              <a:gdLst/>
              <a:ahLst/>
              <a:cxnLst/>
              <a:rect l="l" t="t" r="r" b="b"/>
              <a:pathLst>
                <a:path w="5797" h="5235" extrusionOk="0">
                  <a:moveTo>
                    <a:pt x="1" y="1"/>
                  </a:moveTo>
                  <a:lnTo>
                    <a:pt x="1" y="1"/>
                  </a:lnTo>
                  <a:cubicBezTo>
                    <a:pt x="223" y="729"/>
                    <a:pt x="1173" y="5004"/>
                    <a:pt x="2218" y="5226"/>
                  </a:cubicBezTo>
                  <a:cubicBezTo>
                    <a:pt x="2249" y="5232"/>
                    <a:pt x="2281" y="5235"/>
                    <a:pt x="2313" y="5235"/>
                  </a:cubicBezTo>
                  <a:cubicBezTo>
                    <a:pt x="3493" y="5235"/>
                    <a:pt x="5365" y="1404"/>
                    <a:pt x="5796" y="602"/>
                  </a:cubicBezTo>
                  <a:lnTo>
                    <a:pt x="1" y="1"/>
                  </a:lnTo>
                  <a:close/>
                </a:path>
              </a:pathLst>
            </a:custGeom>
            <a:solidFill>
              <a:srgbClr val="F077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2679;p59"/>
            <p:cNvSpPr/>
            <p:nvPr/>
          </p:nvSpPr>
          <p:spPr>
            <a:xfrm rot="-1927300">
              <a:off x="812711" y="396437"/>
              <a:ext cx="181105" cy="181330"/>
            </a:xfrm>
            <a:custGeom>
              <a:avLst/>
              <a:gdLst/>
              <a:ahLst/>
              <a:cxnLst/>
              <a:rect l="l" t="t" r="r" b="b"/>
              <a:pathLst>
                <a:path w="5638" h="5645" extrusionOk="0">
                  <a:moveTo>
                    <a:pt x="5638" y="0"/>
                  </a:moveTo>
                  <a:lnTo>
                    <a:pt x="1" y="1615"/>
                  </a:lnTo>
                  <a:cubicBezTo>
                    <a:pt x="494" y="2202"/>
                    <a:pt x="2852" y="5645"/>
                    <a:pt x="3940" y="5645"/>
                  </a:cubicBezTo>
                  <a:cubicBezTo>
                    <a:pt x="3968" y="5645"/>
                    <a:pt x="3996" y="5642"/>
                    <a:pt x="4023" y="5637"/>
                  </a:cubicBezTo>
                  <a:cubicBezTo>
                    <a:pt x="5194" y="5416"/>
                    <a:pt x="5511" y="950"/>
                    <a:pt x="5638" y="0"/>
                  </a:cubicBezTo>
                  <a:close/>
                </a:path>
              </a:pathLst>
            </a:custGeom>
            <a:solidFill>
              <a:srgbClr val="FFCF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2680;p59"/>
            <p:cNvSpPr/>
            <p:nvPr/>
          </p:nvSpPr>
          <p:spPr>
            <a:xfrm rot="-1927300">
              <a:off x="-396463" y="-6199"/>
              <a:ext cx="1851012" cy="637016"/>
            </a:xfrm>
            <a:custGeom>
              <a:avLst/>
              <a:gdLst/>
              <a:ahLst/>
              <a:cxnLst/>
              <a:rect l="l" t="t" r="r" b="b"/>
              <a:pathLst>
                <a:path w="57624" h="19831" extrusionOk="0">
                  <a:moveTo>
                    <a:pt x="57065" y="1"/>
                  </a:moveTo>
                  <a:cubicBezTo>
                    <a:pt x="56945" y="1"/>
                    <a:pt x="56827" y="57"/>
                    <a:pt x="56750" y="191"/>
                  </a:cubicBezTo>
                  <a:cubicBezTo>
                    <a:pt x="54248" y="4593"/>
                    <a:pt x="51113" y="8647"/>
                    <a:pt x="47218" y="11941"/>
                  </a:cubicBezTo>
                  <a:cubicBezTo>
                    <a:pt x="43956" y="14696"/>
                    <a:pt x="40187" y="16818"/>
                    <a:pt x="36070" y="17989"/>
                  </a:cubicBezTo>
                  <a:cubicBezTo>
                    <a:pt x="33648" y="18690"/>
                    <a:pt x="31124" y="19036"/>
                    <a:pt x="28596" y="19036"/>
                  </a:cubicBezTo>
                  <a:cubicBezTo>
                    <a:pt x="27124" y="19036"/>
                    <a:pt x="25651" y="18919"/>
                    <a:pt x="24194" y="18686"/>
                  </a:cubicBezTo>
                  <a:cubicBezTo>
                    <a:pt x="20077" y="18021"/>
                    <a:pt x="16150" y="16438"/>
                    <a:pt x="12572" y="14284"/>
                  </a:cubicBezTo>
                  <a:cubicBezTo>
                    <a:pt x="8581" y="11814"/>
                    <a:pt x="5066" y="8615"/>
                    <a:pt x="2089" y="5037"/>
                  </a:cubicBezTo>
                  <a:cubicBezTo>
                    <a:pt x="1678" y="4530"/>
                    <a:pt x="1298" y="4055"/>
                    <a:pt x="918" y="3548"/>
                  </a:cubicBezTo>
                  <a:cubicBezTo>
                    <a:pt x="821" y="3423"/>
                    <a:pt x="689" y="3371"/>
                    <a:pt x="562" y="3371"/>
                  </a:cubicBezTo>
                  <a:cubicBezTo>
                    <a:pt x="271" y="3371"/>
                    <a:pt x="1" y="3642"/>
                    <a:pt x="221" y="3928"/>
                  </a:cubicBezTo>
                  <a:cubicBezTo>
                    <a:pt x="3198" y="7792"/>
                    <a:pt x="6681" y="11275"/>
                    <a:pt x="10703" y="13999"/>
                  </a:cubicBezTo>
                  <a:cubicBezTo>
                    <a:pt x="14314" y="16438"/>
                    <a:pt x="18336" y="18274"/>
                    <a:pt x="22579" y="19193"/>
                  </a:cubicBezTo>
                  <a:cubicBezTo>
                    <a:pt x="24556" y="19616"/>
                    <a:pt x="26580" y="19830"/>
                    <a:pt x="28604" y="19830"/>
                  </a:cubicBezTo>
                  <a:cubicBezTo>
                    <a:pt x="30665" y="19830"/>
                    <a:pt x="32727" y="19608"/>
                    <a:pt x="34740" y="19161"/>
                  </a:cubicBezTo>
                  <a:cubicBezTo>
                    <a:pt x="38952" y="18211"/>
                    <a:pt x="42911" y="16279"/>
                    <a:pt x="46363" y="13651"/>
                  </a:cubicBezTo>
                  <a:cubicBezTo>
                    <a:pt x="50385" y="10579"/>
                    <a:pt x="53678" y="6684"/>
                    <a:pt x="56338" y="2408"/>
                  </a:cubicBezTo>
                  <a:cubicBezTo>
                    <a:pt x="56718" y="1806"/>
                    <a:pt x="57099" y="1205"/>
                    <a:pt x="57447" y="603"/>
                  </a:cubicBezTo>
                  <a:cubicBezTo>
                    <a:pt x="57623" y="294"/>
                    <a:pt x="57339" y="1"/>
                    <a:pt x="57065" y="1"/>
                  </a:cubicBezTo>
                  <a:close/>
                </a:path>
              </a:pathLst>
            </a:custGeom>
            <a:solidFill>
              <a:srgbClr val="0035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5" name="Rounded Rectangle 54"/>
          <p:cNvSpPr/>
          <p:nvPr/>
        </p:nvSpPr>
        <p:spPr>
          <a:xfrm>
            <a:off x="762670" y="3296143"/>
            <a:ext cx="6514500" cy="2100775"/>
          </a:xfrm>
          <a:prstGeom prst="roundRect">
            <a:avLst/>
          </a:prstGeom>
          <a:solidFill>
            <a:schemeClr val="bg1">
              <a:lumMod val="95000"/>
            </a:schemeClr>
          </a:solidFill>
          <a:ln w="19050">
            <a:solidFill>
              <a:schemeClr val="tx2">
                <a:lumMod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800" b="1" dirty="0" smtClean="0">
                <a:solidFill>
                  <a:srgbClr val="39447A"/>
                </a:solidFill>
                <a:latin typeface="Times New Roman" pitchFamily="18" charset="0"/>
                <a:cs typeface="Times New Roman" pitchFamily="18" charset="0"/>
              </a:rPr>
              <a:t>Bước 1: </a:t>
            </a:r>
            <a:r>
              <a:rPr lang="en-US" sz="2800" dirty="0" err="1" smtClean="0">
                <a:solidFill>
                  <a:srgbClr val="39447A"/>
                </a:solidFill>
                <a:latin typeface="Times New Roman" pitchFamily="18" charset="0"/>
                <a:cs typeface="Times New Roman" pitchFamily="18" charset="0"/>
              </a:rPr>
              <a:t>Nhỏ</a:t>
            </a:r>
            <a:r>
              <a:rPr lang="en-US" sz="2800" dirty="0" smtClean="0">
                <a:solidFill>
                  <a:srgbClr val="39447A"/>
                </a:solidFill>
                <a:latin typeface="Times New Roman" pitchFamily="18" charset="0"/>
                <a:cs typeface="Times New Roman" pitchFamily="18" charset="0"/>
              </a:rPr>
              <a:t> </a:t>
            </a:r>
            <a:r>
              <a:rPr lang="en-US" sz="2800" dirty="0">
                <a:solidFill>
                  <a:srgbClr val="39447A"/>
                </a:solidFill>
                <a:latin typeface="Times New Roman" pitchFamily="18" charset="0"/>
                <a:cs typeface="Times New Roman" pitchFamily="18" charset="0"/>
              </a:rPr>
              <a:t>1ml dung </a:t>
            </a:r>
            <a:r>
              <a:rPr lang="en-US" sz="2800" dirty="0" err="1">
                <a:solidFill>
                  <a:srgbClr val="39447A"/>
                </a:solidFill>
                <a:latin typeface="Times New Roman" pitchFamily="18" charset="0"/>
                <a:cs typeface="Times New Roman" pitchFamily="18" charset="0"/>
              </a:rPr>
              <a:t>dịch</a:t>
            </a:r>
            <a:r>
              <a:rPr lang="en-US" sz="2800" dirty="0">
                <a:solidFill>
                  <a:srgbClr val="39447A"/>
                </a:solidFill>
                <a:latin typeface="Times New Roman" pitchFamily="18" charset="0"/>
                <a:cs typeface="Times New Roman" pitchFamily="18" charset="0"/>
              </a:rPr>
              <a:t> </a:t>
            </a:r>
            <a:r>
              <a:rPr lang="en-US" sz="2800" dirty="0" err="1">
                <a:solidFill>
                  <a:srgbClr val="39447A"/>
                </a:solidFill>
                <a:latin typeface="Times New Roman" pitchFamily="18" charset="0"/>
                <a:cs typeface="Times New Roman" pitchFamily="18" charset="0"/>
              </a:rPr>
              <a:t>nước</a:t>
            </a:r>
            <a:r>
              <a:rPr lang="en-US" sz="2800" dirty="0">
                <a:solidFill>
                  <a:srgbClr val="39447A"/>
                </a:solidFill>
                <a:latin typeface="Times New Roman" pitchFamily="18" charset="0"/>
                <a:cs typeface="Times New Roman" pitchFamily="18" charset="0"/>
              </a:rPr>
              <a:t> </a:t>
            </a:r>
            <a:r>
              <a:rPr lang="en-US" sz="2800" dirty="0" err="1">
                <a:solidFill>
                  <a:srgbClr val="39447A"/>
                </a:solidFill>
                <a:latin typeface="Times New Roman" pitchFamily="18" charset="0"/>
                <a:cs typeface="Times New Roman" pitchFamily="18" charset="0"/>
              </a:rPr>
              <a:t>muối</a:t>
            </a:r>
            <a:r>
              <a:rPr lang="en-US" sz="2800" dirty="0">
                <a:solidFill>
                  <a:srgbClr val="39447A"/>
                </a:solidFill>
                <a:latin typeface="Times New Roman" pitchFamily="18" charset="0"/>
                <a:cs typeface="Times New Roman" pitchFamily="18" charset="0"/>
              </a:rPr>
              <a:t> </a:t>
            </a:r>
            <a:r>
              <a:rPr lang="en-US" sz="2800" dirty="0" err="1">
                <a:solidFill>
                  <a:srgbClr val="39447A"/>
                </a:solidFill>
                <a:latin typeface="Times New Roman" pitchFamily="18" charset="0"/>
                <a:cs typeface="Times New Roman" pitchFamily="18" charset="0"/>
              </a:rPr>
              <a:t>vào</a:t>
            </a:r>
            <a:r>
              <a:rPr lang="en-US" sz="2800" dirty="0">
                <a:solidFill>
                  <a:srgbClr val="39447A"/>
                </a:solidFill>
                <a:latin typeface="Times New Roman" pitchFamily="18" charset="0"/>
                <a:cs typeface="Times New Roman" pitchFamily="18" charset="0"/>
              </a:rPr>
              <a:t> </a:t>
            </a:r>
            <a:r>
              <a:rPr lang="en-US" sz="2800" dirty="0" err="1">
                <a:solidFill>
                  <a:srgbClr val="39447A"/>
                </a:solidFill>
                <a:latin typeface="Times New Roman" pitchFamily="18" charset="0"/>
                <a:cs typeface="Times New Roman" pitchFamily="18" charset="0"/>
              </a:rPr>
              <a:t>bát</a:t>
            </a:r>
            <a:r>
              <a:rPr lang="en-US" sz="2800" dirty="0">
                <a:solidFill>
                  <a:srgbClr val="39447A"/>
                </a:solidFill>
                <a:latin typeface="Times New Roman" pitchFamily="18" charset="0"/>
                <a:cs typeface="Times New Roman" pitchFamily="18" charset="0"/>
              </a:rPr>
              <a:t> </a:t>
            </a:r>
            <a:r>
              <a:rPr lang="en-US" sz="2800" dirty="0" err="1">
                <a:solidFill>
                  <a:srgbClr val="39447A"/>
                </a:solidFill>
                <a:latin typeface="Times New Roman" pitchFamily="18" charset="0"/>
                <a:cs typeface="Times New Roman" pitchFamily="18" charset="0"/>
              </a:rPr>
              <a:t>sứ</a:t>
            </a:r>
            <a:r>
              <a:rPr lang="en-US" sz="2800" dirty="0">
                <a:solidFill>
                  <a:srgbClr val="39447A"/>
                </a:solidFill>
                <a:latin typeface="Times New Roman" pitchFamily="18" charset="0"/>
                <a:cs typeface="Times New Roman" pitchFamily="18" charset="0"/>
              </a:rPr>
              <a:t>.</a:t>
            </a:r>
          </a:p>
          <a:p>
            <a:r>
              <a:rPr lang="vi-VN" sz="2800" b="1" dirty="0" smtClean="0">
                <a:solidFill>
                  <a:srgbClr val="39447A"/>
                </a:solidFill>
                <a:latin typeface="Times New Roman" pitchFamily="18" charset="0"/>
                <a:cs typeface="Times New Roman" pitchFamily="18" charset="0"/>
              </a:rPr>
              <a:t>Bước 2: </a:t>
            </a:r>
            <a:r>
              <a:rPr lang="en-US" sz="2800" dirty="0" err="1" smtClean="0">
                <a:solidFill>
                  <a:srgbClr val="39447A"/>
                </a:solidFill>
                <a:latin typeface="Times New Roman" pitchFamily="18" charset="0"/>
                <a:cs typeface="Times New Roman" pitchFamily="18" charset="0"/>
              </a:rPr>
              <a:t>Đun</a:t>
            </a:r>
            <a:r>
              <a:rPr lang="en-US" sz="2800" dirty="0" smtClean="0">
                <a:solidFill>
                  <a:srgbClr val="39447A"/>
                </a:solidFill>
                <a:latin typeface="Times New Roman" pitchFamily="18" charset="0"/>
                <a:cs typeface="Times New Roman" pitchFamily="18" charset="0"/>
              </a:rPr>
              <a:t> </a:t>
            </a:r>
            <a:r>
              <a:rPr lang="en-US" sz="2800" dirty="0" err="1">
                <a:solidFill>
                  <a:srgbClr val="39447A"/>
                </a:solidFill>
                <a:latin typeface="Times New Roman" pitchFamily="18" charset="0"/>
                <a:cs typeface="Times New Roman" pitchFamily="18" charset="0"/>
              </a:rPr>
              <a:t>nóng</a:t>
            </a:r>
            <a:r>
              <a:rPr lang="en-US" sz="2800" dirty="0">
                <a:solidFill>
                  <a:srgbClr val="39447A"/>
                </a:solidFill>
                <a:latin typeface="Times New Roman" pitchFamily="18" charset="0"/>
                <a:cs typeface="Times New Roman" pitchFamily="18" charset="0"/>
              </a:rPr>
              <a:t> </a:t>
            </a:r>
            <a:r>
              <a:rPr lang="en-US" sz="2800" dirty="0" err="1">
                <a:solidFill>
                  <a:srgbClr val="39447A"/>
                </a:solidFill>
                <a:latin typeface="Times New Roman" pitchFamily="18" charset="0"/>
                <a:cs typeface="Times New Roman" pitchFamily="18" charset="0"/>
              </a:rPr>
              <a:t>bát</a:t>
            </a:r>
            <a:r>
              <a:rPr lang="en-US" sz="2800" dirty="0">
                <a:solidFill>
                  <a:srgbClr val="39447A"/>
                </a:solidFill>
                <a:latin typeface="Times New Roman" pitchFamily="18" charset="0"/>
                <a:cs typeface="Times New Roman" pitchFamily="18" charset="0"/>
              </a:rPr>
              <a:t> </a:t>
            </a:r>
            <a:r>
              <a:rPr lang="en-US" sz="2800" dirty="0" err="1">
                <a:solidFill>
                  <a:srgbClr val="39447A"/>
                </a:solidFill>
                <a:latin typeface="Times New Roman" pitchFamily="18" charset="0"/>
                <a:cs typeface="Times New Roman" pitchFamily="18" charset="0"/>
              </a:rPr>
              <a:t>sứ</a:t>
            </a:r>
            <a:r>
              <a:rPr lang="en-US" sz="2800" dirty="0">
                <a:solidFill>
                  <a:srgbClr val="39447A"/>
                </a:solidFill>
                <a:latin typeface="Times New Roman" pitchFamily="18" charset="0"/>
                <a:cs typeface="Times New Roman" pitchFamily="18" charset="0"/>
              </a:rPr>
              <a:t> </a:t>
            </a:r>
            <a:r>
              <a:rPr lang="en-US" sz="2800" dirty="0" err="1">
                <a:solidFill>
                  <a:srgbClr val="39447A"/>
                </a:solidFill>
                <a:latin typeface="Times New Roman" pitchFamily="18" charset="0"/>
                <a:cs typeface="Times New Roman" pitchFamily="18" charset="0"/>
              </a:rPr>
              <a:t>trên</a:t>
            </a:r>
            <a:r>
              <a:rPr lang="en-US" sz="2800" dirty="0">
                <a:solidFill>
                  <a:srgbClr val="39447A"/>
                </a:solidFill>
                <a:latin typeface="Times New Roman" pitchFamily="18" charset="0"/>
                <a:cs typeface="Times New Roman" pitchFamily="18" charset="0"/>
              </a:rPr>
              <a:t> </a:t>
            </a:r>
            <a:r>
              <a:rPr lang="en-US" sz="2800" dirty="0" err="1">
                <a:solidFill>
                  <a:srgbClr val="39447A"/>
                </a:solidFill>
                <a:latin typeface="Times New Roman" pitchFamily="18" charset="0"/>
                <a:cs typeface="Times New Roman" pitchFamily="18" charset="0"/>
              </a:rPr>
              <a:t>ngọn</a:t>
            </a:r>
            <a:r>
              <a:rPr lang="en-US" sz="2800" dirty="0">
                <a:solidFill>
                  <a:srgbClr val="39447A"/>
                </a:solidFill>
                <a:latin typeface="Times New Roman" pitchFamily="18" charset="0"/>
                <a:cs typeface="Times New Roman" pitchFamily="18" charset="0"/>
              </a:rPr>
              <a:t> </a:t>
            </a:r>
            <a:r>
              <a:rPr lang="en-US" sz="2800" dirty="0" err="1">
                <a:solidFill>
                  <a:srgbClr val="39447A"/>
                </a:solidFill>
                <a:latin typeface="Times New Roman" pitchFamily="18" charset="0"/>
                <a:cs typeface="Times New Roman" pitchFamily="18" charset="0"/>
              </a:rPr>
              <a:t>lửa</a:t>
            </a:r>
            <a:r>
              <a:rPr lang="en-US" sz="2800" dirty="0">
                <a:solidFill>
                  <a:srgbClr val="39447A"/>
                </a:solidFill>
                <a:latin typeface="Times New Roman" pitchFamily="18" charset="0"/>
                <a:cs typeface="Times New Roman" pitchFamily="18" charset="0"/>
              </a:rPr>
              <a:t> </a:t>
            </a:r>
            <a:r>
              <a:rPr lang="en-US" sz="2800" dirty="0" err="1">
                <a:solidFill>
                  <a:srgbClr val="39447A"/>
                </a:solidFill>
                <a:latin typeface="Times New Roman" pitchFamily="18" charset="0"/>
                <a:cs typeface="Times New Roman" pitchFamily="18" charset="0"/>
              </a:rPr>
              <a:t>đèn</a:t>
            </a:r>
            <a:r>
              <a:rPr lang="en-US" sz="2800" dirty="0">
                <a:solidFill>
                  <a:srgbClr val="39447A"/>
                </a:solidFill>
                <a:latin typeface="Times New Roman" pitchFamily="18" charset="0"/>
                <a:cs typeface="Times New Roman" pitchFamily="18" charset="0"/>
              </a:rPr>
              <a:t> </a:t>
            </a:r>
            <a:r>
              <a:rPr lang="en-US" sz="2800" dirty="0" err="1">
                <a:solidFill>
                  <a:srgbClr val="39447A"/>
                </a:solidFill>
                <a:latin typeface="Times New Roman" pitchFamily="18" charset="0"/>
                <a:cs typeface="Times New Roman" pitchFamily="18" charset="0"/>
              </a:rPr>
              <a:t>cồn</a:t>
            </a:r>
            <a:r>
              <a:rPr lang="en-US" sz="2800" dirty="0">
                <a:solidFill>
                  <a:srgbClr val="39447A"/>
                </a:solidFill>
                <a:latin typeface="Times New Roman" pitchFamily="18" charset="0"/>
                <a:cs typeface="Times New Roman" pitchFamily="18" charset="0"/>
              </a:rPr>
              <a:t> </a:t>
            </a:r>
            <a:r>
              <a:rPr lang="en-US" sz="2800" dirty="0" err="1">
                <a:solidFill>
                  <a:srgbClr val="39447A"/>
                </a:solidFill>
                <a:latin typeface="Times New Roman" pitchFamily="18" charset="0"/>
                <a:cs typeface="Times New Roman" pitchFamily="18" charset="0"/>
              </a:rPr>
              <a:t>để</a:t>
            </a:r>
            <a:r>
              <a:rPr lang="en-US" sz="2800" dirty="0">
                <a:solidFill>
                  <a:srgbClr val="39447A"/>
                </a:solidFill>
                <a:latin typeface="Times New Roman" pitchFamily="18" charset="0"/>
                <a:cs typeface="Times New Roman" pitchFamily="18" charset="0"/>
              </a:rPr>
              <a:t> </a:t>
            </a:r>
            <a:r>
              <a:rPr lang="en-US" sz="2800" dirty="0" err="1">
                <a:solidFill>
                  <a:srgbClr val="39447A"/>
                </a:solidFill>
                <a:latin typeface="Times New Roman" pitchFamily="18" charset="0"/>
                <a:cs typeface="Times New Roman" pitchFamily="18" charset="0"/>
              </a:rPr>
              <a:t>nước</a:t>
            </a:r>
            <a:r>
              <a:rPr lang="en-US" sz="2800" dirty="0">
                <a:solidFill>
                  <a:srgbClr val="39447A"/>
                </a:solidFill>
                <a:latin typeface="Times New Roman" pitchFamily="18" charset="0"/>
                <a:cs typeface="Times New Roman" pitchFamily="18" charset="0"/>
              </a:rPr>
              <a:t> bay </a:t>
            </a:r>
            <a:r>
              <a:rPr lang="en-US" sz="2800" dirty="0" err="1">
                <a:solidFill>
                  <a:srgbClr val="39447A"/>
                </a:solidFill>
                <a:latin typeface="Times New Roman" pitchFamily="18" charset="0"/>
                <a:cs typeface="Times New Roman" pitchFamily="18" charset="0"/>
              </a:rPr>
              <a:t>hơi</a:t>
            </a:r>
            <a:r>
              <a:rPr lang="en-US" sz="2800" dirty="0">
                <a:solidFill>
                  <a:srgbClr val="39447A"/>
                </a:solidFill>
                <a:latin typeface="Times New Roman" pitchFamily="18" charset="0"/>
                <a:cs typeface="Times New Roman" pitchFamily="18" charset="0"/>
              </a:rPr>
              <a:t> </a:t>
            </a:r>
            <a:r>
              <a:rPr lang="en-US" sz="2800" dirty="0" err="1">
                <a:solidFill>
                  <a:srgbClr val="39447A"/>
                </a:solidFill>
                <a:latin typeface="Times New Roman" pitchFamily="18" charset="0"/>
                <a:cs typeface="Times New Roman" pitchFamily="18" charset="0"/>
              </a:rPr>
              <a:t>hết</a:t>
            </a:r>
            <a:r>
              <a:rPr lang="en-US" sz="2800" dirty="0">
                <a:solidFill>
                  <a:srgbClr val="39447A"/>
                </a:solidFill>
                <a:latin typeface="Times New Roman" pitchFamily="18" charset="0"/>
                <a:cs typeface="Times New Roman" pitchFamily="18" charset="0"/>
              </a:rPr>
              <a:t>. </a:t>
            </a:r>
          </a:p>
        </p:txBody>
      </p:sp>
      <p:sp>
        <p:nvSpPr>
          <p:cNvPr id="4" name="Rectangle 3"/>
          <p:cNvSpPr/>
          <p:nvPr/>
        </p:nvSpPr>
        <p:spPr>
          <a:xfrm>
            <a:off x="455717" y="1276319"/>
            <a:ext cx="6821451" cy="830997"/>
          </a:xfrm>
          <a:prstGeom prst="rect">
            <a:avLst/>
          </a:prstGeom>
        </p:spPr>
        <p:txBody>
          <a:bodyPr wrap="square">
            <a:spAutoFit/>
          </a:bodyPr>
          <a:lstStyle/>
          <a:p>
            <a:pPr algn="just">
              <a:spcBef>
                <a:spcPts val="600"/>
              </a:spcBef>
            </a:pPr>
            <a:r>
              <a:rPr lang="en-US" sz="2400" b="1" dirty="0" err="1">
                <a:solidFill>
                  <a:srgbClr val="C00000"/>
                </a:solidFill>
                <a:latin typeface="Times New Roman" pitchFamily="18" charset="0"/>
                <a:ea typeface="Calibri" panose="020F0502020204030204" pitchFamily="34" charset="0"/>
                <a:cs typeface="Times New Roman" pitchFamily="18" charset="0"/>
              </a:rPr>
              <a:t>Tách</a:t>
            </a:r>
            <a:r>
              <a:rPr lang="en-US" sz="2400" b="1" dirty="0">
                <a:solidFill>
                  <a:srgbClr val="C00000"/>
                </a:solidFill>
                <a:latin typeface="Times New Roman" pitchFamily="18" charset="0"/>
                <a:ea typeface="Calibri" panose="020F0502020204030204" pitchFamily="34" charset="0"/>
                <a:cs typeface="Times New Roman" pitchFamily="18" charset="0"/>
              </a:rPr>
              <a:t> </a:t>
            </a:r>
            <a:r>
              <a:rPr lang="en-US" sz="2400" b="1" dirty="0" err="1">
                <a:solidFill>
                  <a:srgbClr val="C00000"/>
                </a:solidFill>
                <a:latin typeface="Times New Roman" pitchFamily="18" charset="0"/>
                <a:ea typeface="Calibri" panose="020F0502020204030204" pitchFamily="34" charset="0"/>
                <a:cs typeface="Times New Roman" pitchFamily="18" charset="0"/>
              </a:rPr>
              <a:t>muối</a:t>
            </a:r>
            <a:r>
              <a:rPr lang="en-US" sz="2400" b="1" dirty="0">
                <a:solidFill>
                  <a:srgbClr val="C00000"/>
                </a:solidFill>
                <a:latin typeface="Times New Roman" pitchFamily="18" charset="0"/>
                <a:ea typeface="Calibri" panose="020F0502020204030204" pitchFamily="34" charset="0"/>
                <a:cs typeface="Times New Roman" pitchFamily="18" charset="0"/>
              </a:rPr>
              <a:t> </a:t>
            </a:r>
            <a:r>
              <a:rPr lang="en-US" sz="2400" b="1" dirty="0" err="1">
                <a:solidFill>
                  <a:srgbClr val="C00000"/>
                </a:solidFill>
                <a:latin typeface="Times New Roman" pitchFamily="18" charset="0"/>
                <a:ea typeface="Calibri" panose="020F0502020204030204" pitchFamily="34" charset="0"/>
                <a:cs typeface="Times New Roman" pitchFamily="18" charset="0"/>
              </a:rPr>
              <a:t>ra</a:t>
            </a:r>
            <a:r>
              <a:rPr lang="en-US" sz="2400" b="1" dirty="0">
                <a:solidFill>
                  <a:srgbClr val="C00000"/>
                </a:solidFill>
                <a:latin typeface="Times New Roman" pitchFamily="18" charset="0"/>
                <a:ea typeface="Calibri" panose="020F0502020204030204" pitchFamily="34" charset="0"/>
                <a:cs typeface="Times New Roman" pitchFamily="18" charset="0"/>
              </a:rPr>
              <a:t> </a:t>
            </a:r>
            <a:r>
              <a:rPr lang="en-US" sz="2400" b="1" dirty="0" err="1">
                <a:solidFill>
                  <a:srgbClr val="C00000"/>
                </a:solidFill>
                <a:latin typeface="Times New Roman" pitchFamily="18" charset="0"/>
                <a:ea typeface="Calibri" panose="020F0502020204030204" pitchFamily="34" charset="0"/>
                <a:cs typeface="Times New Roman" pitchFamily="18" charset="0"/>
              </a:rPr>
              <a:t>khỏi</a:t>
            </a:r>
            <a:r>
              <a:rPr lang="en-US" sz="2400" b="1" dirty="0">
                <a:solidFill>
                  <a:srgbClr val="C00000"/>
                </a:solidFill>
                <a:latin typeface="Times New Roman" pitchFamily="18" charset="0"/>
                <a:ea typeface="Calibri" panose="020F0502020204030204" pitchFamily="34" charset="0"/>
                <a:cs typeface="Times New Roman" pitchFamily="18" charset="0"/>
              </a:rPr>
              <a:t> dung </a:t>
            </a:r>
            <a:r>
              <a:rPr lang="en-US" sz="2400" b="1" dirty="0" err="1">
                <a:solidFill>
                  <a:srgbClr val="C00000"/>
                </a:solidFill>
                <a:latin typeface="Times New Roman" pitchFamily="18" charset="0"/>
                <a:ea typeface="Calibri" panose="020F0502020204030204" pitchFamily="34" charset="0"/>
                <a:cs typeface="Times New Roman" pitchFamily="18" charset="0"/>
              </a:rPr>
              <a:t>dịch</a:t>
            </a:r>
            <a:r>
              <a:rPr lang="en-US" sz="2400" b="1" dirty="0">
                <a:solidFill>
                  <a:srgbClr val="C00000"/>
                </a:solidFill>
                <a:latin typeface="Times New Roman" pitchFamily="18" charset="0"/>
                <a:ea typeface="Calibri" panose="020F0502020204030204" pitchFamily="34" charset="0"/>
                <a:cs typeface="Times New Roman" pitchFamily="18" charset="0"/>
              </a:rPr>
              <a:t> </a:t>
            </a:r>
            <a:r>
              <a:rPr lang="en-US" sz="2400" b="1" dirty="0" err="1">
                <a:solidFill>
                  <a:srgbClr val="C00000"/>
                </a:solidFill>
                <a:latin typeface="Times New Roman" pitchFamily="18" charset="0"/>
                <a:ea typeface="Calibri" panose="020F0502020204030204" pitchFamily="34" charset="0"/>
                <a:cs typeface="Times New Roman" pitchFamily="18" charset="0"/>
              </a:rPr>
              <a:t>nước</a:t>
            </a:r>
            <a:r>
              <a:rPr lang="en-US" sz="2400" b="1" dirty="0">
                <a:solidFill>
                  <a:srgbClr val="C00000"/>
                </a:solidFill>
                <a:latin typeface="Times New Roman" pitchFamily="18" charset="0"/>
                <a:ea typeface="Calibri" panose="020F0502020204030204" pitchFamily="34" charset="0"/>
                <a:cs typeface="Times New Roman" pitchFamily="18" charset="0"/>
              </a:rPr>
              <a:t> </a:t>
            </a:r>
            <a:r>
              <a:rPr lang="en-US" sz="2400" b="1" dirty="0" err="1">
                <a:solidFill>
                  <a:srgbClr val="C00000"/>
                </a:solidFill>
                <a:latin typeface="Times New Roman" pitchFamily="18" charset="0"/>
                <a:ea typeface="Calibri" panose="020F0502020204030204" pitchFamily="34" charset="0"/>
                <a:cs typeface="Times New Roman" pitchFamily="18" charset="0"/>
              </a:rPr>
              <a:t>muối</a:t>
            </a:r>
            <a:r>
              <a:rPr lang="en-US" sz="2400" b="1" dirty="0">
                <a:solidFill>
                  <a:srgbClr val="C00000"/>
                </a:solidFill>
                <a:latin typeface="Times New Roman" pitchFamily="18" charset="0"/>
                <a:ea typeface="Calibri" panose="020F0502020204030204" pitchFamily="34" charset="0"/>
                <a:cs typeface="Times New Roman" pitchFamily="18" charset="0"/>
              </a:rPr>
              <a:t> </a:t>
            </a:r>
            <a:r>
              <a:rPr lang="en-US" sz="2400" b="1" dirty="0" err="1">
                <a:solidFill>
                  <a:srgbClr val="C00000"/>
                </a:solidFill>
                <a:latin typeface="Times New Roman" pitchFamily="18" charset="0"/>
                <a:ea typeface="Calibri" panose="020F0502020204030204" pitchFamily="34" charset="0"/>
                <a:cs typeface="Times New Roman" pitchFamily="18" charset="0"/>
              </a:rPr>
              <a:t>bằng</a:t>
            </a:r>
            <a:r>
              <a:rPr lang="en-US" sz="2400" b="1" dirty="0">
                <a:solidFill>
                  <a:srgbClr val="C00000"/>
                </a:solidFill>
                <a:latin typeface="Times New Roman" pitchFamily="18" charset="0"/>
                <a:ea typeface="Calibri" panose="020F0502020204030204" pitchFamily="34" charset="0"/>
                <a:cs typeface="Times New Roman" pitchFamily="18" charset="0"/>
              </a:rPr>
              <a:t> </a:t>
            </a:r>
            <a:r>
              <a:rPr lang="en-US" sz="2400" b="1" dirty="0" err="1">
                <a:solidFill>
                  <a:srgbClr val="C00000"/>
                </a:solidFill>
                <a:latin typeface="Times New Roman" pitchFamily="18" charset="0"/>
                <a:ea typeface="Calibri" panose="020F0502020204030204" pitchFamily="34" charset="0"/>
                <a:cs typeface="Times New Roman" pitchFamily="18" charset="0"/>
              </a:rPr>
              <a:t>cách</a:t>
            </a:r>
            <a:r>
              <a:rPr lang="en-US" sz="2400" b="1" dirty="0">
                <a:solidFill>
                  <a:srgbClr val="C00000"/>
                </a:solidFill>
                <a:latin typeface="Times New Roman" pitchFamily="18" charset="0"/>
                <a:ea typeface="Calibri" panose="020F0502020204030204" pitchFamily="34" charset="0"/>
                <a:cs typeface="Times New Roman" pitchFamily="18" charset="0"/>
              </a:rPr>
              <a:t> </a:t>
            </a:r>
            <a:r>
              <a:rPr lang="en-US" sz="2400" b="1" dirty="0" err="1">
                <a:solidFill>
                  <a:srgbClr val="C00000"/>
                </a:solidFill>
                <a:latin typeface="Times New Roman" pitchFamily="18" charset="0"/>
                <a:ea typeface="Calibri" panose="020F0502020204030204" pitchFamily="34" charset="0"/>
                <a:cs typeface="Times New Roman" pitchFamily="18" charset="0"/>
              </a:rPr>
              <a:t>cô</a:t>
            </a:r>
            <a:r>
              <a:rPr lang="en-US" sz="2400" b="1" dirty="0">
                <a:solidFill>
                  <a:srgbClr val="C00000"/>
                </a:solidFill>
                <a:latin typeface="Times New Roman" pitchFamily="18" charset="0"/>
                <a:ea typeface="Calibri" panose="020F0502020204030204" pitchFamily="34" charset="0"/>
                <a:cs typeface="Times New Roman" pitchFamily="18" charset="0"/>
              </a:rPr>
              <a:t> </a:t>
            </a:r>
            <a:r>
              <a:rPr lang="en-US" sz="2400" b="1" dirty="0" err="1">
                <a:solidFill>
                  <a:srgbClr val="C00000"/>
                </a:solidFill>
                <a:latin typeface="Times New Roman" pitchFamily="18" charset="0"/>
                <a:ea typeface="Calibri" panose="020F0502020204030204" pitchFamily="34" charset="0"/>
                <a:cs typeface="Times New Roman" pitchFamily="18" charset="0"/>
              </a:rPr>
              <a:t>cạn</a:t>
            </a:r>
            <a:r>
              <a:rPr lang="en-US" sz="2400" b="1" dirty="0">
                <a:solidFill>
                  <a:srgbClr val="C00000"/>
                </a:solidFill>
                <a:latin typeface="Times New Roman" pitchFamily="18" charset="0"/>
                <a:ea typeface="Calibri" panose="020F0502020204030204" pitchFamily="34" charset="0"/>
                <a:cs typeface="Times New Roman" pitchFamily="18" charset="0"/>
              </a:rPr>
              <a:t> </a:t>
            </a:r>
            <a:r>
              <a:rPr lang="en-US" sz="2400" b="1" dirty="0" err="1">
                <a:solidFill>
                  <a:srgbClr val="C00000"/>
                </a:solidFill>
                <a:latin typeface="Times New Roman" pitchFamily="18" charset="0"/>
                <a:ea typeface="Calibri" panose="020F0502020204030204" pitchFamily="34" charset="0"/>
                <a:cs typeface="Times New Roman" pitchFamily="18" charset="0"/>
              </a:rPr>
              <a:t>theo</a:t>
            </a:r>
            <a:r>
              <a:rPr lang="en-US" sz="2400" b="1" dirty="0">
                <a:solidFill>
                  <a:srgbClr val="C00000"/>
                </a:solidFill>
                <a:latin typeface="Times New Roman" pitchFamily="18" charset="0"/>
                <a:ea typeface="Calibri" panose="020F0502020204030204" pitchFamily="34" charset="0"/>
                <a:cs typeface="Times New Roman" pitchFamily="18" charset="0"/>
              </a:rPr>
              <a:t> </a:t>
            </a:r>
            <a:r>
              <a:rPr lang="en-US" sz="2400" b="1" dirty="0" err="1">
                <a:solidFill>
                  <a:srgbClr val="C00000"/>
                </a:solidFill>
                <a:latin typeface="Times New Roman" pitchFamily="18" charset="0"/>
                <a:ea typeface="Calibri" panose="020F0502020204030204" pitchFamily="34" charset="0"/>
                <a:cs typeface="Times New Roman" pitchFamily="18" charset="0"/>
              </a:rPr>
              <a:t>các</a:t>
            </a:r>
            <a:r>
              <a:rPr lang="en-US" sz="2400" b="1" dirty="0">
                <a:solidFill>
                  <a:srgbClr val="C00000"/>
                </a:solidFill>
                <a:latin typeface="Times New Roman" pitchFamily="18" charset="0"/>
                <a:ea typeface="Calibri" panose="020F0502020204030204" pitchFamily="34" charset="0"/>
                <a:cs typeface="Times New Roman" pitchFamily="18" charset="0"/>
              </a:rPr>
              <a:t> </a:t>
            </a:r>
            <a:r>
              <a:rPr lang="en-US" sz="2400" b="1" dirty="0" err="1">
                <a:solidFill>
                  <a:srgbClr val="C00000"/>
                </a:solidFill>
                <a:latin typeface="Times New Roman" pitchFamily="18" charset="0"/>
                <a:ea typeface="Calibri" panose="020F0502020204030204" pitchFamily="34" charset="0"/>
                <a:cs typeface="Times New Roman" pitchFamily="18" charset="0"/>
              </a:rPr>
              <a:t>bước</a:t>
            </a:r>
            <a:r>
              <a:rPr lang="en-US" sz="2400" b="1" dirty="0">
                <a:solidFill>
                  <a:srgbClr val="C00000"/>
                </a:solidFill>
                <a:latin typeface="Times New Roman" pitchFamily="18" charset="0"/>
                <a:ea typeface="Calibri" panose="020F0502020204030204" pitchFamily="34" charset="0"/>
                <a:cs typeface="Times New Roman" pitchFamily="18" charset="0"/>
              </a:rPr>
              <a:t> </a:t>
            </a:r>
            <a:r>
              <a:rPr lang="en-US" sz="2400" b="1" dirty="0" err="1">
                <a:solidFill>
                  <a:srgbClr val="C00000"/>
                </a:solidFill>
                <a:latin typeface="Times New Roman" pitchFamily="18" charset="0"/>
                <a:ea typeface="Calibri" panose="020F0502020204030204" pitchFamily="34" charset="0"/>
                <a:cs typeface="Times New Roman" pitchFamily="18" charset="0"/>
              </a:rPr>
              <a:t>sau</a:t>
            </a:r>
            <a:r>
              <a:rPr lang="en-US" sz="2400" b="1" dirty="0">
                <a:solidFill>
                  <a:srgbClr val="C00000"/>
                </a:solidFill>
                <a:latin typeface="Times New Roman" pitchFamily="18" charset="0"/>
                <a:ea typeface="Calibri" panose="020F0502020204030204" pitchFamily="34" charset="0"/>
                <a:cs typeface="Times New Roman" pitchFamily="18" charset="0"/>
              </a:rPr>
              <a:t>:</a:t>
            </a:r>
            <a:endParaRPr lang="en-US" sz="2800" b="1" dirty="0">
              <a:solidFill>
                <a:srgbClr val="C00000"/>
              </a:solidFill>
              <a:effectLst/>
              <a:latin typeface="Times New Roman" pitchFamily="18" charset="0"/>
              <a:ea typeface="Calibri" panose="020F0502020204030204" pitchFamily="34" charset="0"/>
              <a:cs typeface="Times New Roman" pitchFamily="18" charset="0"/>
            </a:endParaRPr>
          </a:p>
        </p:txBody>
      </p:sp>
      <p:pic>
        <p:nvPicPr>
          <p:cNvPr id="56" name="Picture 2" descr="Hình ảnh Dấu Chấm Hỏi, Câu Hỏi Clipart, Dấu Hỏi Sáng Tạo, Nghi Ngờ miễn phí  tải tập tin PNG PSDComment và Vecto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4318" y="2876757"/>
            <a:ext cx="1152831" cy="1009524"/>
          </a:xfrm>
          <a:prstGeom prst="rect">
            <a:avLst/>
          </a:prstGeom>
          <a:noFill/>
          <a:extLst>
            <a:ext uri="{909E8E84-426E-40DD-AFC4-6F175D3DCCD1}">
              <a14:hiddenFill xmlns:a14="http://schemas.microsoft.com/office/drawing/2010/main">
                <a:solidFill>
                  <a:srgbClr val="FFFFFF"/>
                </a:solidFill>
              </a14:hiddenFill>
            </a:ext>
          </a:extLst>
        </p:spPr>
      </p:pic>
      <p:pic>
        <p:nvPicPr>
          <p:cNvPr id="75" name="Picture 74"/>
          <p:cNvPicPr>
            <a:picLocks noChangeAspect="1"/>
          </p:cNvPicPr>
          <p:nvPr/>
        </p:nvPicPr>
        <p:blipFill rotWithShape="1">
          <a:blip r:embed="rId4"/>
          <a:srcRect l="12804"/>
          <a:stretch/>
        </p:blipFill>
        <p:spPr>
          <a:xfrm>
            <a:off x="7815386" y="1829967"/>
            <a:ext cx="4324341" cy="4180689"/>
          </a:xfrm>
          <a:prstGeom prst="rect">
            <a:avLst/>
          </a:prstGeom>
        </p:spPr>
      </p:pic>
      <p:sp>
        <p:nvSpPr>
          <p:cNvPr id="81" name="Google Shape;969;p36"/>
          <p:cNvSpPr txBox="1">
            <a:spLocks noGrp="1"/>
          </p:cNvSpPr>
          <p:nvPr>
            <p:ph type="title"/>
          </p:nvPr>
        </p:nvSpPr>
        <p:spPr>
          <a:xfrm>
            <a:off x="507302" y="423172"/>
            <a:ext cx="5487097" cy="436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vi-VN" dirty="0" smtClean="0"/>
              <a:t>I. CÔ CẠN</a:t>
            </a:r>
            <a:endParaRPr dirty="0"/>
          </a:p>
        </p:txBody>
      </p:sp>
    </p:spTree>
    <p:extLst>
      <p:ext uri="{BB962C8B-B14F-4D97-AF65-F5344CB8AC3E}">
        <p14:creationId xmlns:p14="http://schemas.microsoft.com/office/powerpoint/2010/main" val="356455687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0"/>
            <a:ext cx="12192000" cy="6858000"/>
          </a:xfrm>
          <a:prstGeom prst="rect">
            <a:avLst/>
          </a:prstGeom>
          <a:solidFill>
            <a:srgbClr val="E5F7F5">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itchFamily="18" charset="0"/>
              <a:cs typeface="Times New Roman" pitchFamily="18" charset="0"/>
            </a:endParaRPr>
          </a:p>
        </p:txBody>
      </p:sp>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46385"/>
            <a:ext cx="6229620" cy="6035151"/>
          </a:xfrm>
          <a:prstGeom prst="rect">
            <a:avLst/>
          </a:prstGeom>
        </p:spPr>
      </p:pic>
      <p:pic>
        <p:nvPicPr>
          <p:cNvPr id="3" name="图片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36912" y="128337"/>
            <a:ext cx="2245488" cy="2412232"/>
          </a:xfrm>
          <a:prstGeom prst="rect">
            <a:avLst/>
          </a:prstGeom>
        </p:spPr>
      </p:pic>
      <p:sp>
        <p:nvSpPr>
          <p:cNvPr id="5" name="文本框 4"/>
          <p:cNvSpPr txBox="1"/>
          <p:nvPr/>
        </p:nvSpPr>
        <p:spPr>
          <a:xfrm>
            <a:off x="5407572" y="3067864"/>
            <a:ext cx="6647262" cy="2708434"/>
          </a:xfrm>
          <a:prstGeom prst="rect">
            <a:avLst/>
          </a:prstGeom>
          <a:noFill/>
        </p:spPr>
        <p:txBody>
          <a:bodyPr wrap="square" rtlCol="0">
            <a:spAutoFit/>
          </a:bodyPr>
          <a:lstStyle/>
          <a:p>
            <a:pPr algn="ctr"/>
            <a:r>
              <a:rPr lang="en-US" altLang="zh-CN" sz="5000" b="1" dirty="0" err="1" smtClean="0">
                <a:solidFill>
                  <a:srgbClr val="C00000"/>
                </a:solidFill>
                <a:latin typeface="Times New Roman" pitchFamily="18" charset="0"/>
                <a:ea typeface="微软雅黑" panose="020B0503020204020204" pitchFamily="34" charset="-122"/>
                <a:cs typeface="Times New Roman" pitchFamily="18" charset="0"/>
              </a:rPr>
              <a:t>Tiết</a:t>
            </a:r>
            <a:r>
              <a:rPr lang="en-US" altLang="zh-CN" sz="5000" b="1" dirty="0" smtClean="0">
                <a:solidFill>
                  <a:srgbClr val="C00000"/>
                </a:solidFill>
                <a:latin typeface="Times New Roman" pitchFamily="18" charset="0"/>
                <a:ea typeface="微软雅黑" panose="020B0503020204020204" pitchFamily="34" charset="-122"/>
                <a:cs typeface="Times New Roman" pitchFamily="18" charset="0"/>
              </a:rPr>
              <a:t> 38  + 39:</a:t>
            </a:r>
          </a:p>
          <a:p>
            <a:pPr algn="ctr"/>
            <a:r>
              <a:rPr lang="en-US" altLang="zh-CN" sz="6000" b="1" dirty="0" smtClean="0">
                <a:solidFill>
                  <a:srgbClr val="C00000"/>
                </a:solidFill>
                <a:latin typeface="Times New Roman" pitchFamily="18" charset="0"/>
                <a:ea typeface="微软雅黑" panose="020B0503020204020204" pitchFamily="34" charset="-122"/>
                <a:cs typeface="Times New Roman" pitchFamily="18" charset="0"/>
              </a:rPr>
              <a:t>TÁC CHẤT KHỎI HỖN HỢP </a:t>
            </a:r>
            <a:endParaRPr lang="zh-CN" altLang="en-US" sz="6000" b="1" dirty="0">
              <a:solidFill>
                <a:srgbClr val="C00000"/>
              </a:solidFill>
              <a:latin typeface="Times New Roman" pitchFamily="18" charset="0"/>
              <a:ea typeface="微软雅黑" panose="020B0503020204020204" pitchFamily="34" charset="-122"/>
              <a:cs typeface="Times New Roman" pitchFamily="18" charset="0"/>
            </a:endParaRPr>
          </a:p>
        </p:txBody>
      </p:sp>
    </p:spTree>
    <p:extLst>
      <p:ext uri="{BB962C8B-B14F-4D97-AF65-F5344CB8AC3E}">
        <p14:creationId xmlns:p14="http://schemas.microsoft.com/office/powerpoint/2010/main" val="1151883608"/>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250"/>
                                        <p:tgtEl>
                                          <p:spTgt spid="4"/>
                                        </p:tgtEl>
                                      </p:cBhvr>
                                    </p:animEffect>
                                  </p:childTnLst>
                                </p:cTn>
                              </p:par>
                            </p:childTnLst>
                          </p:cTn>
                        </p:par>
                        <p:par>
                          <p:cTn id="8" fill="hold">
                            <p:stCondLst>
                              <p:cond delay="1250"/>
                            </p:stCondLst>
                            <p:childTnLst>
                              <p:par>
                                <p:cTn id="9" presetID="10" presetClass="entr" presetSubtype="0"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1250"/>
                                        <p:tgtEl>
                                          <p:spTgt spid="2"/>
                                        </p:tgtEl>
                                      </p:cBhvr>
                                    </p:animEffect>
                                  </p:childTnLst>
                                </p:cTn>
                              </p:par>
                            </p:childTnLst>
                          </p:cTn>
                        </p:par>
                        <p:par>
                          <p:cTn id="12" fill="hold">
                            <p:stCondLst>
                              <p:cond delay="2500"/>
                            </p:stCondLst>
                            <p:childTnLst>
                              <p:par>
                                <p:cTn id="13" presetID="10" presetClass="entr" presetSubtype="0" fill="hold"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1250"/>
                                        <p:tgtEl>
                                          <p:spTgt spid="3"/>
                                        </p:tgtEl>
                                      </p:cBhvr>
                                    </p:animEffect>
                                  </p:childTnLst>
                                </p:cTn>
                              </p:par>
                            </p:childTnLst>
                          </p:cTn>
                        </p:par>
                        <p:par>
                          <p:cTn id="16" fill="hold">
                            <p:stCondLst>
                              <p:cond delay="3750"/>
                            </p:stCondLst>
                            <p:childTnLst>
                              <p:par>
                                <p:cTn id="17" presetID="10" presetClass="entr" presetSubtype="0" fill="hold" grpId="0"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894"/>
        <p:cNvGrpSpPr/>
        <p:nvPr/>
      </p:nvGrpSpPr>
      <p:grpSpPr>
        <a:xfrm>
          <a:off x="0" y="0"/>
          <a:ext cx="0" cy="0"/>
          <a:chOff x="0" y="0"/>
          <a:chExt cx="0" cy="0"/>
        </a:xfrm>
      </p:grpSpPr>
      <p:sp>
        <p:nvSpPr>
          <p:cNvPr id="897" name="Google Shape;897;p34"/>
          <p:cNvSpPr txBox="1">
            <a:spLocks noGrp="1"/>
          </p:cNvSpPr>
          <p:nvPr>
            <p:ph type="subTitle" idx="1"/>
          </p:nvPr>
        </p:nvSpPr>
        <p:spPr>
          <a:xfrm>
            <a:off x="2438400" y="2669852"/>
            <a:ext cx="4354219" cy="969874"/>
          </a:xfrm>
          <a:prstGeom prst="rect">
            <a:avLst/>
          </a:prstGeom>
        </p:spPr>
        <p:style>
          <a:lnRef idx="1">
            <a:schemeClr val="accent2"/>
          </a:lnRef>
          <a:fillRef idx="2">
            <a:schemeClr val="accent2"/>
          </a:fillRef>
          <a:effectRef idx="1">
            <a:schemeClr val="accent2"/>
          </a:effectRef>
          <a:fontRef idx="minor">
            <a:schemeClr val="dk1"/>
          </a:fontRef>
        </p:style>
        <p:txBody>
          <a:bodyPr spcFirstLastPara="1" wrap="square" lIns="91425" tIns="91425" rIns="91425" bIns="91425" anchor="ctr" anchorCtr="0">
            <a:noAutofit/>
          </a:bodyPr>
          <a:lstStyle/>
          <a:p>
            <a:pPr marL="0" lvl="0" indent="0" algn="ctr" rtl="0">
              <a:spcBef>
                <a:spcPts val="0"/>
              </a:spcBef>
              <a:spcAft>
                <a:spcPts val="0"/>
              </a:spcAft>
              <a:buNone/>
            </a:pPr>
            <a:r>
              <a:rPr lang="vi-VN" sz="2000" b="1" dirty="0" smtClean="0">
                <a:latin typeface="+mj-lt"/>
              </a:rPr>
              <a:t>Thí nghiệm: Tách muối ra khỏi dung dịch nước muối</a:t>
            </a:r>
            <a:endParaRPr sz="2000" b="1" dirty="0">
              <a:latin typeface="+mj-lt"/>
            </a:endParaRPr>
          </a:p>
        </p:txBody>
      </p:sp>
      <p:sp>
        <p:nvSpPr>
          <p:cNvPr id="22" name="Google Shape;577;p31"/>
          <p:cNvSpPr txBox="1">
            <a:spLocks/>
          </p:cNvSpPr>
          <p:nvPr/>
        </p:nvSpPr>
        <p:spPr>
          <a:xfrm>
            <a:off x="2007714" y="948756"/>
            <a:ext cx="9569812" cy="6716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2"/>
              </a:buClr>
              <a:buSzPts val="1800"/>
              <a:buFont typeface="Libre Baskerville"/>
              <a:buNone/>
              <a:defRPr sz="2000" b="1" i="0" u="none" strike="noStrike" cap="none">
                <a:solidFill>
                  <a:schemeClr val="dk2"/>
                </a:solidFill>
                <a:latin typeface="Libre Baskerville"/>
                <a:ea typeface="Libre Baskerville"/>
                <a:cs typeface="Libre Baskerville"/>
                <a:sym typeface="Libre Baskerville"/>
              </a:defRPr>
            </a:lvl1pPr>
            <a:lvl2pPr marR="0" lvl="1" algn="ctr" rtl="0">
              <a:lnSpc>
                <a:spcPct val="100000"/>
              </a:lnSpc>
              <a:spcBef>
                <a:spcPts val="0"/>
              </a:spcBef>
              <a:spcAft>
                <a:spcPts val="0"/>
              </a:spcAft>
              <a:buClr>
                <a:schemeClr val="dk2"/>
              </a:buClr>
              <a:buSzPts val="2800"/>
              <a:buFont typeface="Libre Baskerville"/>
              <a:buNone/>
              <a:defRPr sz="2800" b="1" i="0" u="none" strike="noStrike" cap="none">
                <a:solidFill>
                  <a:schemeClr val="dk2"/>
                </a:solidFill>
                <a:latin typeface="Libre Baskerville"/>
                <a:ea typeface="Libre Baskerville"/>
                <a:cs typeface="Libre Baskerville"/>
                <a:sym typeface="Libre Baskerville"/>
              </a:defRPr>
            </a:lvl2pPr>
            <a:lvl3pPr marR="0" lvl="2" algn="ctr" rtl="0">
              <a:lnSpc>
                <a:spcPct val="100000"/>
              </a:lnSpc>
              <a:spcBef>
                <a:spcPts val="0"/>
              </a:spcBef>
              <a:spcAft>
                <a:spcPts val="0"/>
              </a:spcAft>
              <a:buClr>
                <a:schemeClr val="dk2"/>
              </a:buClr>
              <a:buSzPts val="2800"/>
              <a:buFont typeface="Libre Baskerville"/>
              <a:buNone/>
              <a:defRPr sz="2800" b="1" i="0" u="none" strike="noStrike" cap="none">
                <a:solidFill>
                  <a:schemeClr val="dk2"/>
                </a:solidFill>
                <a:latin typeface="Libre Baskerville"/>
                <a:ea typeface="Libre Baskerville"/>
                <a:cs typeface="Libre Baskerville"/>
                <a:sym typeface="Libre Baskerville"/>
              </a:defRPr>
            </a:lvl3pPr>
            <a:lvl4pPr marR="0" lvl="3" algn="ctr" rtl="0">
              <a:lnSpc>
                <a:spcPct val="100000"/>
              </a:lnSpc>
              <a:spcBef>
                <a:spcPts val="0"/>
              </a:spcBef>
              <a:spcAft>
                <a:spcPts val="0"/>
              </a:spcAft>
              <a:buClr>
                <a:schemeClr val="dk2"/>
              </a:buClr>
              <a:buSzPts val="2800"/>
              <a:buFont typeface="Libre Baskerville"/>
              <a:buNone/>
              <a:defRPr sz="2800" b="1" i="0" u="none" strike="noStrike" cap="none">
                <a:solidFill>
                  <a:schemeClr val="dk2"/>
                </a:solidFill>
                <a:latin typeface="Libre Baskerville"/>
                <a:ea typeface="Libre Baskerville"/>
                <a:cs typeface="Libre Baskerville"/>
                <a:sym typeface="Libre Baskerville"/>
              </a:defRPr>
            </a:lvl4pPr>
            <a:lvl5pPr marR="0" lvl="4" algn="ctr" rtl="0">
              <a:lnSpc>
                <a:spcPct val="100000"/>
              </a:lnSpc>
              <a:spcBef>
                <a:spcPts val="0"/>
              </a:spcBef>
              <a:spcAft>
                <a:spcPts val="0"/>
              </a:spcAft>
              <a:buClr>
                <a:schemeClr val="dk2"/>
              </a:buClr>
              <a:buSzPts val="2800"/>
              <a:buFont typeface="Libre Baskerville"/>
              <a:buNone/>
              <a:defRPr sz="2800" b="1" i="0" u="none" strike="noStrike" cap="none">
                <a:solidFill>
                  <a:schemeClr val="dk2"/>
                </a:solidFill>
                <a:latin typeface="Libre Baskerville"/>
                <a:ea typeface="Libre Baskerville"/>
                <a:cs typeface="Libre Baskerville"/>
                <a:sym typeface="Libre Baskerville"/>
              </a:defRPr>
            </a:lvl5pPr>
            <a:lvl6pPr marR="0" lvl="5" algn="ctr" rtl="0">
              <a:lnSpc>
                <a:spcPct val="100000"/>
              </a:lnSpc>
              <a:spcBef>
                <a:spcPts val="0"/>
              </a:spcBef>
              <a:spcAft>
                <a:spcPts val="0"/>
              </a:spcAft>
              <a:buClr>
                <a:schemeClr val="dk2"/>
              </a:buClr>
              <a:buSzPts val="2800"/>
              <a:buFont typeface="Libre Baskerville"/>
              <a:buNone/>
              <a:defRPr sz="2800" b="1" i="0" u="none" strike="noStrike" cap="none">
                <a:solidFill>
                  <a:schemeClr val="dk2"/>
                </a:solidFill>
                <a:latin typeface="Libre Baskerville"/>
                <a:ea typeface="Libre Baskerville"/>
                <a:cs typeface="Libre Baskerville"/>
                <a:sym typeface="Libre Baskerville"/>
              </a:defRPr>
            </a:lvl6pPr>
            <a:lvl7pPr marR="0" lvl="6" algn="ctr" rtl="0">
              <a:lnSpc>
                <a:spcPct val="100000"/>
              </a:lnSpc>
              <a:spcBef>
                <a:spcPts val="0"/>
              </a:spcBef>
              <a:spcAft>
                <a:spcPts val="0"/>
              </a:spcAft>
              <a:buClr>
                <a:schemeClr val="dk2"/>
              </a:buClr>
              <a:buSzPts val="2800"/>
              <a:buFont typeface="Libre Baskerville"/>
              <a:buNone/>
              <a:defRPr sz="2800" b="1" i="0" u="none" strike="noStrike" cap="none">
                <a:solidFill>
                  <a:schemeClr val="dk2"/>
                </a:solidFill>
                <a:latin typeface="Libre Baskerville"/>
                <a:ea typeface="Libre Baskerville"/>
                <a:cs typeface="Libre Baskerville"/>
                <a:sym typeface="Libre Baskerville"/>
              </a:defRPr>
            </a:lvl7pPr>
            <a:lvl8pPr marR="0" lvl="7" algn="ctr" rtl="0">
              <a:lnSpc>
                <a:spcPct val="100000"/>
              </a:lnSpc>
              <a:spcBef>
                <a:spcPts val="0"/>
              </a:spcBef>
              <a:spcAft>
                <a:spcPts val="0"/>
              </a:spcAft>
              <a:buClr>
                <a:schemeClr val="dk2"/>
              </a:buClr>
              <a:buSzPts val="2800"/>
              <a:buFont typeface="Libre Baskerville"/>
              <a:buNone/>
              <a:defRPr sz="2800" b="1" i="0" u="none" strike="noStrike" cap="none">
                <a:solidFill>
                  <a:schemeClr val="dk2"/>
                </a:solidFill>
                <a:latin typeface="Libre Baskerville"/>
                <a:ea typeface="Libre Baskerville"/>
                <a:cs typeface="Libre Baskerville"/>
                <a:sym typeface="Libre Baskerville"/>
              </a:defRPr>
            </a:lvl8pPr>
            <a:lvl9pPr marR="0" lvl="8" algn="ctr" rtl="0">
              <a:lnSpc>
                <a:spcPct val="100000"/>
              </a:lnSpc>
              <a:spcBef>
                <a:spcPts val="0"/>
              </a:spcBef>
              <a:spcAft>
                <a:spcPts val="0"/>
              </a:spcAft>
              <a:buClr>
                <a:schemeClr val="dk2"/>
              </a:buClr>
              <a:buSzPts val="2800"/>
              <a:buFont typeface="Libre Baskerville"/>
              <a:buNone/>
              <a:defRPr sz="2800" b="1" i="0" u="none" strike="noStrike" cap="none">
                <a:solidFill>
                  <a:schemeClr val="dk2"/>
                </a:solidFill>
                <a:latin typeface="Libre Baskerville"/>
                <a:ea typeface="Libre Baskerville"/>
                <a:cs typeface="Libre Baskerville"/>
                <a:sym typeface="Libre Baskerville"/>
              </a:defRPr>
            </a:lvl9pPr>
          </a:lstStyle>
          <a:p>
            <a:pPr marL="360000" algn="l"/>
            <a:r>
              <a:rPr lang="en-US" sz="2800" dirty="0" smtClean="0">
                <a:latin typeface="Times New Roman" pitchFamily="18" charset="0"/>
                <a:cs typeface="Times New Roman" pitchFamily="18" charset="0"/>
              </a:rPr>
              <a:t>VIDEO</a:t>
            </a:r>
            <a:r>
              <a:rPr lang="vi-VN" sz="2800" dirty="0" smtClean="0">
                <a:latin typeface="Times New Roman" pitchFamily="18" charset="0"/>
                <a:cs typeface="Times New Roman" pitchFamily="18" charset="0"/>
              </a:rPr>
              <a:t> </a:t>
            </a:r>
            <a:endParaRPr lang="vi-VN" sz="5400" dirty="0">
              <a:latin typeface="Times New Roman" pitchFamily="18" charset="0"/>
              <a:cs typeface="Times New Roman" pitchFamily="18" charset="0"/>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3864" y="2599910"/>
            <a:ext cx="1651203" cy="1039817"/>
          </a:xfrm>
          <a:prstGeom prst="rect">
            <a:avLst/>
          </a:prstGeom>
        </p:spPr>
      </p:pic>
      <p:sp>
        <p:nvSpPr>
          <p:cNvPr id="2" name="Title 1"/>
          <p:cNvSpPr>
            <a:spLocks noGrp="1"/>
          </p:cNvSpPr>
          <p:nvPr>
            <p:ph type="title"/>
          </p:nvPr>
        </p:nvSpPr>
        <p:spPr/>
        <p:txBody>
          <a:bodyPr/>
          <a:lstStyle/>
          <a:p>
            <a:endParaRPr lang="en-US"/>
          </a:p>
        </p:txBody>
      </p:sp>
      <p:sp>
        <p:nvSpPr>
          <p:cNvPr id="6" name="Title 5"/>
          <p:cNvSpPr>
            <a:spLocks noGrp="1"/>
          </p:cNvSpPr>
          <p:nvPr>
            <p:ph type="title" idx="4"/>
          </p:nvPr>
        </p:nvSpPr>
        <p:spPr/>
        <p:txBody>
          <a:bodyPr/>
          <a:lstStyle/>
          <a:p>
            <a:endParaRPr lang="en-US"/>
          </a:p>
        </p:txBody>
      </p:sp>
      <p:sp>
        <p:nvSpPr>
          <p:cNvPr id="7" name="Subtitle 6"/>
          <p:cNvSpPr>
            <a:spLocks noGrp="1"/>
          </p:cNvSpPr>
          <p:nvPr>
            <p:ph type="subTitle" idx="5"/>
          </p:nvPr>
        </p:nvSpPr>
        <p:spPr/>
        <p:txBody>
          <a:bodyPr/>
          <a:lstStyle/>
          <a:p>
            <a:endParaRPr lang="en-US"/>
          </a:p>
        </p:txBody>
      </p:sp>
      <p:sp>
        <p:nvSpPr>
          <p:cNvPr id="8" name="Title 7"/>
          <p:cNvSpPr>
            <a:spLocks noGrp="1"/>
          </p:cNvSpPr>
          <p:nvPr>
            <p:ph type="title" idx="2"/>
          </p:nvPr>
        </p:nvSpPr>
        <p:spPr/>
        <p:txBody>
          <a:bodyPr/>
          <a:lstStyle/>
          <a:p>
            <a:endParaRPr lang="en-US"/>
          </a:p>
        </p:txBody>
      </p:sp>
      <p:sp>
        <p:nvSpPr>
          <p:cNvPr id="9" name="Subtitle 8"/>
          <p:cNvSpPr>
            <a:spLocks noGrp="1"/>
          </p:cNvSpPr>
          <p:nvPr>
            <p:ph type="subTitle" idx="3"/>
          </p:nvPr>
        </p:nvSpPr>
        <p:spPr/>
        <p:txBody>
          <a:bodyPr/>
          <a:lstStyle/>
          <a:p>
            <a:endParaRPr lang="en-US"/>
          </a:p>
        </p:txBody>
      </p:sp>
    </p:spTree>
    <p:extLst>
      <p:ext uri="{BB962C8B-B14F-4D97-AF65-F5344CB8AC3E}">
        <p14:creationId xmlns:p14="http://schemas.microsoft.com/office/powerpoint/2010/main" val="192851710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l="12804"/>
          <a:stretch/>
        </p:blipFill>
        <p:spPr>
          <a:xfrm>
            <a:off x="628016" y="1512974"/>
            <a:ext cx="4321936" cy="4595219"/>
          </a:xfrm>
          <a:prstGeom prst="rect">
            <a:avLst/>
          </a:prstGeom>
        </p:spPr>
      </p:pic>
      <p:grpSp>
        <p:nvGrpSpPr>
          <p:cNvPr id="4" name="Group 3"/>
          <p:cNvGrpSpPr/>
          <p:nvPr/>
        </p:nvGrpSpPr>
        <p:grpSpPr>
          <a:xfrm>
            <a:off x="4266899" y="3477921"/>
            <a:ext cx="7925101" cy="1836667"/>
            <a:chOff x="3924984" y="575729"/>
            <a:chExt cx="5943826" cy="1377500"/>
          </a:xfrm>
        </p:grpSpPr>
        <p:sp>
          <p:nvSpPr>
            <p:cNvPr id="5" name="Rounded Rectangle 4"/>
            <p:cNvSpPr/>
            <p:nvPr/>
          </p:nvSpPr>
          <p:spPr>
            <a:xfrm>
              <a:off x="4450058" y="575729"/>
              <a:ext cx="5418752" cy="1164679"/>
            </a:xfrm>
            <a:prstGeom prst="roundRect">
              <a:avLst/>
            </a:prstGeom>
            <a:noFill/>
            <a:ln w="19050">
              <a:solidFill>
                <a:srgbClr val="FFC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9538" indent="109538" algn="ctr"/>
              <a:r>
                <a:rPr lang="en-US" sz="2400" b="1" dirty="0" err="1">
                  <a:solidFill>
                    <a:srgbClr val="39447A"/>
                  </a:solidFill>
                  <a:latin typeface="Times New Roman" pitchFamily="18" charset="0"/>
                  <a:cs typeface="Times New Roman" pitchFamily="18" charset="0"/>
                </a:rPr>
                <a:t>Dựa</a:t>
              </a:r>
              <a:r>
                <a:rPr lang="en-US" sz="2400" b="1" dirty="0">
                  <a:solidFill>
                    <a:srgbClr val="39447A"/>
                  </a:solidFill>
                  <a:latin typeface="Times New Roman" pitchFamily="18" charset="0"/>
                  <a:cs typeface="Times New Roman" pitchFamily="18" charset="0"/>
                </a:rPr>
                <a:t> </a:t>
              </a:r>
              <a:r>
                <a:rPr lang="en-US" sz="2400" b="1" dirty="0" err="1">
                  <a:solidFill>
                    <a:srgbClr val="39447A"/>
                  </a:solidFill>
                  <a:latin typeface="Times New Roman" pitchFamily="18" charset="0"/>
                  <a:cs typeface="Times New Roman" pitchFamily="18" charset="0"/>
                </a:rPr>
                <a:t>vào</a:t>
              </a:r>
              <a:r>
                <a:rPr lang="en-US" sz="2400" b="1" dirty="0">
                  <a:solidFill>
                    <a:srgbClr val="39447A"/>
                  </a:solidFill>
                  <a:latin typeface="Times New Roman" pitchFamily="18" charset="0"/>
                  <a:cs typeface="Times New Roman" pitchFamily="18" charset="0"/>
                </a:rPr>
                <a:t> </a:t>
              </a:r>
              <a:r>
                <a:rPr lang="en-US" sz="2400" b="1" dirty="0" err="1">
                  <a:solidFill>
                    <a:srgbClr val="39447A"/>
                  </a:solidFill>
                  <a:latin typeface="Times New Roman" pitchFamily="18" charset="0"/>
                  <a:cs typeface="Times New Roman" pitchFamily="18" charset="0"/>
                </a:rPr>
                <a:t>sự</a:t>
              </a:r>
              <a:r>
                <a:rPr lang="en-US" sz="2400" b="1" dirty="0">
                  <a:solidFill>
                    <a:srgbClr val="39447A"/>
                  </a:solidFill>
                  <a:latin typeface="Times New Roman" pitchFamily="18" charset="0"/>
                  <a:cs typeface="Times New Roman" pitchFamily="18" charset="0"/>
                </a:rPr>
                <a:t> </a:t>
              </a:r>
              <a:r>
                <a:rPr lang="en-US" sz="2400" b="1" dirty="0" err="1">
                  <a:solidFill>
                    <a:srgbClr val="39447A"/>
                  </a:solidFill>
                  <a:latin typeface="Times New Roman" pitchFamily="18" charset="0"/>
                  <a:cs typeface="Times New Roman" pitchFamily="18" charset="0"/>
                </a:rPr>
                <a:t>khác</a:t>
              </a:r>
              <a:r>
                <a:rPr lang="en-US" sz="2400" b="1" dirty="0">
                  <a:solidFill>
                    <a:srgbClr val="39447A"/>
                  </a:solidFill>
                  <a:latin typeface="Times New Roman" pitchFamily="18" charset="0"/>
                  <a:cs typeface="Times New Roman" pitchFamily="18" charset="0"/>
                </a:rPr>
                <a:t> </a:t>
              </a:r>
              <a:r>
                <a:rPr lang="en-US" sz="2400" b="1" dirty="0" err="1">
                  <a:solidFill>
                    <a:srgbClr val="39447A"/>
                  </a:solidFill>
                  <a:latin typeface="Times New Roman" pitchFamily="18" charset="0"/>
                  <a:cs typeface="Times New Roman" pitchFamily="18" charset="0"/>
                </a:rPr>
                <a:t>nhau</a:t>
              </a:r>
              <a:r>
                <a:rPr lang="en-US" sz="2400" b="1" dirty="0">
                  <a:solidFill>
                    <a:srgbClr val="39447A"/>
                  </a:solidFill>
                  <a:latin typeface="Times New Roman" pitchFamily="18" charset="0"/>
                  <a:cs typeface="Times New Roman" pitchFamily="18" charset="0"/>
                </a:rPr>
                <a:t> </a:t>
              </a:r>
              <a:r>
                <a:rPr lang="en-US" sz="2400" b="1" dirty="0" err="1">
                  <a:solidFill>
                    <a:srgbClr val="39447A"/>
                  </a:solidFill>
                  <a:latin typeface="Times New Roman" pitchFamily="18" charset="0"/>
                  <a:cs typeface="Times New Roman" pitchFamily="18" charset="0"/>
                </a:rPr>
                <a:t>nào</a:t>
              </a:r>
              <a:r>
                <a:rPr lang="en-US" sz="2400" b="1" dirty="0">
                  <a:solidFill>
                    <a:srgbClr val="39447A"/>
                  </a:solidFill>
                  <a:latin typeface="Times New Roman" pitchFamily="18" charset="0"/>
                  <a:cs typeface="Times New Roman" pitchFamily="18" charset="0"/>
                </a:rPr>
                <a:t> </a:t>
              </a:r>
              <a:r>
                <a:rPr lang="en-US" sz="2400" b="1" dirty="0" err="1">
                  <a:solidFill>
                    <a:srgbClr val="39447A"/>
                  </a:solidFill>
                  <a:latin typeface="Times New Roman" pitchFamily="18" charset="0"/>
                  <a:cs typeface="Times New Roman" pitchFamily="18" charset="0"/>
                </a:rPr>
                <a:t>về</a:t>
              </a:r>
              <a:r>
                <a:rPr lang="en-US" sz="2400" b="1" dirty="0">
                  <a:solidFill>
                    <a:srgbClr val="39447A"/>
                  </a:solidFill>
                  <a:latin typeface="Times New Roman" pitchFamily="18" charset="0"/>
                  <a:cs typeface="Times New Roman" pitchFamily="18" charset="0"/>
                </a:rPr>
                <a:t> </a:t>
              </a:r>
              <a:r>
                <a:rPr lang="en-US" sz="2400" b="1" dirty="0" err="1">
                  <a:solidFill>
                    <a:srgbClr val="39447A"/>
                  </a:solidFill>
                  <a:latin typeface="Times New Roman" pitchFamily="18" charset="0"/>
                  <a:cs typeface="Times New Roman" pitchFamily="18" charset="0"/>
                </a:rPr>
                <a:t>tính</a:t>
              </a:r>
              <a:r>
                <a:rPr lang="en-US" sz="2400" b="1" dirty="0">
                  <a:solidFill>
                    <a:srgbClr val="39447A"/>
                  </a:solidFill>
                  <a:latin typeface="Times New Roman" pitchFamily="18" charset="0"/>
                  <a:cs typeface="Times New Roman" pitchFamily="18" charset="0"/>
                </a:rPr>
                <a:t> </a:t>
              </a:r>
              <a:r>
                <a:rPr lang="en-US" sz="2400" b="1" dirty="0" err="1">
                  <a:solidFill>
                    <a:srgbClr val="39447A"/>
                  </a:solidFill>
                  <a:latin typeface="Times New Roman" pitchFamily="18" charset="0"/>
                  <a:cs typeface="Times New Roman" pitchFamily="18" charset="0"/>
                </a:rPr>
                <a:t>chất</a:t>
              </a:r>
              <a:r>
                <a:rPr lang="en-US" sz="2400" b="1" dirty="0">
                  <a:solidFill>
                    <a:srgbClr val="39447A"/>
                  </a:solidFill>
                  <a:latin typeface="Times New Roman" pitchFamily="18" charset="0"/>
                  <a:cs typeface="Times New Roman" pitchFamily="18" charset="0"/>
                </a:rPr>
                <a:t> </a:t>
              </a:r>
              <a:r>
                <a:rPr lang="en-US" sz="2400" b="1" dirty="0" err="1">
                  <a:solidFill>
                    <a:srgbClr val="39447A"/>
                  </a:solidFill>
                  <a:latin typeface="Times New Roman" pitchFamily="18" charset="0"/>
                  <a:cs typeface="Times New Roman" pitchFamily="18" charset="0"/>
                </a:rPr>
                <a:t>vật</a:t>
              </a:r>
              <a:r>
                <a:rPr lang="en-US" sz="2400" b="1" dirty="0">
                  <a:solidFill>
                    <a:srgbClr val="39447A"/>
                  </a:solidFill>
                  <a:latin typeface="Times New Roman" pitchFamily="18" charset="0"/>
                  <a:cs typeface="Times New Roman" pitchFamily="18" charset="0"/>
                </a:rPr>
                <a:t> </a:t>
              </a:r>
              <a:r>
                <a:rPr lang="en-US" sz="2400" b="1" dirty="0" err="1">
                  <a:solidFill>
                    <a:srgbClr val="39447A"/>
                  </a:solidFill>
                  <a:latin typeface="Times New Roman" pitchFamily="18" charset="0"/>
                  <a:cs typeface="Times New Roman" pitchFamily="18" charset="0"/>
                </a:rPr>
                <a:t>lí</a:t>
              </a:r>
              <a:r>
                <a:rPr lang="en-US" sz="2400" b="1" dirty="0">
                  <a:solidFill>
                    <a:srgbClr val="39447A"/>
                  </a:solidFill>
                  <a:latin typeface="Times New Roman" pitchFamily="18" charset="0"/>
                  <a:cs typeface="Times New Roman" pitchFamily="18" charset="0"/>
                </a:rPr>
                <a:t> </a:t>
              </a:r>
              <a:r>
                <a:rPr lang="en-US" sz="2400" b="1" dirty="0" err="1">
                  <a:solidFill>
                    <a:srgbClr val="39447A"/>
                  </a:solidFill>
                  <a:latin typeface="Times New Roman" pitchFamily="18" charset="0"/>
                  <a:cs typeface="Times New Roman" pitchFamily="18" charset="0"/>
                </a:rPr>
                <a:t>của</a:t>
              </a:r>
              <a:r>
                <a:rPr lang="en-US" sz="2400" b="1" dirty="0">
                  <a:solidFill>
                    <a:srgbClr val="39447A"/>
                  </a:solidFill>
                  <a:latin typeface="Times New Roman" pitchFamily="18" charset="0"/>
                  <a:cs typeface="Times New Roman" pitchFamily="18" charset="0"/>
                </a:rPr>
                <a:t> </a:t>
              </a:r>
              <a:r>
                <a:rPr lang="en-US" sz="2400" b="1" dirty="0" err="1">
                  <a:solidFill>
                    <a:srgbClr val="39447A"/>
                  </a:solidFill>
                  <a:latin typeface="Times New Roman" pitchFamily="18" charset="0"/>
                  <a:cs typeface="Times New Roman" pitchFamily="18" charset="0"/>
                </a:rPr>
                <a:t>muối</a:t>
              </a:r>
              <a:r>
                <a:rPr lang="en-US" sz="2400" b="1" dirty="0">
                  <a:solidFill>
                    <a:srgbClr val="39447A"/>
                  </a:solidFill>
                  <a:latin typeface="Times New Roman" pitchFamily="18" charset="0"/>
                  <a:cs typeface="Times New Roman" pitchFamily="18" charset="0"/>
                </a:rPr>
                <a:t> </a:t>
              </a:r>
              <a:r>
                <a:rPr lang="en-US" sz="2400" b="1" dirty="0" err="1">
                  <a:solidFill>
                    <a:srgbClr val="39447A"/>
                  </a:solidFill>
                  <a:latin typeface="Times New Roman" pitchFamily="18" charset="0"/>
                  <a:cs typeface="Times New Roman" pitchFamily="18" charset="0"/>
                </a:rPr>
                <a:t>ăn</a:t>
              </a:r>
              <a:r>
                <a:rPr lang="en-US" sz="2400" b="1" dirty="0">
                  <a:solidFill>
                    <a:srgbClr val="39447A"/>
                  </a:solidFill>
                  <a:latin typeface="Times New Roman" pitchFamily="18" charset="0"/>
                  <a:cs typeface="Times New Roman" pitchFamily="18" charset="0"/>
                </a:rPr>
                <a:t> </a:t>
              </a:r>
              <a:r>
                <a:rPr lang="en-US" sz="2400" b="1" dirty="0" err="1">
                  <a:solidFill>
                    <a:srgbClr val="39447A"/>
                  </a:solidFill>
                  <a:latin typeface="Times New Roman" pitchFamily="18" charset="0"/>
                  <a:cs typeface="Times New Roman" pitchFamily="18" charset="0"/>
                </a:rPr>
                <a:t>và</a:t>
              </a:r>
              <a:r>
                <a:rPr lang="en-US" sz="2400" b="1" dirty="0">
                  <a:solidFill>
                    <a:srgbClr val="39447A"/>
                  </a:solidFill>
                  <a:latin typeface="Times New Roman" pitchFamily="18" charset="0"/>
                  <a:cs typeface="Times New Roman" pitchFamily="18" charset="0"/>
                </a:rPr>
                <a:t> </a:t>
              </a:r>
              <a:r>
                <a:rPr lang="en-US" sz="2400" b="1" dirty="0" err="1">
                  <a:solidFill>
                    <a:srgbClr val="39447A"/>
                  </a:solidFill>
                  <a:latin typeface="Times New Roman" pitchFamily="18" charset="0"/>
                  <a:cs typeface="Times New Roman" pitchFamily="18" charset="0"/>
                </a:rPr>
                <a:t>nước</a:t>
              </a:r>
              <a:r>
                <a:rPr lang="en-US" sz="2400" b="1" dirty="0">
                  <a:solidFill>
                    <a:srgbClr val="39447A"/>
                  </a:solidFill>
                  <a:latin typeface="Times New Roman" pitchFamily="18" charset="0"/>
                  <a:cs typeface="Times New Roman" pitchFamily="18" charset="0"/>
                </a:rPr>
                <a:t> </a:t>
              </a:r>
              <a:r>
                <a:rPr lang="en-US" sz="2400" b="1" dirty="0" err="1">
                  <a:solidFill>
                    <a:srgbClr val="39447A"/>
                  </a:solidFill>
                  <a:latin typeface="Times New Roman" pitchFamily="18" charset="0"/>
                  <a:cs typeface="Times New Roman" pitchFamily="18" charset="0"/>
                </a:rPr>
                <a:t>để</a:t>
              </a:r>
              <a:r>
                <a:rPr lang="en-US" sz="2400" b="1" dirty="0">
                  <a:solidFill>
                    <a:srgbClr val="39447A"/>
                  </a:solidFill>
                  <a:latin typeface="Times New Roman" pitchFamily="18" charset="0"/>
                  <a:cs typeface="Times New Roman" pitchFamily="18" charset="0"/>
                </a:rPr>
                <a:t> </a:t>
              </a:r>
              <a:r>
                <a:rPr lang="en-US" sz="2400" b="1" dirty="0" err="1">
                  <a:solidFill>
                    <a:srgbClr val="39447A"/>
                  </a:solidFill>
                  <a:latin typeface="Times New Roman" pitchFamily="18" charset="0"/>
                  <a:cs typeface="Times New Roman" pitchFamily="18" charset="0"/>
                </a:rPr>
                <a:t>tách</a:t>
              </a:r>
              <a:r>
                <a:rPr lang="en-US" sz="2400" b="1" dirty="0">
                  <a:solidFill>
                    <a:srgbClr val="39447A"/>
                  </a:solidFill>
                  <a:latin typeface="Times New Roman" pitchFamily="18" charset="0"/>
                  <a:cs typeface="Times New Roman" pitchFamily="18" charset="0"/>
                </a:rPr>
                <a:t> </a:t>
              </a:r>
              <a:r>
                <a:rPr lang="en-US" sz="2400" b="1" dirty="0" err="1">
                  <a:solidFill>
                    <a:srgbClr val="39447A"/>
                  </a:solidFill>
                  <a:latin typeface="Times New Roman" pitchFamily="18" charset="0"/>
                  <a:cs typeface="Times New Roman" pitchFamily="18" charset="0"/>
                </a:rPr>
                <a:t>chúng</a:t>
              </a:r>
              <a:r>
                <a:rPr lang="en-US" sz="2400" b="1" dirty="0">
                  <a:solidFill>
                    <a:srgbClr val="39447A"/>
                  </a:solidFill>
                  <a:latin typeface="Times New Roman" pitchFamily="18" charset="0"/>
                  <a:cs typeface="Times New Roman" pitchFamily="18" charset="0"/>
                </a:rPr>
                <a:t> </a:t>
              </a:r>
              <a:r>
                <a:rPr lang="en-US" sz="2400" b="1" dirty="0" err="1">
                  <a:solidFill>
                    <a:srgbClr val="39447A"/>
                  </a:solidFill>
                  <a:latin typeface="Times New Roman" pitchFamily="18" charset="0"/>
                  <a:cs typeface="Times New Roman" pitchFamily="18" charset="0"/>
                </a:rPr>
                <a:t>khỏi</a:t>
              </a:r>
              <a:r>
                <a:rPr lang="en-US" sz="2400" b="1" dirty="0">
                  <a:solidFill>
                    <a:srgbClr val="39447A"/>
                  </a:solidFill>
                  <a:latin typeface="Times New Roman" pitchFamily="18" charset="0"/>
                  <a:cs typeface="Times New Roman" pitchFamily="18" charset="0"/>
                </a:rPr>
                <a:t> </a:t>
              </a:r>
              <a:r>
                <a:rPr lang="en-US" sz="2400" b="1" dirty="0" err="1" smtClean="0">
                  <a:solidFill>
                    <a:srgbClr val="39447A"/>
                  </a:solidFill>
                  <a:latin typeface="Times New Roman" pitchFamily="18" charset="0"/>
                  <a:cs typeface="Times New Roman" pitchFamily="18" charset="0"/>
                </a:rPr>
                <a:t>nhau</a:t>
              </a:r>
              <a:r>
                <a:rPr lang="vi-VN" sz="2400" b="1" dirty="0" smtClean="0">
                  <a:solidFill>
                    <a:srgbClr val="39447A"/>
                  </a:solidFill>
                  <a:latin typeface="Times New Roman" pitchFamily="18" charset="0"/>
                  <a:cs typeface="Times New Roman" pitchFamily="18" charset="0"/>
                </a:rPr>
                <a:t>? </a:t>
              </a:r>
              <a:endParaRPr lang="en-US" sz="4000" b="1" dirty="0" smtClean="0">
                <a:solidFill>
                  <a:srgbClr val="39447A"/>
                </a:solidFill>
                <a:latin typeface="Times New Roman" pitchFamily="18" charset="0"/>
                <a:cs typeface="Times New Roman" pitchFamily="18" charset="0"/>
              </a:endParaRPr>
            </a:p>
          </p:txBody>
        </p:sp>
        <p:pic>
          <p:nvPicPr>
            <p:cNvPr id="6" name="Picture 2" descr="Hình ảnh Dấu Chấm Hỏi, Câu Hỏi Clipart, Dấu Hỏi Sáng Tạo, Nghi Ngờ miễn phí  tải tập tin PNG PSDComment và Vecto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24984" y="1037982"/>
              <a:ext cx="915247" cy="915247"/>
            </a:xfrm>
            <a:prstGeom prst="rect">
              <a:avLst/>
            </a:prstGeom>
            <a:noFill/>
            <a:extLst>
              <a:ext uri="{909E8E84-426E-40DD-AFC4-6F175D3DCCD1}">
                <a14:hiddenFill xmlns:a14="http://schemas.microsoft.com/office/drawing/2010/main">
                  <a:solidFill>
                    <a:srgbClr val="FFFFFF"/>
                  </a:solidFill>
                </a14:hiddenFill>
              </a:ext>
            </a:extLst>
          </p:spPr>
        </p:pic>
      </p:grpSp>
      <p:sp>
        <p:nvSpPr>
          <p:cNvPr id="7" name="Rectangle 6"/>
          <p:cNvSpPr/>
          <p:nvPr/>
        </p:nvSpPr>
        <p:spPr>
          <a:xfrm>
            <a:off x="8172800" y="2588523"/>
            <a:ext cx="1909984" cy="637465"/>
          </a:xfrm>
          <a:prstGeom prst="rect">
            <a:avLst/>
          </a:prstGeom>
          <a:ln/>
        </p:spPr>
        <p:style>
          <a:lnRef idx="1">
            <a:schemeClr val="accent6"/>
          </a:lnRef>
          <a:fillRef idx="2">
            <a:schemeClr val="accent6"/>
          </a:fillRef>
          <a:effectRef idx="1">
            <a:schemeClr val="accent6"/>
          </a:effectRef>
          <a:fontRef idx="minor">
            <a:schemeClr val="dk1"/>
          </a:fontRef>
        </p:style>
        <p:txBody>
          <a:bodyPr rtlCol="0" anchor="ctr"/>
          <a:lstStyle/>
          <a:p>
            <a:pPr algn="ctr">
              <a:lnSpc>
                <a:spcPct val="150000"/>
              </a:lnSpc>
            </a:pPr>
            <a:r>
              <a:rPr lang="vi-VN" sz="2400" b="1" dirty="0" smtClean="0">
                <a:solidFill>
                  <a:srgbClr val="002060"/>
                </a:solidFill>
                <a:latin typeface="+mj-lt"/>
                <a:cs typeface="#9Slide03 Arima Madurai Black" panose="00000A00000000000000" pitchFamily="2" charset="0"/>
              </a:rPr>
              <a:t>Muối</a:t>
            </a:r>
            <a:endParaRPr lang="en-US" sz="2400" b="1" dirty="0">
              <a:solidFill>
                <a:srgbClr val="002060"/>
              </a:solidFill>
              <a:latin typeface="+mj-lt"/>
              <a:cs typeface="#9Slide03 Arima Madurai Black" panose="00000A00000000000000" pitchFamily="2" charset="0"/>
            </a:endParaRPr>
          </a:p>
        </p:txBody>
      </p:sp>
      <p:grpSp>
        <p:nvGrpSpPr>
          <p:cNvPr id="8" name="Group 7"/>
          <p:cNvGrpSpPr/>
          <p:nvPr/>
        </p:nvGrpSpPr>
        <p:grpSpPr>
          <a:xfrm>
            <a:off x="4321675" y="1267446"/>
            <a:ext cx="7567963" cy="1447889"/>
            <a:chOff x="3924984" y="867312"/>
            <a:chExt cx="5675972" cy="1085917"/>
          </a:xfrm>
        </p:grpSpPr>
        <p:sp>
          <p:nvSpPr>
            <p:cNvPr id="9" name="Rounded Rectangle 8"/>
            <p:cNvSpPr/>
            <p:nvPr/>
          </p:nvSpPr>
          <p:spPr>
            <a:xfrm>
              <a:off x="4450058" y="867312"/>
              <a:ext cx="5150898" cy="873096"/>
            </a:xfrm>
            <a:prstGeom prst="roundRect">
              <a:avLst/>
            </a:prstGeom>
            <a:noFill/>
            <a:ln w="19050">
              <a:solidFill>
                <a:srgbClr val="FFC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9538" indent="109538" algn="ctr"/>
              <a:r>
                <a:rPr lang="en-US" sz="2400" b="1" dirty="0" err="1">
                  <a:solidFill>
                    <a:srgbClr val="39447A"/>
                  </a:solidFill>
                  <a:latin typeface="Times New Roman" pitchFamily="18" charset="0"/>
                  <a:cs typeface="Times New Roman" pitchFamily="18" charset="0"/>
                </a:rPr>
                <a:t>Khi</a:t>
              </a:r>
              <a:r>
                <a:rPr lang="en-US" sz="2400" b="1" dirty="0">
                  <a:solidFill>
                    <a:srgbClr val="39447A"/>
                  </a:solidFill>
                  <a:latin typeface="Times New Roman" pitchFamily="18" charset="0"/>
                  <a:cs typeface="Times New Roman" pitchFamily="18" charset="0"/>
                </a:rPr>
                <a:t> </a:t>
              </a:r>
              <a:r>
                <a:rPr lang="en-US" sz="2400" b="1" dirty="0" err="1">
                  <a:solidFill>
                    <a:srgbClr val="39447A"/>
                  </a:solidFill>
                  <a:latin typeface="Times New Roman" pitchFamily="18" charset="0"/>
                  <a:cs typeface="Times New Roman" pitchFamily="18" charset="0"/>
                </a:rPr>
                <a:t>nước</a:t>
              </a:r>
              <a:r>
                <a:rPr lang="en-US" sz="2400" b="1" dirty="0">
                  <a:solidFill>
                    <a:srgbClr val="39447A"/>
                  </a:solidFill>
                  <a:latin typeface="Times New Roman" pitchFamily="18" charset="0"/>
                  <a:cs typeface="Times New Roman" pitchFamily="18" charset="0"/>
                </a:rPr>
                <a:t> bay </a:t>
              </a:r>
              <a:r>
                <a:rPr lang="en-US" sz="2400" b="1" dirty="0" err="1">
                  <a:solidFill>
                    <a:srgbClr val="39447A"/>
                  </a:solidFill>
                  <a:latin typeface="Times New Roman" pitchFamily="18" charset="0"/>
                  <a:cs typeface="Times New Roman" pitchFamily="18" charset="0"/>
                </a:rPr>
                <a:t>hơi</a:t>
              </a:r>
              <a:r>
                <a:rPr lang="en-US" sz="2400" b="1" dirty="0">
                  <a:solidFill>
                    <a:srgbClr val="39447A"/>
                  </a:solidFill>
                  <a:latin typeface="Times New Roman" pitchFamily="18" charset="0"/>
                  <a:cs typeface="Times New Roman" pitchFamily="18" charset="0"/>
                </a:rPr>
                <a:t> </a:t>
              </a:r>
              <a:r>
                <a:rPr lang="en-US" sz="2400" b="1" dirty="0" err="1">
                  <a:solidFill>
                    <a:srgbClr val="39447A"/>
                  </a:solidFill>
                  <a:latin typeface="Times New Roman" pitchFamily="18" charset="0"/>
                  <a:cs typeface="Times New Roman" pitchFamily="18" charset="0"/>
                </a:rPr>
                <a:t>hết</a:t>
              </a:r>
              <a:r>
                <a:rPr lang="en-US" sz="2400" b="1" dirty="0">
                  <a:solidFill>
                    <a:srgbClr val="39447A"/>
                  </a:solidFill>
                  <a:latin typeface="Times New Roman" pitchFamily="18" charset="0"/>
                  <a:cs typeface="Times New Roman" pitchFamily="18" charset="0"/>
                </a:rPr>
                <a:t>, </a:t>
              </a:r>
              <a:r>
                <a:rPr lang="en-US" sz="2400" b="1" dirty="0" err="1">
                  <a:solidFill>
                    <a:srgbClr val="39447A"/>
                  </a:solidFill>
                  <a:latin typeface="Times New Roman" pitchFamily="18" charset="0"/>
                  <a:cs typeface="Times New Roman" pitchFamily="18" charset="0"/>
                </a:rPr>
                <a:t>trong</a:t>
              </a:r>
              <a:r>
                <a:rPr lang="en-US" sz="2400" b="1" dirty="0">
                  <a:solidFill>
                    <a:srgbClr val="39447A"/>
                  </a:solidFill>
                  <a:latin typeface="Times New Roman" pitchFamily="18" charset="0"/>
                  <a:cs typeface="Times New Roman" pitchFamily="18" charset="0"/>
                </a:rPr>
                <a:t> </a:t>
              </a:r>
              <a:r>
                <a:rPr lang="en-US" sz="2400" b="1" dirty="0" err="1">
                  <a:solidFill>
                    <a:srgbClr val="39447A"/>
                  </a:solidFill>
                  <a:latin typeface="Times New Roman" pitchFamily="18" charset="0"/>
                  <a:cs typeface="Times New Roman" pitchFamily="18" charset="0"/>
                </a:rPr>
                <a:t>bát</a:t>
              </a:r>
              <a:r>
                <a:rPr lang="en-US" sz="2400" b="1" dirty="0">
                  <a:solidFill>
                    <a:srgbClr val="39447A"/>
                  </a:solidFill>
                  <a:latin typeface="Times New Roman" pitchFamily="18" charset="0"/>
                  <a:cs typeface="Times New Roman" pitchFamily="18" charset="0"/>
                </a:rPr>
                <a:t> </a:t>
              </a:r>
              <a:r>
                <a:rPr lang="en-US" sz="2400" b="1" dirty="0" err="1">
                  <a:solidFill>
                    <a:srgbClr val="39447A"/>
                  </a:solidFill>
                  <a:latin typeface="Times New Roman" pitchFamily="18" charset="0"/>
                  <a:cs typeface="Times New Roman" pitchFamily="18" charset="0"/>
                </a:rPr>
                <a:t>sứ</a:t>
              </a:r>
              <a:r>
                <a:rPr lang="en-US" sz="2400" b="1" dirty="0">
                  <a:solidFill>
                    <a:srgbClr val="39447A"/>
                  </a:solidFill>
                  <a:latin typeface="Times New Roman" pitchFamily="18" charset="0"/>
                  <a:cs typeface="Times New Roman" pitchFamily="18" charset="0"/>
                </a:rPr>
                <a:t> </a:t>
              </a:r>
              <a:r>
                <a:rPr lang="en-US" sz="2400" b="1" dirty="0" err="1">
                  <a:solidFill>
                    <a:srgbClr val="39447A"/>
                  </a:solidFill>
                  <a:latin typeface="Times New Roman" pitchFamily="18" charset="0"/>
                  <a:cs typeface="Times New Roman" pitchFamily="18" charset="0"/>
                </a:rPr>
                <a:t>còn</a:t>
              </a:r>
              <a:r>
                <a:rPr lang="en-US" sz="2400" b="1" dirty="0">
                  <a:solidFill>
                    <a:srgbClr val="39447A"/>
                  </a:solidFill>
                  <a:latin typeface="Times New Roman" pitchFamily="18" charset="0"/>
                  <a:cs typeface="Times New Roman" pitchFamily="18" charset="0"/>
                </a:rPr>
                <a:t> </a:t>
              </a:r>
              <a:r>
                <a:rPr lang="en-US" sz="2400" b="1" dirty="0" err="1">
                  <a:solidFill>
                    <a:srgbClr val="39447A"/>
                  </a:solidFill>
                  <a:latin typeface="Times New Roman" pitchFamily="18" charset="0"/>
                  <a:cs typeface="Times New Roman" pitchFamily="18" charset="0"/>
                </a:rPr>
                <a:t>chất</a:t>
              </a:r>
              <a:r>
                <a:rPr lang="en-US" sz="2400" b="1" dirty="0">
                  <a:solidFill>
                    <a:srgbClr val="39447A"/>
                  </a:solidFill>
                  <a:latin typeface="Times New Roman" pitchFamily="18" charset="0"/>
                  <a:cs typeface="Times New Roman" pitchFamily="18" charset="0"/>
                </a:rPr>
                <a:t> </a:t>
              </a:r>
              <a:r>
                <a:rPr lang="en-US" sz="2400" b="1" dirty="0" smtClean="0">
                  <a:solidFill>
                    <a:srgbClr val="39447A"/>
                  </a:solidFill>
                  <a:latin typeface="Times New Roman" pitchFamily="18" charset="0"/>
                  <a:cs typeface="Times New Roman" pitchFamily="18" charset="0"/>
                </a:rPr>
                <a:t>g</a:t>
              </a:r>
              <a:r>
                <a:rPr lang="vi-VN" sz="2400" b="1" dirty="0" smtClean="0">
                  <a:solidFill>
                    <a:srgbClr val="39447A"/>
                  </a:solidFill>
                  <a:latin typeface="Times New Roman" pitchFamily="18" charset="0"/>
                  <a:cs typeface="Times New Roman" pitchFamily="18" charset="0"/>
                </a:rPr>
                <a:t>ì?</a:t>
              </a:r>
              <a:endParaRPr lang="en-US" sz="2400" b="1" dirty="0" smtClean="0">
                <a:solidFill>
                  <a:srgbClr val="39447A"/>
                </a:solidFill>
                <a:latin typeface="Times New Roman" pitchFamily="18" charset="0"/>
                <a:cs typeface="Times New Roman" pitchFamily="18" charset="0"/>
              </a:endParaRPr>
            </a:p>
          </p:txBody>
        </p:sp>
        <p:pic>
          <p:nvPicPr>
            <p:cNvPr id="10" name="Picture 2" descr="Hình ảnh Dấu Chấm Hỏi, Câu Hỏi Clipart, Dấu Hỏi Sáng Tạo, Nghi Ngờ miễn phí  tải tập tin PNG PSDComment và Vecto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24984" y="1037982"/>
              <a:ext cx="915247" cy="915247"/>
            </a:xfrm>
            <a:prstGeom prst="rect">
              <a:avLst/>
            </a:prstGeom>
            <a:noFill/>
            <a:extLst>
              <a:ext uri="{909E8E84-426E-40DD-AFC4-6F175D3DCCD1}">
                <a14:hiddenFill xmlns:a14="http://schemas.microsoft.com/office/drawing/2010/main">
                  <a:solidFill>
                    <a:srgbClr val="FFFFFF"/>
                  </a:solidFill>
                </a14:hiddenFill>
              </a:ext>
            </a:extLst>
          </p:spPr>
        </p:pic>
      </p:grpSp>
      <p:sp>
        <p:nvSpPr>
          <p:cNvPr id="11" name="Rectangle 10"/>
          <p:cNvSpPr/>
          <p:nvPr/>
        </p:nvSpPr>
        <p:spPr>
          <a:xfrm>
            <a:off x="5487229" y="5437351"/>
            <a:ext cx="6402409" cy="757716"/>
          </a:xfrm>
          <a:prstGeom prst="rect">
            <a:avLst/>
          </a:prstGeom>
          <a:ln/>
        </p:spPr>
        <p:style>
          <a:lnRef idx="1">
            <a:schemeClr val="accent6"/>
          </a:lnRef>
          <a:fillRef idx="2">
            <a:schemeClr val="accent6"/>
          </a:fillRef>
          <a:effectRef idx="1">
            <a:schemeClr val="accent6"/>
          </a:effectRef>
          <a:fontRef idx="minor">
            <a:schemeClr val="dk1"/>
          </a:fontRef>
        </p:style>
        <p:txBody>
          <a:bodyPr rtlCol="0" anchor="ctr"/>
          <a:lstStyle/>
          <a:p>
            <a:pPr algn="ctr">
              <a:lnSpc>
                <a:spcPct val="150000"/>
              </a:lnSpc>
            </a:pPr>
            <a:r>
              <a:rPr lang="vi-VN" sz="2000" b="1" dirty="0" smtClean="0">
                <a:solidFill>
                  <a:srgbClr val="002060"/>
                </a:solidFill>
                <a:latin typeface="Times New Roman" pitchFamily="18" charset="0"/>
                <a:cs typeface="Times New Roman" pitchFamily="18" charset="0"/>
              </a:rPr>
              <a:t>Muối kh</a:t>
            </a:r>
            <a:r>
              <a:rPr lang="en-US" sz="2000" b="1" dirty="0" smtClean="0">
                <a:solidFill>
                  <a:srgbClr val="002060"/>
                </a:solidFill>
                <a:latin typeface="Times New Roman" pitchFamily="18" charset="0"/>
                <a:cs typeface="Times New Roman" pitchFamily="18" charset="0"/>
              </a:rPr>
              <a:t>ó bay </a:t>
            </a:r>
            <a:r>
              <a:rPr lang="en-US" sz="2000" b="1" dirty="0" err="1" smtClean="0">
                <a:solidFill>
                  <a:srgbClr val="002060"/>
                </a:solidFill>
                <a:latin typeface="Times New Roman" pitchFamily="18" charset="0"/>
                <a:cs typeface="Times New Roman" pitchFamily="18" charset="0"/>
              </a:rPr>
              <a:t>hơi</a:t>
            </a:r>
            <a:r>
              <a:rPr lang="en-US" sz="2000" b="1" dirty="0" smtClean="0">
                <a:solidFill>
                  <a:srgbClr val="002060"/>
                </a:solidFill>
                <a:latin typeface="Times New Roman" pitchFamily="18" charset="0"/>
                <a:cs typeface="Times New Roman" pitchFamily="18" charset="0"/>
              </a:rPr>
              <a:t>, </a:t>
            </a:r>
            <a:r>
              <a:rPr lang="en-US" sz="2000" b="1" dirty="0" err="1" smtClean="0">
                <a:solidFill>
                  <a:srgbClr val="002060"/>
                </a:solidFill>
                <a:latin typeface="Times New Roman" pitchFamily="18" charset="0"/>
                <a:cs typeface="Times New Roman" pitchFamily="18" charset="0"/>
              </a:rPr>
              <a:t>bền</a:t>
            </a:r>
            <a:r>
              <a:rPr lang="en-US" sz="2000" b="1" dirty="0" smtClean="0">
                <a:solidFill>
                  <a:srgbClr val="002060"/>
                </a:solidFill>
                <a:latin typeface="Times New Roman" pitchFamily="18" charset="0"/>
                <a:cs typeface="Times New Roman" pitchFamily="18" charset="0"/>
              </a:rPr>
              <a:t> </a:t>
            </a:r>
            <a:r>
              <a:rPr lang="en-US" sz="2000" b="1" dirty="0" err="1" smtClean="0">
                <a:solidFill>
                  <a:srgbClr val="002060"/>
                </a:solidFill>
                <a:latin typeface="Times New Roman" pitchFamily="18" charset="0"/>
                <a:cs typeface="Times New Roman" pitchFamily="18" charset="0"/>
              </a:rPr>
              <a:t>với</a:t>
            </a:r>
            <a:r>
              <a:rPr lang="en-US" sz="2000" b="1" dirty="0" smtClean="0">
                <a:solidFill>
                  <a:srgbClr val="002060"/>
                </a:solidFill>
                <a:latin typeface="Times New Roman" pitchFamily="18" charset="0"/>
                <a:cs typeface="Times New Roman" pitchFamily="18" charset="0"/>
              </a:rPr>
              <a:t> </a:t>
            </a:r>
            <a:r>
              <a:rPr lang="en-US" sz="2000" b="1" dirty="0" err="1" smtClean="0">
                <a:solidFill>
                  <a:srgbClr val="002060"/>
                </a:solidFill>
                <a:latin typeface="Times New Roman" pitchFamily="18" charset="0"/>
                <a:cs typeface="Times New Roman" pitchFamily="18" charset="0"/>
              </a:rPr>
              <a:t>nhiệt</a:t>
            </a:r>
            <a:r>
              <a:rPr lang="en-US" sz="2000" b="1" dirty="0" smtClean="0">
                <a:solidFill>
                  <a:srgbClr val="002060"/>
                </a:solidFill>
                <a:latin typeface="Times New Roman" pitchFamily="18" charset="0"/>
                <a:cs typeface="Times New Roman" pitchFamily="18" charset="0"/>
              </a:rPr>
              <a:t> </a:t>
            </a:r>
            <a:r>
              <a:rPr lang="en-US" sz="2000" b="1" dirty="0" err="1" smtClean="0">
                <a:solidFill>
                  <a:srgbClr val="002060"/>
                </a:solidFill>
                <a:latin typeface="Times New Roman" pitchFamily="18" charset="0"/>
                <a:cs typeface="Times New Roman" pitchFamily="18" charset="0"/>
              </a:rPr>
              <a:t>độ</a:t>
            </a:r>
            <a:r>
              <a:rPr lang="en-US" sz="2000" b="1" dirty="0" smtClean="0">
                <a:solidFill>
                  <a:srgbClr val="002060"/>
                </a:solidFill>
                <a:latin typeface="Times New Roman" pitchFamily="18" charset="0"/>
                <a:cs typeface="Times New Roman" pitchFamily="18" charset="0"/>
              </a:rPr>
              <a:t> </a:t>
            </a:r>
            <a:r>
              <a:rPr lang="en-US" sz="2000" b="1" dirty="0" err="1" smtClean="0">
                <a:solidFill>
                  <a:srgbClr val="002060"/>
                </a:solidFill>
                <a:latin typeface="Times New Roman" pitchFamily="18" charset="0"/>
                <a:cs typeface="Times New Roman" pitchFamily="18" charset="0"/>
              </a:rPr>
              <a:t>cao</a:t>
            </a:r>
            <a:r>
              <a:rPr lang="en-US" sz="2000" b="1" dirty="0" smtClean="0">
                <a:solidFill>
                  <a:srgbClr val="002060"/>
                </a:solidFill>
                <a:latin typeface="Times New Roman" pitchFamily="18" charset="0"/>
                <a:cs typeface="Times New Roman" pitchFamily="18" charset="0"/>
              </a:rPr>
              <a:t>.</a:t>
            </a:r>
            <a:endParaRPr lang="en-US" sz="2000" b="1" dirty="0">
              <a:solidFill>
                <a:srgbClr val="002060"/>
              </a:solidFill>
              <a:latin typeface="Times New Roman" pitchFamily="18" charset="0"/>
              <a:cs typeface="Times New Roman" pitchFamily="18" charset="0"/>
            </a:endParaRPr>
          </a:p>
        </p:txBody>
      </p:sp>
      <p:sp>
        <p:nvSpPr>
          <p:cNvPr id="12" name="Title 11"/>
          <p:cNvSpPr>
            <a:spLocks noGrp="1"/>
          </p:cNvSpPr>
          <p:nvPr>
            <p:ph type="title"/>
          </p:nvPr>
        </p:nvSpPr>
        <p:spPr/>
        <p:txBody>
          <a:bodyPr/>
          <a:lstStyle/>
          <a:p>
            <a:endParaRPr lang="en-US"/>
          </a:p>
        </p:txBody>
      </p:sp>
    </p:spTree>
    <p:extLst>
      <p:ext uri="{BB962C8B-B14F-4D97-AF65-F5344CB8AC3E}">
        <p14:creationId xmlns:p14="http://schemas.microsoft.com/office/powerpoint/2010/main" val="7887134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0" fill="hold"/>
                                        <p:tgtEl>
                                          <p:spTgt spid="8"/>
                                        </p:tgtEl>
                                        <p:attrNameLst>
                                          <p:attrName>ppt_x</p:attrName>
                                        </p:attrNameLst>
                                      </p:cBhvr>
                                      <p:tavLst>
                                        <p:tav tm="0">
                                          <p:val>
                                            <p:strVal val="0-#ppt_w/2"/>
                                          </p:val>
                                        </p:tav>
                                        <p:tav tm="100000">
                                          <p:val>
                                            <p:strVal val="#ppt_x"/>
                                          </p:val>
                                        </p:tav>
                                      </p:tavLst>
                                    </p:anim>
                                    <p:anim calcmode="lin" valueType="num">
                                      <p:cBhvr additive="base">
                                        <p:cTn id="8" dur="10" fill="hold"/>
                                        <p:tgtEl>
                                          <p:spTgt spid="8"/>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10" fill="hold"/>
                                        <p:tgtEl>
                                          <p:spTgt spid="4"/>
                                        </p:tgtEl>
                                        <p:attrNameLst>
                                          <p:attrName>ppt_x</p:attrName>
                                        </p:attrNameLst>
                                      </p:cBhvr>
                                      <p:tavLst>
                                        <p:tav tm="0">
                                          <p:val>
                                            <p:strVal val="0-#ppt_w/2"/>
                                          </p:val>
                                        </p:tav>
                                        <p:tav tm="100000">
                                          <p:val>
                                            <p:strVal val="#ppt_x"/>
                                          </p:val>
                                        </p:tav>
                                      </p:tavLst>
                                    </p:anim>
                                    <p:anim calcmode="lin" valueType="num">
                                      <p:cBhvr additive="base">
                                        <p:cTn id="12" dur="1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down)">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3"/>
          <p:cNvSpPr/>
          <p:nvPr/>
        </p:nvSpPr>
        <p:spPr>
          <a:xfrm>
            <a:off x="0" y="0"/>
            <a:ext cx="12192000" cy="6858000"/>
          </a:xfrm>
          <a:prstGeom prst="rect">
            <a:avLst/>
          </a:prstGeom>
          <a:solidFill>
            <a:srgbClr val="E5F7F5">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itchFamily="18" charset="0"/>
              <a:cs typeface="Times New Roman" pitchFamily="18" charset="0"/>
            </a:endParaRPr>
          </a:p>
        </p:txBody>
      </p:sp>
      <p:sp>
        <p:nvSpPr>
          <p:cNvPr id="3" name="Rectangle 2"/>
          <p:cNvSpPr/>
          <p:nvPr/>
        </p:nvSpPr>
        <p:spPr>
          <a:xfrm>
            <a:off x="173974" y="187701"/>
            <a:ext cx="5922026" cy="525252"/>
          </a:xfrm>
          <a:prstGeom prst="rect">
            <a:avLst/>
          </a:prstGeom>
          <a:solidFill>
            <a:srgbClr val="92D050"/>
          </a:solidFill>
          <a:ln>
            <a:solidFill>
              <a:srgbClr val="92D05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latin typeface="Times New Roman" pitchFamily="18" charset="0"/>
                <a:ea typeface="Tahoma" panose="020B0604030504040204" pitchFamily="34" charset="0"/>
                <a:cs typeface="Times New Roman" pitchFamily="18" charset="0"/>
              </a:rPr>
              <a:t>II. </a:t>
            </a:r>
            <a:r>
              <a:rPr lang="en-US" sz="3200" b="1" dirty="0" err="1" smtClean="0">
                <a:latin typeface="Times New Roman" pitchFamily="18" charset="0"/>
                <a:ea typeface="Tahoma" panose="020B0604030504040204" pitchFamily="34" charset="0"/>
                <a:cs typeface="Times New Roman" pitchFamily="18" charset="0"/>
              </a:rPr>
              <a:t>Một</a:t>
            </a:r>
            <a:r>
              <a:rPr lang="en-US" sz="3200" b="1" dirty="0" smtClean="0">
                <a:latin typeface="Times New Roman" pitchFamily="18" charset="0"/>
                <a:ea typeface="Tahoma" panose="020B0604030504040204" pitchFamily="34" charset="0"/>
                <a:cs typeface="Times New Roman" pitchFamily="18" charset="0"/>
              </a:rPr>
              <a:t> </a:t>
            </a:r>
            <a:r>
              <a:rPr lang="en-US" sz="3200" b="1" dirty="0" err="1" smtClean="0">
                <a:latin typeface="Times New Roman" pitchFamily="18" charset="0"/>
                <a:ea typeface="Tahoma" panose="020B0604030504040204" pitchFamily="34" charset="0"/>
                <a:cs typeface="Times New Roman" pitchFamily="18" charset="0"/>
              </a:rPr>
              <a:t>số</a:t>
            </a:r>
            <a:r>
              <a:rPr lang="en-US" sz="3200" b="1" dirty="0" smtClean="0">
                <a:latin typeface="Times New Roman" pitchFamily="18" charset="0"/>
                <a:ea typeface="Tahoma" panose="020B0604030504040204" pitchFamily="34" charset="0"/>
                <a:cs typeface="Times New Roman" pitchFamily="18" charset="0"/>
              </a:rPr>
              <a:t> </a:t>
            </a:r>
            <a:r>
              <a:rPr lang="en-US" sz="3200" b="1" dirty="0" err="1" smtClean="0">
                <a:latin typeface="Times New Roman" pitchFamily="18" charset="0"/>
                <a:ea typeface="Tahoma" panose="020B0604030504040204" pitchFamily="34" charset="0"/>
                <a:cs typeface="Times New Roman" pitchFamily="18" charset="0"/>
              </a:rPr>
              <a:t>cách</a:t>
            </a:r>
            <a:r>
              <a:rPr lang="en-US" sz="3200" b="1" dirty="0" smtClean="0">
                <a:latin typeface="Times New Roman" pitchFamily="18" charset="0"/>
                <a:ea typeface="Tahoma" panose="020B0604030504040204" pitchFamily="34" charset="0"/>
                <a:cs typeface="Times New Roman" pitchFamily="18" charset="0"/>
              </a:rPr>
              <a:t> </a:t>
            </a:r>
            <a:r>
              <a:rPr lang="en-US" sz="3200" b="1" dirty="0" err="1" smtClean="0">
                <a:latin typeface="Times New Roman" pitchFamily="18" charset="0"/>
                <a:ea typeface="Tahoma" panose="020B0604030504040204" pitchFamily="34" charset="0"/>
                <a:cs typeface="Times New Roman" pitchFamily="18" charset="0"/>
              </a:rPr>
              <a:t>tách</a:t>
            </a:r>
            <a:r>
              <a:rPr lang="en-US" sz="3200" b="1" dirty="0" smtClean="0">
                <a:latin typeface="Times New Roman" pitchFamily="18" charset="0"/>
                <a:ea typeface="Tahoma" panose="020B0604030504040204" pitchFamily="34" charset="0"/>
                <a:cs typeface="Times New Roman" pitchFamily="18" charset="0"/>
              </a:rPr>
              <a:t> </a:t>
            </a:r>
            <a:r>
              <a:rPr lang="en-US" sz="3200" b="1" dirty="0" err="1" smtClean="0">
                <a:latin typeface="Times New Roman" pitchFamily="18" charset="0"/>
                <a:ea typeface="Tahoma" panose="020B0604030504040204" pitchFamily="34" charset="0"/>
                <a:cs typeface="Times New Roman" pitchFamily="18" charset="0"/>
              </a:rPr>
              <a:t>chất</a:t>
            </a:r>
            <a:endParaRPr lang="en-US" sz="3200" b="1" dirty="0">
              <a:latin typeface="Times New Roman" pitchFamily="18" charset="0"/>
              <a:ea typeface="Tahoma" panose="020B0604030504040204" pitchFamily="34" charset="0"/>
              <a:cs typeface="Times New Roman" pitchFamily="18" charset="0"/>
            </a:endParaRPr>
          </a:p>
        </p:txBody>
      </p:sp>
      <p:sp>
        <p:nvSpPr>
          <p:cNvPr id="4" name="TextBox 3"/>
          <p:cNvSpPr txBox="1"/>
          <p:nvPr/>
        </p:nvSpPr>
        <p:spPr>
          <a:xfrm>
            <a:off x="378926" y="987685"/>
            <a:ext cx="4517539" cy="584775"/>
          </a:xfrm>
          <a:prstGeom prst="rect">
            <a:avLst/>
          </a:prstGeom>
          <a:noFill/>
        </p:spPr>
        <p:txBody>
          <a:bodyPr wrap="square" rtlCol="0">
            <a:spAutoFit/>
          </a:bodyPr>
          <a:lstStyle/>
          <a:p>
            <a:r>
              <a:rPr lang="en-US" sz="3200" dirty="0" smtClean="0">
                <a:solidFill>
                  <a:srgbClr val="FF0000"/>
                </a:solidFill>
                <a:latin typeface="Times New Roman" pitchFamily="18" charset="0"/>
                <a:ea typeface="Tahoma" panose="020B0604030504040204" pitchFamily="34" charset="0"/>
                <a:cs typeface="Times New Roman" pitchFamily="18" charset="0"/>
              </a:rPr>
              <a:t>2. </a:t>
            </a:r>
            <a:r>
              <a:rPr lang="en-US" sz="3200" dirty="0" err="1" smtClean="0">
                <a:solidFill>
                  <a:srgbClr val="FF0000"/>
                </a:solidFill>
                <a:latin typeface="Times New Roman" pitchFamily="18" charset="0"/>
                <a:ea typeface="Tahoma" panose="020B0604030504040204" pitchFamily="34" charset="0"/>
                <a:cs typeface="Times New Roman" pitchFamily="18" charset="0"/>
              </a:rPr>
              <a:t>Cô</a:t>
            </a:r>
            <a:r>
              <a:rPr lang="en-US" sz="3200" dirty="0" smtClean="0">
                <a:solidFill>
                  <a:srgbClr val="FF0000"/>
                </a:solidFill>
                <a:latin typeface="Times New Roman" pitchFamily="18" charset="0"/>
                <a:ea typeface="Tahoma" panose="020B0604030504040204" pitchFamily="34" charset="0"/>
                <a:cs typeface="Times New Roman" pitchFamily="18" charset="0"/>
              </a:rPr>
              <a:t> </a:t>
            </a:r>
            <a:r>
              <a:rPr lang="en-US" sz="3200" dirty="0" err="1" smtClean="0">
                <a:solidFill>
                  <a:srgbClr val="FF0000"/>
                </a:solidFill>
                <a:latin typeface="Times New Roman" pitchFamily="18" charset="0"/>
                <a:ea typeface="Tahoma" panose="020B0604030504040204" pitchFamily="34" charset="0"/>
                <a:cs typeface="Times New Roman" pitchFamily="18" charset="0"/>
              </a:rPr>
              <a:t>cạn</a:t>
            </a:r>
            <a:endParaRPr lang="en-US" sz="3200" dirty="0">
              <a:solidFill>
                <a:srgbClr val="FF0000"/>
              </a:solidFill>
              <a:latin typeface="Times New Roman" pitchFamily="18" charset="0"/>
              <a:ea typeface="Tahoma" panose="020B0604030504040204" pitchFamily="34" charset="0"/>
              <a:cs typeface="Times New Roman" pitchFamily="18" charset="0"/>
            </a:endParaRPr>
          </a:p>
        </p:txBody>
      </p:sp>
      <p:sp>
        <p:nvSpPr>
          <p:cNvPr id="5" name="TextBox 4"/>
          <p:cNvSpPr txBox="1"/>
          <p:nvPr/>
        </p:nvSpPr>
        <p:spPr>
          <a:xfrm>
            <a:off x="7086875" y="5472670"/>
            <a:ext cx="3735873" cy="738664"/>
          </a:xfrm>
          <a:prstGeom prst="rect">
            <a:avLst/>
          </a:prstGeom>
          <a:noFill/>
        </p:spPr>
        <p:txBody>
          <a:bodyPr wrap="square" rtlCol="0">
            <a:spAutoFit/>
          </a:bodyPr>
          <a:lstStyle/>
          <a:p>
            <a:pPr>
              <a:lnSpc>
                <a:spcPct val="150000"/>
              </a:lnSpc>
            </a:pPr>
            <a:r>
              <a:rPr lang="en-US" sz="2800" dirty="0" err="1" smtClean="0">
                <a:latin typeface="Times New Roman" pitchFamily="18" charset="0"/>
                <a:ea typeface="Tahoma" panose="020B0604030504040204" pitchFamily="34" charset="0"/>
                <a:cs typeface="Times New Roman" pitchFamily="18" charset="0"/>
              </a:rPr>
              <a:t>Quá</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trình</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cô</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cạn</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muối</a:t>
            </a:r>
            <a:endParaRPr lang="en-US" sz="2800" dirty="0">
              <a:latin typeface="Times New Roman" pitchFamily="18" charset="0"/>
              <a:ea typeface="Tahoma" panose="020B0604030504040204" pitchFamily="34" charset="0"/>
              <a:cs typeface="Times New Roman" pitchFamily="18" charset="0"/>
            </a:endParaRPr>
          </a:p>
        </p:txBody>
      </p:sp>
      <p:pic>
        <p:nvPicPr>
          <p:cNvPr id="6" name="muoi a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5927833" y="987685"/>
            <a:ext cx="6053959" cy="4256595"/>
          </a:xfrm>
          <a:prstGeom prst="rect">
            <a:avLst/>
          </a:prstGeom>
        </p:spPr>
      </p:pic>
      <p:sp>
        <p:nvSpPr>
          <p:cNvPr id="7" name="TextBox 6"/>
          <p:cNvSpPr txBox="1"/>
          <p:nvPr/>
        </p:nvSpPr>
        <p:spPr>
          <a:xfrm>
            <a:off x="173974" y="1999571"/>
            <a:ext cx="5496941" cy="692497"/>
          </a:xfrm>
          <a:prstGeom prst="rect">
            <a:avLst/>
          </a:prstGeom>
          <a:noFill/>
        </p:spPr>
        <p:txBody>
          <a:bodyPr wrap="square" rtlCol="0">
            <a:spAutoFit/>
          </a:bodyPr>
          <a:lstStyle/>
          <a:p>
            <a:pPr algn="just">
              <a:lnSpc>
                <a:spcPct val="150000"/>
              </a:lnSpc>
            </a:pPr>
            <a:r>
              <a:rPr lang="en-US" sz="2600" dirty="0" err="1" smtClean="0">
                <a:latin typeface="Times New Roman" pitchFamily="18" charset="0"/>
                <a:ea typeface="Tahoma" panose="020B0604030504040204" pitchFamily="34" charset="0"/>
                <a:cs typeface="Times New Roman" pitchFamily="18" charset="0"/>
              </a:rPr>
              <a:t>Nước</a:t>
            </a:r>
            <a:r>
              <a:rPr lang="en-US" sz="2600" dirty="0" smtClean="0">
                <a:latin typeface="Times New Roman" pitchFamily="18" charset="0"/>
                <a:ea typeface="Tahoma" panose="020B0604030504040204" pitchFamily="34" charset="0"/>
                <a:cs typeface="Times New Roman" pitchFamily="18" charset="0"/>
              </a:rPr>
              <a:t> bay </a:t>
            </a:r>
            <a:r>
              <a:rPr lang="en-US" sz="2600" dirty="0" err="1" smtClean="0">
                <a:latin typeface="Times New Roman" pitchFamily="18" charset="0"/>
                <a:ea typeface="Tahoma" panose="020B0604030504040204" pitchFamily="34" charset="0"/>
                <a:cs typeface="Times New Roman" pitchFamily="18" charset="0"/>
              </a:rPr>
              <a:t>hơi</a:t>
            </a:r>
            <a:r>
              <a:rPr lang="en-US" sz="2600" dirty="0" smtClean="0">
                <a:latin typeface="Times New Roman" pitchFamily="18" charset="0"/>
                <a:ea typeface="Tahoma" panose="020B0604030504040204" pitchFamily="34" charset="0"/>
                <a:cs typeface="Times New Roman" pitchFamily="18" charset="0"/>
              </a:rPr>
              <a:t> ở </a:t>
            </a:r>
            <a:r>
              <a:rPr lang="en-US" sz="2600" dirty="0" err="1" smtClean="0">
                <a:latin typeface="Times New Roman" pitchFamily="18" charset="0"/>
                <a:ea typeface="Tahoma" panose="020B0604030504040204" pitchFamily="34" charset="0"/>
                <a:cs typeface="Times New Roman" pitchFamily="18" charset="0"/>
              </a:rPr>
              <a:t>nhiệt</a:t>
            </a:r>
            <a:r>
              <a:rPr lang="en-US" sz="2600" dirty="0" smtClean="0">
                <a:latin typeface="Times New Roman" pitchFamily="18" charset="0"/>
                <a:ea typeface="Tahoma" panose="020B0604030504040204" pitchFamily="34" charset="0"/>
                <a:cs typeface="Times New Roman" pitchFamily="18" charset="0"/>
              </a:rPr>
              <a:t> </a:t>
            </a:r>
            <a:r>
              <a:rPr lang="en-US" sz="2600" dirty="0" err="1" smtClean="0">
                <a:latin typeface="Times New Roman" pitchFamily="18" charset="0"/>
                <a:ea typeface="Tahoma" panose="020B0604030504040204" pitchFamily="34" charset="0"/>
                <a:cs typeface="Times New Roman" pitchFamily="18" charset="0"/>
              </a:rPr>
              <a:t>độ</a:t>
            </a:r>
            <a:r>
              <a:rPr lang="en-US" sz="2600" dirty="0" smtClean="0">
                <a:latin typeface="Times New Roman" pitchFamily="18" charset="0"/>
                <a:ea typeface="Tahoma" panose="020B0604030504040204" pitchFamily="34" charset="0"/>
                <a:cs typeface="Times New Roman" pitchFamily="18" charset="0"/>
              </a:rPr>
              <a:t> </a:t>
            </a:r>
            <a:r>
              <a:rPr lang="en-US" sz="2600" dirty="0" err="1" smtClean="0">
                <a:latin typeface="Times New Roman" pitchFamily="18" charset="0"/>
                <a:ea typeface="Tahoma" panose="020B0604030504040204" pitchFamily="34" charset="0"/>
                <a:cs typeface="Times New Roman" pitchFamily="18" charset="0"/>
              </a:rPr>
              <a:t>cao</a:t>
            </a:r>
            <a:endParaRPr lang="en-US" sz="2600" dirty="0">
              <a:latin typeface="Times New Roman" pitchFamily="18" charset="0"/>
              <a:ea typeface="Tahoma" panose="020B0604030504040204" pitchFamily="34" charset="0"/>
              <a:cs typeface="Times New Roman" pitchFamily="18" charset="0"/>
            </a:endParaRPr>
          </a:p>
        </p:txBody>
      </p:sp>
      <p:sp>
        <p:nvSpPr>
          <p:cNvPr id="8" name="TextBox 7"/>
          <p:cNvSpPr txBox="1"/>
          <p:nvPr/>
        </p:nvSpPr>
        <p:spPr>
          <a:xfrm>
            <a:off x="233241" y="3107567"/>
            <a:ext cx="5378406" cy="1292662"/>
          </a:xfrm>
          <a:prstGeom prst="rect">
            <a:avLst/>
          </a:prstGeom>
          <a:noFill/>
        </p:spPr>
        <p:txBody>
          <a:bodyPr wrap="square" rtlCol="0">
            <a:spAutoFit/>
          </a:bodyPr>
          <a:lstStyle/>
          <a:p>
            <a:pPr algn="just">
              <a:lnSpc>
                <a:spcPct val="150000"/>
              </a:lnSpc>
            </a:pPr>
            <a:r>
              <a:rPr lang="en-US" sz="2600" dirty="0" err="1" smtClean="0">
                <a:latin typeface="Times New Roman" pitchFamily="18" charset="0"/>
                <a:ea typeface="Tahoma" panose="020B0604030504040204" pitchFamily="34" charset="0"/>
                <a:cs typeface="Times New Roman" pitchFamily="18" charset="0"/>
              </a:rPr>
              <a:t>Muối</a:t>
            </a:r>
            <a:r>
              <a:rPr lang="en-US" sz="2600" dirty="0" smtClean="0">
                <a:latin typeface="Times New Roman" pitchFamily="18" charset="0"/>
                <a:ea typeface="Tahoma" panose="020B0604030504040204" pitchFamily="34" charset="0"/>
                <a:cs typeface="Times New Roman" pitchFamily="18" charset="0"/>
              </a:rPr>
              <a:t> </a:t>
            </a:r>
            <a:r>
              <a:rPr lang="en-US" sz="2600" dirty="0" err="1" smtClean="0">
                <a:latin typeface="Times New Roman" pitchFamily="18" charset="0"/>
                <a:ea typeface="Tahoma" panose="020B0604030504040204" pitchFamily="34" charset="0"/>
                <a:cs typeface="Times New Roman" pitchFamily="18" charset="0"/>
              </a:rPr>
              <a:t>ăn</a:t>
            </a:r>
            <a:r>
              <a:rPr lang="en-US" sz="2600" dirty="0" smtClean="0">
                <a:latin typeface="Times New Roman" pitchFamily="18" charset="0"/>
                <a:ea typeface="Tahoma" panose="020B0604030504040204" pitchFamily="34" charset="0"/>
                <a:cs typeface="Times New Roman" pitchFamily="18" charset="0"/>
              </a:rPr>
              <a:t> </a:t>
            </a:r>
            <a:r>
              <a:rPr lang="en-US" sz="2600" dirty="0" err="1" smtClean="0">
                <a:latin typeface="Times New Roman" pitchFamily="18" charset="0"/>
                <a:ea typeface="Tahoma" panose="020B0604030504040204" pitchFamily="34" charset="0"/>
                <a:cs typeface="Times New Roman" pitchFamily="18" charset="0"/>
              </a:rPr>
              <a:t>không</a:t>
            </a:r>
            <a:r>
              <a:rPr lang="en-US" sz="2600" dirty="0" smtClean="0">
                <a:latin typeface="Times New Roman" pitchFamily="18" charset="0"/>
                <a:ea typeface="Tahoma" panose="020B0604030504040204" pitchFamily="34" charset="0"/>
                <a:cs typeface="Times New Roman" pitchFamily="18" charset="0"/>
              </a:rPr>
              <a:t> bay </a:t>
            </a:r>
            <a:r>
              <a:rPr lang="en-US" sz="2600" dirty="0" err="1" smtClean="0">
                <a:latin typeface="Times New Roman" pitchFamily="18" charset="0"/>
                <a:ea typeface="Tahoma" panose="020B0604030504040204" pitchFamily="34" charset="0"/>
                <a:cs typeface="Times New Roman" pitchFamily="18" charset="0"/>
              </a:rPr>
              <a:t>hơi</a:t>
            </a:r>
            <a:r>
              <a:rPr lang="en-US" sz="2600" dirty="0" smtClean="0">
                <a:latin typeface="Times New Roman" pitchFamily="18" charset="0"/>
                <a:ea typeface="Tahoma" panose="020B0604030504040204" pitchFamily="34" charset="0"/>
                <a:cs typeface="Times New Roman" pitchFamily="18" charset="0"/>
              </a:rPr>
              <a:t> ở </a:t>
            </a:r>
            <a:r>
              <a:rPr lang="en-US" sz="2600" dirty="0" err="1" smtClean="0">
                <a:latin typeface="Times New Roman" pitchFamily="18" charset="0"/>
                <a:ea typeface="Tahoma" panose="020B0604030504040204" pitchFamily="34" charset="0"/>
                <a:cs typeface="Times New Roman" pitchFamily="18" charset="0"/>
              </a:rPr>
              <a:t>nhiệt</a:t>
            </a:r>
            <a:r>
              <a:rPr lang="en-US" sz="2600" dirty="0" smtClean="0">
                <a:latin typeface="Times New Roman" pitchFamily="18" charset="0"/>
                <a:ea typeface="Tahoma" panose="020B0604030504040204" pitchFamily="34" charset="0"/>
                <a:cs typeface="Times New Roman" pitchFamily="18" charset="0"/>
              </a:rPr>
              <a:t> </a:t>
            </a:r>
            <a:r>
              <a:rPr lang="en-US" sz="2600" dirty="0" err="1" smtClean="0">
                <a:latin typeface="Times New Roman" pitchFamily="18" charset="0"/>
                <a:ea typeface="Tahoma" panose="020B0604030504040204" pitchFamily="34" charset="0"/>
                <a:cs typeface="Times New Roman" pitchFamily="18" charset="0"/>
              </a:rPr>
              <a:t>độ</a:t>
            </a:r>
            <a:r>
              <a:rPr lang="en-US" sz="2600" dirty="0" smtClean="0">
                <a:latin typeface="Times New Roman" pitchFamily="18" charset="0"/>
                <a:ea typeface="Tahoma" panose="020B0604030504040204" pitchFamily="34" charset="0"/>
                <a:cs typeface="Times New Roman" pitchFamily="18" charset="0"/>
              </a:rPr>
              <a:t> </a:t>
            </a:r>
            <a:r>
              <a:rPr lang="en-US" sz="2600" dirty="0" err="1" smtClean="0">
                <a:latin typeface="Times New Roman" pitchFamily="18" charset="0"/>
                <a:ea typeface="Tahoma" panose="020B0604030504040204" pitchFamily="34" charset="0"/>
                <a:cs typeface="Times New Roman" pitchFamily="18" charset="0"/>
              </a:rPr>
              <a:t>cao</a:t>
            </a:r>
            <a:r>
              <a:rPr lang="en-US" sz="2600" dirty="0" smtClean="0">
                <a:latin typeface="Times New Roman" pitchFamily="18" charset="0"/>
                <a:ea typeface="Tahoma" panose="020B0604030504040204" pitchFamily="34" charset="0"/>
                <a:cs typeface="Times New Roman" pitchFamily="18" charset="0"/>
              </a:rPr>
              <a:t>, </a:t>
            </a:r>
            <a:r>
              <a:rPr lang="en-US" sz="2600" dirty="0" err="1" smtClean="0">
                <a:latin typeface="Times New Roman" pitchFamily="18" charset="0"/>
                <a:ea typeface="Tahoma" panose="020B0604030504040204" pitchFamily="34" charset="0"/>
                <a:cs typeface="Times New Roman" pitchFamily="18" charset="0"/>
              </a:rPr>
              <a:t>tách</a:t>
            </a:r>
            <a:r>
              <a:rPr lang="en-US" sz="2600" dirty="0" smtClean="0">
                <a:latin typeface="Times New Roman" pitchFamily="18" charset="0"/>
                <a:ea typeface="Tahoma" panose="020B0604030504040204" pitchFamily="34" charset="0"/>
                <a:cs typeface="Times New Roman" pitchFamily="18" charset="0"/>
              </a:rPr>
              <a:t> </a:t>
            </a:r>
            <a:r>
              <a:rPr lang="en-US" sz="2600" dirty="0" err="1" smtClean="0">
                <a:latin typeface="Times New Roman" pitchFamily="18" charset="0"/>
                <a:ea typeface="Tahoma" panose="020B0604030504040204" pitchFamily="34" charset="0"/>
                <a:cs typeface="Times New Roman" pitchFamily="18" charset="0"/>
              </a:rPr>
              <a:t>ra</a:t>
            </a:r>
            <a:r>
              <a:rPr lang="en-US" sz="2600" dirty="0" smtClean="0">
                <a:latin typeface="Times New Roman" pitchFamily="18" charset="0"/>
                <a:ea typeface="Tahoma" panose="020B0604030504040204" pitchFamily="34" charset="0"/>
                <a:cs typeface="Times New Roman" pitchFamily="18" charset="0"/>
              </a:rPr>
              <a:t> ở </a:t>
            </a:r>
            <a:r>
              <a:rPr lang="en-US" sz="2600" dirty="0" err="1" smtClean="0">
                <a:latin typeface="Times New Roman" pitchFamily="18" charset="0"/>
                <a:ea typeface="Tahoma" panose="020B0604030504040204" pitchFamily="34" charset="0"/>
                <a:cs typeface="Times New Roman" pitchFamily="18" charset="0"/>
              </a:rPr>
              <a:t>trạng</a:t>
            </a:r>
            <a:r>
              <a:rPr lang="en-US" sz="2600" dirty="0" smtClean="0">
                <a:latin typeface="Times New Roman" pitchFamily="18" charset="0"/>
                <a:ea typeface="Tahoma" panose="020B0604030504040204" pitchFamily="34" charset="0"/>
                <a:cs typeface="Times New Roman" pitchFamily="18" charset="0"/>
              </a:rPr>
              <a:t> </a:t>
            </a:r>
            <a:r>
              <a:rPr lang="en-US" sz="2600" dirty="0" err="1" smtClean="0">
                <a:latin typeface="Times New Roman" pitchFamily="18" charset="0"/>
                <a:ea typeface="Tahoma" panose="020B0604030504040204" pitchFamily="34" charset="0"/>
                <a:cs typeface="Times New Roman" pitchFamily="18" charset="0"/>
              </a:rPr>
              <a:t>thái</a:t>
            </a:r>
            <a:r>
              <a:rPr lang="en-US" sz="2600" dirty="0" smtClean="0">
                <a:latin typeface="Times New Roman" pitchFamily="18" charset="0"/>
                <a:ea typeface="Tahoma" panose="020B0604030504040204" pitchFamily="34" charset="0"/>
                <a:cs typeface="Times New Roman" pitchFamily="18" charset="0"/>
              </a:rPr>
              <a:t> </a:t>
            </a:r>
            <a:r>
              <a:rPr lang="en-US" sz="2600" dirty="0" err="1" smtClean="0">
                <a:latin typeface="Times New Roman" pitchFamily="18" charset="0"/>
                <a:ea typeface="Tahoma" panose="020B0604030504040204" pitchFamily="34" charset="0"/>
                <a:cs typeface="Times New Roman" pitchFamily="18" charset="0"/>
              </a:rPr>
              <a:t>rắn</a:t>
            </a:r>
            <a:endParaRPr lang="en-US" sz="2600" dirty="0">
              <a:latin typeface="Times New Roman" pitchFamily="18" charset="0"/>
              <a:ea typeface="Tahoma" panose="020B0604030504040204" pitchFamily="34" charset="0"/>
              <a:cs typeface="Times New Roman" pitchFamily="18" charset="0"/>
            </a:endParaRPr>
          </a:p>
        </p:txBody>
      </p:sp>
    </p:spTree>
    <p:extLst>
      <p:ext uri="{BB962C8B-B14F-4D97-AF65-F5344CB8AC3E}">
        <p14:creationId xmlns:p14="http://schemas.microsoft.com/office/powerpoint/2010/main" val="336881017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6"/>
                                        </p:tgtEl>
                                      </p:cBhvr>
                                    </p:cmd>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additive="base">
                                        <p:cTn id="16" dur="500" fill="hold"/>
                                        <p:tgtEl>
                                          <p:spTgt spid="7"/>
                                        </p:tgtEl>
                                        <p:attrNameLst>
                                          <p:attrName>ppt_x</p:attrName>
                                        </p:attrNameLst>
                                      </p:cBhvr>
                                      <p:tavLst>
                                        <p:tav tm="0">
                                          <p:val>
                                            <p:strVal val="#ppt_x"/>
                                          </p:val>
                                        </p:tav>
                                        <p:tav tm="100000">
                                          <p:val>
                                            <p:strVal val="#ppt_x"/>
                                          </p:val>
                                        </p:tav>
                                      </p:tavLst>
                                    </p:anim>
                                    <p:anim calcmode="lin" valueType="num">
                                      <p:cBhvr additive="base">
                                        <p:cTn id="17"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additive="base">
                                        <p:cTn id="22" dur="500" fill="hold"/>
                                        <p:tgtEl>
                                          <p:spTgt spid="8"/>
                                        </p:tgtEl>
                                        <p:attrNameLst>
                                          <p:attrName>ppt_x</p:attrName>
                                        </p:attrNameLst>
                                      </p:cBhvr>
                                      <p:tavLst>
                                        <p:tav tm="0">
                                          <p:val>
                                            <p:strVal val="#ppt_x"/>
                                          </p:val>
                                        </p:tav>
                                        <p:tav tm="100000">
                                          <p:val>
                                            <p:strVal val="#ppt_x"/>
                                          </p:val>
                                        </p:tav>
                                      </p:tavLst>
                                    </p:anim>
                                    <p:anim calcmode="lin" valueType="num">
                                      <p:cBhvr additive="base">
                                        <p:cTn id="2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24" fill="hold" display="0">
                  <p:stCondLst>
                    <p:cond delay="indefinite"/>
                  </p:stCondLst>
                </p:cTn>
                <p:tgtEl>
                  <p:spTgt spid="6"/>
                </p:tgtEl>
              </p:cMediaNode>
            </p:video>
          </p:childTnLst>
        </p:cTn>
      </p:par>
    </p:tnLst>
    <p:bldLst>
      <p:bldP spid="4" grpId="0"/>
      <p:bldP spid="7" grpId="0"/>
      <p:bldP spid="8"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oogle Shape;293;p31"/>
          <p:cNvGrpSpPr/>
          <p:nvPr/>
        </p:nvGrpSpPr>
        <p:grpSpPr>
          <a:xfrm>
            <a:off x="7217664" y="3261360"/>
            <a:ext cx="4974336" cy="3596640"/>
            <a:chOff x="-26" y="1343351"/>
            <a:chExt cx="9144028" cy="3789738"/>
          </a:xfrm>
        </p:grpSpPr>
        <p:sp>
          <p:nvSpPr>
            <p:cNvPr id="4" name="Google Shape;294;p31"/>
            <p:cNvSpPr/>
            <p:nvPr/>
          </p:nvSpPr>
          <p:spPr>
            <a:xfrm>
              <a:off x="-25" y="4272475"/>
              <a:ext cx="9143989" cy="860614"/>
            </a:xfrm>
            <a:custGeom>
              <a:avLst/>
              <a:gdLst/>
              <a:ahLst/>
              <a:cxnLst/>
              <a:rect l="l" t="t" r="r" b="b"/>
              <a:pathLst>
                <a:path w="69963" h="11820" extrusionOk="0">
                  <a:moveTo>
                    <a:pt x="1" y="0"/>
                  </a:moveTo>
                  <a:lnTo>
                    <a:pt x="1" y="11820"/>
                  </a:lnTo>
                  <a:lnTo>
                    <a:pt x="69962" y="11820"/>
                  </a:lnTo>
                  <a:lnTo>
                    <a:pt x="69962" y="0"/>
                  </a:lnTo>
                  <a:close/>
                </a:path>
              </a:pathLst>
            </a:custGeom>
            <a:solidFill>
              <a:srgbClr val="EBE6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295;p31"/>
            <p:cNvSpPr/>
            <p:nvPr/>
          </p:nvSpPr>
          <p:spPr>
            <a:xfrm>
              <a:off x="5283536" y="2616411"/>
              <a:ext cx="677302" cy="381465"/>
            </a:xfrm>
            <a:custGeom>
              <a:avLst/>
              <a:gdLst/>
              <a:ahLst/>
              <a:cxnLst/>
              <a:rect l="l" t="t" r="r" b="b"/>
              <a:pathLst>
                <a:path w="9302" h="5239" extrusionOk="0">
                  <a:moveTo>
                    <a:pt x="4378" y="1"/>
                  </a:moveTo>
                  <a:cubicBezTo>
                    <a:pt x="4276" y="1"/>
                    <a:pt x="4182" y="15"/>
                    <a:pt x="4099" y="47"/>
                  </a:cubicBezTo>
                  <a:cubicBezTo>
                    <a:pt x="3967" y="445"/>
                    <a:pt x="4066" y="547"/>
                    <a:pt x="4430" y="894"/>
                  </a:cubicBezTo>
                  <a:cubicBezTo>
                    <a:pt x="4525" y="989"/>
                    <a:pt x="4810" y="1159"/>
                    <a:pt x="4875" y="1275"/>
                  </a:cubicBezTo>
                  <a:cubicBezTo>
                    <a:pt x="4964" y="1435"/>
                    <a:pt x="4964" y="1435"/>
                    <a:pt x="4875" y="1537"/>
                  </a:cubicBezTo>
                  <a:cubicBezTo>
                    <a:pt x="4810" y="1608"/>
                    <a:pt x="4474" y="1718"/>
                    <a:pt x="4379" y="1728"/>
                  </a:cubicBezTo>
                  <a:cubicBezTo>
                    <a:pt x="4274" y="1736"/>
                    <a:pt x="4176" y="1740"/>
                    <a:pt x="4084" y="1740"/>
                  </a:cubicBezTo>
                  <a:cubicBezTo>
                    <a:pt x="3406" y="1740"/>
                    <a:pt x="3020" y="1537"/>
                    <a:pt x="2613" y="1363"/>
                  </a:cubicBezTo>
                  <a:cubicBezTo>
                    <a:pt x="2255" y="1211"/>
                    <a:pt x="2004" y="1109"/>
                    <a:pt x="1663" y="925"/>
                  </a:cubicBezTo>
                  <a:cubicBezTo>
                    <a:pt x="1415" y="792"/>
                    <a:pt x="736" y="500"/>
                    <a:pt x="353" y="500"/>
                  </a:cubicBezTo>
                  <a:cubicBezTo>
                    <a:pt x="207" y="500"/>
                    <a:pt x="105" y="542"/>
                    <a:pt x="85" y="652"/>
                  </a:cubicBezTo>
                  <a:cubicBezTo>
                    <a:pt x="0" y="1357"/>
                    <a:pt x="939" y="2139"/>
                    <a:pt x="1552" y="2494"/>
                  </a:cubicBezTo>
                  <a:cubicBezTo>
                    <a:pt x="2164" y="2847"/>
                    <a:pt x="2899" y="2881"/>
                    <a:pt x="3593" y="3017"/>
                  </a:cubicBezTo>
                  <a:cubicBezTo>
                    <a:pt x="4005" y="3099"/>
                    <a:pt x="4410" y="3245"/>
                    <a:pt x="4845" y="3405"/>
                  </a:cubicBezTo>
                  <a:cubicBezTo>
                    <a:pt x="5283" y="3568"/>
                    <a:pt x="5634" y="3861"/>
                    <a:pt x="5814" y="4290"/>
                  </a:cubicBezTo>
                  <a:cubicBezTo>
                    <a:pt x="5947" y="4603"/>
                    <a:pt x="6145" y="4871"/>
                    <a:pt x="6410" y="5082"/>
                  </a:cubicBezTo>
                  <a:cubicBezTo>
                    <a:pt x="6561" y="5205"/>
                    <a:pt x="6755" y="5239"/>
                    <a:pt x="6952" y="5239"/>
                  </a:cubicBezTo>
                  <a:cubicBezTo>
                    <a:pt x="7056" y="5239"/>
                    <a:pt x="7162" y="5229"/>
                    <a:pt x="7263" y="5218"/>
                  </a:cubicBezTo>
                  <a:cubicBezTo>
                    <a:pt x="7659" y="5178"/>
                    <a:pt x="8050" y="5137"/>
                    <a:pt x="8444" y="5096"/>
                  </a:cubicBezTo>
                  <a:lnTo>
                    <a:pt x="9016" y="4980"/>
                  </a:lnTo>
                  <a:cubicBezTo>
                    <a:pt x="9022" y="4982"/>
                    <a:pt x="9028" y="4983"/>
                    <a:pt x="9034" y="4983"/>
                  </a:cubicBezTo>
                  <a:cubicBezTo>
                    <a:pt x="9156" y="4983"/>
                    <a:pt x="9167" y="4562"/>
                    <a:pt x="9190" y="4426"/>
                  </a:cubicBezTo>
                  <a:cubicBezTo>
                    <a:pt x="9301" y="3796"/>
                    <a:pt x="9039" y="3208"/>
                    <a:pt x="8601" y="2367"/>
                  </a:cubicBezTo>
                  <a:cubicBezTo>
                    <a:pt x="8523" y="2214"/>
                    <a:pt x="8393" y="2065"/>
                    <a:pt x="8169" y="1864"/>
                  </a:cubicBezTo>
                  <a:cubicBezTo>
                    <a:pt x="7842" y="1578"/>
                    <a:pt x="7505" y="1456"/>
                    <a:pt x="7304" y="1363"/>
                  </a:cubicBezTo>
                  <a:cubicBezTo>
                    <a:pt x="6801" y="1139"/>
                    <a:pt x="6461" y="938"/>
                    <a:pt x="6230" y="775"/>
                  </a:cubicBezTo>
                  <a:cubicBezTo>
                    <a:pt x="5815" y="479"/>
                    <a:pt x="4965" y="1"/>
                    <a:pt x="4378" y="1"/>
                  </a:cubicBezTo>
                  <a:close/>
                </a:path>
              </a:pathLst>
            </a:custGeom>
            <a:solidFill>
              <a:srgbClr val="C776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296;p31"/>
            <p:cNvSpPr/>
            <p:nvPr/>
          </p:nvSpPr>
          <p:spPr>
            <a:xfrm>
              <a:off x="5609520" y="2831354"/>
              <a:ext cx="3330808" cy="1520325"/>
            </a:xfrm>
            <a:custGeom>
              <a:avLst/>
              <a:gdLst/>
              <a:ahLst/>
              <a:cxnLst/>
              <a:rect l="l" t="t" r="r" b="b"/>
              <a:pathLst>
                <a:path w="45745" h="20880" extrusionOk="0">
                  <a:moveTo>
                    <a:pt x="30796" y="0"/>
                  </a:moveTo>
                  <a:cubicBezTo>
                    <a:pt x="28260" y="0"/>
                    <a:pt x="25705" y="739"/>
                    <a:pt x="23476" y="1977"/>
                  </a:cubicBezTo>
                  <a:cubicBezTo>
                    <a:pt x="20213" y="3791"/>
                    <a:pt x="17594" y="6594"/>
                    <a:pt x="15471" y="9667"/>
                  </a:cubicBezTo>
                  <a:cubicBezTo>
                    <a:pt x="14620" y="10893"/>
                    <a:pt x="13585" y="12321"/>
                    <a:pt x="12092" y="12321"/>
                  </a:cubicBezTo>
                  <a:cubicBezTo>
                    <a:pt x="12085" y="12321"/>
                    <a:pt x="12078" y="12321"/>
                    <a:pt x="12071" y="12321"/>
                  </a:cubicBezTo>
                  <a:cubicBezTo>
                    <a:pt x="11374" y="12317"/>
                    <a:pt x="10711" y="11974"/>
                    <a:pt x="10176" y="11520"/>
                  </a:cubicBezTo>
                  <a:cubicBezTo>
                    <a:pt x="7172" y="8976"/>
                    <a:pt x="8006" y="3791"/>
                    <a:pt x="4934" y="1327"/>
                  </a:cubicBezTo>
                  <a:cubicBezTo>
                    <a:pt x="4798" y="1273"/>
                    <a:pt x="4524" y="1253"/>
                    <a:pt x="4181" y="1253"/>
                  </a:cubicBezTo>
                  <a:cubicBezTo>
                    <a:pt x="3485" y="1253"/>
                    <a:pt x="2505" y="1336"/>
                    <a:pt x="1811" y="1389"/>
                  </a:cubicBezTo>
                  <a:cubicBezTo>
                    <a:pt x="1528" y="1412"/>
                    <a:pt x="1082" y="1436"/>
                    <a:pt x="953" y="1688"/>
                  </a:cubicBezTo>
                  <a:cubicBezTo>
                    <a:pt x="55" y="4808"/>
                    <a:pt x="0" y="8136"/>
                    <a:pt x="517" y="11341"/>
                  </a:cubicBezTo>
                  <a:cubicBezTo>
                    <a:pt x="1059" y="14709"/>
                    <a:pt x="2494" y="18291"/>
                    <a:pt x="5559" y="19788"/>
                  </a:cubicBezTo>
                  <a:cubicBezTo>
                    <a:pt x="7334" y="20655"/>
                    <a:pt x="9987" y="20879"/>
                    <a:pt x="11604" y="20879"/>
                  </a:cubicBezTo>
                  <a:cubicBezTo>
                    <a:pt x="11689" y="20879"/>
                    <a:pt x="11771" y="20878"/>
                    <a:pt x="11850" y="20877"/>
                  </a:cubicBezTo>
                  <a:cubicBezTo>
                    <a:pt x="13701" y="20850"/>
                    <a:pt x="15300" y="20680"/>
                    <a:pt x="16927" y="19792"/>
                  </a:cubicBezTo>
                  <a:lnTo>
                    <a:pt x="45512" y="19792"/>
                  </a:lnTo>
                  <a:cubicBezTo>
                    <a:pt x="45744" y="16189"/>
                    <a:pt x="45002" y="10888"/>
                    <a:pt x="43356" y="7673"/>
                  </a:cubicBezTo>
                  <a:cubicBezTo>
                    <a:pt x="41712" y="4457"/>
                    <a:pt x="37735" y="1545"/>
                    <a:pt x="34278" y="501"/>
                  </a:cubicBezTo>
                  <a:cubicBezTo>
                    <a:pt x="33145" y="159"/>
                    <a:pt x="31973" y="0"/>
                    <a:pt x="30796" y="0"/>
                  </a:cubicBezTo>
                  <a:close/>
                </a:path>
              </a:pathLst>
            </a:custGeom>
            <a:solidFill>
              <a:srgbClr val="87D5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297;p31"/>
            <p:cNvSpPr/>
            <p:nvPr/>
          </p:nvSpPr>
          <p:spPr>
            <a:xfrm>
              <a:off x="8318159" y="3719234"/>
              <a:ext cx="50386" cy="558253"/>
            </a:xfrm>
            <a:custGeom>
              <a:avLst/>
              <a:gdLst/>
              <a:ahLst/>
              <a:cxnLst/>
              <a:rect l="l" t="t" r="r" b="b"/>
              <a:pathLst>
                <a:path w="692" h="7667" extrusionOk="0">
                  <a:moveTo>
                    <a:pt x="50" y="1"/>
                  </a:moveTo>
                  <a:cubicBezTo>
                    <a:pt x="32" y="1"/>
                    <a:pt x="12" y="17"/>
                    <a:pt x="18" y="41"/>
                  </a:cubicBezTo>
                  <a:cubicBezTo>
                    <a:pt x="287" y="1307"/>
                    <a:pt x="420" y="2610"/>
                    <a:pt x="376" y="3899"/>
                  </a:cubicBezTo>
                  <a:cubicBezTo>
                    <a:pt x="335" y="5121"/>
                    <a:pt x="1" y="6383"/>
                    <a:pt x="86" y="7598"/>
                  </a:cubicBezTo>
                  <a:cubicBezTo>
                    <a:pt x="90" y="7641"/>
                    <a:pt x="125" y="7667"/>
                    <a:pt x="161" y="7667"/>
                  </a:cubicBezTo>
                  <a:cubicBezTo>
                    <a:pt x="189" y="7667"/>
                    <a:pt x="217" y="7651"/>
                    <a:pt x="229" y="7614"/>
                  </a:cubicBezTo>
                  <a:cubicBezTo>
                    <a:pt x="607" y="6444"/>
                    <a:pt x="651" y="5019"/>
                    <a:pt x="671" y="3791"/>
                  </a:cubicBezTo>
                  <a:cubicBezTo>
                    <a:pt x="692" y="2487"/>
                    <a:pt x="478" y="1266"/>
                    <a:pt x="79" y="25"/>
                  </a:cubicBezTo>
                  <a:cubicBezTo>
                    <a:pt x="75" y="8"/>
                    <a:pt x="63" y="1"/>
                    <a:pt x="5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298;p31"/>
            <p:cNvSpPr/>
            <p:nvPr/>
          </p:nvSpPr>
          <p:spPr>
            <a:xfrm>
              <a:off x="8631328" y="3630184"/>
              <a:ext cx="22353" cy="62983"/>
            </a:xfrm>
            <a:custGeom>
              <a:avLst/>
              <a:gdLst/>
              <a:ahLst/>
              <a:cxnLst/>
              <a:rect l="l" t="t" r="r" b="b"/>
              <a:pathLst>
                <a:path w="307" h="865" extrusionOk="0">
                  <a:moveTo>
                    <a:pt x="154" y="1"/>
                  </a:moveTo>
                  <a:cubicBezTo>
                    <a:pt x="120" y="1"/>
                    <a:pt x="85" y="24"/>
                    <a:pt x="82" y="70"/>
                  </a:cubicBezTo>
                  <a:cubicBezTo>
                    <a:pt x="59" y="312"/>
                    <a:pt x="1" y="570"/>
                    <a:pt x="79" y="808"/>
                  </a:cubicBezTo>
                  <a:cubicBezTo>
                    <a:pt x="91" y="846"/>
                    <a:pt x="122" y="865"/>
                    <a:pt x="154" y="865"/>
                  </a:cubicBezTo>
                  <a:cubicBezTo>
                    <a:pt x="185" y="865"/>
                    <a:pt x="217" y="846"/>
                    <a:pt x="228" y="808"/>
                  </a:cubicBezTo>
                  <a:cubicBezTo>
                    <a:pt x="307" y="570"/>
                    <a:pt x="249" y="312"/>
                    <a:pt x="225" y="70"/>
                  </a:cubicBezTo>
                  <a:cubicBezTo>
                    <a:pt x="222" y="24"/>
                    <a:pt x="188" y="1"/>
                    <a:pt x="15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299;p31"/>
            <p:cNvSpPr/>
            <p:nvPr/>
          </p:nvSpPr>
          <p:spPr>
            <a:xfrm>
              <a:off x="8736105" y="3735398"/>
              <a:ext cx="13179" cy="44925"/>
            </a:xfrm>
            <a:custGeom>
              <a:avLst/>
              <a:gdLst/>
              <a:ahLst/>
              <a:cxnLst/>
              <a:rect l="l" t="t" r="r" b="b"/>
              <a:pathLst>
                <a:path w="181" h="617" extrusionOk="0">
                  <a:moveTo>
                    <a:pt x="91" y="1"/>
                  </a:moveTo>
                  <a:cubicBezTo>
                    <a:pt x="62" y="1"/>
                    <a:pt x="33" y="20"/>
                    <a:pt x="31" y="57"/>
                  </a:cubicBezTo>
                  <a:cubicBezTo>
                    <a:pt x="28" y="146"/>
                    <a:pt x="25" y="235"/>
                    <a:pt x="21" y="326"/>
                  </a:cubicBezTo>
                  <a:cubicBezTo>
                    <a:pt x="17" y="404"/>
                    <a:pt x="0" y="493"/>
                    <a:pt x="28" y="571"/>
                  </a:cubicBezTo>
                  <a:cubicBezTo>
                    <a:pt x="38" y="602"/>
                    <a:pt x="65" y="617"/>
                    <a:pt x="91" y="617"/>
                  </a:cubicBezTo>
                  <a:cubicBezTo>
                    <a:pt x="117" y="617"/>
                    <a:pt x="144" y="602"/>
                    <a:pt x="154" y="571"/>
                  </a:cubicBezTo>
                  <a:cubicBezTo>
                    <a:pt x="181" y="493"/>
                    <a:pt x="164" y="404"/>
                    <a:pt x="160" y="326"/>
                  </a:cubicBezTo>
                  <a:cubicBezTo>
                    <a:pt x="157" y="235"/>
                    <a:pt x="154" y="146"/>
                    <a:pt x="151" y="57"/>
                  </a:cubicBezTo>
                  <a:cubicBezTo>
                    <a:pt x="149" y="20"/>
                    <a:pt x="120" y="1"/>
                    <a:pt x="9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300;p31"/>
            <p:cNvSpPr/>
            <p:nvPr/>
          </p:nvSpPr>
          <p:spPr>
            <a:xfrm>
              <a:off x="7719929" y="3462714"/>
              <a:ext cx="16164" cy="61017"/>
            </a:xfrm>
            <a:custGeom>
              <a:avLst/>
              <a:gdLst/>
              <a:ahLst/>
              <a:cxnLst/>
              <a:rect l="l" t="t" r="r" b="b"/>
              <a:pathLst>
                <a:path w="222" h="838" extrusionOk="0">
                  <a:moveTo>
                    <a:pt x="112" y="0"/>
                  </a:moveTo>
                  <a:cubicBezTo>
                    <a:pt x="84" y="0"/>
                    <a:pt x="55" y="19"/>
                    <a:pt x="51" y="57"/>
                  </a:cubicBezTo>
                  <a:cubicBezTo>
                    <a:pt x="48" y="196"/>
                    <a:pt x="41" y="332"/>
                    <a:pt x="34" y="472"/>
                  </a:cubicBezTo>
                  <a:cubicBezTo>
                    <a:pt x="28" y="588"/>
                    <a:pt x="1" y="699"/>
                    <a:pt x="55" y="805"/>
                  </a:cubicBezTo>
                  <a:cubicBezTo>
                    <a:pt x="67" y="827"/>
                    <a:pt x="90" y="838"/>
                    <a:pt x="112" y="838"/>
                  </a:cubicBezTo>
                  <a:cubicBezTo>
                    <a:pt x="135" y="838"/>
                    <a:pt x="157" y="827"/>
                    <a:pt x="167" y="805"/>
                  </a:cubicBezTo>
                  <a:cubicBezTo>
                    <a:pt x="222" y="699"/>
                    <a:pt x="197" y="588"/>
                    <a:pt x="191" y="472"/>
                  </a:cubicBezTo>
                  <a:cubicBezTo>
                    <a:pt x="184" y="332"/>
                    <a:pt x="177" y="196"/>
                    <a:pt x="170" y="57"/>
                  </a:cubicBezTo>
                  <a:cubicBezTo>
                    <a:pt x="169" y="19"/>
                    <a:pt x="141" y="0"/>
                    <a:pt x="11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301;p31"/>
            <p:cNvSpPr/>
            <p:nvPr/>
          </p:nvSpPr>
          <p:spPr>
            <a:xfrm>
              <a:off x="7775194" y="3392668"/>
              <a:ext cx="26067" cy="58541"/>
            </a:xfrm>
            <a:custGeom>
              <a:avLst/>
              <a:gdLst/>
              <a:ahLst/>
              <a:cxnLst/>
              <a:rect l="l" t="t" r="r" b="b"/>
              <a:pathLst>
                <a:path w="358" h="804" extrusionOk="0">
                  <a:moveTo>
                    <a:pt x="180" y="1"/>
                  </a:moveTo>
                  <a:cubicBezTo>
                    <a:pt x="141" y="1"/>
                    <a:pt x="102" y="28"/>
                    <a:pt x="96" y="83"/>
                  </a:cubicBezTo>
                  <a:cubicBezTo>
                    <a:pt x="68" y="280"/>
                    <a:pt x="0" y="529"/>
                    <a:pt x="65" y="719"/>
                  </a:cubicBezTo>
                  <a:cubicBezTo>
                    <a:pt x="83" y="775"/>
                    <a:pt x="131" y="803"/>
                    <a:pt x="179" y="803"/>
                  </a:cubicBezTo>
                  <a:cubicBezTo>
                    <a:pt x="226" y="803"/>
                    <a:pt x="274" y="775"/>
                    <a:pt x="293" y="719"/>
                  </a:cubicBezTo>
                  <a:cubicBezTo>
                    <a:pt x="357" y="529"/>
                    <a:pt x="289" y="277"/>
                    <a:pt x="266" y="83"/>
                  </a:cubicBezTo>
                  <a:cubicBezTo>
                    <a:pt x="259" y="28"/>
                    <a:pt x="219" y="1"/>
                    <a:pt x="18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302;p31"/>
            <p:cNvSpPr/>
            <p:nvPr/>
          </p:nvSpPr>
          <p:spPr>
            <a:xfrm>
              <a:off x="7795217" y="3633824"/>
              <a:ext cx="18203" cy="64293"/>
            </a:xfrm>
            <a:custGeom>
              <a:avLst/>
              <a:gdLst/>
              <a:ahLst/>
              <a:cxnLst/>
              <a:rect l="l" t="t" r="r" b="b"/>
              <a:pathLst>
                <a:path w="250" h="883" extrusionOk="0">
                  <a:moveTo>
                    <a:pt x="125" y="1"/>
                  </a:moveTo>
                  <a:cubicBezTo>
                    <a:pt x="88" y="1"/>
                    <a:pt x="50" y="25"/>
                    <a:pt x="45" y="75"/>
                  </a:cubicBezTo>
                  <a:cubicBezTo>
                    <a:pt x="28" y="326"/>
                    <a:pt x="0" y="565"/>
                    <a:pt x="35" y="816"/>
                  </a:cubicBezTo>
                  <a:cubicBezTo>
                    <a:pt x="42" y="860"/>
                    <a:pt x="83" y="882"/>
                    <a:pt x="125" y="882"/>
                  </a:cubicBezTo>
                  <a:cubicBezTo>
                    <a:pt x="166" y="882"/>
                    <a:pt x="207" y="860"/>
                    <a:pt x="212" y="816"/>
                  </a:cubicBezTo>
                  <a:cubicBezTo>
                    <a:pt x="249" y="565"/>
                    <a:pt x="222" y="326"/>
                    <a:pt x="205" y="75"/>
                  </a:cubicBezTo>
                  <a:cubicBezTo>
                    <a:pt x="200" y="25"/>
                    <a:pt x="162" y="1"/>
                    <a:pt x="12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303;p31"/>
            <p:cNvSpPr/>
            <p:nvPr/>
          </p:nvSpPr>
          <p:spPr>
            <a:xfrm>
              <a:off x="7989045" y="3588899"/>
              <a:ext cx="25776" cy="68371"/>
            </a:xfrm>
            <a:custGeom>
              <a:avLst/>
              <a:gdLst/>
              <a:ahLst/>
              <a:cxnLst/>
              <a:rect l="l" t="t" r="r" b="b"/>
              <a:pathLst>
                <a:path w="354" h="939" extrusionOk="0">
                  <a:moveTo>
                    <a:pt x="103" y="0"/>
                  </a:moveTo>
                  <a:cubicBezTo>
                    <a:pt x="50" y="0"/>
                    <a:pt x="0" y="42"/>
                    <a:pt x="17" y="113"/>
                  </a:cubicBezTo>
                  <a:cubicBezTo>
                    <a:pt x="71" y="361"/>
                    <a:pt x="30" y="610"/>
                    <a:pt x="40" y="862"/>
                  </a:cubicBezTo>
                  <a:cubicBezTo>
                    <a:pt x="42" y="910"/>
                    <a:pt x="80" y="939"/>
                    <a:pt x="120" y="939"/>
                  </a:cubicBezTo>
                  <a:cubicBezTo>
                    <a:pt x="144" y="939"/>
                    <a:pt x="170" y="927"/>
                    <a:pt x="187" y="902"/>
                  </a:cubicBezTo>
                  <a:cubicBezTo>
                    <a:pt x="353" y="640"/>
                    <a:pt x="306" y="341"/>
                    <a:pt x="193" y="62"/>
                  </a:cubicBezTo>
                  <a:cubicBezTo>
                    <a:pt x="175" y="20"/>
                    <a:pt x="138" y="0"/>
                    <a:pt x="10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304;p31"/>
            <p:cNvSpPr/>
            <p:nvPr/>
          </p:nvSpPr>
          <p:spPr>
            <a:xfrm>
              <a:off x="6847193" y="3559628"/>
              <a:ext cx="168707" cy="714291"/>
            </a:xfrm>
            <a:custGeom>
              <a:avLst/>
              <a:gdLst/>
              <a:ahLst/>
              <a:cxnLst/>
              <a:rect l="l" t="t" r="r" b="b"/>
              <a:pathLst>
                <a:path w="2317" h="9810" extrusionOk="0">
                  <a:moveTo>
                    <a:pt x="2286" y="1"/>
                  </a:moveTo>
                  <a:cubicBezTo>
                    <a:pt x="2276" y="1"/>
                    <a:pt x="2266" y="6"/>
                    <a:pt x="2262" y="18"/>
                  </a:cubicBezTo>
                  <a:cubicBezTo>
                    <a:pt x="1654" y="1611"/>
                    <a:pt x="1180" y="3258"/>
                    <a:pt x="786" y="4918"/>
                  </a:cubicBezTo>
                  <a:cubicBezTo>
                    <a:pt x="415" y="6496"/>
                    <a:pt x="68" y="8140"/>
                    <a:pt x="0" y="9766"/>
                  </a:cubicBezTo>
                  <a:cubicBezTo>
                    <a:pt x="0" y="9794"/>
                    <a:pt x="25" y="9810"/>
                    <a:pt x="49" y="9810"/>
                  </a:cubicBezTo>
                  <a:cubicBezTo>
                    <a:pt x="69" y="9810"/>
                    <a:pt x="88" y="9799"/>
                    <a:pt x="92" y="9776"/>
                  </a:cubicBezTo>
                  <a:cubicBezTo>
                    <a:pt x="450" y="8150"/>
                    <a:pt x="629" y="6490"/>
                    <a:pt x="1004" y="4863"/>
                  </a:cubicBezTo>
                  <a:cubicBezTo>
                    <a:pt x="1375" y="3237"/>
                    <a:pt x="1882" y="1645"/>
                    <a:pt x="2310" y="32"/>
                  </a:cubicBezTo>
                  <a:cubicBezTo>
                    <a:pt x="2316" y="13"/>
                    <a:pt x="2301" y="1"/>
                    <a:pt x="228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305;p31"/>
            <p:cNvSpPr/>
            <p:nvPr/>
          </p:nvSpPr>
          <p:spPr>
            <a:xfrm>
              <a:off x="5860724" y="3649334"/>
              <a:ext cx="20897" cy="65240"/>
            </a:xfrm>
            <a:custGeom>
              <a:avLst/>
              <a:gdLst/>
              <a:ahLst/>
              <a:cxnLst/>
              <a:rect l="l" t="t" r="r" b="b"/>
              <a:pathLst>
                <a:path w="287" h="896" extrusionOk="0">
                  <a:moveTo>
                    <a:pt x="143" y="1"/>
                  </a:moveTo>
                  <a:cubicBezTo>
                    <a:pt x="101" y="1"/>
                    <a:pt x="60" y="28"/>
                    <a:pt x="58" y="82"/>
                  </a:cubicBezTo>
                  <a:cubicBezTo>
                    <a:pt x="48" y="321"/>
                    <a:pt x="0" y="593"/>
                    <a:pt x="48" y="825"/>
                  </a:cubicBezTo>
                  <a:cubicBezTo>
                    <a:pt x="58" y="872"/>
                    <a:pt x="100" y="896"/>
                    <a:pt x="143" y="896"/>
                  </a:cubicBezTo>
                  <a:cubicBezTo>
                    <a:pt x="186" y="896"/>
                    <a:pt x="228" y="872"/>
                    <a:pt x="239" y="825"/>
                  </a:cubicBezTo>
                  <a:cubicBezTo>
                    <a:pt x="286" y="593"/>
                    <a:pt x="239" y="321"/>
                    <a:pt x="228" y="82"/>
                  </a:cubicBezTo>
                  <a:cubicBezTo>
                    <a:pt x="226" y="28"/>
                    <a:pt x="185" y="1"/>
                    <a:pt x="14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306;p31"/>
            <p:cNvSpPr/>
            <p:nvPr/>
          </p:nvSpPr>
          <p:spPr>
            <a:xfrm>
              <a:off x="5955599" y="3683264"/>
              <a:ext cx="15655" cy="41503"/>
            </a:xfrm>
            <a:custGeom>
              <a:avLst/>
              <a:gdLst/>
              <a:ahLst/>
              <a:cxnLst/>
              <a:rect l="l" t="t" r="r" b="b"/>
              <a:pathLst>
                <a:path w="215" h="570" extrusionOk="0">
                  <a:moveTo>
                    <a:pt x="107" y="0"/>
                  </a:moveTo>
                  <a:cubicBezTo>
                    <a:pt x="79" y="0"/>
                    <a:pt x="51" y="20"/>
                    <a:pt x="48" y="59"/>
                  </a:cubicBezTo>
                  <a:cubicBezTo>
                    <a:pt x="38" y="202"/>
                    <a:pt x="0" y="376"/>
                    <a:pt x="38" y="519"/>
                  </a:cubicBezTo>
                  <a:cubicBezTo>
                    <a:pt x="46" y="552"/>
                    <a:pt x="77" y="569"/>
                    <a:pt x="107" y="569"/>
                  </a:cubicBezTo>
                  <a:cubicBezTo>
                    <a:pt x="138" y="569"/>
                    <a:pt x="169" y="552"/>
                    <a:pt x="177" y="519"/>
                  </a:cubicBezTo>
                  <a:cubicBezTo>
                    <a:pt x="214" y="376"/>
                    <a:pt x="177" y="202"/>
                    <a:pt x="167" y="59"/>
                  </a:cubicBezTo>
                  <a:cubicBezTo>
                    <a:pt x="164" y="20"/>
                    <a:pt x="136" y="0"/>
                    <a:pt x="10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307;p31"/>
            <p:cNvSpPr/>
            <p:nvPr/>
          </p:nvSpPr>
          <p:spPr>
            <a:xfrm>
              <a:off x="5924363" y="3883864"/>
              <a:ext cx="13980" cy="45435"/>
            </a:xfrm>
            <a:custGeom>
              <a:avLst/>
              <a:gdLst/>
              <a:ahLst/>
              <a:cxnLst/>
              <a:rect l="l" t="t" r="r" b="b"/>
              <a:pathLst>
                <a:path w="192" h="624" extrusionOk="0">
                  <a:moveTo>
                    <a:pt x="96" y="0"/>
                  </a:moveTo>
                  <a:cubicBezTo>
                    <a:pt x="68" y="0"/>
                    <a:pt x="40" y="19"/>
                    <a:pt x="38" y="56"/>
                  </a:cubicBezTo>
                  <a:cubicBezTo>
                    <a:pt x="31" y="145"/>
                    <a:pt x="28" y="234"/>
                    <a:pt x="21" y="325"/>
                  </a:cubicBezTo>
                  <a:cubicBezTo>
                    <a:pt x="18" y="407"/>
                    <a:pt x="1" y="492"/>
                    <a:pt x="28" y="570"/>
                  </a:cubicBezTo>
                  <a:cubicBezTo>
                    <a:pt x="38" y="606"/>
                    <a:pt x="67" y="624"/>
                    <a:pt x="96" y="624"/>
                  </a:cubicBezTo>
                  <a:cubicBezTo>
                    <a:pt x="125" y="624"/>
                    <a:pt x="154" y="606"/>
                    <a:pt x="164" y="570"/>
                  </a:cubicBezTo>
                  <a:cubicBezTo>
                    <a:pt x="191" y="492"/>
                    <a:pt x="174" y="403"/>
                    <a:pt x="171" y="325"/>
                  </a:cubicBezTo>
                  <a:cubicBezTo>
                    <a:pt x="164" y="234"/>
                    <a:pt x="161" y="145"/>
                    <a:pt x="153" y="56"/>
                  </a:cubicBezTo>
                  <a:cubicBezTo>
                    <a:pt x="152" y="19"/>
                    <a:pt x="124" y="0"/>
                    <a:pt x="9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308;p31"/>
            <p:cNvSpPr/>
            <p:nvPr/>
          </p:nvSpPr>
          <p:spPr>
            <a:xfrm>
              <a:off x="7145944" y="1343351"/>
              <a:ext cx="1510714" cy="1392466"/>
            </a:xfrm>
            <a:custGeom>
              <a:avLst/>
              <a:gdLst/>
              <a:ahLst/>
              <a:cxnLst/>
              <a:rect l="l" t="t" r="r" b="b"/>
              <a:pathLst>
                <a:path w="20748" h="19124" extrusionOk="0">
                  <a:moveTo>
                    <a:pt x="9265" y="0"/>
                  </a:moveTo>
                  <a:cubicBezTo>
                    <a:pt x="8349" y="0"/>
                    <a:pt x="7466" y="137"/>
                    <a:pt x="6839" y="370"/>
                  </a:cubicBezTo>
                  <a:cubicBezTo>
                    <a:pt x="5651" y="812"/>
                    <a:pt x="4396" y="1608"/>
                    <a:pt x="3665" y="2642"/>
                  </a:cubicBezTo>
                  <a:cubicBezTo>
                    <a:pt x="2936" y="3680"/>
                    <a:pt x="2450" y="4902"/>
                    <a:pt x="1943" y="6062"/>
                  </a:cubicBezTo>
                  <a:cubicBezTo>
                    <a:pt x="1334" y="7464"/>
                    <a:pt x="1028" y="8872"/>
                    <a:pt x="538" y="10318"/>
                  </a:cubicBezTo>
                  <a:cubicBezTo>
                    <a:pt x="252" y="11169"/>
                    <a:pt x="1" y="12046"/>
                    <a:pt x="24" y="12945"/>
                  </a:cubicBezTo>
                  <a:cubicBezTo>
                    <a:pt x="78" y="14948"/>
                    <a:pt x="1552" y="16701"/>
                    <a:pt x="3314" y="17657"/>
                  </a:cubicBezTo>
                  <a:cubicBezTo>
                    <a:pt x="5080" y="18616"/>
                    <a:pt x="6366" y="18936"/>
                    <a:pt x="8751" y="19123"/>
                  </a:cubicBezTo>
                  <a:cubicBezTo>
                    <a:pt x="12133" y="18973"/>
                    <a:pt x="15630" y="18797"/>
                    <a:pt x="18672" y="17303"/>
                  </a:cubicBezTo>
                  <a:cubicBezTo>
                    <a:pt x="19030" y="17129"/>
                    <a:pt x="19383" y="16932"/>
                    <a:pt x="19649" y="16636"/>
                  </a:cubicBezTo>
                  <a:cubicBezTo>
                    <a:pt x="19961" y="16286"/>
                    <a:pt x="20125" y="15826"/>
                    <a:pt x="20241" y="15367"/>
                  </a:cubicBezTo>
                  <a:cubicBezTo>
                    <a:pt x="20748" y="13359"/>
                    <a:pt x="20462" y="11227"/>
                    <a:pt x="19900" y="9233"/>
                  </a:cubicBezTo>
                  <a:cubicBezTo>
                    <a:pt x="19080" y="6313"/>
                    <a:pt x="17566" y="3446"/>
                    <a:pt x="15028" y="1792"/>
                  </a:cubicBezTo>
                  <a:cubicBezTo>
                    <a:pt x="13474" y="778"/>
                    <a:pt x="12518" y="574"/>
                    <a:pt x="10718" y="121"/>
                  </a:cubicBezTo>
                  <a:cubicBezTo>
                    <a:pt x="10247" y="39"/>
                    <a:pt x="9752" y="0"/>
                    <a:pt x="9265" y="0"/>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309;p31"/>
            <p:cNvSpPr/>
            <p:nvPr/>
          </p:nvSpPr>
          <p:spPr>
            <a:xfrm>
              <a:off x="7308463" y="1451114"/>
              <a:ext cx="1019957" cy="1523238"/>
            </a:xfrm>
            <a:custGeom>
              <a:avLst/>
              <a:gdLst/>
              <a:ahLst/>
              <a:cxnLst/>
              <a:rect l="l" t="t" r="r" b="b"/>
              <a:pathLst>
                <a:path w="14008" h="20920" extrusionOk="0">
                  <a:moveTo>
                    <a:pt x="6266" y="0"/>
                  </a:moveTo>
                  <a:cubicBezTo>
                    <a:pt x="4944" y="0"/>
                    <a:pt x="3676" y="772"/>
                    <a:pt x="2844" y="1815"/>
                  </a:cubicBezTo>
                  <a:cubicBezTo>
                    <a:pt x="1936" y="2952"/>
                    <a:pt x="1470" y="4374"/>
                    <a:pt x="1126" y="5790"/>
                  </a:cubicBezTo>
                  <a:cubicBezTo>
                    <a:pt x="405" y="8770"/>
                    <a:pt x="0" y="11863"/>
                    <a:pt x="1623" y="14496"/>
                  </a:cubicBezTo>
                  <a:cubicBezTo>
                    <a:pt x="1946" y="15020"/>
                    <a:pt x="2684" y="15687"/>
                    <a:pt x="3253" y="15912"/>
                  </a:cubicBezTo>
                  <a:cubicBezTo>
                    <a:pt x="3640" y="16061"/>
                    <a:pt x="3760" y="16143"/>
                    <a:pt x="4141" y="16245"/>
                  </a:cubicBezTo>
                  <a:lnTo>
                    <a:pt x="4141" y="16384"/>
                  </a:lnTo>
                  <a:cubicBezTo>
                    <a:pt x="4066" y="17334"/>
                    <a:pt x="3954" y="18133"/>
                    <a:pt x="3984" y="19085"/>
                  </a:cubicBezTo>
                  <a:cubicBezTo>
                    <a:pt x="3995" y="19453"/>
                    <a:pt x="4019" y="19838"/>
                    <a:pt x="4192" y="20161"/>
                  </a:cubicBezTo>
                  <a:cubicBezTo>
                    <a:pt x="4451" y="20650"/>
                    <a:pt x="5015" y="20920"/>
                    <a:pt x="5568" y="20920"/>
                  </a:cubicBezTo>
                  <a:cubicBezTo>
                    <a:pt x="5604" y="20920"/>
                    <a:pt x="5640" y="20918"/>
                    <a:pt x="5675" y="20916"/>
                  </a:cubicBezTo>
                  <a:cubicBezTo>
                    <a:pt x="6261" y="20879"/>
                    <a:pt x="6801" y="20569"/>
                    <a:pt x="7227" y="20167"/>
                  </a:cubicBezTo>
                  <a:cubicBezTo>
                    <a:pt x="7655" y="19766"/>
                    <a:pt x="7808" y="19715"/>
                    <a:pt x="8132" y="19228"/>
                  </a:cubicBezTo>
                  <a:lnTo>
                    <a:pt x="8234" y="19045"/>
                  </a:lnTo>
                  <a:cubicBezTo>
                    <a:pt x="8309" y="18898"/>
                    <a:pt x="8183" y="17256"/>
                    <a:pt x="8216" y="16422"/>
                  </a:cubicBezTo>
                  <a:cubicBezTo>
                    <a:pt x="9530" y="16191"/>
                    <a:pt x="10826" y="15173"/>
                    <a:pt x="11258" y="13891"/>
                  </a:cubicBezTo>
                  <a:cubicBezTo>
                    <a:pt x="11374" y="13982"/>
                    <a:pt x="11585" y="14104"/>
                    <a:pt x="11704" y="14129"/>
                  </a:cubicBezTo>
                  <a:cubicBezTo>
                    <a:pt x="11776" y="14143"/>
                    <a:pt x="11849" y="14150"/>
                    <a:pt x="11921" y="14150"/>
                  </a:cubicBezTo>
                  <a:cubicBezTo>
                    <a:pt x="12323" y="14150"/>
                    <a:pt x="12713" y="13941"/>
                    <a:pt x="13041" y="13693"/>
                  </a:cubicBezTo>
                  <a:cubicBezTo>
                    <a:pt x="13456" y="13380"/>
                    <a:pt x="13701" y="12986"/>
                    <a:pt x="13827" y="12482"/>
                  </a:cubicBezTo>
                  <a:cubicBezTo>
                    <a:pt x="14007" y="11768"/>
                    <a:pt x="13780" y="11029"/>
                    <a:pt x="13246" y="10645"/>
                  </a:cubicBezTo>
                  <a:cubicBezTo>
                    <a:pt x="12863" y="10368"/>
                    <a:pt x="12447" y="10258"/>
                    <a:pt x="12001" y="10258"/>
                  </a:cubicBezTo>
                  <a:cubicBezTo>
                    <a:pt x="11849" y="10258"/>
                    <a:pt x="11692" y="10271"/>
                    <a:pt x="11533" y="10294"/>
                  </a:cubicBezTo>
                  <a:lnTo>
                    <a:pt x="11533" y="10294"/>
                  </a:lnTo>
                  <a:cubicBezTo>
                    <a:pt x="11912" y="7809"/>
                    <a:pt x="11677" y="5233"/>
                    <a:pt x="10854" y="2856"/>
                  </a:cubicBezTo>
                  <a:cubicBezTo>
                    <a:pt x="10680" y="2353"/>
                    <a:pt x="10473" y="1846"/>
                    <a:pt x="10115" y="1455"/>
                  </a:cubicBezTo>
                  <a:cubicBezTo>
                    <a:pt x="9809" y="1118"/>
                    <a:pt x="9408" y="884"/>
                    <a:pt x="8996" y="693"/>
                  </a:cubicBezTo>
                  <a:cubicBezTo>
                    <a:pt x="8145" y="295"/>
                    <a:pt x="7220" y="60"/>
                    <a:pt x="6284" y="3"/>
                  </a:cubicBezTo>
                  <a:lnTo>
                    <a:pt x="6284" y="3"/>
                  </a:lnTo>
                  <a:lnTo>
                    <a:pt x="6618" y="19"/>
                  </a:lnTo>
                  <a:cubicBezTo>
                    <a:pt x="6500" y="7"/>
                    <a:pt x="6383" y="0"/>
                    <a:pt x="6266" y="0"/>
                  </a:cubicBezTo>
                  <a:close/>
                </a:path>
              </a:pathLst>
            </a:custGeom>
            <a:solidFill>
              <a:srgbClr val="C776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310;p31"/>
            <p:cNvSpPr/>
            <p:nvPr/>
          </p:nvSpPr>
          <p:spPr>
            <a:xfrm>
              <a:off x="7373849" y="1407864"/>
              <a:ext cx="1018210" cy="800501"/>
            </a:xfrm>
            <a:custGeom>
              <a:avLst/>
              <a:gdLst/>
              <a:ahLst/>
              <a:cxnLst/>
              <a:rect l="l" t="t" r="r" b="b"/>
              <a:pathLst>
                <a:path w="13984" h="10994" extrusionOk="0">
                  <a:moveTo>
                    <a:pt x="307" y="5832"/>
                  </a:moveTo>
                  <a:cubicBezTo>
                    <a:pt x="171" y="6287"/>
                    <a:pt x="66" y="6817"/>
                    <a:pt x="0" y="7435"/>
                  </a:cubicBezTo>
                  <a:lnTo>
                    <a:pt x="307" y="5832"/>
                  </a:lnTo>
                  <a:close/>
                  <a:moveTo>
                    <a:pt x="5512" y="1"/>
                  </a:moveTo>
                  <a:cubicBezTo>
                    <a:pt x="4991" y="1"/>
                    <a:pt x="4460" y="8"/>
                    <a:pt x="3957" y="154"/>
                  </a:cubicBezTo>
                  <a:cubicBezTo>
                    <a:pt x="3593" y="259"/>
                    <a:pt x="3256" y="437"/>
                    <a:pt x="2923" y="620"/>
                  </a:cubicBezTo>
                  <a:cubicBezTo>
                    <a:pt x="2549" y="824"/>
                    <a:pt x="2181" y="1035"/>
                    <a:pt x="1821" y="1253"/>
                  </a:cubicBezTo>
                  <a:cubicBezTo>
                    <a:pt x="1640" y="1358"/>
                    <a:pt x="1460" y="1470"/>
                    <a:pt x="1321" y="1630"/>
                  </a:cubicBezTo>
                  <a:cubicBezTo>
                    <a:pt x="1188" y="1784"/>
                    <a:pt x="1103" y="1974"/>
                    <a:pt x="1024" y="2164"/>
                  </a:cubicBezTo>
                  <a:cubicBezTo>
                    <a:pt x="759" y="2808"/>
                    <a:pt x="561" y="3478"/>
                    <a:pt x="436" y="4162"/>
                  </a:cubicBezTo>
                  <a:cubicBezTo>
                    <a:pt x="402" y="4336"/>
                    <a:pt x="388" y="4553"/>
                    <a:pt x="531" y="4659"/>
                  </a:cubicBezTo>
                  <a:lnTo>
                    <a:pt x="307" y="5832"/>
                  </a:lnTo>
                  <a:lnTo>
                    <a:pt x="307" y="5832"/>
                  </a:lnTo>
                  <a:cubicBezTo>
                    <a:pt x="1106" y="3161"/>
                    <a:pt x="2971" y="3093"/>
                    <a:pt x="4073" y="2947"/>
                  </a:cubicBezTo>
                  <a:cubicBezTo>
                    <a:pt x="4311" y="2916"/>
                    <a:pt x="4551" y="2900"/>
                    <a:pt x="4791" y="2900"/>
                  </a:cubicBezTo>
                  <a:cubicBezTo>
                    <a:pt x="5855" y="2900"/>
                    <a:pt x="6920" y="3207"/>
                    <a:pt x="7805" y="3797"/>
                  </a:cubicBezTo>
                  <a:cubicBezTo>
                    <a:pt x="8081" y="3985"/>
                    <a:pt x="8336" y="4193"/>
                    <a:pt x="8584" y="4414"/>
                  </a:cubicBezTo>
                  <a:cubicBezTo>
                    <a:pt x="8857" y="4655"/>
                    <a:pt x="9122" y="4907"/>
                    <a:pt x="9350" y="5190"/>
                  </a:cubicBezTo>
                  <a:cubicBezTo>
                    <a:pt x="9976" y="5975"/>
                    <a:pt x="10289" y="6976"/>
                    <a:pt x="10398" y="7973"/>
                  </a:cubicBezTo>
                  <a:cubicBezTo>
                    <a:pt x="10510" y="8973"/>
                    <a:pt x="10432" y="9983"/>
                    <a:pt x="10357" y="10983"/>
                  </a:cubicBezTo>
                  <a:lnTo>
                    <a:pt x="10408" y="10994"/>
                  </a:lnTo>
                  <a:cubicBezTo>
                    <a:pt x="11172" y="10677"/>
                    <a:pt x="12000" y="10514"/>
                    <a:pt x="12828" y="10514"/>
                  </a:cubicBezTo>
                  <a:cubicBezTo>
                    <a:pt x="13173" y="10514"/>
                    <a:pt x="13518" y="10542"/>
                    <a:pt x="13858" y="10599"/>
                  </a:cubicBezTo>
                  <a:cubicBezTo>
                    <a:pt x="13984" y="10116"/>
                    <a:pt x="13875" y="9606"/>
                    <a:pt x="13759" y="9119"/>
                  </a:cubicBezTo>
                  <a:cubicBezTo>
                    <a:pt x="13569" y="8337"/>
                    <a:pt x="13354" y="7561"/>
                    <a:pt x="13113" y="6792"/>
                  </a:cubicBezTo>
                  <a:cubicBezTo>
                    <a:pt x="12664" y="5369"/>
                    <a:pt x="12112" y="3961"/>
                    <a:pt x="11238" y="2753"/>
                  </a:cubicBezTo>
                  <a:cubicBezTo>
                    <a:pt x="10364" y="1542"/>
                    <a:pt x="9132" y="545"/>
                    <a:pt x="7683" y="192"/>
                  </a:cubicBezTo>
                  <a:cubicBezTo>
                    <a:pt x="6975" y="18"/>
                    <a:pt x="6241" y="5"/>
                    <a:pt x="5512"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311;p31"/>
            <p:cNvSpPr/>
            <p:nvPr/>
          </p:nvSpPr>
          <p:spPr>
            <a:xfrm>
              <a:off x="7661169" y="1807460"/>
              <a:ext cx="395226" cy="395445"/>
            </a:xfrm>
            <a:custGeom>
              <a:avLst/>
              <a:gdLst/>
              <a:ahLst/>
              <a:cxnLst/>
              <a:rect l="l" t="t" r="r" b="b"/>
              <a:pathLst>
                <a:path w="5428" h="5431" extrusionOk="0">
                  <a:moveTo>
                    <a:pt x="2713" y="246"/>
                  </a:moveTo>
                  <a:cubicBezTo>
                    <a:pt x="4074" y="246"/>
                    <a:pt x="5183" y="1355"/>
                    <a:pt x="5183" y="2716"/>
                  </a:cubicBezTo>
                  <a:cubicBezTo>
                    <a:pt x="5183" y="4077"/>
                    <a:pt x="4074" y="5182"/>
                    <a:pt x="2713" y="5182"/>
                  </a:cubicBezTo>
                  <a:cubicBezTo>
                    <a:pt x="1351" y="5182"/>
                    <a:pt x="246" y="4077"/>
                    <a:pt x="246" y="2716"/>
                  </a:cubicBezTo>
                  <a:cubicBezTo>
                    <a:pt x="246" y="1355"/>
                    <a:pt x="1351" y="246"/>
                    <a:pt x="2713" y="246"/>
                  </a:cubicBezTo>
                  <a:close/>
                  <a:moveTo>
                    <a:pt x="2713" y="1"/>
                  </a:moveTo>
                  <a:cubicBezTo>
                    <a:pt x="1216" y="1"/>
                    <a:pt x="1" y="1219"/>
                    <a:pt x="1" y="2716"/>
                  </a:cubicBezTo>
                  <a:cubicBezTo>
                    <a:pt x="1" y="4213"/>
                    <a:pt x="1216" y="5431"/>
                    <a:pt x="2713" y="5431"/>
                  </a:cubicBezTo>
                  <a:cubicBezTo>
                    <a:pt x="4209" y="5431"/>
                    <a:pt x="5428" y="4213"/>
                    <a:pt x="5428" y="2716"/>
                  </a:cubicBezTo>
                  <a:cubicBezTo>
                    <a:pt x="5428" y="1219"/>
                    <a:pt x="4209" y="1"/>
                    <a:pt x="2713" y="1"/>
                  </a:cubicBezTo>
                  <a:close/>
                </a:path>
              </a:pathLst>
            </a:custGeom>
            <a:solidFill>
              <a:srgbClr val="FAFB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312;p31"/>
            <p:cNvSpPr/>
            <p:nvPr/>
          </p:nvSpPr>
          <p:spPr>
            <a:xfrm>
              <a:off x="7279411" y="1837750"/>
              <a:ext cx="333336" cy="369159"/>
            </a:xfrm>
            <a:custGeom>
              <a:avLst/>
              <a:gdLst/>
              <a:ahLst/>
              <a:cxnLst/>
              <a:rect l="l" t="t" r="r" b="b"/>
              <a:pathLst>
                <a:path w="4578" h="5070" extrusionOk="0">
                  <a:moveTo>
                    <a:pt x="2291" y="217"/>
                  </a:moveTo>
                  <a:cubicBezTo>
                    <a:pt x="3430" y="217"/>
                    <a:pt x="4360" y="1259"/>
                    <a:pt x="4360" y="2535"/>
                  </a:cubicBezTo>
                  <a:cubicBezTo>
                    <a:pt x="4360" y="3810"/>
                    <a:pt x="3430" y="4848"/>
                    <a:pt x="2291" y="4848"/>
                  </a:cubicBezTo>
                  <a:cubicBezTo>
                    <a:pt x="1148" y="4848"/>
                    <a:pt x="222" y="3810"/>
                    <a:pt x="222" y="2535"/>
                  </a:cubicBezTo>
                  <a:cubicBezTo>
                    <a:pt x="222" y="1259"/>
                    <a:pt x="1148" y="217"/>
                    <a:pt x="2291" y="217"/>
                  </a:cubicBezTo>
                  <a:close/>
                  <a:moveTo>
                    <a:pt x="2291" y="0"/>
                  </a:moveTo>
                  <a:cubicBezTo>
                    <a:pt x="1029" y="0"/>
                    <a:pt x="1" y="1136"/>
                    <a:pt x="1" y="2535"/>
                  </a:cubicBezTo>
                  <a:cubicBezTo>
                    <a:pt x="1" y="3933"/>
                    <a:pt x="1029" y="5069"/>
                    <a:pt x="2291" y="5069"/>
                  </a:cubicBezTo>
                  <a:cubicBezTo>
                    <a:pt x="3553" y="5069"/>
                    <a:pt x="4578" y="3933"/>
                    <a:pt x="4578" y="2535"/>
                  </a:cubicBezTo>
                  <a:cubicBezTo>
                    <a:pt x="4578" y="1136"/>
                    <a:pt x="3553" y="0"/>
                    <a:pt x="2291" y="0"/>
                  </a:cubicBezTo>
                  <a:close/>
                </a:path>
              </a:pathLst>
            </a:custGeom>
            <a:solidFill>
              <a:srgbClr val="FAFB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313;p31"/>
            <p:cNvSpPr/>
            <p:nvPr/>
          </p:nvSpPr>
          <p:spPr>
            <a:xfrm>
              <a:off x="7840070" y="1989347"/>
              <a:ext cx="70410" cy="68953"/>
            </a:xfrm>
            <a:custGeom>
              <a:avLst/>
              <a:gdLst/>
              <a:ahLst/>
              <a:cxnLst/>
              <a:rect l="l" t="t" r="r" b="b"/>
              <a:pathLst>
                <a:path w="967" h="947" extrusionOk="0">
                  <a:moveTo>
                    <a:pt x="481" y="0"/>
                  </a:moveTo>
                  <a:cubicBezTo>
                    <a:pt x="228" y="0"/>
                    <a:pt x="21" y="200"/>
                    <a:pt x="11" y="456"/>
                  </a:cubicBezTo>
                  <a:cubicBezTo>
                    <a:pt x="1" y="718"/>
                    <a:pt x="205" y="935"/>
                    <a:pt x="466" y="946"/>
                  </a:cubicBezTo>
                  <a:cubicBezTo>
                    <a:pt x="472" y="946"/>
                    <a:pt x="478" y="946"/>
                    <a:pt x="484" y="946"/>
                  </a:cubicBezTo>
                  <a:cubicBezTo>
                    <a:pt x="738" y="946"/>
                    <a:pt x="947" y="746"/>
                    <a:pt x="956" y="490"/>
                  </a:cubicBezTo>
                  <a:cubicBezTo>
                    <a:pt x="967" y="228"/>
                    <a:pt x="763" y="10"/>
                    <a:pt x="501" y="0"/>
                  </a:cubicBezTo>
                  <a:cubicBezTo>
                    <a:pt x="494" y="0"/>
                    <a:pt x="488" y="0"/>
                    <a:pt x="481" y="0"/>
                  </a:cubicBezTo>
                  <a:close/>
                </a:path>
              </a:pathLst>
            </a:cu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314;p31"/>
            <p:cNvSpPr/>
            <p:nvPr/>
          </p:nvSpPr>
          <p:spPr>
            <a:xfrm>
              <a:off x="7469671" y="2001652"/>
              <a:ext cx="70264" cy="69026"/>
            </a:xfrm>
            <a:custGeom>
              <a:avLst/>
              <a:gdLst/>
              <a:ahLst/>
              <a:cxnLst/>
              <a:rect l="l" t="t" r="r" b="b"/>
              <a:pathLst>
                <a:path w="965" h="948" extrusionOk="0">
                  <a:moveTo>
                    <a:pt x="479" y="1"/>
                  </a:moveTo>
                  <a:cubicBezTo>
                    <a:pt x="228" y="1"/>
                    <a:pt x="18" y="201"/>
                    <a:pt x="8" y="457"/>
                  </a:cubicBezTo>
                  <a:cubicBezTo>
                    <a:pt x="1" y="719"/>
                    <a:pt x="205" y="937"/>
                    <a:pt x="464" y="947"/>
                  </a:cubicBezTo>
                  <a:cubicBezTo>
                    <a:pt x="470" y="947"/>
                    <a:pt x="477" y="947"/>
                    <a:pt x="483" y="947"/>
                  </a:cubicBezTo>
                  <a:cubicBezTo>
                    <a:pt x="737" y="947"/>
                    <a:pt x="947" y="747"/>
                    <a:pt x="954" y="491"/>
                  </a:cubicBezTo>
                  <a:cubicBezTo>
                    <a:pt x="964" y="229"/>
                    <a:pt x="760" y="11"/>
                    <a:pt x="498" y="1"/>
                  </a:cubicBezTo>
                  <a:cubicBezTo>
                    <a:pt x="492" y="1"/>
                    <a:pt x="485" y="1"/>
                    <a:pt x="479" y="1"/>
                  </a:cubicBezTo>
                  <a:close/>
                </a:path>
              </a:pathLst>
            </a:cu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315;p31"/>
            <p:cNvSpPr/>
            <p:nvPr/>
          </p:nvSpPr>
          <p:spPr>
            <a:xfrm>
              <a:off x="7561852" y="1828066"/>
              <a:ext cx="96185" cy="365446"/>
            </a:xfrm>
            <a:custGeom>
              <a:avLst/>
              <a:gdLst/>
              <a:ahLst/>
              <a:cxnLst/>
              <a:rect l="l" t="t" r="r" b="b"/>
              <a:pathLst>
                <a:path w="1321" h="5019" extrusionOk="0">
                  <a:moveTo>
                    <a:pt x="1321" y="0"/>
                  </a:moveTo>
                  <a:cubicBezTo>
                    <a:pt x="531" y="1415"/>
                    <a:pt x="76" y="3015"/>
                    <a:pt x="0" y="4634"/>
                  </a:cubicBezTo>
                  <a:lnTo>
                    <a:pt x="8" y="4661"/>
                  </a:lnTo>
                  <a:cubicBezTo>
                    <a:pt x="38" y="4743"/>
                    <a:pt x="127" y="4780"/>
                    <a:pt x="205" y="4815"/>
                  </a:cubicBezTo>
                  <a:cubicBezTo>
                    <a:pt x="375" y="4882"/>
                    <a:pt x="545" y="4951"/>
                    <a:pt x="712" y="5019"/>
                  </a:cubicBezTo>
                  <a:lnTo>
                    <a:pt x="1321" y="0"/>
                  </a:lnTo>
                  <a:close/>
                </a:path>
              </a:pathLst>
            </a:custGeom>
            <a:solidFill>
              <a:schemeClr val="bg1"/>
            </a:solidFill>
            <a:ln>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316;p31"/>
            <p:cNvSpPr/>
            <p:nvPr/>
          </p:nvSpPr>
          <p:spPr>
            <a:xfrm>
              <a:off x="7544013" y="1817436"/>
              <a:ext cx="127131" cy="383139"/>
            </a:xfrm>
            <a:custGeom>
              <a:avLst/>
              <a:gdLst/>
              <a:ahLst/>
              <a:cxnLst/>
              <a:rect l="l" t="t" r="r" b="b"/>
              <a:pathLst>
                <a:path w="1746" h="5262" extrusionOk="0">
                  <a:moveTo>
                    <a:pt x="1560" y="1"/>
                  </a:moveTo>
                  <a:cubicBezTo>
                    <a:pt x="1517" y="1"/>
                    <a:pt x="1473" y="22"/>
                    <a:pt x="1440" y="71"/>
                  </a:cubicBezTo>
                  <a:cubicBezTo>
                    <a:pt x="790" y="1088"/>
                    <a:pt x="419" y="2351"/>
                    <a:pt x="232" y="3535"/>
                  </a:cubicBezTo>
                  <a:cubicBezTo>
                    <a:pt x="178" y="3882"/>
                    <a:pt x="0" y="4518"/>
                    <a:pt x="137" y="4838"/>
                  </a:cubicBezTo>
                  <a:cubicBezTo>
                    <a:pt x="250" y="5103"/>
                    <a:pt x="708" y="5174"/>
                    <a:pt x="933" y="5256"/>
                  </a:cubicBezTo>
                  <a:cubicBezTo>
                    <a:pt x="943" y="5260"/>
                    <a:pt x="953" y="5261"/>
                    <a:pt x="962" y="5261"/>
                  </a:cubicBezTo>
                  <a:cubicBezTo>
                    <a:pt x="1048" y="5261"/>
                    <a:pt x="1097" y="5119"/>
                    <a:pt x="1008" y="5080"/>
                  </a:cubicBezTo>
                  <a:cubicBezTo>
                    <a:pt x="746" y="4967"/>
                    <a:pt x="566" y="4947"/>
                    <a:pt x="446" y="4702"/>
                  </a:cubicBezTo>
                  <a:cubicBezTo>
                    <a:pt x="327" y="4447"/>
                    <a:pt x="436" y="4117"/>
                    <a:pt x="477" y="3852"/>
                  </a:cubicBezTo>
                  <a:cubicBezTo>
                    <a:pt x="542" y="3450"/>
                    <a:pt x="617" y="3055"/>
                    <a:pt x="722" y="2664"/>
                  </a:cubicBezTo>
                  <a:cubicBezTo>
                    <a:pt x="950" y="1803"/>
                    <a:pt x="1327" y="1027"/>
                    <a:pt x="1692" y="221"/>
                  </a:cubicBezTo>
                  <a:cubicBezTo>
                    <a:pt x="1746" y="103"/>
                    <a:pt x="1655" y="1"/>
                    <a:pt x="1560" y="1"/>
                  </a:cubicBezTo>
                  <a:close/>
                </a:path>
              </a:pathLst>
            </a:custGeom>
            <a:solidFill>
              <a:schemeClr val="accent4"/>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317;p31"/>
            <p:cNvSpPr/>
            <p:nvPr/>
          </p:nvSpPr>
          <p:spPr>
            <a:xfrm>
              <a:off x="7600515" y="2227518"/>
              <a:ext cx="121961" cy="74269"/>
            </a:xfrm>
            <a:custGeom>
              <a:avLst/>
              <a:gdLst/>
              <a:ahLst/>
              <a:cxnLst/>
              <a:rect l="l" t="t" r="r" b="b"/>
              <a:pathLst>
                <a:path w="1675" h="1020" extrusionOk="0">
                  <a:moveTo>
                    <a:pt x="1294" y="1"/>
                  </a:moveTo>
                  <a:cubicBezTo>
                    <a:pt x="1131" y="1"/>
                    <a:pt x="938" y="29"/>
                    <a:pt x="760" y="29"/>
                  </a:cubicBezTo>
                  <a:cubicBezTo>
                    <a:pt x="587" y="29"/>
                    <a:pt x="428" y="4"/>
                    <a:pt x="301" y="4"/>
                  </a:cubicBezTo>
                  <a:cubicBezTo>
                    <a:pt x="118" y="4"/>
                    <a:pt x="0" y="55"/>
                    <a:pt x="0" y="302"/>
                  </a:cubicBezTo>
                  <a:cubicBezTo>
                    <a:pt x="0" y="723"/>
                    <a:pt x="341" y="1020"/>
                    <a:pt x="760" y="1020"/>
                  </a:cubicBezTo>
                  <a:cubicBezTo>
                    <a:pt x="1178" y="1020"/>
                    <a:pt x="1674" y="713"/>
                    <a:pt x="1674" y="291"/>
                  </a:cubicBezTo>
                  <a:cubicBezTo>
                    <a:pt x="1674" y="52"/>
                    <a:pt x="1511" y="1"/>
                    <a:pt x="1294" y="1"/>
                  </a:cubicBezTo>
                  <a:close/>
                </a:path>
              </a:pathLst>
            </a:custGeom>
            <a:solidFill>
              <a:srgbClr val="FAFB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318;p31"/>
            <p:cNvSpPr/>
            <p:nvPr/>
          </p:nvSpPr>
          <p:spPr>
            <a:xfrm>
              <a:off x="8183965" y="2312199"/>
              <a:ext cx="84026" cy="83006"/>
            </a:xfrm>
            <a:custGeom>
              <a:avLst/>
              <a:gdLst/>
              <a:ahLst/>
              <a:cxnLst/>
              <a:rect l="l" t="t" r="r" b="b"/>
              <a:pathLst>
                <a:path w="1154" h="1140" extrusionOk="0">
                  <a:moveTo>
                    <a:pt x="1072" y="1"/>
                  </a:moveTo>
                  <a:cubicBezTo>
                    <a:pt x="1065" y="1"/>
                    <a:pt x="1056" y="2"/>
                    <a:pt x="1048" y="6"/>
                  </a:cubicBezTo>
                  <a:cubicBezTo>
                    <a:pt x="796" y="108"/>
                    <a:pt x="581" y="237"/>
                    <a:pt x="391" y="435"/>
                  </a:cubicBezTo>
                  <a:cubicBezTo>
                    <a:pt x="231" y="598"/>
                    <a:pt x="0" y="829"/>
                    <a:pt x="7" y="1071"/>
                  </a:cubicBezTo>
                  <a:cubicBezTo>
                    <a:pt x="9" y="1107"/>
                    <a:pt x="41" y="1140"/>
                    <a:pt x="76" y="1140"/>
                  </a:cubicBezTo>
                  <a:cubicBezTo>
                    <a:pt x="87" y="1140"/>
                    <a:pt x="98" y="1136"/>
                    <a:pt x="109" y="1129"/>
                  </a:cubicBezTo>
                  <a:cubicBezTo>
                    <a:pt x="289" y="1010"/>
                    <a:pt x="381" y="775"/>
                    <a:pt x="527" y="615"/>
                  </a:cubicBezTo>
                  <a:cubicBezTo>
                    <a:pt x="694" y="435"/>
                    <a:pt x="895" y="265"/>
                    <a:pt x="1102" y="125"/>
                  </a:cubicBezTo>
                  <a:cubicBezTo>
                    <a:pt x="1154" y="92"/>
                    <a:pt x="1130" y="1"/>
                    <a:pt x="107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319;p31"/>
            <p:cNvSpPr/>
            <p:nvPr/>
          </p:nvSpPr>
          <p:spPr>
            <a:xfrm>
              <a:off x="7796673" y="4290305"/>
              <a:ext cx="1347323" cy="675627"/>
            </a:xfrm>
            <a:custGeom>
              <a:avLst/>
              <a:gdLst/>
              <a:ahLst/>
              <a:cxnLst/>
              <a:rect l="l" t="t" r="r" b="b"/>
              <a:pathLst>
                <a:path w="18504" h="9279" extrusionOk="0">
                  <a:moveTo>
                    <a:pt x="18455" y="0"/>
                  </a:moveTo>
                  <a:lnTo>
                    <a:pt x="9225" y="2055"/>
                  </a:lnTo>
                  <a:cubicBezTo>
                    <a:pt x="9220" y="2054"/>
                    <a:pt x="9215" y="2054"/>
                    <a:pt x="9211" y="2054"/>
                  </a:cubicBezTo>
                  <a:cubicBezTo>
                    <a:pt x="9169" y="2054"/>
                    <a:pt x="9130" y="2068"/>
                    <a:pt x="9096" y="2092"/>
                  </a:cubicBezTo>
                  <a:lnTo>
                    <a:pt x="216" y="4770"/>
                  </a:lnTo>
                  <a:cubicBezTo>
                    <a:pt x="52" y="4882"/>
                    <a:pt x="1" y="8700"/>
                    <a:pt x="202" y="8706"/>
                  </a:cubicBezTo>
                  <a:lnTo>
                    <a:pt x="13893" y="9278"/>
                  </a:lnTo>
                  <a:cubicBezTo>
                    <a:pt x="13897" y="9278"/>
                    <a:pt x="13900" y="9278"/>
                    <a:pt x="13904" y="9278"/>
                  </a:cubicBezTo>
                  <a:cubicBezTo>
                    <a:pt x="13955" y="9278"/>
                    <a:pt x="14004" y="9258"/>
                    <a:pt x="14042" y="9223"/>
                  </a:cubicBezTo>
                  <a:lnTo>
                    <a:pt x="18503" y="5083"/>
                  </a:lnTo>
                  <a:lnTo>
                    <a:pt x="18455" y="0"/>
                  </a:lnTo>
                  <a:close/>
                </a:path>
              </a:pathLst>
            </a:custGeom>
            <a:solidFill>
              <a:srgbClr val="F5F5F5"/>
            </a:solidFill>
            <a:ln>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20;p31"/>
            <p:cNvSpPr/>
            <p:nvPr/>
          </p:nvSpPr>
          <p:spPr>
            <a:xfrm>
              <a:off x="7800460" y="4180722"/>
              <a:ext cx="1343536" cy="526070"/>
            </a:xfrm>
            <a:custGeom>
              <a:avLst/>
              <a:gdLst/>
              <a:ahLst/>
              <a:cxnLst/>
              <a:rect l="l" t="t" r="r" b="b"/>
              <a:pathLst>
                <a:path w="18452" h="7225" extrusionOk="0">
                  <a:moveTo>
                    <a:pt x="9284" y="0"/>
                  </a:moveTo>
                  <a:cubicBezTo>
                    <a:pt x="9242" y="0"/>
                    <a:pt x="9203" y="14"/>
                    <a:pt x="9169" y="39"/>
                  </a:cubicBezTo>
                  <a:lnTo>
                    <a:pt x="164" y="6275"/>
                  </a:lnTo>
                  <a:cubicBezTo>
                    <a:pt x="0" y="6387"/>
                    <a:pt x="75" y="6645"/>
                    <a:pt x="275" y="6653"/>
                  </a:cubicBezTo>
                  <a:lnTo>
                    <a:pt x="13967" y="7224"/>
                  </a:lnTo>
                  <a:cubicBezTo>
                    <a:pt x="14021" y="7224"/>
                    <a:pt x="14075" y="7207"/>
                    <a:pt x="14116" y="7166"/>
                  </a:cubicBezTo>
                  <a:lnTo>
                    <a:pt x="18451" y="3145"/>
                  </a:lnTo>
                  <a:lnTo>
                    <a:pt x="18451" y="494"/>
                  </a:lnTo>
                  <a:lnTo>
                    <a:pt x="9298" y="1"/>
                  </a:lnTo>
                  <a:cubicBezTo>
                    <a:pt x="9294" y="1"/>
                    <a:pt x="9289" y="0"/>
                    <a:pt x="9284" y="0"/>
                  </a:cubicBezTo>
                  <a:close/>
                </a:path>
              </a:pathLst>
            </a:custGeom>
            <a:solidFill>
              <a:srgbClr val="FFFFFF"/>
            </a:solidFill>
            <a:ln>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21;p31"/>
            <p:cNvSpPr/>
            <p:nvPr/>
          </p:nvSpPr>
          <p:spPr>
            <a:xfrm>
              <a:off x="8817365" y="4409645"/>
              <a:ext cx="326637" cy="552283"/>
            </a:xfrm>
            <a:custGeom>
              <a:avLst/>
              <a:gdLst/>
              <a:ahLst/>
              <a:cxnLst/>
              <a:rect l="l" t="t" r="r" b="b"/>
              <a:pathLst>
                <a:path w="4486" h="7585" extrusionOk="0">
                  <a:moveTo>
                    <a:pt x="4485" y="1"/>
                  </a:moveTo>
                  <a:lnTo>
                    <a:pt x="1" y="4080"/>
                  </a:lnTo>
                  <a:lnTo>
                    <a:pt x="24" y="7584"/>
                  </a:lnTo>
                  <a:lnTo>
                    <a:pt x="4485" y="3444"/>
                  </a:lnTo>
                  <a:lnTo>
                    <a:pt x="4485" y="1"/>
                  </a:lnTo>
                  <a:close/>
                </a:path>
              </a:pathLst>
            </a:custGeom>
            <a:solidFill>
              <a:srgbClr val="F0F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2;p31"/>
            <p:cNvSpPr/>
            <p:nvPr/>
          </p:nvSpPr>
          <p:spPr>
            <a:xfrm>
              <a:off x="7855215" y="4733444"/>
              <a:ext cx="870328" cy="41722"/>
            </a:xfrm>
            <a:custGeom>
              <a:avLst/>
              <a:gdLst/>
              <a:ahLst/>
              <a:cxnLst/>
              <a:rect l="l" t="t" r="r" b="b"/>
              <a:pathLst>
                <a:path w="11953" h="573" extrusionOk="0">
                  <a:moveTo>
                    <a:pt x="75" y="1"/>
                  </a:moveTo>
                  <a:cubicBezTo>
                    <a:pt x="38" y="4"/>
                    <a:pt x="4" y="31"/>
                    <a:pt x="4" y="68"/>
                  </a:cubicBezTo>
                  <a:cubicBezTo>
                    <a:pt x="0" y="106"/>
                    <a:pt x="31" y="140"/>
                    <a:pt x="71" y="140"/>
                  </a:cubicBezTo>
                  <a:lnTo>
                    <a:pt x="11881" y="572"/>
                  </a:lnTo>
                  <a:cubicBezTo>
                    <a:pt x="11919" y="572"/>
                    <a:pt x="11952" y="541"/>
                    <a:pt x="11952" y="504"/>
                  </a:cubicBezTo>
                  <a:cubicBezTo>
                    <a:pt x="11952" y="463"/>
                    <a:pt x="11925" y="433"/>
                    <a:pt x="11884" y="429"/>
                  </a:cubicBezTo>
                  <a:lnTo>
                    <a:pt x="75" y="1"/>
                  </a:lnTo>
                  <a:close/>
                </a:path>
              </a:pathLst>
            </a:custGeom>
            <a:solidFill>
              <a:srgbClr val="E1E1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23;p31"/>
            <p:cNvSpPr/>
            <p:nvPr/>
          </p:nvSpPr>
          <p:spPr>
            <a:xfrm>
              <a:off x="7838614" y="4833489"/>
              <a:ext cx="470223" cy="31309"/>
            </a:xfrm>
            <a:custGeom>
              <a:avLst/>
              <a:gdLst/>
              <a:ahLst/>
              <a:cxnLst/>
              <a:rect l="l" t="t" r="r" b="b"/>
              <a:pathLst>
                <a:path w="6458" h="430" extrusionOk="0">
                  <a:moveTo>
                    <a:pt x="65" y="0"/>
                  </a:moveTo>
                  <a:cubicBezTo>
                    <a:pt x="29" y="0"/>
                    <a:pt x="3" y="31"/>
                    <a:pt x="0" y="65"/>
                  </a:cubicBezTo>
                  <a:cubicBezTo>
                    <a:pt x="0" y="106"/>
                    <a:pt x="27" y="137"/>
                    <a:pt x="68" y="141"/>
                  </a:cubicBezTo>
                  <a:lnTo>
                    <a:pt x="6383" y="430"/>
                  </a:lnTo>
                  <a:lnTo>
                    <a:pt x="6386" y="430"/>
                  </a:lnTo>
                  <a:cubicBezTo>
                    <a:pt x="6423" y="430"/>
                    <a:pt x="6454" y="399"/>
                    <a:pt x="6458" y="362"/>
                  </a:cubicBezTo>
                  <a:cubicBezTo>
                    <a:pt x="6458" y="324"/>
                    <a:pt x="6427" y="290"/>
                    <a:pt x="6390" y="290"/>
                  </a:cubicBezTo>
                  <a:lnTo>
                    <a:pt x="75" y="1"/>
                  </a:lnTo>
                  <a:cubicBezTo>
                    <a:pt x="71" y="0"/>
                    <a:pt x="68" y="0"/>
                    <a:pt x="65" y="0"/>
                  </a:cubicBezTo>
                  <a:close/>
                </a:path>
              </a:pathLst>
            </a:custGeom>
            <a:solidFill>
              <a:srgbClr val="E1E1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24;p31"/>
            <p:cNvSpPr/>
            <p:nvPr/>
          </p:nvSpPr>
          <p:spPr>
            <a:xfrm>
              <a:off x="8422209" y="4867929"/>
              <a:ext cx="277124" cy="18713"/>
            </a:xfrm>
            <a:custGeom>
              <a:avLst/>
              <a:gdLst/>
              <a:ahLst/>
              <a:cxnLst/>
              <a:rect l="l" t="t" r="r" b="b"/>
              <a:pathLst>
                <a:path w="3806" h="257" extrusionOk="0">
                  <a:moveTo>
                    <a:pt x="73" y="1"/>
                  </a:moveTo>
                  <a:cubicBezTo>
                    <a:pt x="38" y="4"/>
                    <a:pt x="1" y="32"/>
                    <a:pt x="1" y="69"/>
                  </a:cubicBezTo>
                  <a:cubicBezTo>
                    <a:pt x="1" y="110"/>
                    <a:pt x="32" y="140"/>
                    <a:pt x="69" y="140"/>
                  </a:cubicBezTo>
                  <a:lnTo>
                    <a:pt x="3730" y="256"/>
                  </a:lnTo>
                  <a:lnTo>
                    <a:pt x="3733" y="256"/>
                  </a:lnTo>
                  <a:cubicBezTo>
                    <a:pt x="3771" y="256"/>
                    <a:pt x="3801" y="225"/>
                    <a:pt x="3805" y="188"/>
                  </a:cubicBezTo>
                  <a:cubicBezTo>
                    <a:pt x="3805" y="147"/>
                    <a:pt x="3774" y="117"/>
                    <a:pt x="3736" y="113"/>
                  </a:cubicBezTo>
                  <a:lnTo>
                    <a:pt x="73" y="1"/>
                  </a:lnTo>
                  <a:close/>
                </a:path>
              </a:pathLst>
            </a:custGeom>
            <a:solidFill>
              <a:srgbClr val="E1E1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5" name="Google Shape;325;p31"/>
            <p:cNvGrpSpPr/>
            <p:nvPr/>
          </p:nvGrpSpPr>
          <p:grpSpPr>
            <a:xfrm>
              <a:off x="-26" y="2942175"/>
              <a:ext cx="1575668" cy="2015021"/>
              <a:chOff x="-25" y="2942175"/>
              <a:chExt cx="1575668" cy="2015021"/>
            </a:xfrm>
          </p:grpSpPr>
          <p:sp>
            <p:nvSpPr>
              <p:cNvPr id="36" name="Google Shape;326;p31"/>
              <p:cNvSpPr/>
              <p:nvPr/>
            </p:nvSpPr>
            <p:spPr>
              <a:xfrm>
                <a:off x="-26" y="2942175"/>
                <a:ext cx="457117" cy="561530"/>
              </a:xfrm>
              <a:custGeom>
                <a:avLst/>
                <a:gdLst/>
                <a:ahLst/>
                <a:cxnLst/>
                <a:rect l="l" t="t" r="r" b="b"/>
                <a:pathLst>
                  <a:path w="6278" h="7712" extrusionOk="0">
                    <a:moveTo>
                      <a:pt x="2056" y="0"/>
                    </a:moveTo>
                    <a:cubicBezTo>
                      <a:pt x="2005" y="0"/>
                      <a:pt x="1952" y="23"/>
                      <a:pt x="1910" y="77"/>
                    </a:cubicBezTo>
                    <a:cubicBezTo>
                      <a:pt x="1379" y="765"/>
                      <a:pt x="1052" y="1493"/>
                      <a:pt x="1287" y="2337"/>
                    </a:cubicBezTo>
                    <a:cubicBezTo>
                      <a:pt x="1143" y="2319"/>
                      <a:pt x="1017" y="2196"/>
                      <a:pt x="773" y="2196"/>
                    </a:cubicBezTo>
                    <a:cubicBezTo>
                      <a:pt x="596" y="2196"/>
                      <a:pt x="355" y="2262"/>
                      <a:pt x="1" y="2483"/>
                    </a:cubicBezTo>
                    <a:lnTo>
                      <a:pt x="1" y="6971"/>
                    </a:lnTo>
                    <a:cubicBezTo>
                      <a:pt x="579" y="7372"/>
                      <a:pt x="1321" y="7651"/>
                      <a:pt x="2195" y="7709"/>
                    </a:cubicBezTo>
                    <a:cubicBezTo>
                      <a:pt x="2226" y="7711"/>
                      <a:pt x="2255" y="7712"/>
                      <a:pt x="2284" y="7712"/>
                    </a:cubicBezTo>
                    <a:cubicBezTo>
                      <a:pt x="2962" y="7712"/>
                      <a:pt x="3266" y="7218"/>
                      <a:pt x="3450" y="7218"/>
                    </a:cubicBezTo>
                    <a:cubicBezTo>
                      <a:pt x="3460" y="7218"/>
                      <a:pt x="3469" y="7219"/>
                      <a:pt x="3478" y="7222"/>
                    </a:cubicBezTo>
                    <a:cubicBezTo>
                      <a:pt x="3713" y="7303"/>
                      <a:pt x="3932" y="7339"/>
                      <a:pt x="4137" y="7339"/>
                    </a:cubicBezTo>
                    <a:cubicBezTo>
                      <a:pt x="5421" y="7339"/>
                      <a:pt x="6109" y="5894"/>
                      <a:pt x="6179" y="4772"/>
                    </a:cubicBezTo>
                    <a:cubicBezTo>
                      <a:pt x="6277" y="3250"/>
                      <a:pt x="5302" y="1406"/>
                      <a:pt x="3629" y="1406"/>
                    </a:cubicBezTo>
                    <a:cubicBezTo>
                      <a:pt x="3092" y="1406"/>
                      <a:pt x="2483" y="1596"/>
                      <a:pt x="1814" y="2048"/>
                    </a:cubicBezTo>
                    <a:cubicBezTo>
                      <a:pt x="1674" y="1442"/>
                      <a:pt x="1899" y="833"/>
                      <a:pt x="2216" y="285"/>
                    </a:cubicBezTo>
                    <a:cubicBezTo>
                      <a:pt x="2298" y="138"/>
                      <a:pt x="2182" y="0"/>
                      <a:pt x="2056" y="0"/>
                    </a:cubicBezTo>
                    <a:close/>
                  </a:path>
                </a:pathLst>
              </a:custGeom>
              <a:solidFill>
                <a:srgbClr val="ABE1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27;p31"/>
              <p:cNvSpPr/>
              <p:nvPr/>
            </p:nvSpPr>
            <p:spPr>
              <a:xfrm>
                <a:off x="306226" y="3131998"/>
                <a:ext cx="90215" cy="139363"/>
              </a:xfrm>
              <a:custGeom>
                <a:avLst/>
                <a:gdLst/>
                <a:ahLst/>
                <a:cxnLst/>
                <a:rect l="l" t="t" r="r" b="b"/>
                <a:pathLst>
                  <a:path w="1239" h="1914" extrusionOk="0">
                    <a:moveTo>
                      <a:pt x="335" y="0"/>
                    </a:moveTo>
                    <a:cubicBezTo>
                      <a:pt x="148" y="0"/>
                      <a:pt x="1" y="222"/>
                      <a:pt x="48" y="400"/>
                    </a:cubicBezTo>
                    <a:cubicBezTo>
                      <a:pt x="126" y="703"/>
                      <a:pt x="153" y="958"/>
                      <a:pt x="157" y="1271"/>
                    </a:cubicBezTo>
                    <a:cubicBezTo>
                      <a:pt x="162" y="1563"/>
                      <a:pt x="335" y="1914"/>
                      <a:pt x="623" y="1914"/>
                    </a:cubicBezTo>
                    <a:cubicBezTo>
                      <a:pt x="694" y="1914"/>
                      <a:pt x="773" y="1892"/>
                      <a:pt x="857" y="1843"/>
                    </a:cubicBezTo>
                    <a:cubicBezTo>
                      <a:pt x="1204" y="1639"/>
                      <a:pt x="1238" y="1138"/>
                      <a:pt x="1126" y="798"/>
                    </a:cubicBezTo>
                    <a:cubicBezTo>
                      <a:pt x="1003" y="427"/>
                      <a:pt x="786" y="162"/>
                      <a:pt x="428" y="19"/>
                    </a:cubicBezTo>
                    <a:cubicBezTo>
                      <a:pt x="397" y="6"/>
                      <a:pt x="365" y="0"/>
                      <a:pt x="335" y="0"/>
                    </a:cubicBezTo>
                    <a:close/>
                  </a:path>
                </a:pathLst>
              </a:custGeom>
              <a:solidFill>
                <a:srgbClr val="FAFB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28;p31"/>
              <p:cNvSpPr/>
              <p:nvPr/>
            </p:nvSpPr>
            <p:spPr>
              <a:xfrm>
                <a:off x="282124" y="3292114"/>
                <a:ext cx="91016" cy="70701"/>
              </a:xfrm>
              <a:custGeom>
                <a:avLst/>
                <a:gdLst/>
                <a:ahLst/>
                <a:cxnLst/>
                <a:rect l="l" t="t" r="r" b="b"/>
                <a:pathLst>
                  <a:path w="1250" h="971" extrusionOk="0">
                    <a:moveTo>
                      <a:pt x="624" y="1"/>
                    </a:moveTo>
                    <a:cubicBezTo>
                      <a:pt x="1" y="1"/>
                      <a:pt x="1" y="971"/>
                      <a:pt x="624" y="971"/>
                    </a:cubicBezTo>
                    <a:cubicBezTo>
                      <a:pt x="1249" y="971"/>
                      <a:pt x="1249" y="1"/>
                      <a:pt x="624" y="1"/>
                    </a:cubicBezTo>
                    <a:close/>
                  </a:path>
                </a:pathLst>
              </a:custGeom>
              <a:solidFill>
                <a:srgbClr val="FAFB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29;p31"/>
              <p:cNvSpPr/>
              <p:nvPr/>
            </p:nvSpPr>
            <p:spPr>
              <a:xfrm>
                <a:off x="55968" y="3265027"/>
                <a:ext cx="155892" cy="157639"/>
              </a:xfrm>
              <a:custGeom>
                <a:avLst/>
                <a:gdLst/>
                <a:ahLst/>
                <a:cxnLst/>
                <a:rect l="l" t="t" r="r" b="b"/>
                <a:pathLst>
                  <a:path w="2141" h="2165" extrusionOk="0">
                    <a:moveTo>
                      <a:pt x="108" y="0"/>
                    </a:moveTo>
                    <a:cubicBezTo>
                      <a:pt x="91" y="0"/>
                      <a:pt x="72" y="11"/>
                      <a:pt x="68" y="32"/>
                    </a:cubicBezTo>
                    <a:cubicBezTo>
                      <a:pt x="1" y="601"/>
                      <a:pt x="266" y="1087"/>
                      <a:pt x="671" y="1465"/>
                    </a:cubicBezTo>
                    <a:cubicBezTo>
                      <a:pt x="1000" y="1778"/>
                      <a:pt x="1502" y="2165"/>
                      <a:pt x="1981" y="2165"/>
                    </a:cubicBezTo>
                    <a:cubicBezTo>
                      <a:pt x="2013" y="2165"/>
                      <a:pt x="2045" y="2163"/>
                      <a:pt x="2076" y="2159"/>
                    </a:cubicBezTo>
                    <a:cubicBezTo>
                      <a:pt x="2124" y="2152"/>
                      <a:pt x="2141" y="2084"/>
                      <a:pt x="2086" y="2067"/>
                    </a:cubicBezTo>
                    <a:cubicBezTo>
                      <a:pt x="1195" y="1778"/>
                      <a:pt x="59" y="1125"/>
                      <a:pt x="137" y="32"/>
                    </a:cubicBezTo>
                    <a:cubicBezTo>
                      <a:pt x="139" y="11"/>
                      <a:pt x="124" y="0"/>
                      <a:pt x="108" y="0"/>
                    </a:cubicBezTo>
                    <a:close/>
                  </a:path>
                </a:pathLst>
              </a:custGeom>
              <a:solidFill>
                <a:srgbClr val="1A2E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330;p31"/>
              <p:cNvSpPr/>
              <p:nvPr/>
            </p:nvSpPr>
            <p:spPr>
              <a:xfrm>
                <a:off x="240330" y="3416842"/>
                <a:ext cx="31455" cy="10558"/>
              </a:xfrm>
              <a:custGeom>
                <a:avLst/>
                <a:gdLst/>
                <a:ahLst/>
                <a:cxnLst/>
                <a:rect l="l" t="t" r="r" b="b"/>
                <a:pathLst>
                  <a:path w="432" h="145" extrusionOk="0">
                    <a:moveTo>
                      <a:pt x="318" y="0"/>
                    </a:moveTo>
                    <a:cubicBezTo>
                      <a:pt x="293" y="0"/>
                      <a:pt x="267" y="4"/>
                      <a:pt x="242" y="6"/>
                    </a:cubicBezTo>
                    <a:cubicBezTo>
                      <a:pt x="187" y="9"/>
                      <a:pt x="129" y="9"/>
                      <a:pt x="75" y="13"/>
                    </a:cubicBezTo>
                    <a:cubicBezTo>
                      <a:pt x="0" y="16"/>
                      <a:pt x="0" y="128"/>
                      <a:pt x="75" y="132"/>
                    </a:cubicBezTo>
                    <a:cubicBezTo>
                      <a:pt x="129" y="136"/>
                      <a:pt x="187" y="136"/>
                      <a:pt x="242" y="139"/>
                    </a:cubicBezTo>
                    <a:cubicBezTo>
                      <a:pt x="269" y="141"/>
                      <a:pt x="296" y="145"/>
                      <a:pt x="322" y="145"/>
                    </a:cubicBezTo>
                    <a:cubicBezTo>
                      <a:pt x="348" y="145"/>
                      <a:pt x="372" y="141"/>
                      <a:pt x="394" y="125"/>
                    </a:cubicBezTo>
                    <a:cubicBezTo>
                      <a:pt x="432" y="98"/>
                      <a:pt x="432" y="47"/>
                      <a:pt x="394" y="23"/>
                    </a:cubicBezTo>
                    <a:cubicBezTo>
                      <a:pt x="371" y="5"/>
                      <a:pt x="345" y="0"/>
                      <a:pt x="318" y="0"/>
                    </a:cubicBezTo>
                    <a:close/>
                  </a:path>
                </a:pathLst>
              </a:custGeom>
              <a:solidFill>
                <a:srgbClr val="1A2E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331;p31"/>
              <p:cNvSpPr/>
              <p:nvPr/>
            </p:nvSpPr>
            <p:spPr>
              <a:xfrm>
                <a:off x="-26" y="3463442"/>
                <a:ext cx="900836" cy="306249"/>
              </a:xfrm>
              <a:custGeom>
                <a:avLst/>
                <a:gdLst/>
                <a:ahLst/>
                <a:cxnLst/>
                <a:rect l="l" t="t" r="r" b="b"/>
                <a:pathLst>
                  <a:path w="12372" h="4206" extrusionOk="0">
                    <a:moveTo>
                      <a:pt x="11398" y="1"/>
                    </a:moveTo>
                    <a:cubicBezTo>
                      <a:pt x="11210" y="1"/>
                      <a:pt x="10989" y="128"/>
                      <a:pt x="10796" y="128"/>
                    </a:cubicBezTo>
                    <a:lnTo>
                      <a:pt x="1" y="128"/>
                    </a:lnTo>
                    <a:lnTo>
                      <a:pt x="1" y="4102"/>
                    </a:lnTo>
                    <a:lnTo>
                      <a:pt x="10796" y="4102"/>
                    </a:lnTo>
                    <a:cubicBezTo>
                      <a:pt x="11017" y="4102"/>
                      <a:pt x="11229" y="4205"/>
                      <a:pt x="11424" y="4205"/>
                    </a:cubicBezTo>
                    <a:cubicBezTo>
                      <a:pt x="11491" y="4205"/>
                      <a:pt x="11556" y="4193"/>
                      <a:pt x="11619" y="4160"/>
                    </a:cubicBezTo>
                    <a:cubicBezTo>
                      <a:pt x="12150" y="3874"/>
                      <a:pt x="12371" y="3064"/>
                      <a:pt x="12371" y="2425"/>
                    </a:cubicBezTo>
                    <a:lnTo>
                      <a:pt x="12371" y="1826"/>
                    </a:lnTo>
                    <a:cubicBezTo>
                      <a:pt x="12371" y="1129"/>
                      <a:pt x="12130" y="278"/>
                      <a:pt x="11517" y="22"/>
                    </a:cubicBezTo>
                    <a:cubicBezTo>
                      <a:pt x="11479" y="7"/>
                      <a:pt x="11439" y="1"/>
                      <a:pt x="11398" y="1"/>
                    </a:cubicBezTo>
                    <a:close/>
                  </a:path>
                </a:pathLst>
              </a:custGeom>
              <a:solidFill>
                <a:srgbClr val="F3D0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332;p31"/>
              <p:cNvSpPr/>
              <p:nvPr/>
            </p:nvSpPr>
            <p:spPr>
              <a:xfrm>
                <a:off x="-26" y="3518853"/>
                <a:ext cx="804214" cy="195720"/>
              </a:xfrm>
              <a:custGeom>
                <a:avLst/>
                <a:gdLst/>
                <a:ahLst/>
                <a:cxnLst/>
                <a:rect l="l" t="t" r="r" b="b"/>
                <a:pathLst>
                  <a:path w="11045" h="2688" extrusionOk="0">
                    <a:moveTo>
                      <a:pt x="1" y="0"/>
                    </a:moveTo>
                    <a:lnTo>
                      <a:pt x="1" y="2688"/>
                    </a:lnTo>
                    <a:lnTo>
                      <a:pt x="11044" y="2688"/>
                    </a:lnTo>
                    <a:lnTo>
                      <a:pt x="11044" y="0"/>
                    </a:lnTo>
                    <a:close/>
                  </a:path>
                </a:pathLst>
              </a:custGeom>
              <a:solidFill>
                <a:srgbClr val="FBE8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333;p31"/>
              <p:cNvSpPr/>
              <p:nvPr/>
            </p:nvSpPr>
            <p:spPr>
              <a:xfrm>
                <a:off x="781111" y="3510844"/>
                <a:ext cx="75361" cy="213413"/>
              </a:xfrm>
              <a:custGeom>
                <a:avLst/>
                <a:gdLst/>
                <a:ahLst/>
                <a:cxnLst/>
                <a:rect l="l" t="t" r="r" b="b"/>
                <a:pathLst>
                  <a:path w="1035" h="2931" extrusionOk="0">
                    <a:moveTo>
                      <a:pt x="494" y="1"/>
                    </a:moveTo>
                    <a:cubicBezTo>
                      <a:pt x="340" y="1"/>
                      <a:pt x="65" y="8"/>
                      <a:pt x="0" y="110"/>
                    </a:cubicBezTo>
                    <a:cubicBezTo>
                      <a:pt x="1" y="110"/>
                      <a:pt x="2" y="110"/>
                      <a:pt x="3" y="110"/>
                    </a:cubicBezTo>
                    <a:cubicBezTo>
                      <a:pt x="392" y="110"/>
                      <a:pt x="455" y="2785"/>
                      <a:pt x="0" y="2798"/>
                    </a:cubicBezTo>
                    <a:cubicBezTo>
                      <a:pt x="38" y="2896"/>
                      <a:pt x="340" y="2931"/>
                      <a:pt x="494" y="2931"/>
                    </a:cubicBezTo>
                    <a:lnTo>
                      <a:pt x="575" y="2931"/>
                    </a:lnTo>
                    <a:cubicBezTo>
                      <a:pt x="728" y="2931"/>
                      <a:pt x="803" y="2856"/>
                      <a:pt x="888" y="2686"/>
                    </a:cubicBezTo>
                    <a:cubicBezTo>
                      <a:pt x="997" y="2461"/>
                      <a:pt x="1034" y="501"/>
                      <a:pt x="891" y="287"/>
                    </a:cubicBezTo>
                    <a:cubicBezTo>
                      <a:pt x="814" y="59"/>
                      <a:pt x="728" y="1"/>
                      <a:pt x="57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334;p31"/>
              <p:cNvSpPr/>
              <p:nvPr/>
            </p:nvSpPr>
            <p:spPr>
              <a:xfrm>
                <a:off x="-26" y="3560939"/>
                <a:ext cx="729654" cy="6480"/>
              </a:xfrm>
              <a:custGeom>
                <a:avLst/>
                <a:gdLst/>
                <a:ahLst/>
                <a:cxnLst/>
                <a:rect l="l" t="t" r="r" b="b"/>
                <a:pathLst>
                  <a:path w="10021" h="89" extrusionOk="0">
                    <a:moveTo>
                      <a:pt x="1" y="0"/>
                    </a:moveTo>
                    <a:lnTo>
                      <a:pt x="1" y="89"/>
                    </a:lnTo>
                    <a:lnTo>
                      <a:pt x="10020" y="89"/>
                    </a:lnTo>
                    <a:lnTo>
                      <a:pt x="10020" y="0"/>
                    </a:lnTo>
                    <a:close/>
                  </a:path>
                </a:pathLst>
              </a:custGeom>
              <a:solidFill>
                <a:srgbClr val="DDE0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335;p31"/>
              <p:cNvSpPr/>
              <p:nvPr/>
            </p:nvSpPr>
            <p:spPr>
              <a:xfrm>
                <a:off x="-26" y="3639213"/>
                <a:ext cx="729654" cy="6772"/>
              </a:xfrm>
              <a:custGeom>
                <a:avLst/>
                <a:gdLst/>
                <a:ahLst/>
                <a:cxnLst/>
                <a:rect l="l" t="t" r="r" b="b"/>
                <a:pathLst>
                  <a:path w="10021" h="93" extrusionOk="0">
                    <a:moveTo>
                      <a:pt x="1" y="1"/>
                    </a:moveTo>
                    <a:lnTo>
                      <a:pt x="1" y="92"/>
                    </a:lnTo>
                    <a:lnTo>
                      <a:pt x="10020" y="92"/>
                    </a:lnTo>
                    <a:lnTo>
                      <a:pt x="10020" y="1"/>
                    </a:lnTo>
                    <a:close/>
                  </a:path>
                </a:pathLst>
              </a:custGeom>
              <a:solidFill>
                <a:srgbClr val="DDE0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336;p31"/>
              <p:cNvSpPr/>
              <p:nvPr/>
            </p:nvSpPr>
            <p:spPr>
              <a:xfrm>
                <a:off x="254383" y="3604481"/>
                <a:ext cx="126985" cy="6844"/>
              </a:xfrm>
              <a:custGeom>
                <a:avLst/>
                <a:gdLst/>
                <a:ahLst/>
                <a:cxnLst/>
                <a:rect l="l" t="t" r="r" b="b"/>
                <a:pathLst>
                  <a:path w="1744" h="94" extrusionOk="0">
                    <a:moveTo>
                      <a:pt x="1" y="1"/>
                    </a:moveTo>
                    <a:lnTo>
                      <a:pt x="1" y="93"/>
                    </a:lnTo>
                    <a:lnTo>
                      <a:pt x="1743" y="93"/>
                    </a:lnTo>
                    <a:lnTo>
                      <a:pt x="1743" y="1"/>
                    </a:lnTo>
                    <a:close/>
                  </a:path>
                </a:pathLst>
              </a:custGeom>
              <a:solidFill>
                <a:srgbClr val="DDE0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337;p31"/>
              <p:cNvSpPr/>
              <p:nvPr/>
            </p:nvSpPr>
            <p:spPr>
              <a:xfrm>
                <a:off x="-26" y="3674163"/>
                <a:ext cx="522794" cy="6772"/>
              </a:xfrm>
              <a:custGeom>
                <a:avLst/>
                <a:gdLst/>
                <a:ahLst/>
                <a:cxnLst/>
                <a:rect l="l" t="t" r="r" b="b"/>
                <a:pathLst>
                  <a:path w="7180" h="93" extrusionOk="0">
                    <a:moveTo>
                      <a:pt x="1" y="0"/>
                    </a:moveTo>
                    <a:lnTo>
                      <a:pt x="1" y="92"/>
                    </a:lnTo>
                    <a:lnTo>
                      <a:pt x="7180" y="92"/>
                    </a:lnTo>
                    <a:lnTo>
                      <a:pt x="7180" y="0"/>
                    </a:lnTo>
                    <a:close/>
                  </a:path>
                </a:pathLst>
              </a:custGeom>
              <a:solidFill>
                <a:srgbClr val="DDE0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338;p31"/>
              <p:cNvSpPr/>
              <p:nvPr/>
            </p:nvSpPr>
            <p:spPr>
              <a:xfrm>
                <a:off x="-26" y="3745301"/>
                <a:ext cx="841348" cy="290231"/>
              </a:xfrm>
              <a:custGeom>
                <a:avLst/>
                <a:gdLst/>
                <a:ahLst/>
                <a:cxnLst/>
                <a:rect l="l" t="t" r="r" b="b"/>
                <a:pathLst>
                  <a:path w="11555" h="3986" extrusionOk="0">
                    <a:moveTo>
                      <a:pt x="10649" y="0"/>
                    </a:moveTo>
                    <a:cubicBezTo>
                      <a:pt x="10473" y="0"/>
                      <a:pt x="10264" y="122"/>
                      <a:pt x="10085" y="122"/>
                    </a:cubicBezTo>
                    <a:lnTo>
                      <a:pt x="1" y="122"/>
                    </a:lnTo>
                    <a:lnTo>
                      <a:pt x="1" y="3888"/>
                    </a:lnTo>
                    <a:lnTo>
                      <a:pt x="10085" y="3888"/>
                    </a:lnTo>
                    <a:cubicBezTo>
                      <a:pt x="10290" y="3888"/>
                      <a:pt x="10489" y="3986"/>
                      <a:pt x="10672" y="3986"/>
                    </a:cubicBezTo>
                    <a:cubicBezTo>
                      <a:pt x="10735" y="3986"/>
                      <a:pt x="10796" y="3974"/>
                      <a:pt x="10854" y="3943"/>
                    </a:cubicBezTo>
                    <a:cubicBezTo>
                      <a:pt x="11351" y="3674"/>
                      <a:pt x="11555" y="2905"/>
                      <a:pt x="11555" y="2300"/>
                    </a:cubicBezTo>
                    <a:lnTo>
                      <a:pt x="11555" y="1732"/>
                    </a:lnTo>
                    <a:cubicBezTo>
                      <a:pt x="11555" y="1068"/>
                      <a:pt x="11330" y="265"/>
                      <a:pt x="10759" y="20"/>
                    </a:cubicBezTo>
                    <a:cubicBezTo>
                      <a:pt x="10724" y="6"/>
                      <a:pt x="10687" y="0"/>
                      <a:pt x="10649" y="0"/>
                    </a:cubicBezTo>
                    <a:close/>
                  </a:path>
                </a:pathLst>
              </a:custGeom>
              <a:solidFill>
                <a:srgbClr val="FD92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339;p31"/>
              <p:cNvSpPr/>
              <p:nvPr/>
            </p:nvSpPr>
            <p:spPr>
              <a:xfrm>
                <a:off x="-26" y="3797726"/>
                <a:ext cx="751207" cy="185672"/>
              </a:xfrm>
              <a:custGeom>
                <a:avLst/>
                <a:gdLst/>
                <a:ahLst/>
                <a:cxnLst/>
                <a:rect l="l" t="t" r="r" b="b"/>
                <a:pathLst>
                  <a:path w="10317" h="2550" extrusionOk="0">
                    <a:moveTo>
                      <a:pt x="1" y="1"/>
                    </a:moveTo>
                    <a:lnTo>
                      <a:pt x="1" y="2549"/>
                    </a:lnTo>
                    <a:lnTo>
                      <a:pt x="10317" y="2549"/>
                    </a:lnTo>
                    <a:lnTo>
                      <a:pt x="10317" y="1"/>
                    </a:lnTo>
                    <a:close/>
                  </a:path>
                </a:pathLst>
              </a:custGeom>
              <a:solidFill>
                <a:srgbClr val="FBE8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340;p31"/>
              <p:cNvSpPr/>
              <p:nvPr/>
            </p:nvSpPr>
            <p:spPr>
              <a:xfrm>
                <a:off x="729560" y="3790299"/>
                <a:ext cx="70410" cy="202200"/>
              </a:xfrm>
              <a:custGeom>
                <a:avLst/>
                <a:gdLst/>
                <a:ahLst/>
                <a:cxnLst/>
                <a:rect l="l" t="t" r="r" b="b"/>
                <a:pathLst>
                  <a:path w="967" h="2777" extrusionOk="0">
                    <a:moveTo>
                      <a:pt x="463" y="1"/>
                    </a:moveTo>
                    <a:cubicBezTo>
                      <a:pt x="321" y="1"/>
                      <a:pt x="62" y="8"/>
                      <a:pt x="0" y="103"/>
                    </a:cubicBezTo>
                    <a:cubicBezTo>
                      <a:pt x="1" y="103"/>
                      <a:pt x="2" y="103"/>
                      <a:pt x="3" y="103"/>
                    </a:cubicBezTo>
                    <a:cubicBezTo>
                      <a:pt x="368" y="103"/>
                      <a:pt x="425" y="2637"/>
                      <a:pt x="0" y="2651"/>
                    </a:cubicBezTo>
                    <a:cubicBezTo>
                      <a:pt x="38" y="2743"/>
                      <a:pt x="321" y="2777"/>
                      <a:pt x="463" y="2777"/>
                    </a:cubicBezTo>
                    <a:lnTo>
                      <a:pt x="538" y="2777"/>
                    </a:lnTo>
                    <a:cubicBezTo>
                      <a:pt x="681" y="2777"/>
                      <a:pt x="752" y="2706"/>
                      <a:pt x="831" y="2543"/>
                    </a:cubicBezTo>
                    <a:cubicBezTo>
                      <a:pt x="933" y="2331"/>
                      <a:pt x="966" y="473"/>
                      <a:pt x="834" y="273"/>
                    </a:cubicBezTo>
                    <a:cubicBezTo>
                      <a:pt x="759" y="55"/>
                      <a:pt x="681" y="1"/>
                      <a:pt x="53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341;p31"/>
              <p:cNvSpPr/>
              <p:nvPr/>
            </p:nvSpPr>
            <p:spPr>
              <a:xfrm>
                <a:off x="-26" y="3837628"/>
                <a:ext cx="681598" cy="6262"/>
              </a:xfrm>
              <a:custGeom>
                <a:avLst/>
                <a:gdLst/>
                <a:ahLst/>
                <a:cxnLst/>
                <a:rect l="l" t="t" r="r" b="b"/>
                <a:pathLst>
                  <a:path w="9361" h="86" extrusionOk="0">
                    <a:moveTo>
                      <a:pt x="1" y="1"/>
                    </a:moveTo>
                    <a:lnTo>
                      <a:pt x="1" y="86"/>
                    </a:lnTo>
                    <a:lnTo>
                      <a:pt x="9361" y="86"/>
                    </a:lnTo>
                    <a:lnTo>
                      <a:pt x="9361" y="1"/>
                    </a:lnTo>
                    <a:close/>
                  </a:path>
                </a:pathLst>
              </a:custGeom>
              <a:solidFill>
                <a:srgbClr val="DDE0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342;p31"/>
              <p:cNvSpPr/>
              <p:nvPr/>
            </p:nvSpPr>
            <p:spPr>
              <a:xfrm>
                <a:off x="-26" y="3911969"/>
                <a:ext cx="681598" cy="6262"/>
              </a:xfrm>
              <a:custGeom>
                <a:avLst/>
                <a:gdLst/>
                <a:ahLst/>
                <a:cxnLst/>
                <a:rect l="l" t="t" r="r" b="b"/>
                <a:pathLst>
                  <a:path w="9361" h="86" extrusionOk="0">
                    <a:moveTo>
                      <a:pt x="1" y="0"/>
                    </a:moveTo>
                    <a:lnTo>
                      <a:pt x="1" y="85"/>
                    </a:lnTo>
                    <a:lnTo>
                      <a:pt x="9361" y="85"/>
                    </a:lnTo>
                    <a:lnTo>
                      <a:pt x="9361" y="0"/>
                    </a:lnTo>
                    <a:close/>
                  </a:path>
                </a:pathLst>
              </a:custGeom>
              <a:solidFill>
                <a:srgbClr val="DDE0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343;p31"/>
              <p:cNvSpPr/>
              <p:nvPr/>
            </p:nvSpPr>
            <p:spPr>
              <a:xfrm>
                <a:off x="237563" y="3879276"/>
                <a:ext cx="118539" cy="6262"/>
              </a:xfrm>
              <a:custGeom>
                <a:avLst/>
                <a:gdLst/>
                <a:ahLst/>
                <a:cxnLst/>
                <a:rect l="l" t="t" r="r" b="b"/>
                <a:pathLst>
                  <a:path w="1628" h="86" extrusionOk="0">
                    <a:moveTo>
                      <a:pt x="0" y="0"/>
                    </a:moveTo>
                    <a:lnTo>
                      <a:pt x="0" y="85"/>
                    </a:lnTo>
                    <a:lnTo>
                      <a:pt x="1627" y="85"/>
                    </a:lnTo>
                    <a:lnTo>
                      <a:pt x="1627" y="0"/>
                    </a:lnTo>
                    <a:close/>
                  </a:path>
                </a:pathLst>
              </a:custGeom>
              <a:solidFill>
                <a:srgbClr val="DDE0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344;p31"/>
              <p:cNvSpPr/>
              <p:nvPr/>
            </p:nvSpPr>
            <p:spPr>
              <a:xfrm>
                <a:off x="-26" y="3945099"/>
                <a:ext cx="488353" cy="6335"/>
              </a:xfrm>
              <a:custGeom>
                <a:avLst/>
                <a:gdLst/>
                <a:ahLst/>
                <a:cxnLst/>
                <a:rect l="l" t="t" r="r" b="b"/>
                <a:pathLst>
                  <a:path w="6707" h="87" extrusionOk="0">
                    <a:moveTo>
                      <a:pt x="1" y="1"/>
                    </a:moveTo>
                    <a:lnTo>
                      <a:pt x="1" y="87"/>
                    </a:lnTo>
                    <a:lnTo>
                      <a:pt x="6707" y="87"/>
                    </a:lnTo>
                    <a:lnTo>
                      <a:pt x="6707" y="1"/>
                    </a:lnTo>
                    <a:close/>
                  </a:path>
                </a:pathLst>
              </a:custGeom>
              <a:solidFill>
                <a:srgbClr val="DDE0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345;p31"/>
              <p:cNvSpPr/>
              <p:nvPr/>
            </p:nvSpPr>
            <p:spPr>
              <a:xfrm>
                <a:off x="-26" y="4011577"/>
                <a:ext cx="1039034" cy="358456"/>
              </a:xfrm>
              <a:custGeom>
                <a:avLst/>
                <a:gdLst/>
                <a:ahLst/>
                <a:cxnLst/>
                <a:rect l="l" t="t" r="r" b="b"/>
                <a:pathLst>
                  <a:path w="14270" h="4923" extrusionOk="0">
                    <a:moveTo>
                      <a:pt x="13145" y="1"/>
                    </a:moveTo>
                    <a:cubicBezTo>
                      <a:pt x="12929" y="1"/>
                      <a:pt x="12672" y="154"/>
                      <a:pt x="12450" y="154"/>
                    </a:cubicBezTo>
                    <a:lnTo>
                      <a:pt x="1" y="154"/>
                    </a:lnTo>
                    <a:lnTo>
                      <a:pt x="1" y="4801"/>
                    </a:lnTo>
                    <a:lnTo>
                      <a:pt x="12450" y="4801"/>
                    </a:lnTo>
                    <a:cubicBezTo>
                      <a:pt x="12703" y="4801"/>
                      <a:pt x="12950" y="4923"/>
                      <a:pt x="13175" y="4923"/>
                    </a:cubicBezTo>
                    <a:cubicBezTo>
                      <a:pt x="13253" y="4923"/>
                      <a:pt x="13328" y="4908"/>
                      <a:pt x="13399" y="4869"/>
                    </a:cubicBezTo>
                    <a:cubicBezTo>
                      <a:pt x="14015" y="4535"/>
                      <a:pt x="14270" y="3586"/>
                      <a:pt x="14270" y="2838"/>
                    </a:cubicBezTo>
                    <a:lnTo>
                      <a:pt x="14270" y="2140"/>
                    </a:lnTo>
                    <a:cubicBezTo>
                      <a:pt x="14270" y="1320"/>
                      <a:pt x="13991" y="327"/>
                      <a:pt x="13283" y="27"/>
                    </a:cubicBezTo>
                    <a:cubicBezTo>
                      <a:pt x="13240" y="8"/>
                      <a:pt x="13194" y="1"/>
                      <a:pt x="1314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346;p31"/>
              <p:cNvSpPr/>
              <p:nvPr/>
            </p:nvSpPr>
            <p:spPr>
              <a:xfrm>
                <a:off x="-26" y="4076454"/>
                <a:ext cx="927558" cy="228995"/>
              </a:xfrm>
              <a:custGeom>
                <a:avLst/>
                <a:gdLst/>
                <a:ahLst/>
                <a:cxnLst/>
                <a:rect l="l" t="t" r="r" b="b"/>
                <a:pathLst>
                  <a:path w="12739" h="3145" extrusionOk="0">
                    <a:moveTo>
                      <a:pt x="1" y="1"/>
                    </a:moveTo>
                    <a:lnTo>
                      <a:pt x="1" y="3144"/>
                    </a:lnTo>
                    <a:lnTo>
                      <a:pt x="12739" y="3144"/>
                    </a:lnTo>
                    <a:lnTo>
                      <a:pt x="12739" y="1"/>
                    </a:lnTo>
                    <a:close/>
                  </a:path>
                </a:pathLst>
              </a:custGeom>
              <a:solidFill>
                <a:srgbClr val="FBE8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347;p31"/>
              <p:cNvSpPr/>
              <p:nvPr/>
            </p:nvSpPr>
            <p:spPr>
              <a:xfrm>
                <a:off x="900743" y="4067279"/>
                <a:ext cx="87011" cy="249528"/>
              </a:xfrm>
              <a:custGeom>
                <a:avLst/>
                <a:gdLst/>
                <a:ahLst/>
                <a:cxnLst/>
                <a:rect l="l" t="t" r="r" b="b"/>
                <a:pathLst>
                  <a:path w="1195" h="3427" extrusionOk="0">
                    <a:moveTo>
                      <a:pt x="572" y="1"/>
                    </a:moveTo>
                    <a:cubicBezTo>
                      <a:pt x="395" y="1"/>
                      <a:pt x="79" y="8"/>
                      <a:pt x="0" y="127"/>
                    </a:cubicBezTo>
                    <a:cubicBezTo>
                      <a:pt x="1" y="127"/>
                      <a:pt x="2" y="127"/>
                      <a:pt x="3" y="127"/>
                    </a:cubicBezTo>
                    <a:cubicBezTo>
                      <a:pt x="453" y="127"/>
                      <a:pt x="527" y="3253"/>
                      <a:pt x="0" y="3270"/>
                    </a:cubicBezTo>
                    <a:cubicBezTo>
                      <a:pt x="44" y="3386"/>
                      <a:pt x="395" y="3426"/>
                      <a:pt x="572" y="3426"/>
                    </a:cubicBezTo>
                    <a:lnTo>
                      <a:pt x="664" y="3426"/>
                    </a:lnTo>
                    <a:cubicBezTo>
                      <a:pt x="841" y="3426"/>
                      <a:pt x="930" y="3342"/>
                      <a:pt x="1024" y="3137"/>
                    </a:cubicBezTo>
                    <a:cubicBezTo>
                      <a:pt x="1151" y="2875"/>
                      <a:pt x="1195" y="586"/>
                      <a:pt x="1028" y="334"/>
                    </a:cubicBezTo>
                    <a:cubicBezTo>
                      <a:pt x="939" y="69"/>
                      <a:pt x="841" y="1"/>
                      <a:pt x="664" y="1"/>
                    </a:cubicBezTo>
                    <a:close/>
                  </a:path>
                </a:pathLst>
              </a:custGeom>
              <a:solidFill>
                <a:srgbClr val="FD92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348;p31"/>
              <p:cNvSpPr/>
              <p:nvPr/>
            </p:nvSpPr>
            <p:spPr>
              <a:xfrm>
                <a:off x="-26" y="4125748"/>
                <a:ext cx="841348" cy="7718"/>
              </a:xfrm>
              <a:custGeom>
                <a:avLst/>
                <a:gdLst/>
                <a:ahLst/>
                <a:cxnLst/>
                <a:rect l="l" t="t" r="r" b="b"/>
                <a:pathLst>
                  <a:path w="11555" h="106" extrusionOk="0">
                    <a:moveTo>
                      <a:pt x="1" y="1"/>
                    </a:moveTo>
                    <a:lnTo>
                      <a:pt x="1" y="106"/>
                    </a:lnTo>
                    <a:lnTo>
                      <a:pt x="11555" y="106"/>
                    </a:lnTo>
                    <a:lnTo>
                      <a:pt x="11555" y="1"/>
                    </a:lnTo>
                    <a:close/>
                  </a:path>
                </a:pathLst>
              </a:custGeom>
              <a:solidFill>
                <a:srgbClr val="DDE0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349;p31"/>
              <p:cNvSpPr/>
              <p:nvPr/>
            </p:nvSpPr>
            <p:spPr>
              <a:xfrm>
                <a:off x="-26" y="4217419"/>
                <a:ext cx="841348" cy="7791"/>
              </a:xfrm>
              <a:custGeom>
                <a:avLst/>
                <a:gdLst/>
                <a:ahLst/>
                <a:cxnLst/>
                <a:rect l="l" t="t" r="r" b="b"/>
                <a:pathLst>
                  <a:path w="11555" h="107" extrusionOk="0">
                    <a:moveTo>
                      <a:pt x="1" y="1"/>
                    </a:moveTo>
                    <a:lnTo>
                      <a:pt x="1" y="106"/>
                    </a:lnTo>
                    <a:lnTo>
                      <a:pt x="11555" y="106"/>
                    </a:lnTo>
                    <a:lnTo>
                      <a:pt x="11555" y="1"/>
                    </a:lnTo>
                    <a:close/>
                  </a:path>
                </a:pathLst>
              </a:custGeom>
              <a:solidFill>
                <a:srgbClr val="DDE0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350;p31"/>
              <p:cNvSpPr/>
              <p:nvPr/>
            </p:nvSpPr>
            <p:spPr>
              <a:xfrm>
                <a:off x="293338" y="4176790"/>
                <a:ext cx="146208" cy="7718"/>
              </a:xfrm>
              <a:custGeom>
                <a:avLst/>
                <a:gdLst/>
                <a:ahLst/>
                <a:cxnLst/>
                <a:rect l="l" t="t" r="r" b="b"/>
                <a:pathLst>
                  <a:path w="2008" h="106" extrusionOk="0">
                    <a:moveTo>
                      <a:pt x="0" y="0"/>
                    </a:moveTo>
                    <a:lnTo>
                      <a:pt x="0" y="106"/>
                    </a:lnTo>
                    <a:lnTo>
                      <a:pt x="2007" y="106"/>
                    </a:lnTo>
                    <a:lnTo>
                      <a:pt x="2007" y="0"/>
                    </a:lnTo>
                    <a:close/>
                  </a:path>
                </a:pathLst>
              </a:custGeom>
              <a:solidFill>
                <a:srgbClr val="DDE0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351;p31"/>
              <p:cNvSpPr/>
              <p:nvPr/>
            </p:nvSpPr>
            <p:spPr>
              <a:xfrm>
                <a:off x="-26" y="4258267"/>
                <a:ext cx="602815" cy="7791"/>
              </a:xfrm>
              <a:custGeom>
                <a:avLst/>
                <a:gdLst/>
                <a:ahLst/>
                <a:cxnLst/>
                <a:rect l="l" t="t" r="r" b="b"/>
                <a:pathLst>
                  <a:path w="8279" h="107" extrusionOk="0">
                    <a:moveTo>
                      <a:pt x="1" y="1"/>
                    </a:moveTo>
                    <a:lnTo>
                      <a:pt x="1" y="106"/>
                    </a:lnTo>
                    <a:lnTo>
                      <a:pt x="8279" y="106"/>
                    </a:lnTo>
                    <a:lnTo>
                      <a:pt x="8279" y="1"/>
                    </a:lnTo>
                    <a:close/>
                  </a:path>
                </a:pathLst>
              </a:custGeom>
              <a:solidFill>
                <a:srgbClr val="DDE0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352;p31"/>
              <p:cNvSpPr/>
              <p:nvPr/>
            </p:nvSpPr>
            <p:spPr>
              <a:xfrm>
                <a:off x="382752" y="3906072"/>
                <a:ext cx="475174" cy="716402"/>
              </a:xfrm>
              <a:custGeom>
                <a:avLst/>
                <a:gdLst/>
                <a:ahLst/>
                <a:cxnLst/>
                <a:rect l="l" t="t" r="r" b="b"/>
                <a:pathLst>
                  <a:path w="6526" h="9839" extrusionOk="0">
                    <a:moveTo>
                      <a:pt x="2848" y="1"/>
                    </a:moveTo>
                    <a:cubicBezTo>
                      <a:pt x="2428" y="1"/>
                      <a:pt x="2031" y="330"/>
                      <a:pt x="1855" y="725"/>
                    </a:cubicBezTo>
                    <a:cubicBezTo>
                      <a:pt x="1657" y="1174"/>
                      <a:pt x="1674" y="1684"/>
                      <a:pt x="1695" y="2177"/>
                    </a:cubicBezTo>
                    <a:cubicBezTo>
                      <a:pt x="1708" y="2422"/>
                      <a:pt x="1719" y="2667"/>
                      <a:pt x="1728" y="2912"/>
                    </a:cubicBezTo>
                    <a:cubicBezTo>
                      <a:pt x="1732" y="2991"/>
                      <a:pt x="1736" y="3072"/>
                      <a:pt x="1698" y="3143"/>
                    </a:cubicBezTo>
                    <a:cubicBezTo>
                      <a:pt x="1649" y="3242"/>
                      <a:pt x="1549" y="3282"/>
                      <a:pt x="1439" y="3282"/>
                    </a:cubicBezTo>
                    <a:cubicBezTo>
                      <a:pt x="1329" y="3282"/>
                      <a:pt x="1208" y="3242"/>
                      <a:pt x="1116" y="3181"/>
                    </a:cubicBezTo>
                    <a:cubicBezTo>
                      <a:pt x="932" y="3058"/>
                      <a:pt x="762" y="2878"/>
                      <a:pt x="541" y="2875"/>
                    </a:cubicBezTo>
                    <a:cubicBezTo>
                      <a:pt x="537" y="2875"/>
                      <a:pt x="532" y="2875"/>
                      <a:pt x="528" y="2875"/>
                    </a:cubicBezTo>
                    <a:cubicBezTo>
                      <a:pt x="343" y="2875"/>
                      <a:pt x="179" y="3011"/>
                      <a:pt x="95" y="3178"/>
                    </a:cubicBezTo>
                    <a:cubicBezTo>
                      <a:pt x="14" y="3344"/>
                      <a:pt x="0" y="3542"/>
                      <a:pt x="14" y="3732"/>
                    </a:cubicBezTo>
                    <a:cubicBezTo>
                      <a:pt x="79" y="4923"/>
                      <a:pt x="868" y="5930"/>
                      <a:pt x="1365" y="7012"/>
                    </a:cubicBezTo>
                    <a:cubicBezTo>
                      <a:pt x="1412" y="7118"/>
                      <a:pt x="1453" y="7243"/>
                      <a:pt x="1389" y="7339"/>
                    </a:cubicBezTo>
                    <a:cubicBezTo>
                      <a:pt x="1352" y="7393"/>
                      <a:pt x="1297" y="7414"/>
                      <a:pt x="1235" y="7414"/>
                    </a:cubicBezTo>
                    <a:cubicBezTo>
                      <a:pt x="1133" y="7414"/>
                      <a:pt x="1012" y="7356"/>
                      <a:pt x="922" y="7294"/>
                    </a:cubicBezTo>
                    <a:cubicBezTo>
                      <a:pt x="833" y="7232"/>
                      <a:pt x="711" y="7174"/>
                      <a:pt x="607" y="7174"/>
                    </a:cubicBezTo>
                    <a:cubicBezTo>
                      <a:pt x="546" y="7174"/>
                      <a:pt x="491" y="7195"/>
                      <a:pt x="453" y="7247"/>
                    </a:cubicBezTo>
                    <a:cubicBezTo>
                      <a:pt x="409" y="7308"/>
                      <a:pt x="412" y="7390"/>
                      <a:pt x="422" y="7465"/>
                    </a:cubicBezTo>
                    <a:cubicBezTo>
                      <a:pt x="487" y="7927"/>
                      <a:pt x="817" y="8298"/>
                      <a:pt x="1133" y="8641"/>
                    </a:cubicBezTo>
                    <a:cubicBezTo>
                      <a:pt x="1296" y="8818"/>
                      <a:pt x="1460" y="8996"/>
                      <a:pt x="1623" y="9172"/>
                    </a:cubicBezTo>
                    <a:cubicBezTo>
                      <a:pt x="1753" y="9312"/>
                      <a:pt x="1885" y="9451"/>
                      <a:pt x="2055" y="9530"/>
                    </a:cubicBezTo>
                    <a:cubicBezTo>
                      <a:pt x="2164" y="9577"/>
                      <a:pt x="2281" y="9595"/>
                      <a:pt x="2400" y="9596"/>
                    </a:cubicBezTo>
                    <a:lnTo>
                      <a:pt x="2400" y="9596"/>
                    </a:lnTo>
                    <a:lnTo>
                      <a:pt x="1698" y="9666"/>
                    </a:lnTo>
                    <a:cubicBezTo>
                      <a:pt x="1981" y="9703"/>
                      <a:pt x="2259" y="9740"/>
                      <a:pt x="2542" y="9778"/>
                    </a:cubicBezTo>
                    <a:cubicBezTo>
                      <a:pt x="2772" y="9807"/>
                      <a:pt x="3002" y="9838"/>
                      <a:pt x="3230" y="9838"/>
                    </a:cubicBezTo>
                    <a:cubicBezTo>
                      <a:pt x="3320" y="9838"/>
                      <a:pt x="3409" y="9834"/>
                      <a:pt x="3498" y="9822"/>
                    </a:cubicBezTo>
                    <a:cubicBezTo>
                      <a:pt x="3998" y="9764"/>
                      <a:pt x="4451" y="9509"/>
                      <a:pt x="4886" y="9264"/>
                    </a:cubicBezTo>
                    <a:cubicBezTo>
                      <a:pt x="5151" y="9115"/>
                      <a:pt x="5448" y="8907"/>
                      <a:pt x="5440" y="8605"/>
                    </a:cubicBezTo>
                    <a:cubicBezTo>
                      <a:pt x="5438" y="8383"/>
                      <a:pt x="5223" y="8195"/>
                      <a:pt x="5004" y="8195"/>
                    </a:cubicBezTo>
                    <a:cubicBezTo>
                      <a:pt x="4970" y="8195"/>
                      <a:pt x="4936" y="8200"/>
                      <a:pt x="4903" y="8209"/>
                    </a:cubicBezTo>
                    <a:cubicBezTo>
                      <a:pt x="4815" y="8236"/>
                      <a:pt x="4720" y="8290"/>
                      <a:pt x="4634" y="8290"/>
                    </a:cubicBezTo>
                    <a:cubicBezTo>
                      <a:pt x="4600" y="8290"/>
                      <a:pt x="4568" y="8282"/>
                      <a:pt x="4539" y="8261"/>
                    </a:cubicBezTo>
                    <a:cubicBezTo>
                      <a:pt x="4556" y="8151"/>
                      <a:pt x="4634" y="8066"/>
                      <a:pt x="4709" y="7988"/>
                    </a:cubicBezTo>
                    <a:cubicBezTo>
                      <a:pt x="5022" y="7655"/>
                      <a:pt x="5338" y="7322"/>
                      <a:pt x="5655" y="6988"/>
                    </a:cubicBezTo>
                    <a:cubicBezTo>
                      <a:pt x="5880" y="6750"/>
                      <a:pt x="6107" y="6508"/>
                      <a:pt x="6271" y="6223"/>
                    </a:cubicBezTo>
                    <a:cubicBezTo>
                      <a:pt x="6434" y="5937"/>
                      <a:pt x="6526" y="5600"/>
                      <a:pt x="6461" y="5280"/>
                    </a:cubicBezTo>
                    <a:cubicBezTo>
                      <a:pt x="6387" y="4919"/>
                      <a:pt x="6107" y="4613"/>
                      <a:pt x="5760" y="4487"/>
                    </a:cubicBezTo>
                    <a:cubicBezTo>
                      <a:pt x="5636" y="4442"/>
                      <a:pt x="5505" y="4421"/>
                      <a:pt x="5374" y="4421"/>
                    </a:cubicBezTo>
                    <a:cubicBezTo>
                      <a:pt x="5138" y="4421"/>
                      <a:pt x="4901" y="4490"/>
                      <a:pt x="4702" y="4616"/>
                    </a:cubicBezTo>
                    <a:cubicBezTo>
                      <a:pt x="4610" y="4676"/>
                      <a:pt x="4499" y="4747"/>
                      <a:pt x="4400" y="4747"/>
                    </a:cubicBezTo>
                    <a:cubicBezTo>
                      <a:pt x="4364" y="4747"/>
                      <a:pt x="4329" y="4738"/>
                      <a:pt x="4297" y="4715"/>
                    </a:cubicBezTo>
                    <a:cubicBezTo>
                      <a:pt x="4219" y="4661"/>
                      <a:pt x="4206" y="4555"/>
                      <a:pt x="4198" y="4464"/>
                    </a:cubicBezTo>
                    <a:cubicBezTo>
                      <a:pt x="4107" y="3225"/>
                      <a:pt x="4341" y="1915"/>
                      <a:pt x="3818" y="789"/>
                    </a:cubicBezTo>
                    <a:cubicBezTo>
                      <a:pt x="3655" y="442"/>
                      <a:pt x="3392" y="105"/>
                      <a:pt x="3022" y="20"/>
                    </a:cubicBezTo>
                    <a:cubicBezTo>
                      <a:pt x="2964" y="7"/>
                      <a:pt x="2906" y="1"/>
                      <a:pt x="2848" y="1"/>
                    </a:cubicBezTo>
                    <a:close/>
                  </a:path>
                </a:pathLst>
              </a:custGeom>
              <a:solidFill>
                <a:srgbClr val="ABE1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353;p31"/>
              <p:cNvSpPr/>
              <p:nvPr/>
            </p:nvSpPr>
            <p:spPr>
              <a:xfrm>
                <a:off x="443478" y="4606094"/>
                <a:ext cx="351102" cy="351102"/>
              </a:xfrm>
              <a:custGeom>
                <a:avLst/>
                <a:gdLst/>
                <a:ahLst/>
                <a:cxnLst/>
                <a:rect l="l" t="t" r="r" b="b"/>
                <a:pathLst>
                  <a:path w="4822" h="4822" extrusionOk="0">
                    <a:moveTo>
                      <a:pt x="98" y="1"/>
                    </a:moveTo>
                    <a:cubicBezTo>
                      <a:pt x="44" y="1"/>
                      <a:pt x="0" y="45"/>
                      <a:pt x="0" y="96"/>
                    </a:cubicBezTo>
                    <a:lnTo>
                      <a:pt x="0" y="4655"/>
                    </a:lnTo>
                    <a:cubicBezTo>
                      <a:pt x="0" y="4747"/>
                      <a:pt x="74" y="4822"/>
                      <a:pt x="170" y="4822"/>
                    </a:cubicBezTo>
                    <a:lnTo>
                      <a:pt x="4655" y="4822"/>
                    </a:lnTo>
                    <a:cubicBezTo>
                      <a:pt x="4746" y="4822"/>
                      <a:pt x="4821" y="4747"/>
                      <a:pt x="4821" y="4655"/>
                    </a:cubicBezTo>
                    <a:lnTo>
                      <a:pt x="4821" y="96"/>
                    </a:lnTo>
                    <a:cubicBezTo>
                      <a:pt x="4821" y="45"/>
                      <a:pt x="4777" y="1"/>
                      <a:pt x="4726" y="1"/>
                    </a:cubicBezTo>
                    <a:close/>
                  </a:path>
                </a:pathLst>
              </a:custGeom>
              <a:solidFill>
                <a:srgbClr val="F3D0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354;p31"/>
              <p:cNvSpPr/>
              <p:nvPr/>
            </p:nvSpPr>
            <p:spPr>
              <a:xfrm>
                <a:off x="419377" y="4586799"/>
                <a:ext cx="400178" cy="129606"/>
              </a:xfrm>
              <a:custGeom>
                <a:avLst/>
                <a:gdLst/>
                <a:ahLst/>
                <a:cxnLst/>
                <a:rect l="l" t="t" r="r" b="b"/>
                <a:pathLst>
                  <a:path w="5496" h="1780" extrusionOk="0">
                    <a:moveTo>
                      <a:pt x="49" y="0"/>
                    </a:moveTo>
                    <a:cubicBezTo>
                      <a:pt x="21" y="0"/>
                      <a:pt x="0" y="24"/>
                      <a:pt x="0" y="52"/>
                    </a:cubicBezTo>
                    <a:lnTo>
                      <a:pt x="0" y="1732"/>
                    </a:lnTo>
                    <a:cubicBezTo>
                      <a:pt x="0" y="1759"/>
                      <a:pt x="21" y="1780"/>
                      <a:pt x="49" y="1780"/>
                    </a:cubicBezTo>
                    <a:lnTo>
                      <a:pt x="5448" y="1780"/>
                    </a:lnTo>
                    <a:cubicBezTo>
                      <a:pt x="5475" y="1780"/>
                      <a:pt x="5496" y="1759"/>
                      <a:pt x="5496" y="1732"/>
                    </a:cubicBezTo>
                    <a:lnTo>
                      <a:pt x="5496" y="52"/>
                    </a:lnTo>
                    <a:cubicBezTo>
                      <a:pt x="5496" y="24"/>
                      <a:pt x="5475" y="0"/>
                      <a:pt x="54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355;p31"/>
              <p:cNvSpPr/>
              <p:nvPr/>
            </p:nvSpPr>
            <p:spPr>
              <a:xfrm>
                <a:off x="594929" y="4066842"/>
                <a:ext cx="33421" cy="476995"/>
              </a:xfrm>
              <a:custGeom>
                <a:avLst/>
                <a:gdLst/>
                <a:ahLst/>
                <a:cxnLst/>
                <a:rect l="l" t="t" r="r" b="b"/>
                <a:pathLst>
                  <a:path w="459" h="6551" extrusionOk="0">
                    <a:moveTo>
                      <a:pt x="57" y="0"/>
                    </a:moveTo>
                    <a:cubicBezTo>
                      <a:pt x="29" y="0"/>
                      <a:pt x="0" y="19"/>
                      <a:pt x="2" y="51"/>
                    </a:cubicBezTo>
                    <a:cubicBezTo>
                      <a:pt x="87" y="2201"/>
                      <a:pt x="251" y="4331"/>
                      <a:pt x="220" y="6488"/>
                    </a:cubicBezTo>
                    <a:cubicBezTo>
                      <a:pt x="220" y="6530"/>
                      <a:pt x="251" y="6550"/>
                      <a:pt x="284" y="6550"/>
                    </a:cubicBezTo>
                    <a:cubicBezTo>
                      <a:pt x="317" y="6550"/>
                      <a:pt x="351" y="6529"/>
                      <a:pt x="353" y="6488"/>
                    </a:cubicBezTo>
                    <a:cubicBezTo>
                      <a:pt x="451" y="4355"/>
                      <a:pt x="458" y="2150"/>
                      <a:pt x="104" y="37"/>
                    </a:cubicBezTo>
                    <a:cubicBezTo>
                      <a:pt x="100" y="12"/>
                      <a:pt x="79" y="0"/>
                      <a:pt x="57" y="0"/>
                    </a:cubicBezTo>
                    <a:close/>
                  </a:path>
                </a:pathLst>
              </a:custGeom>
              <a:solidFill>
                <a:srgbClr val="1A2E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356;p31"/>
              <p:cNvSpPr/>
              <p:nvPr/>
            </p:nvSpPr>
            <p:spPr>
              <a:xfrm>
                <a:off x="525174" y="4344550"/>
                <a:ext cx="96695" cy="93273"/>
              </a:xfrm>
              <a:custGeom>
                <a:avLst/>
                <a:gdLst/>
                <a:ahLst/>
                <a:cxnLst/>
                <a:rect l="l" t="t" r="r" b="b"/>
                <a:pathLst>
                  <a:path w="1328" h="1281" extrusionOk="0">
                    <a:moveTo>
                      <a:pt x="101" y="1"/>
                    </a:moveTo>
                    <a:cubicBezTo>
                      <a:pt x="45" y="1"/>
                      <a:pt x="1" y="70"/>
                      <a:pt x="48" y="122"/>
                    </a:cubicBezTo>
                    <a:cubicBezTo>
                      <a:pt x="409" y="531"/>
                      <a:pt x="824" y="891"/>
                      <a:pt x="1218" y="1265"/>
                    </a:cubicBezTo>
                    <a:cubicBezTo>
                      <a:pt x="1230" y="1276"/>
                      <a:pt x="1242" y="1281"/>
                      <a:pt x="1254" y="1281"/>
                    </a:cubicBezTo>
                    <a:cubicBezTo>
                      <a:pt x="1293" y="1281"/>
                      <a:pt x="1327" y="1230"/>
                      <a:pt x="1294" y="1190"/>
                    </a:cubicBezTo>
                    <a:cubicBezTo>
                      <a:pt x="915" y="799"/>
                      <a:pt x="555" y="381"/>
                      <a:pt x="150" y="20"/>
                    </a:cubicBezTo>
                    <a:cubicBezTo>
                      <a:pt x="134" y="6"/>
                      <a:pt x="117" y="1"/>
                      <a:pt x="101" y="1"/>
                    </a:cubicBezTo>
                    <a:close/>
                  </a:path>
                </a:pathLst>
              </a:custGeom>
              <a:solidFill>
                <a:srgbClr val="1A2E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357;p31"/>
              <p:cNvSpPr/>
              <p:nvPr/>
            </p:nvSpPr>
            <p:spPr>
              <a:xfrm>
                <a:off x="521970" y="4236423"/>
                <a:ext cx="82060" cy="73832"/>
              </a:xfrm>
              <a:custGeom>
                <a:avLst/>
                <a:gdLst/>
                <a:ahLst/>
                <a:cxnLst/>
                <a:rect l="l" t="t" r="r" b="b"/>
                <a:pathLst>
                  <a:path w="1127" h="1014" extrusionOk="0">
                    <a:moveTo>
                      <a:pt x="71" y="0"/>
                    </a:moveTo>
                    <a:cubicBezTo>
                      <a:pt x="32" y="0"/>
                      <a:pt x="0" y="47"/>
                      <a:pt x="38" y="76"/>
                    </a:cubicBezTo>
                    <a:cubicBezTo>
                      <a:pt x="402" y="359"/>
                      <a:pt x="742" y="668"/>
                      <a:pt x="1058" y="1001"/>
                    </a:cubicBezTo>
                    <a:cubicBezTo>
                      <a:pt x="1065" y="1010"/>
                      <a:pt x="1073" y="1013"/>
                      <a:pt x="1081" y="1013"/>
                    </a:cubicBezTo>
                    <a:cubicBezTo>
                      <a:pt x="1105" y="1013"/>
                      <a:pt x="1127" y="981"/>
                      <a:pt x="1106" y="957"/>
                    </a:cubicBezTo>
                    <a:cubicBezTo>
                      <a:pt x="796" y="614"/>
                      <a:pt x="460" y="298"/>
                      <a:pt x="102" y="12"/>
                    </a:cubicBezTo>
                    <a:cubicBezTo>
                      <a:pt x="92" y="4"/>
                      <a:pt x="81" y="0"/>
                      <a:pt x="71" y="0"/>
                    </a:cubicBezTo>
                    <a:close/>
                  </a:path>
                </a:pathLst>
              </a:custGeom>
              <a:solidFill>
                <a:srgbClr val="1A2E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358;p31"/>
              <p:cNvSpPr/>
              <p:nvPr/>
            </p:nvSpPr>
            <p:spPr>
              <a:xfrm>
                <a:off x="613350" y="4302610"/>
                <a:ext cx="80458" cy="93491"/>
              </a:xfrm>
              <a:custGeom>
                <a:avLst/>
                <a:gdLst/>
                <a:ahLst/>
                <a:cxnLst/>
                <a:rect l="l" t="t" r="r" b="b"/>
                <a:pathLst>
                  <a:path w="1105" h="1284" extrusionOk="0">
                    <a:moveTo>
                      <a:pt x="1036" y="0"/>
                    </a:moveTo>
                    <a:cubicBezTo>
                      <a:pt x="1028" y="0"/>
                      <a:pt x="1019" y="2"/>
                      <a:pt x="1011" y="7"/>
                    </a:cubicBezTo>
                    <a:cubicBezTo>
                      <a:pt x="797" y="141"/>
                      <a:pt x="634" y="382"/>
                      <a:pt x="477" y="579"/>
                    </a:cubicBezTo>
                    <a:cubicBezTo>
                      <a:pt x="317" y="783"/>
                      <a:pt x="164" y="998"/>
                      <a:pt x="25" y="1215"/>
                    </a:cubicBezTo>
                    <a:cubicBezTo>
                      <a:pt x="1" y="1251"/>
                      <a:pt x="32" y="1284"/>
                      <a:pt x="64" y="1284"/>
                    </a:cubicBezTo>
                    <a:cubicBezTo>
                      <a:pt x="78" y="1284"/>
                      <a:pt x="93" y="1278"/>
                      <a:pt x="103" y="1263"/>
                    </a:cubicBezTo>
                    <a:cubicBezTo>
                      <a:pt x="263" y="1031"/>
                      <a:pt x="433" y="811"/>
                      <a:pt x="617" y="599"/>
                    </a:cubicBezTo>
                    <a:cubicBezTo>
                      <a:pt x="770" y="426"/>
                      <a:pt x="964" y="273"/>
                      <a:pt x="1083" y="79"/>
                    </a:cubicBezTo>
                    <a:cubicBezTo>
                      <a:pt x="1105" y="43"/>
                      <a:pt x="1073" y="0"/>
                      <a:pt x="1036" y="0"/>
                    </a:cubicBezTo>
                    <a:close/>
                  </a:path>
                </a:pathLst>
              </a:custGeom>
              <a:solidFill>
                <a:srgbClr val="1A2E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359;p31"/>
              <p:cNvSpPr/>
              <p:nvPr/>
            </p:nvSpPr>
            <p:spPr>
              <a:xfrm>
                <a:off x="615389" y="4409281"/>
                <a:ext cx="82861" cy="114388"/>
              </a:xfrm>
              <a:custGeom>
                <a:avLst/>
                <a:gdLst/>
                <a:ahLst/>
                <a:cxnLst/>
                <a:rect l="l" t="t" r="r" b="b"/>
                <a:pathLst>
                  <a:path w="1138" h="1571" extrusionOk="0">
                    <a:moveTo>
                      <a:pt x="1084" y="0"/>
                    </a:moveTo>
                    <a:cubicBezTo>
                      <a:pt x="1075" y="0"/>
                      <a:pt x="1066" y="4"/>
                      <a:pt x="1058" y="12"/>
                    </a:cubicBezTo>
                    <a:cubicBezTo>
                      <a:pt x="660" y="482"/>
                      <a:pt x="347" y="1047"/>
                      <a:pt x="3" y="1560"/>
                    </a:cubicBezTo>
                    <a:cubicBezTo>
                      <a:pt x="1" y="1565"/>
                      <a:pt x="5" y="1570"/>
                      <a:pt x="9" y="1570"/>
                    </a:cubicBezTo>
                    <a:cubicBezTo>
                      <a:pt x="11" y="1570"/>
                      <a:pt x="13" y="1569"/>
                      <a:pt x="14" y="1567"/>
                    </a:cubicBezTo>
                    <a:cubicBezTo>
                      <a:pt x="384" y="1074"/>
                      <a:pt x="810" y="591"/>
                      <a:pt x="1119" y="60"/>
                    </a:cubicBezTo>
                    <a:cubicBezTo>
                      <a:pt x="1137" y="32"/>
                      <a:pt x="1111" y="0"/>
                      <a:pt x="1084" y="0"/>
                    </a:cubicBezTo>
                    <a:close/>
                  </a:path>
                </a:pathLst>
              </a:custGeom>
              <a:solidFill>
                <a:srgbClr val="1A2E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360;p31"/>
              <p:cNvSpPr/>
              <p:nvPr/>
            </p:nvSpPr>
            <p:spPr>
              <a:xfrm>
                <a:off x="540756" y="4716041"/>
                <a:ext cx="244650" cy="10048"/>
              </a:xfrm>
              <a:custGeom>
                <a:avLst/>
                <a:gdLst/>
                <a:ahLst/>
                <a:cxnLst/>
                <a:rect l="l" t="t" r="r" b="b"/>
                <a:pathLst>
                  <a:path w="3360" h="138" extrusionOk="0">
                    <a:moveTo>
                      <a:pt x="1414" y="0"/>
                    </a:moveTo>
                    <a:cubicBezTo>
                      <a:pt x="941" y="0"/>
                      <a:pt x="469" y="17"/>
                      <a:pt x="7" y="62"/>
                    </a:cubicBezTo>
                    <a:cubicBezTo>
                      <a:pt x="1" y="62"/>
                      <a:pt x="1" y="76"/>
                      <a:pt x="7" y="76"/>
                    </a:cubicBezTo>
                    <a:cubicBezTo>
                      <a:pt x="473" y="121"/>
                      <a:pt x="947" y="137"/>
                      <a:pt x="1424" y="137"/>
                    </a:cubicBezTo>
                    <a:cubicBezTo>
                      <a:pt x="2067" y="137"/>
                      <a:pt x="2713" y="108"/>
                      <a:pt x="3342" y="83"/>
                    </a:cubicBezTo>
                    <a:cubicBezTo>
                      <a:pt x="3359" y="80"/>
                      <a:pt x="3359" y="56"/>
                      <a:pt x="3342" y="56"/>
                    </a:cubicBezTo>
                    <a:cubicBezTo>
                      <a:pt x="2710" y="31"/>
                      <a:pt x="2060" y="0"/>
                      <a:pt x="1414" y="0"/>
                    </a:cubicBezTo>
                    <a:close/>
                  </a:path>
                </a:pathLst>
              </a:custGeom>
              <a:solidFill>
                <a:srgbClr val="1A2E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361;p31"/>
              <p:cNvSpPr/>
              <p:nvPr/>
            </p:nvSpPr>
            <p:spPr>
              <a:xfrm>
                <a:off x="1371697" y="3724185"/>
                <a:ext cx="188803" cy="860717"/>
              </a:xfrm>
              <a:custGeom>
                <a:avLst/>
                <a:gdLst/>
                <a:ahLst/>
                <a:cxnLst/>
                <a:rect l="l" t="t" r="r" b="b"/>
                <a:pathLst>
                  <a:path w="2593" h="11821" extrusionOk="0">
                    <a:moveTo>
                      <a:pt x="1517" y="1"/>
                    </a:moveTo>
                    <a:cubicBezTo>
                      <a:pt x="1058" y="1"/>
                      <a:pt x="660" y="3015"/>
                      <a:pt x="542" y="3777"/>
                    </a:cubicBezTo>
                    <a:cubicBezTo>
                      <a:pt x="524" y="3889"/>
                      <a:pt x="327" y="3754"/>
                      <a:pt x="286" y="4052"/>
                    </a:cubicBezTo>
                    <a:cubicBezTo>
                      <a:pt x="228" y="4454"/>
                      <a:pt x="470" y="4349"/>
                      <a:pt x="466" y="4448"/>
                    </a:cubicBezTo>
                    <a:lnTo>
                      <a:pt x="27" y="11048"/>
                    </a:lnTo>
                    <a:cubicBezTo>
                      <a:pt x="0" y="11450"/>
                      <a:pt x="300" y="11793"/>
                      <a:pt x="698" y="11820"/>
                    </a:cubicBezTo>
                    <a:lnTo>
                      <a:pt x="749" y="11820"/>
                    </a:lnTo>
                    <a:cubicBezTo>
                      <a:pt x="1126" y="11820"/>
                      <a:pt x="1443" y="11531"/>
                      <a:pt x="1470" y="11147"/>
                    </a:cubicBezTo>
                    <a:lnTo>
                      <a:pt x="2055" y="2590"/>
                    </a:lnTo>
                    <a:cubicBezTo>
                      <a:pt x="2061" y="2545"/>
                      <a:pt x="2066" y="2525"/>
                      <a:pt x="2070" y="2525"/>
                    </a:cubicBezTo>
                    <a:lnTo>
                      <a:pt x="2070" y="2525"/>
                    </a:lnTo>
                    <a:cubicBezTo>
                      <a:pt x="2109" y="2525"/>
                      <a:pt x="2053" y="4839"/>
                      <a:pt x="2362" y="4839"/>
                    </a:cubicBezTo>
                    <a:cubicBezTo>
                      <a:pt x="2593" y="4839"/>
                      <a:pt x="2362" y="1011"/>
                      <a:pt x="2089" y="820"/>
                    </a:cubicBezTo>
                    <a:cubicBezTo>
                      <a:pt x="1820" y="630"/>
                      <a:pt x="1892" y="1"/>
                      <a:pt x="151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362;p31"/>
              <p:cNvSpPr/>
              <p:nvPr/>
            </p:nvSpPr>
            <p:spPr>
              <a:xfrm>
                <a:off x="1262696" y="3902868"/>
                <a:ext cx="92909" cy="651745"/>
              </a:xfrm>
              <a:custGeom>
                <a:avLst/>
                <a:gdLst/>
                <a:ahLst/>
                <a:cxnLst/>
                <a:rect l="l" t="t" r="r" b="b"/>
                <a:pathLst>
                  <a:path w="1276" h="8951" extrusionOk="0">
                    <a:moveTo>
                      <a:pt x="473" y="0"/>
                    </a:moveTo>
                    <a:cubicBezTo>
                      <a:pt x="430" y="0"/>
                      <a:pt x="387" y="24"/>
                      <a:pt x="371" y="71"/>
                    </a:cubicBezTo>
                    <a:cubicBezTo>
                      <a:pt x="214" y="493"/>
                      <a:pt x="0" y="731"/>
                      <a:pt x="7" y="948"/>
                    </a:cubicBezTo>
                    <a:lnTo>
                      <a:pt x="344" y="8512"/>
                    </a:lnTo>
                    <a:cubicBezTo>
                      <a:pt x="354" y="8760"/>
                      <a:pt x="558" y="8951"/>
                      <a:pt x="803" y="8951"/>
                    </a:cubicBezTo>
                    <a:lnTo>
                      <a:pt x="824" y="8951"/>
                    </a:lnTo>
                    <a:cubicBezTo>
                      <a:pt x="1079" y="8941"/>
                      <a:pt x="1276" y="8726"/>
                      <a:pt x="1263" y="8471"/>
                    </a:cubicBezTo>
                    <a:lnTo>
                      <a:pt x="929" y="908"/>
                    </a:lnTo>
                    <a:cubicBezTo>
                      <a:pt x="922" y="738"/>
                      <a:pt x="712" y="320"/>
                      <a:pt x="572" y="58"/>
                    </a:cubicBezTo>
                    <a:cubicBezTo>
                      <a:pt x="551" y="19"/>
                      <a:pt x="512" y="0"/>
                      <a:pt x="473" y="0"/>
                    </a:cubicBezTo>
                    <a:close/>
                  </a:path>
                </a:pathLst>
              </a:custGeom>
              <a:solidFill>
                <a:srgbClr val="FD92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363;p31"/>
              <p:cNvSpPr/>
              <p:nvPr/>
            </p:nvSpPr>
            <p:spPr>
              <a:xfrm>
                <a:off x="1097483" y="3714501"/>
                <a:ext cx="222442" cy="1096047"/>
              </a:xfrm>
              <a:custGeom>
                <a:avLst/>
                <a:gdLst/>
                <a:ahLst/>
                <a:cxnLst/>
                <a:rect l="l" t="t" r="r" b="b"/>
                <a:pathLst>
                  <a:path w="3055" h="15053" extrusionOk="0">
                    <a:moveTo>
                      <a:pt x="596" y="1"/>
                    </a:moveTo>
                    <a:cubicBezTo>
                      <a:pt x="360" y="1"/>
                      <a:pt x="0" y="1409"/>
                      <a:pt x="48" y="1841"/>
                    </a:cubicBezTo>
                    <a:lnTo>
                      <a:pt x="1439" y="14348"/>
                    </a:lnTo>
                    <a:cubicBezTo>
                      <a:pt x="1483" y="14753"/>
                      <a:pt x="1827" y="15053"/>
                      <a:pt x="2221" y="15053"/>
                    </a:cubicBezTo>
                    <a:cubicBezTo>
                      <a:pt x="2252" y="15053"/>
                      <a:pt x="2279" y="15049"/>
                      <a:pt x="2310" y="15046"/>
                    </a:cubicBezTo>
                    <a:cubicBezTo>
                      <a:pt x="2742" y="14998"/>
                      <a:pt x="3055" y="14610"/>
                      <a:pt x="3008" y="14175"/>
                    </a:cubicBezTo>
                    <a:lnTo>
                      <a:pt x="1616" y="1668"/>
                    </a:lnTo>
                    <a:cubicBezTo>
                      <a:pt x="1568" y="1233"/>
                      <a:pt x="830" y="1"/>
                      <a:pt x="596" y="1"/>
                    </a:cubicBezTo>
                    <a:close/>
                  </a:path>
                </a:pathLst>
              </a:custGeom>
              <a:solidFill>
                <a:srgbClr val="87D5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364;p31"/>
              <p:cNvSpPr/>
              <p:nvPr/>
            </p:nvSpPr>
            <p:spPr>
              <a:xfrm>
                <a:off x="1097483" y="4314770"/>
                <a:ext cx="446195" cy="642425"/>
              </a:xfrm>
              <a:custGeom>
                <a:avLst/>
                <a:gdLst/>
                <a:ahLst/>
                <a:cxnLst/>
                <a:rect l="l" t="t" r="r" b="b"/>
                <a:pathLst>
                  <a:path w="6128" h="8823" extrusionOk="0">
                    <a:moveTo>
                      <a:pt x="68" y="0"/>
                    </a:moveTo>
                    <a:cubicBezTo>
                      <a:pt x="30" y="0"/>
                      <a:pt x="0" y="27"/>
                      <a:pt x="0" y="65"/>
                    </a:cubicBezTo>
                    <a:lnTo>
                      <a:pt x="0" y="8646"/>
                    </a:lnTo>
                    <a:cubicBezTo>
                      <a:pt x="0" y="8744"/>
                      <a:pt x="78" y="8823"/>
                      <a:pt x="177" y="8823"/>
                    </a:cubicBezTo>
                    <a:lnTo>
                      <a:pt x="5954" y="8823"/>
                    </a:lnTo>
                    <a:cubicBezTo>
                      <a:pt x="6049" y="8823"/>
                      <a:pt x="6128" y="8744"/>
                      <a:pt x="6128" y="8646"/>
                    </a:cubicBezTo>
                    <a:lnTo>
                      <a:pt x="6128" y="65"/>
                    </a:lnTo>
                    <a:cubicBezTo>
                      <a:pt x="6128" y="27"/>
                      <a:pt x="6097" y="0"/>
                      <a:pt x="606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365;p31"/>
              <p:cNvSpPr/>
              <p:nvPr/>
            </p:nvSpPr>
            <p:spPr>
              <a:xfrm>
                <a:off x="1066756" y="4259287"/>
                <a:ext cx="508887" cy="173003"/>
              </a:xfrm>
              <a:custGeom>
                <a:avLst/>
                <a:gdLst/>
                <a:ahLst/>
                <a:cxnLst/>
                <a:rect l="l" t="t" r="r" b="b"/>
                <a:pathLst>
                  <a:path w="6989" h="2376" extrusionOk="0">
                    <a:moveTo>
                      <a:pt x="65" y="1"/>
                    </a:moveTo>
                    <a:cubicBezTo>
                      <a:pt x="30" y="1"/>
                      <a:pt x="0" y="31"/>
                      <a:pt x="0" y="65"/>
                    </a:cubicBezTo>
                    <a:lnTo>
                      <a:pt x="0" y="2311"/>
                    </a:lnTo>
                    <a:cubicBezTo>
                      <a:pt x="0" y="2345"/>
                      <a:pt x="30" y="2375"/>
                      <a:pt x="65" y="2375"/>
                    </a:cubicBezTo>
                    <a:lnTo>
                      <a:pt x="6924" y="2375"/>
                    </a:lnTo>
                    <a:cubicBezTo>
                      <a:pt x="6961" y="2375"/>
                      <a:pt x="6988" y="2345"/>
                      <a:pt x="6988" y="2311"/>
                    </a:cubicBezTo>
                    <a:lnTo>
                      <a:pt x="6988" y="65"/>
                    </a:lnTo>
                    <a:cubicBezTo>
                      <a:pt x="6988" y="31"/>
                      <a:pt x="6961" y="1"/>
                      <a:pt x="6924" y="1"/>
                    </a:cubicBezTo>
                    <a:close/>
                  </a:path>
                </a:pathLst>
              </a:custGeom>
              <a:solidFill>
                <a:srgbClr val="F3D0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366;p31"/>
              <p:cNvSpPr/>
              <p:nvPr/>
            </p:nvSpPr>
            <p:spPr>
              <a:xfrm>
                <a:off x="1108187" y="3818332"/>
                <a:ext cx="88030" cy="22062"/>
              </a:xfrm>
              <a:custGeom>
                <a:avLst/>
                <a:gdLst/>
                <a:ahLst/>
                <a:cxnLst/>
                <a:rect l="l" t="t" r="r" b="b"/>
                <a:pathLst>
                  <a:path w="1209" h="303" extrusionOk="0">
                    <a:moveTo>
                      <a:pt x="1162" y="1"/>
                    </a:moveTo>
                    <a:cubicBezTo>
                      <a:pt x="1157" y="1"/>
                      <a:pt x="1151" y="3"/>
                      <a:pt x="1146" y="7"/>
                    </a:cubicBezTo>
                    <a:cubicBezTo>
                      <a:pt x="936" y="159"/>
                      <a:pt x="691" y="244"/>
                      <a:pt x="444" y="244"/>
                    </a:cubicBezTo>
                    <a:cubicBezTo>
                      <a:pt x="299" y="244"/>
                      <a:pt x="153" y="215"/>
                      <a:pt x="12" y="154"/>
                    </a:cubicBezTo>
                    <a:cubicBezTo>
                      <a:pt x="11" y="153"/>
                      <a:pt x="10" y="153"/>
                      <a:pt x="10" y="153"/>
                    </a:cubicBezTo>
                    <a:cubicBezTo>
                      <a:pt x="4" y="153"/>
                      <a:pt x="0" y="161"/>
                      <a:pt x="6" y="167"/>
                    </a:cubicBezTo>
                    <a:cubicBezTo>
                      <a:pt x="173" y="256"/>
                      <a:pt x="353" y="302"/>
                      <a:pt x="531" y="302"/>
                    </a:cubicBezTo>
                    <a:cubicBezTo>
                      <a:pt x="764" y="302"/>
                      <a:pt x="994" y="223"/>
                      <a:pt x="1183" y="58"/>
                    </a:cubicBezTo>
                    <a:cubicBezTo>
                      <a:pt x="1208" y="39"/>
                      <a:pt x="1187" y="1"/>
                      <a:pt x="1162" y="1"/>
                    </a:cubicBezTo>
                    <a:close/>
                  </a:path>
                </a:pathLst>
              </a:custGeom>
              <a:solidFill>
                <a:srgbClr val="1A2E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367;p31"/>
              <p:cNvSpPr/>
              <p:nvPr/>
            </p:nvSpPr>
            <p:spPr>
              <a:xfrm>
                <a:off x="1402205" y="4044270"/>
                <a:ext cx="100845" cy="11577"/>
              </a:xfrm>
              <a:custGeom>
                <a:avLst/>
                <a:gdLst/>
                <a:ahLst/>
                <a:cxnLst/>
                <a:rect l="l" t="t" r="r" b="b"/>
                <a:pathLst>
                  <a:path w="1385" h="159" extrusionOk="0">
                    <a:moveTo>
                      <a:pt x="10" y="0"/>
                    </a:moveTo>
                    <a:cubicBezTo>
                      <a:pt x="3" y="0"/>
                      <a:pt x="0" y="14"/>
                      <a:pt x="7" y="14"/>
                    </a:cubicBezTo>
                    <a:cubicBezTo>
                      <a:pt x="405" y="123"/>
                      <a:pt x="776" y="159"/>
                      <a:pt x="1177" y="159"/>
                    </a:cubicBezTo>
                    <a:cubicBezTo>
                      <a:pt x="1229" y="159"/>
                      <a:pt x="1281" y="158"/>
                      <a:pt x="1334" y="157"/>
                    </a:cubicBezTo>
                    <a:cubicBezTo>
                      <a:pt x="1384" y="154"/>
                      <a:pt x="1384" y="79"/>
                      <a:pt x="1334" y="79"/>
                    </a:cubicBezTo>
                    <a:cubicBezTo>
                      <a:pt x="894" y="75"/>
                      <a:pt x="449" y="41"/>
                      <a:pt x="10" y="0"/>
                    </a:cubicBezTo>
                    <a:close/>
                  </a:path>
                </a:pathLst>
              </a:custGeom>
              <a:solidFill>
                <a:srgbClr val="1A2E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368;p31"/>
              <p:cNvSpPr/>
              <p:nvPr/>
            </p:nvSpPr>
            <p:spPr>
              <a:xfrm>
                <a:off x="1428636" y="3996214"/>
                <a:ext cx="27450" cy="5315"/>
              </a:xfrm>
              <a:custGeom>
                <a:avLst/>
                <a:gdLst/>
                <a:ahLst/>
                <a:cxnLst/>
                <a:rect l="l" t="t" r="r" b="b"/>
                <a:pathLst>
                  <a:path w="377" h="73" extrusionOk="0">
                    <a:moveTo>
                      <a:pt x="11" y="0"/>
                    </a:moveTo>
                    <a:cubicBezTo>
                      <a:pt x="5" y="0"/>
                      <a:pt x="0" y="10"/>
                      <a:pt x="8" y="13"/>
                    </a:cubicBezTo>
                    <a:cubicBezTo>
                      <a:pt x="116" y="34"/>
                      <a:pt x="225" y="51"/>
                      <a:pt x="334" y="71"/>
                    </a:cubicBezTo>
                    <a:cubicBezTo>
                      <a:pt x="337" y="72"/>
                      <a:pt x="339" y="72"/>
                      <a:pt x="341" y="72"/>
                    </a:cubicBezTo>
                    <a:cubicBezTo>
                      <a:pt x="373" y="72"/>
                      <a:pt x="376" y="24"/>
                      <a:pt x="341" y="21"/>
                    </a:cubicBezTo>
                    <a:cubicBezTo>
                      <a:pt x="232" y="13"/>
                      <a:pt x="120" y="7"/>
                      <a:pt x="11" y="0"/>
                    </a:cubicBezTo>
                    <a:close/>
                  </a:path>
                </a:pathLst>
              </a:custGeom>
              <a:solidFill>
                <a:srgbClr val="1A2E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369;p31"/>
              <p:cNvSpPr/>
              <p:nvPr/>
            </p:nvSpPr>
            <p:spPr>
              <a:xfrm>
                <a:off x="1460965" y="4056139"/>
                <a:ext cx="22135" cy="187347"/>
              </a:xfrm>
              <a:custGeom>
                <a:avLst/>
                <a:gdLst/>
                <a:ahLst/>
                <a:cxnLst/>
                <a:rect l="l" t="t" r="r" b="b"/>
                <a:pathLst>
                  <a:path w="304" h="2573" extrusionOk="0">
                    <a:moveTo>
                      <a:pt x="282" y="1"/>
                    </a:moveTo>
                    <a:cubicBezTo>
                      <a:pt x="274" y="1"/>
                      <a:pt x="266" y="5"/>
                      <a:pt x="264" y="14"/>
                    </a:cubicBezTo>
                    <a:cubicBezTo>
                      <a:pt x="142" y="848"/>
                      <a:pt x="23" y="1695"/>
                      <a:pt x="2" y="2535"/>
                    </a:cubicBezTo>
                    <a:cubicBezTo>
                      <a:pt x="0" y="2558"/>
                      <a:pt x="23" y="2573"/>
                      <a:pt x="44" y="2573"/>
                    </a:cubicBezTo>
                    <a:cubicBezTo>
                      <a:pt x="60" y="2573"/>
                      <a:pt x="75" y="2565"/>
                      <a:pt x="77" y="2546"/>
                    </a:cubicBezTo>
                    <a:cubicBezTo>
                      <a:pt x="217" y="1715"/>
                      <a:pt x="264" y="858"/>
                      <a:pt x="302" y="21"/>
                    </a:cubicBezTo>
                    <a:cubicBezTo>
                      <a:pt x="304" y="8"/>
                      <a:pt x="293" y="1"/>
                      <a:pt x="282" y="1"/>
                    </a:cubicBezTo>
                    <a:close/>
                  </a:path>
                </a:pathLst>
              </a:custGeom>
              <a:solidFill>
                <a:srgbClr val="1A2E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370;p31"/>
              <p:cNvSpPr/>
              <p:nvPr/>
            </p:nvSpPr>
            <p:spPr>
              <a:xfrm>
                <a:off x="1296117" y="3957623"/>
                <a:ext cx="13179" cy="301517"/>
              </a:xfrm>
              <a:custGeom>
                <a:avLst/>
                <a:gdLst/>
                <a:ahLst/>
                <a:cxnLst/>
                <a:rect l="l" t="t" r="r" b="b"/>
                <a:pathLst>
                  <a:path w="181" h="4141" extrusionOk="0">
                    <a:moveTo>
                      <a:pt x="57" y="0"/>
                    </a:moveTo>
                    <a:cubicBezTo>
                      <a:pt x="51" y="0"/>
                      <a:pt x="44" y="5"/>
                      <a:pt x="44" y="13"/>
                    </a:cubicBezTo>
                    <a:cubicBezTo>
                      <a:pt x="0" y="1380"/>
                      <a:pt x="106" y="2752"/>
                      <a:pt x="137" y="4120"/>
                    </a:cubicBezTo>
                    <a:cubicBezTo>
                      <a:pt x="137" y="4133"/>
                      <a:pt x="147" y="4140"/>
                      <a:pt x="157" y="4140"/>
                    </a:cubicBezTo>
                    <a:cubicBezTo>
                      <a:pt x="167" y="4140"/>
                      <a:pt x="178" y="4133"/>
                      <a:pt x="178" y="4120"/>
                    </a:cubicBezTo>
                    <a:cubicBezTo>
                      <a:pt x="143" y="2752"/>
                      <a:pt x="181" y="1377"/>
                      <a:pt x="72" y="13"/>
                    </a:cubicBezTo>
                    <a:cubicBezTo>
                      <a:pt x="71" y="5"/>
                      <a:pt x="64" y="0"/>
                      <a:pt x="57" y="0"/>
                    </a:cubicBezTo>
                    <a:close/>
                  </a:path>
                </a:pathLst>
              </a:custGeom>
              <a:solidFill>
                <a:srgbClr val="1A2E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371;p31"/>
              <p:cNvSpPr/>
              <p:nvPr/>
            </p:nvSpPr>
            <p:spPr>
              <a:xfrm>
                <a:off x="1216095" y="4433892"/>
                <a:ext cx="323142" cy="8228"/>
              </a:xfrm>
              <a:custGeom>
                <a:avLst/>
                <a:gdLst/>
                <a:ahLst/>
                <a:cxnLst/>
                <a:rect l="l" t="t" r="r" b="b"/>
                <a:pathLst>
                  <a:path w="4438" h="113" extrusionOk="0">
                    <a:moveTo>
                      <a:pt x="1964" y="1"/>
                    </a:moveTo>
                    <a:cubicBezTo>
                      <a:pt x="1315" y="1"/>
                      <a:pt x="666" y="12"/>
                      <a:pt x="17" y="42"/>
                    </a:cubicBezTo>
                    <a:cubicBezTo>
                      <a:pt x="0" y="45"/>
                      <a:pt x="0" y="69"/>
                      <a:pt x="17" y="69"/>
                    </a:cubicBezTo>
                    <a:cubicBezTo>
                      <a:pt x="671" y="101"/>
                      <a:pt x="1325" y="113"/>
                      <a:pt x="1979" y="113"/>
                    </a:cubicBezTo>
                    <a:cubicBezTo>
                      <a:pt x="2748" y="113"/>
                      <a:pt x="3517" y="97"/>
                      <a:pt x="4286" y="79"/>
                    </a:cubicBezTo>
                    <a:lnTo>
                      <a:pt x="4286" y="79"/>
                    </a:lnTo>
                    <a:cubicBezTo>
                      <a:pt x="4289" y="81"/>
                      <a:pt x="4293" y="83"/>
                      <a:pt x="4298" y="83"/>
                    </a:cubicBezTo>
                    <a:cubicBezTo>
                      <a:pt x="4299" y="83"/>
                      <a:pt x="4300" y="83"/>
                      <a:pt x="4301" y="83"/>
                    </a:cubicBezTo>
                    <a:cubicBezTo>
                      <a:pt x="4339" y="79"/>
                      <a:pt x="4376" y="79"/>
                      <a:pt x="4410" y="76"/>
                    </a:cubicBezTo>
                    <a:lnTo>
                      <a:pt x="4410" y="76"/>
                    </a:lnTo>
                    <a:cubicBezTo>
                      <a:pt x="4410" y="76"/>
                      <a:pt x="4410" y="76"/>
                      <a:pt x="4410" y="76"/>
                    </a:cubicBezTo>
                    <a:cubicBezTo>
                      <a:pt x="4437" y="76"/>
                      <a:pt x="4437" y="38"/>
                      <a:pt x="4410" y="35"/>
                    </a:cubicBezTo>
                    <a:cubicBezTo>
                      <a:pt x="4400" y="35"/>
                      <a:pt x="4391" y="35"/>
                      <a:pt x="4381" y="35"/>
                    </a:cubicBezTo>
                    <a:lnTo>
                      <a:pt x="4381" y="35"/>
                    </a:lnTo>
                    <a:cubicBezTo>
                      <a:pt x="4356" y="34"/>
                      <a:pt x="4328" y="32"/>
                      <a:pt x="4301" y="32"/>
                    </a:cubicBezTo>
                    <a:cubicBezTo>
                      <a:pt x="4300" y="32"/>
                      <a:pt x="4299" y="32"/>
                      <a:pt x="4298" y="32"/>
                    </a:cubicBezTo>
                    <a:cubicBezTo>
                      <a:pt x="4296" y="32"/>
                      <a:pt x="4294" y="32"/>
                      <a:pt x="4292" y="33"/>
                    </a:cubicBezTo>
                    <a:lnTo>
                      <a:pt x="4292" y="33"/>
                    </a:lnTo>
                    <a:cubicBezTo>
                      <a:pt x="3517" y="16"/>
                      <a:pt x="2741" y="1"/>
                      <a:pt x="1964" y="1"/>
                    </a:cubicBezTo>
                    <a:close/>
                  </a:path>
                </a:pathLst>
              </a:custGeom>
              <a:solidFill>
                <a:srgbClr val="1A2E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83" name="Rectangle 82"/>
          <p:cNvSpPr/>
          <p:nvPr/>
        </p:nvSpPr>
        <p:spPr>
          <a:xfrm>
            <a:off x="2134607" y="740417"/>
            <a:ext cx="7957308" cy="954107"/>
          </a:xfrm>
          <a:prstGeom prst="rect">
            <a:avLst/>
          </a:prstGeom>
        </p:spPr>
        <p:txBody>
          <a:bodyPr wrap="square">
            <a:spAutoFit/>
          </a:bodyPr>
          <a:lstStyle/>
          <a:p>
            <a:pPr algn="just"/>
            <a:r>
              <a:rPr lang="en-US" sz="2800" b="1" dirty="0" err="1" smtClean="0">
                <a:solidFill>
                  <a:srgbClr val="C00000"/>
                </a:solidFill>
                <a:latin typeface="Times New Roman" pitchFamily="18" charset="0"/>
                <a:ea typeface="Calibri" panose="020F0502020204030204" pitchFamily="34" charset="0"/>
                <a:cs typeface="Times New Roman" pitchFamily="18" charset="0"/>
              </a:rPr>
              <a:t>Dựa</a:t>
            </a:r>
            <a:r>
              <a:rPr lang="en-US" sz="2800" b="1" dirty="0" smtClean="0">
                <a:solidFill>
                  <a:srgbClr val="C00000"/>
                </a:solidFill>
                <a:latin typeface="Times New Roman" pitchFamily="18" charset="0"/>
                <a:ea typeface="Calibri" panose="020F0502020204030204" pitchFamily="34" charset="0"/>
                <a:cs typeface="Times New Roman" pitchFamily="18" charset="0"/>
              </a:rPr>
              <a:t> </a:t>
            </a:r>
            <a:r>
              <a:rPr lang="en-US" sz="2800" b="1" dirty="0" err="1">
                <a:solidFill>
                  <a:srgbClr val="C00000"/>
                </a:solidFill>
                <a:latin typeface="Times New Roman" pitchFamily="18" charset="0"/>
                <a:ea typeface="Calibri" panose="020F0502020204030204" pitchFamily="34" charset="0"/>
                <a:cs typeface="Times New Roman" pitchFamily="18" charset="0"/>
              </a:rPr>
              <a:t>trên</a:t>
            </a:r>
            <a:r>
              <a:rPr lang="en-US" sz="2800" b="1" dirty="0">
                <a:solidFill>
                  <a:srgbClr val="C00000"/>
                </a:solidFill>
                <a:latin typeface="Times New Roman" pitchFamily="18" charset="0"/>
                <a:ea typeface="Calibri" panose="020F0502020204030204" pitchFamily="34" charset="0"/>
                <a:cs typeface="Times New Roman" pitchFamily="18" charset="0"/>
              </a:rPr>
              <a:t> </a:t>
            </a:r>
            <a:r>
              <a:rPr lang="en-US" sz="2800" b="1" dirty="0" err="1">
                <a:solidFill>
                  <a:srgbClr val="C00000"/>
                </a:solidFill>
                <a:latin typeface="Times New Roman" pitchFamily="18" charset="0"/>
                <a:ea typeface="Calibri" panose="020F0502020204030204" pitchFamily="34" charset="0"/>
                <a:cs typeface="Times New Roman" pitchFamily="18" charset="0"/>
              </a:rPr>
              <a:t>sự</a:t>
            </a:r>
            <a:r>
              <a:rPr lang="en-US" sz="2800" b="1" dirty="0">
                <a:solidFill>
                  <a:srgbClr val="C00000"/>
                </a:solidFill>
                <a:latin typeface="Times New Roman" pitchFamily="18" charset="0"/>
                <a:ea typeface="Calibri" panose="020F0502020204030204" pitchFamily="34" charset="0"/>
                <a:cs typeface="Times New Roman" pitchFamily="18" charset="0"/>
              </a:rPr>
              <a:t> </a:t>
            </a:r>
            <a:r>
              <a:rPr lang="en-US" sz="2800" b="1" dirty="0" err="1">
                <a:solidFill>
                  <a:srgbClr val="C00000"/>
                </a:solidFill>
                <a:latin typeface="Times New Roman" pitchFamily="18" charset="0"/>
                <a:ea typeface="Calibri" panose="020F0502020204030204" pitchFamily="34" charset="0"/>
                <a:cs typeface="Times New Roman" pitchFamily="18" charset="0"/>
              </a:rPr>
              <a:t>khác</a:t>
            </a:r>
            <a:r>
              <a:rPr lang="en-US" sz="2800" b="1" dirty="0">
                <a:solidFill>
                  <a:srgbClr val="C00000"/>
                </a:solidFill>
                <a:latin typeface="Times New Roman" pitchFamily="18" charset="0"/>
                <a:ea typeface="Calibri" panose="020F0502020204030204" pitchFamily="34" charset="0"/>
                <a:cs typeface="Times New Roman" pitchFamily="18" charset="0"/>
              </a:rPr>
              <a:t> </a:t>
            </a:r>
            <a:r>
              <a:rPr lang="en-US" sz="2800" b="1" dirty="0" err="1">
                <a:solidFill>
                  <a:srgbClr val="C00000"/>
                </a:solidFill>
                <a:latin typeface="Times New Roman" pitchFamily="18" charset="0"/>
                <a:ea typeface="Calibri" panose="020F0502020204030204" pitchFamily="34" charset="0"/>
                <a:cs typeface="Times New Roman" pitchFamily="18" charset="0"/>
              </a:rPr>
              <a:t>nhau</a:t>
            </a:r>
            <a:r>
              <a:rPr lang="en-US" sz="2800" b="1" dirty="0">
                <a:solidFill>
                  <a:srgbClr val="C00000"/>
                </a:solidFill>
                <a:latin typeface="Times New Roman" pitchFamily="18" charset="0"/>
                <a:ea typeface="Calibri" panose="020F0502020204030204" pitchFamily="34" charset="0"/>
                <a:cs typeface="Times New Roman" pitchFamily="18" charset="0"/>
              </a:rPr>
              <a:t> </a:t>
            </a:r>
            <a:r>
              <a:rPr lang="en-US" sz="2800" b="1" dirty="0" err="1">
                <a:solidFill>
                  <a:srgbClr val="C00000"/>
                </a:solidFill>
                <a:latin typeface="Times New Roman" pitchFamily="18" charset="0"/>
                <a:ea typeface="Calibri" panose="020F0502020204030204" pitchFamily="34" charset="0"/>
                <a:cs typeface="Times New Roman" pitchFamily="18" charset="0"/>
              </a:rPr>
              <a:t>về</a:t>
            </a:r>
            <a:r>
              <a:rPr lang="en-US" sz="2800" b="1" dirty="0">
                <a:solidFill>
                  <a:srgbClr val="C00000"/>
                </a:solidFill>
                <a:latin typeface="Times New Roman" pitchFamily="18" charset="0"/>
                <a:ea typeface="Calibri" panose="020F0502020204030204" pitchFamily="34" charset="0"/>
                <a:cs typeface="Times New Roman" pitchFamily="18" charset="0"/>
              </a:rPr>
              <a:t> </a:t>
            </a:r>
            <a:r>
              <a:rPr lang="en-US" sz="2800" b="1" dirty="0" err="1">
                <a:solidFill>
                  <a:srgbClr val="C00000"/>
                </a:solidFill>
                <a:latin typeface="Times New Roman" pitchFamily="18" charset="0"/>
                <a:ea typeface="Calibri" panose="020F0502020204030204" pitchFamily="34" charset="0"/>
                <a:cs typeface="Times New Roman" pitchFamily="18" charset="0"/>
              </a:rPr>
              <a:t>tính</a:t>
            </a:r>
            <a:r>
              <a:rPr lang="en-US" sz="2800" b="1" dirty="0">
                <a:solidFill>
                  <a:srgbClr val="C00000"/>
                </a:solidFill>
                <a:latin typeface="Times New Roman" pitchFamily="18" charset="0"/>
                <a:ea typeface="Calibri" panose="020F0502020204030204" pitchFamily="34" charset="0"/>
                <a:cs typeface="Times New Roman" pitchFamily="18" charset="0"/>
              </a:rPr>
              <a:t> </a:t>
            </a:r>
            <a:r>
              <a:rPr lang="en-US" sz="2800" b="1" dirty="0" err="1">
                <a:solidFill>
                  <a:srgbClr val="C00000"/>
                </a:solidFill>
                <a:latin typeface="Times New Roman" pitchFamily="18" charset="0"/>
                <a:ea typeface="Calibri" panose="020F0502020204030204" pitchFamily="34" charset="0"/>
                <a:cs typeface="Times New Roman" pitchFamily="18" charset="0"/>
              </a:rPr>
              <a:t>chất</a:t>
            </a:r>
            <a:r>
              <a:rPr lang="en-US" sz="2800" b="1" dirty="0">
                <a:solidFill>
                  <a:srgbClr val="C00000"/>
                </a:solidFill>
                <a:latin typeface="Times New Roman" pitchFamily="18" charset="0"/>
                <a:ea typeface="Calibri" panose="020F0502020204030204" pitchFamily="34" charset="0"/>
                <a:cs typeface="Times New Roman" pitchFamily="18" charset="0"/>
              </a:rPr>
              <a:t> </a:t>
            </a:r>
            <a:r>
              <a:rPr lang="en-US" sz="2800" b="1" dirty="0" err="1">
                <a:solidFill>
                  <a:srgbClr val="C00000"/>
                </a:solidFill>
                <a:latin typeface="Times New Roman" pitchFamily="18" charset="0"/>
                <a:ea typeface="Calibri" panose="020F0502020204030204" pitchFamily="34" charset="0"/>
                <a:cs typeface="Times New Roman" pitchFamily="18" charset="0"/>
              </a:rPr>
              <a:t>vật</a:t>
            </a:r>
            <a:r>
              <a:rPr lang="en-US" sz="2800" b="1" dirty="0">
                <a:solidFill>
                  <a:srgbClr val="C00000"/>
                </a:solidFill>
                <a:latin typeface="Times New Roman" pitchFamily="18" charset="0"/>
                <a:ea typeface="Calibri" panose="020F0502020204030204" pitchFamily="34" charset="0"/>
                <a:cs typeface="Times New Roman" pitchFamily="18" charset="0"/>
              </a:rPr>
              <a:t> </a:t>
            </a:r>
            <a:r>
              <a:rPr lang="en-US" sz="2800" b="1" dirty="0" err="1">
                <a:solidFill>
                  <a:srgbClr val="C00000"/>
                </a:solidFill>
                <a:latin typeface="Times New Roman" pitchFamily="18" charset="0"/>
                <a:ea typeface="Calibri" panose="020F0502020204030204" pitchFamily="34" charset="0"/>
                <a:cs typeface="Times New Roman" pitchFamily="18" charset="0"/>
              </a:rPr>
              <a:t>lí</a:t>
            </a:r>
            <a:r>
              <a:rPr lang="en-US" sz="2800" b="1" dirty="0">
                <a:solidFill>
                  <a:srgbClr val="C00000"/>
                </a:solidFill>
                <a:latin typeface="Times New Roman" pitchFamily="18" charset="0"/>
                <a:ea typeface="Calibri" panose="020F0502020204030204" pitchFamily="34" charset="0"/>
                <a:cs typeface="Times New Roman" pitchFamily="18" charset="0"/>
              </a:rPr>
              <a:t> </a:t>
            </a:r>
            <a:r>
              <a:rPr lang="en-US" sz="2800" b="1" dirty="0" err="1">
                <a:solidFill>
                  <a:srgbClr val="C00000"/>
                </a:solidFill>
                <a:latin typeface="Times New Roman" pitchFamily="18" charset="0"/>
                <a:ea typeface="Calibri" panose="020F0502020204030204" pitchFamily="34" charset="0"/>
                <a:cs typeface="Times New Roman" pitchFamily="18" charset="0"/>
              </a:rPr>
              <a:t>của</a:t>
            </a:r>
            <a:r>
              <a:rPr lang="en-US" sz="2800" b="1" dirty="0">
                <a:solidFill>
                  <a:srgbClr val="C00000"/>
                </a:solidFill>
                <a:latin typeface="Times New Roman" pitchFamily="18" charset="0"/>
                <a:ea typeface="Calibri" panose="020F0502020204030204" pitchFamily="34" charset="0"/>
                <a:cs typeface="Times New Roman" pitchFamily="18" charset="0"/>
              </a:rPr>
              <a:t> </a:t>
            </a:r>
            <a:r>
              <a:rPr lang="en-US" sz="2800" b="1" dirty="0" err="1">
                <a:solidFill>
                  <a:srgbClr val="C00000"/>
                </a:solidFill>
                <a:latin typeface="Times New Roman" pitchFamily="18" charset="0"/>
                <a:ea typeface="Calibri" panose="020F0502020204030204" pitchFamily="34" charset="0"/>
                <a:cs typeface="Times New Roman" pitchFamily="18" charset="0"/>
              </a:rPr>
              <a:t>các</a:t>
            </a:r>
            <a:r>
              <a:rPr lang="en-US" sz="2800" b="1" dirty="0">
                <a:solidFill>
                  <a:srgbClr val="C00000"/>
                </a:solidFill>
                <a:latin typeface="Times New Roman" pitchFamily="18" charset="0"/>
                <a:ea typeface="Calibri" panose="020F0502020204030204" pitchFamily="34" charset="0"/>
                <a:cs typeface="Times New Roman" pitchFamily="18" charset="0"/>
              </a:rPr>
              <a:t> </a:t>
            </a:r>
            <a:r>
              <a:rPr lang="en-US" sz="2800" b="1" dirty="0" err="1">
                <a:solidFill>
                  <a:srgbClr val="C00000"/>
                </a:solidFill>
                <a:latin typeface="Times New Roman" pitchFamily="18" charset="0"/>
                <a:ea typeface="Calibri" panose="020F0502020204030204" pitchFamily="34" charset="0"/>
                <a:cs typeface="Times New Roman" pitchFamily="18" charset="0"/>
              </a:rPr>
              <a:t>chất</a:t>
            </a:r>
            <a:r>
              <a:rPr lang="en-US" sz="2800" b="1" dirty="0">
                <a:solidFill>
                  <a:srgbClr val="C00000"/>
                </a:solidFill>
                <a:latin typeface="Times New Roman" pitchFamily="18" charset="0"/>
                <a:ea typeface="Calibri" panose="020F0502020204030204" pitchFamily="34" charset="0"/>
                <a:cs typeface="Times New Roman" pitchFamily="18" charset="0"/>
              </a:rPr>
              <a:t> </a:t>
            </a:r>
            <a:r>
              <a:rPr lang="en-US" sz="2800" b="1" dirty="0" err="1">
                <a:solidFill>
                  <a:srgbClr val="C00000"/>
                </a:solidFill>
                <a:latin typeface="Times New Roman" pitchFamily="18" charset="0"/>
                <a:ea typeface="Calibri" panose="020F0502020204030204" pitchFamily="34" charset="0"/>
                <a:cs typeface="Times New Roman" pitchFamily="18" charset="0"/>
              </a:rPr>
              <a:t>để</a:t>
            </a:r>
            <a:r>
              <a:rPr lang="en-US" sz="2800" b="1" dirty="0">
                <a:solidFill>
                  <a:srgbClr val="C00000"/>
                </a:solidFill>
                <a:latin typeface="Times New Roman" pitchFamily="18" charset="0"/>
                <a:ea typeface="Calibri" panose="020F0502020204030204" pitchFamily="34" charset="0"/>
                <a:cs typeface="Times New Roman" pitchFamily="18" charset="0"/>
              </a:rPr>
              <a:t> </a:t>
            </a:r>
            <a:r>
              <a:rPr lang="en-US" sz="2800" b="1" dirty="0" err="1">
                <a:solidFill>
                  <a:srgbClr val="C00000"/>
                </a:solidFill>
                <a:latin typeface="Times New Roman" pitchFamily="18" charset="0"/>
                <a:ea typeface="Calibri" panose="020F0502020204030204" pitchFamily="34" charset="0"/>
                <a:cs typeface="Times New Roman" pitchFamily="18" charset="0"/>
              </a:rPr>
              <a:t>tách</a:t>
            </a:r>
            <a:r>
              <a:rPr lang="en-US" sz="2800" b="1" dirty="0">
                <a:solidFill>
                  <a:srgbClr val="C00000"/>
                </a:solidFill>
                <a:latin typeface="Times New Roman" pitchFamily="18" charset="0"/>
                <a:ea typeface="Calibri" panose="020F0502020204030204" pitchFamily="34" charset="0"/>
                <a:cs typeface="Times New Roman" pitchFamily="18" charset="0"/>
              </a:rPr>
              <a:t> </a:t>
            </a:r>
            <a:r>
              <a:rPr lang="en-US" sz="2800" b="1" dirty="0" err="1">
                <a:solidFill>
                  <a:srgbClr val="C00000"/>
                </a:solidFill>
                <a:latin typeface="Times New Roman" pitchFamily="18" charset="0"/>
                <a:ea typeface="Calibri" panose="020F0502020204030204" pitchFamily="34" charset="0"/>
                <a:cs typeface="Times New Roman" pitchFamily="18" charset="0"/>
              </a:rPr>
              <a:t>chất</a:t>
            </a:r>
            <a:r>
              <a:rPr lang="en-US" sz="2800" b="1" dirty="0">
                <a:solidFill>
                  <a:srgbClr val="C00000"/>
                </a:solidFill>
                <a:latin typeface="Times New Roman" pitchFamily="18" charset="0"/>
                <a:ea typeface="Calibri" panose="020F0502020204030204" pitchFamily="34" charset="0"/>
                <a:cs typeface="Times New Roman" pitchFamily="18" charset="0"/>
              </a:rPr>
              <a:t> </a:t>
            </a:r>
            <a:r>
              <a:rPr lang="en-US" sz="2800" b="1" dirty="0" err="1">
                <a:solidFill>
                  <a:srgbClr val="C00000"/>
                </a:solidFill>
                <a:latin typeface="Times New Roman" pitchFamily="18" charset="0"/>
                <a:ea typeface="Calibri" panose="020F0502020204030204" pitchFamily="34" charset="0"/>
                <a:cs typeface="Times New Roman" pitchFamily="18" charset="0"/>
              </a:rPr>
              <a:t>khỏi</a:t>
            </a:r>
            <a:r>
              <a:rPr lang="en-US" sz="2800" b="1" dirty="0">
                <a:solidFill>
                  <a:srgbClr val="C00000"/>
                </a:solidFill>
                <a:latin typeface="Times New Roman" pitchFamily="18" charset="0"/>
                <a:ea typeface="Calibri" panose="020F0502020204030204" pitchFamily="34" charset="0"/>
                <a:cs typeface="Times New Roman" pitchFamily="18" charset="0"/>
              </a:rPr>
              <a:t> </a:t>
            </a:r>
            <a:r>
              <a:rPr lang="en-US" sz="2800" b="1" dirty="0" err="1">
                <a:solidFill>
                  <a:srgbClr val="C00000"/>
                </a:solidFill>
                <a:latin typeface="Times New Roman" pitchFamily="18" charset="0"/>
                <a:ea typeface="Calibri" panose="020F0502020204030204" pitchFamily="34" charset="0"/>
                <a:cs typeface="Times New Roman" pitchFamily="18" charset="0"/>
              </a:rPr>
              <a:t>hỗn</a:t>
            </a:r>
            <a:r>
              <a:rPr lang="en-US" sz="2800" b="1" dirty="0">
                <a:solidFill>
                  <a:srgbClr val="C00000"/>
                </a:solidFill>
                <a:latin typeface="Times New Roman" pitchFamily="18" charset="0"/>
                <a:ea typeface="Calibri" panose="020F0502020204030204" pitchFamily="34" charset="0"/>
                <a:cs typeface="Times New Roman" pitchFamily="18" charset="0"/>
              </a:rPr>
              <a:t> </a:t>
            </a:r>
            <a:r>
              <a:rPr lang="en-US" sz="2800" b="1" dirty="0" err="1">
                <a:solidFill>
                  <a:srgbClr val="C00000"/>
                </a:solidFill>
                <a:latin typeface="Times New Roman" pitchFamily="18" charset="0"/>
                <a:ea typeface="Calibri" panose="020F0502020204030204" pitchFamily="34" charset="0"/>
                <a:cs typeface="Times New Roman" pitchFamily="18" charset="0"/>
              </a:rPr>
              <a:t>hợp</a:t>
            </a:r>
            <a:r>
              <a:rPr lang="en-US" sz="2800" b="1" dirty="0">
                <a:solidFill>
                  <a:srgbClr val="C00000"/>
                </a:solidFill>
                <a:latin typeface="Times New Roman" pitchFamily="18" charset="0"/>
                <a:ea typeface="Calibri" panose="020F0502020204030204" pitchFamily="34" charset="0"/>
                <a:cs typeface="Times New Roman" pitchFamily="18" charset="0"/>
              </a:rPr>
              <a:t>.</a:t>
            </a:r>
          </a:p>
        </p:txBody>
      </p:sp>
      <p:sp>
        <p:nvSpPr>
          <p:cNvPr id="86" name="Rounded Rectangle 85"/>
          <p:cNvSpPr/>
          <p:nvPr/>
        </p:nvSpPr>
        <p:spPr>
          <a:xfrm>
            <a:off x="1945092" y="636825"/>
            <a:ext cx="9159969" cy="1488587"/>
          </a:xfrm>
          <a:prstGeom prst="roundRect">
            <a:avLst/>
          </a:prstGeom>
          <a:noFill/>
          <a:ln w="28575">
            <a:solidFill>
              <a:srgbClr val="DBB227"/>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atin typeface="#9Slide03 Arima Madurai" panose="020B0604020202020204" charset="0"/>
              <a:cs typeface="#9Slide03 Arima Madurai" panose="020B0604020202020204" charset="0"/>
            </a:endParaRPr>
          </a:p>
        </p:txBody>
      </p:sp>
      <p:grpSp>
        <p:nvGrpSpPr>
          <p:cNvPr id="91" name="Group 90"/>
          <p:cNvGrpSpPr/>
          <p:nvPr/>
        </p:nvGrpSpPr>
        <p:grpSpPr>
          <a:xfrm>
            <a:off x="478964" y="2201968"/>
            <a:ext cx="2953475" cy="3174345"/>
            <a:chOff x="359223" y="1651476"/>
            <a:chExt cx="2215106" cy="1980994"/>
          </a:xfrm>
        </p:grpSpPr>
        <p:sp>
          <p:nvSpPr>
            <p:cNvPr id="84" name="Rectangle 83"/>
            <p:cNvSpPr/>
            <p:nvPr/>
          </p:nvSpPr>
          <p:spPr>
            <a:xfrm>
              <a:off x="409847" y="1884662"/>
              <a:ext cx="2097941" cy="1210055"/>
            </a:xfrm>
            <a:prstGeom prst="rect">
              <a:avLst/>
            </a:prstGeom>
          </p:spPr>
          <p:txBody>
            <a:bodyPr wrap="square">
              <a:spAutoFit/>
            </a:bodyPr>
            <a:lstStyle/>
            <a:p>
              <a:pPr algn="just"/>
              <a:r>
                <a:rPr lang="en-US" sz="2400" dirty="0">
                  <a:latin typeface="Times New Roman" pitchFamily="18" charset="0"/>
                  <a:ea typeface="Calibri" panose="020F0502020204030204" pitchFamily="34" charset="0"/>
                  <a:cs typeface="Times New Roman" pitchFamily="18" charset="0"/>
                </a:rPr>
                <a:t>- </a:t>
              </a:r>
              <a:r>
                <a:rPr lang="en-US" sz="2400" dirty="0" err="1">
                  <a:latin typeface="Times New Roman" pitchFamily="18" charset="0"/>
                  <a:ea typeface="Calibri" panose="020F0502020204030204" pitchFamily="34" charset="0"/>
                  <a:cs typeface="Times New Roman" pitchFamily="18" charset="0"/>
                </a:rPr>
                <a:t>Tách</a:t>
              </a:r>
              <a:r>
                <a:rPr lang="en-US" sz="2400" dirty="0">
                  <a:latin typeface="Times New Roman" pitchFamily="18" charset="0"/>
                  <a:ea typeface="Calibri" panose="020F0502020204030204" pitchFamily="34" charset="0"/>
                  <a:cs typeface="Times New Roman" pitchFamily="18" charset="0"/>
                </a:rPr>
                <a:t> </a:t>
              </a:r>
              <a:r>
                <a:rPr lang="en-US" sz="2400" dirty="0" err="1">
                  <a:latin typeface="Times New Roman" pitchFamily="18" charset="0"/>
                  <a:ea typeface="Calibri" panose="020F0502020204030204" pitchFamily="34" charset="0"/>
                  <a:cs typeface="Times New Roman" pitchFamily="18" charset="0"/>
                </a:rPr>
                <a:t>chất</a:t>
              </a:r>
              <a:r>
                <a:rPr lang="en-US" sz="2400" dirty="0">
                  <a:latin typeface="Times New Roman" pitchFamily="18" charset="0"/>
                  <a:ea typeface="Calibri" panose="020F0502020204030204" pitchFamily="34" charset="0"/>
                  <a:cs typeface="Times New Roman" pitchFamily="18" charset="0"/>
                </a:rPr>
                <a:t> </a:t>
              </a:r>
              <a:r>
                <a:rPr lang="en-US" sz="2400" dirty="0" err="1">
                  <a:latin typeface="Times New Roman" pitchFamily="18" charset="0"/>
                  <a:ea typeface="Calibri" panose="020F0502020204030204" pitchFamily="34" charset="0"/>
                  <a:cs typeface="Times New Roman" pitchFamily="18" charset="0"/>
                </a:rPr>
                <a:t>rắn</a:t>
              </a:r>
              <a:r>
                <a:rPr lang="en-US" sz="2400" dirty="0">
                  <a:latin typeface="Times New Roman" pitchFamily="18" charset="0"/>
                  <a:ea typeface="Calibri" panose="020F0502020204030204" pitchFamily="34" charset="0"/>
                  <a:cs typeface="Times New Roman" pitchFamily="18" charset="0"/>
                </a:rPr>
                <a:t> </a:t>
              </a:r>
              <a:r>
                <a:rPr lang="en-US" sz="2400" dirty="0" smtClean="0">
                  <a:latin typeface="Times New Roman" pitchFamily="18" charset="0"/>
                  <a:ea typeface="Calibri" panose="020F0502020204030204" pitchFamily="34" charset="0"/>
                  <a:cs typeface="Times New Roman" pitchFamily="18" charset="0"/>
                </a:rPr>
                <a:t>tan, </a:t>
              </a:r>
              <a:r>
                <a:rPr lang="en-US" sz="2400" dirty="0" err="1" smtClean="0">
                  <a:latin typeface="Times New Roman" pitchFamily="18" charset="0"/>
                  <a:ea typeface="Calibri" panose="020F0502020204030204" pitchFamily="34" charset="0"/>
                  <a:cs typeface="Times New Roman" pitchFamily="18" charset="0"/>
                </a:rPr>
                <a:t>khó</a:t>
              </a:r>
              <a:r>
                <a:rPr lang="en-US" sz="2400" dirty="0" smtClean="0">
                  <a:latin typeface="Times New Roman" pitchFamily="18" charset="0"/>
                  <a:ea typeface="Calibri" panose="020F0502020204030204" pitchFamily="34" charset="0"/>
                  <a:cs typeface="Times New Roman" pitchFamily="18" charset="0"/>
                </a:rPr>
                <a:t> </a:t>
              </a:r>
              <a:r>
                <a:rPr lang="en-US" sz="2400" dirty="0">
                  <a:latin typeface="Times New Roman" pitchFamily="18" charset="0"/>
                  <a:ea typeface="Calibri" panose="020F0502020204030204" pitchFamily="34" charset="0"/>
                  <a:cs typeface="Times New Roman" pitchFamily="18" charset="0"/>
                </a:rPr>
                <a:t>bay </a:t>
              </a:r>
              <a:r>
                <a:rPr lang="en-US" sz="2400" dirty="0" err="1">
                  <a:latin typeface="Times New Roman" pitchFamily="18" charset="0"/>
                  <a:ea typeface="Calibri" panose="020F0502020204030204" pitchFamily="34" charset="0"/>
                  <a:cs typeface="Times New Roman" pitchFamily="18" charset="0"/>
                </a:rPr>
                <a:t>hơi</a:t>
              </a:r>
              <a:r>
                <a:rPr lang="en-US" sz="2400" dirty="0">
                  <a:latin typeface="Times New Roman" pitchFamily="18" charset="0"/>
                  <a:ea typeface="Calibri" panose="020F0502020204030204" pitchFamily="34" charset="0"/>
                  <a:cs typeface="Times New Roman" pitchFamily="18" charset="0"/>
                </a:rPr>
                <a:t>, </a:t>
              </a:r>
              <a:r>
                <a:rPr lang="en-US" sz="2400" dirty="0" err="1">
                  <a:latin typeface="Times New Roman" pitchFamily="18" charset="0"/>
                  <a:ea typeface="Calibri" panose="020F0502020204030204" pitchFamily="34" charset="0"/>
                  <a:cs typeface="Times New Roman" pitchFamily="18" charset="0"/>
                </a:rPr>
                <a:t>bền</a:t>
              </a:r>
              <a:r>
                <a:rPr lang="en-US" sz="2400" dirty="0">
                  <a:latin typeface="Times New Roman" pitchFamily="18" charset="0"/>
                  <a:ea typeface="Calibri" panose="020F0502020204030204" pitchFamily="34" charset="0"/>
                  <a:cs typeface="Times New Roman" pitchFamily="18" charset="0"/>
                </a:rPr>
                <a:t> </a:t>
              </a:r>
              <a:r>
                <a:rPr lang="en-US" sz="2400" dirty="0" err="1">
                  <a:latin typeface="Times New Roman" pitchFamily="18" charset="0"/>
                  <a:ea typeface="Calibri" panose="020F0502020204030204" pitchFamily="34" charset="0"/>
                  <a:cs typeface="Times New Roman" pitchFamily="18" charset="0"/>
                </a:rPr>
                <a:t>với</a:t>
              </a:r>
              <a:r>
                <a:rPr lang="en-US" sz="2400" dirty="0">
                  <a:latin typeface="Times New Roman" pitchFamily="18" charset="0"/>
                  <a:ea typeface="Calibri" panose="020F0502020204030204" pitchFamily="34" charset="0"/>
                  <a:cs typeface="Times New Roman" pitchFamily="18" charset="0"/>
                </a:rPr>
                <a:t> </a:t>
              </a:r>
              <a:r>
                <a:rPr lang="en-US" sz="2400" dirty="0" err="1">
                  <a:latin typeface="Times New Roman" pitchFamily="18" charset="0"/>
                  <a:ea typeface="Calibri" panose="020F0502020204030204" pitchFamily="34" charset="0"/>
                  <a:cs typeface="Times New Roman" pitchFamily="18" charset="0"/>
                </a:rPr>
                <a:t>nhiệt</a:t>
              </a:r>
              <a:r>
                <a:rPr lang="en-US" sz="2400" dirty="0">
                  <a:latin typeface="Times New Roman" pitchFamily="18" charset="0"/>
                  <a:ea typeface="Calibri" panose="020F0502020204030204" pitchFamily="34" charset="0"/>
                  <a:cs typeface="Times New Roman" pitchFamily="18" charset="0"/>
                </a:rPr>
                <a:t> </a:t>
              </a:r>
              <a:r>
                <a:rPr lang="en-US" sz="2400" dirty="0" err="1" smtClean="0">
                  <a:latin typeface="Times New Roman" pitchFamily="18" charset="0"/>
                  <a:ea typeface="Calibri" panose="020F0502020204030204" pitchFamily="34" charset="0"/>
                  <a:cs typeface="Times New Roman" pitchFamily="18" charset="0"/>
                </a:rPr>
                <a:t>độ</a:t>
              </a:r>
              <a:r>
                <a:rPr lang="en-US" sz="2400" dirty="0" smtClean="0">
                  <a:latin typeface="Times New Roman" pitchFamily="18" charset="0"/>
                  <a:ea typeface="Calibri" panose="020F0502020204030204" pitchFamily="34" charset="0"/>
                  <a:cs typeface="Times New Roman" pitchFamily="18" charset="0"/>
                </a:rPr>
                <a:t> </a:t>
              </a:r>
              <a:r>
                <a:rPr lang="en-US" sz="2400" dirty="0" err="1" smtClean="0">
                  <a:latin typeface="Times New Roman" pitchFamily="18" charset="0"/>
                  <a:ea typeface="Calibri" panose="020F0502020204030204" pitchFamily="34" charset="0"/>
                  <a:cs typeface="Times New Roman" pitchFamily="18" charset="0"/>
                </a:rPr>
                <a:t>cao</a:t>
              </a:r>
              <a:r>
                <a:rPr lang="en-US" sz="2400" dirty="0" smtClean="0">
                  <a:latin typeface="Times New Roman" pitchFamily="18" charset="0"/>
                  <a:ea typeface="Calibri" panose="020F0502020204030204" pitchFamily="34" charset="0"/>
                  <a:cs typeface="Times New Roman" pitchFamily="18" charset="0"/>
                </a:rPr>
                <a:t> </a:t>
              </a:r>
              <a:r>
                <a:rPr lang="en-US" sz="2400" dirty="0" err="1" smtClean="0">
                  <a:latin typeface="Times New Roman" pitchFamily="18" charset="0"/>
                  <a:ea typeface="Calibri" panose="020F0502020204030204" pitchFamily="34" charset="0"/>
                  <a:cs typeface="Times New Roman" pitchFamily="18" charset="0"/>
                </a:rPr>
                <a:t>khỏi</a:t>
              </a:r>
              <a:r>
                <a:rPr lang="en-US" sz="2400" dirty="0" smtClean="0">
                  <a:latin typeface="Times New Roman" pitchFamily="18" charset="0"/>
                  <a:ea typeface="Calibri" panose="020F0502020204030204" pitchFamily="34" charset="0"/>
                  <a:cs typeface="Times New Roman" pitchFamily="18" charset="0"/>
                </a:rPr>
                <a:t> </a:t>
              </a:r>
              <a:r>
                <a:rPr lang="en-US" sz="2400" dirty="0">
                  <a:latin typeface="Times New Roman" pitchFamily="18" charset="0"/>
                  <a:ea typeface="Calibri" panose="020F0502020204030204" pitchFamily="34" charset="0"/>
                  <a:cs typeface="Times New Roman" pitchFamily="18" charset="0"/>
                </a:rPr>
                <a:t>dung </a:t>
              </a:r>
              <a:r>
                <a:rPr lang="en-US" sz="2400" dirty="0" err="1">
                  <a:latin typeface="Times New Roman" pitchFamily="18" charset="0"/>
                  <a:ea typeface="Calibri" panose="020F0502020204030204" pitchFamily="34" charset="0"/>
                  <a:cs typeface="Times New Roman" pitchFamily="18" charset="0"/>
                </a:rPr>
                <a:t>dịch</a:t>
              </a:r>
              <a:r>
                <a:rPr lang="en-US" sz="2400" dirty="0">
                  <a:latin typeface="Times New Roman" pitchFamily="18" charset="0"/>
                  <a:ea typeface="Calibri" panose="020F0502020204030204" pitchFamily="34" charset="0"/>
                  <a:cs typeface="Times New Roman" pitchFamily="18" charset="0"/>
                </a:rPr>
                <a:t> </a:t>
              </a:r>
              <a:r>
                <a:rPr lang="en-US" sz="2400" dirty="0" err="1">
                  <a:latin typeface="Times New Roman" pitchFamily="18" charset="0"/>
                  <a:ea typeface="Calibri" panose="020F0502020204030204" pitchFamily="34" charset="0"/>
                  <a:cs typeface="Times New Roman" pitchFamily="18" charset="0"/>
                </a:rPr>
                <a:t>của</a:t>
              </a:r>
              <a:r>
                <a:rPr lang="en-US" sz="2400" dirty="0">
                  <a:latin typeface="Times New Roman" pitchFamily="18" charset="0"/>
                  <a:ea typeface="Calibri" panose="020F0502020204030204" pitchFamily="34" charset="0"/>
                  <a:cs typeface="Times New Roman" pitchFamily="18" charset="0"/>
                </a:rPr>
                <a:t> </a:t>
              </a:r>
              <a:r>
                <a:rPr lang="en-US" sz="2400" dirty="0" err="1">
                  <a:latin typeface="Times New Roman" pitchFamily="18" charset="0"/>
                  <a:ea typeface="Calibri" panose="020F0502020204030204" pitchFamily="34" charset="0"/>
                  <a:cs typeface="Times New Roman" pitchFamily="18" charset="0"/>
                </a:rPr>
                <a:t>nó</a:t>
              </a:r>
              <a:r>
                <a:rPr lang="en-US" sz="2400" dirty="0">
                  <a:latin typeface="Times New Roman" pitchFamily="18" charset="0"/>
                  <a:ea typeface="Calibri" panose="020F0502020204030204" pitchFamily="34" charset="0"/>
                  <a:cs typeface="Times New Roman" pitchFamily="18" charset="0"/>
                </a:rPr>
                <a:t> </a:t>
              </a:r>
              <a:r>
                <a:rPr lang="en-US" sz="2400" dirty="0" err="1">
                  <a:latin typeface="Times New Roman" pitchFamily="18" charset="0"/>
                  <a:ea typeface="Calibri" panose="020F0502020204030204" pitchFamily="34" charset="0"/>
                  <a:cs typeface="Times New Roman" pitchFamily="18" charset="0"/>
                </a:rPr>
                <a:t>bằng</a:t>
              </a:r>
              <a:r>
                <a:rPr lang="en-US" sz="2400" dirty="0">
                  <a:latin typeface="Times New Roman" pitchFamily="18" charset="0"/>
                  <a:ea typeface="Calibri" panose="020F0502020204030204" pitchFamily="34" charset="0"/>
                  <a:cs typeface="Times New Roman" pitchFamily="18" charset="0"/>
                </a:rPr>
                <a:t> </a:t>
              </a:r>
              <a:r>
                <a:rPr lang="en-US" sz="2400" dirty="0" err="1">
                  <a:latin typeface="Times New Roman" pitchFamily="18" charset="0"/>
                  <a:ea typeface="Calibri" panose="020F0502020204030204" pitchFamily="34" charset="0"/>
                  <a:cs typeface="Times New Roman" pitchFamily="18" charset="0"/>
                </a:rPr>
                <a:t>cách</a:t>
              </a:r>
              <a:r>
                <a:rPr lang="en-US" sz="2400" dirty="0">
                  <a:latin typeface="Times New Roman" pitchFamily="18" charset="0"/>
                  <a:ea typeface="Calibri" panose="020F0502020204030204" pitchFamily="34" charset="0"/>
                  <a:cs typeface="Times New Roman" pitchFamily="18" charset="0"/>
                </a:rPr>
                <a:t> </a:t>
              </a:r>
              <a:r>
                <a:rPr lang="en-US" sz="2400" b="1" dirty="0" err="1">
                  <a:latin typeface="Times New Roman" pitchFamily="18" charset="0"/>
                  <a:ea typeface="Calibri" panose="020F0502020204030204" pitchFamily="34" charset="0"/>
                  <a:cs typeface="Times New Roman" pitchFamily="18" charset="0"/>
                </a:rPr>
                <a:t>cô</a:t>
              </a:r>
              <a:r>
                <a:rPr lang="en-US" sz="2400" b="1" dirty="0">
                  <a:latin typeface="Times New Roman" pitchFamily="18" charset="0"/>
                  <a:ea typeface="Calibri" panose="020F0502020204030204" pitchFamily="34" charset="0"/>
                  <a:cs typeface="Times New Roman" pitchFamily="18" charset="0"/>
                </a:rPr>
                <a:t> </a:t>
              </a:r>
              <a:r>
                <a:rPr lang="en-US" sz="2400" b="1" dirty="0" err="1">
                  <a:latin typeface="Times New Roman" pitchFamily="18" charset="0"/>
                  <a:ea typeface="Calibri" panose="020F0502020204030204" pitchFamily="34" charset="0"/>
                  <a:cs typeface="Times New Roman" pitchFamily="18" charset="0"/>
                </a:rPr>
                <a:t>cạn</a:t>
              </a:r>
              <a:r>
                <a:rPr lang="en-US" sz="2400" b="1" dirty="0">
                  <a:latin typeface="Times New Roman" pitchFamily="18" charset="0"/>
                  <a:ea typeface="Calibri" panose="020F0502020204030204" pitchFamily="34" charset="0"/>
                  <a:cs typeface="Times New Roman" pitchFamily="18" charset="0"/>
                </a:rPr>
                <a:t>.</a:t>
              </a:r>
            </a:p>
          </p:txBody>
        </p:sp>
        <p:sp>
          <p:nvSpPr>
            <p:cNvPr id="88" name="Snip Single Corner Rectangle 87"/>
            <p:cNvSpPr/>
            <p:nvPr/>
          </p:nvSpPr>
          <p:spPr>
            <a:xfrm>
              <a:off x="359223" y="1651476"/>
              <a:ext cx="2215106" cy="1980994"/>
            </a:xfrm>
            <a:prstGeom prst="snip1Rect">
              <a:avLst/>
            </a:prstGeom>
            <a:noFill/>
            <a:ln w="28575">
              <a:solidFill>
                <a:srgbClr val="B7B9CB"/>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95" name="Picture 9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8157" y="1860783"/>
            <a:ext cx="1631797" cy="849300"/>
          </a:xfrm>
          <a:prstGeom prst="rect">
            <a:avLst/>
          </a:prstGeom>
        </p:spPr>
      </p:pic>
    </p:spTree>
    <p:extLst>
      <p:ext uri="{BB962C8B-B14F-4D97-AF65-F5344CB8AC3E}">
        <p14:creationId xmlns:p14="http://schemas.microsoft.com/office/powerpoint/2010/main" val="21716880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3"/>
          <p:cNvSpPr/>
          <p:nvPr/>
        </p:nvSpPr>
        <p:spPr>
          <a:xfrm>
            <a:off x="0" y="0"/>
            <a:ext cx="12192000" cy="6858000"/>
          </a:xfrm>
          <a:prstGeom prst="rect">
            <a:avLst/>
          </a:prstGeom>
          <a:solidFill>
            <a:srgbClr val="E5F7F5">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itchFamily="18" charset="0"/>
              <a:cs typeface="Times New Roman" pitchFamily="18" charset="0"/>
            </a:endParaRPr>
          </a:p>
        </p:txBody>
      </p:sp>
      <p:sp>
        <p:nvSpPr>
          <p:cNvPr id="3" name="Rectangle 2"/>
          <p:cNvSpPr/>
          <p:nvPr/>
        </p:nvSpPr>
        <p:spPr>
          <a:xfrm>
            <a:off x="173974" y="187701"/>
            <a:ext cx="5922026" cy="525252"/>
          </a:xfrm>
          <a:prstGeom prst="rect">
            <a:avLst/>
          </a:prstGeom>
          <a:solidFill>
            <a:srgbClr val="92D050"/>
          </a:solidFill>
          <a:ln>
            <a:solidFill>
              <a:srgbClr val="92D05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latin typeface="Times New Roman" pitchFamily="18" charset="0"/>
                <a:ea typeface="Tahoma" panose="020B0604030504040204" pitchFamily="34" charset="0"/>
                <a:cs typeface="Times New Roman" pitchFamily="18" charset="0"/>
              </a:rPr>
              <a:t>II. </a:t>
            </a:r>
            <a:r>
              <a:rPr lang="en-US" sz="3200" b="1" dirty="0" err="1" smtClean="0">
                <a:latin typeface="Times New Roman" pitchFamily="18" charset="0"/>
                <a:ea typeface="Tahoma" panose="020B0604030504040204" pitchFamily="34" charset="0"/>
                <a:cs typeface="Times New Roman" pitchFamily="18" charset="0"/>
              </a:rPr>
              <a:t>Một</a:t>
            </a:r>
            <a:r>
              <a:rPr lang="en-US" sz="3200" b="1" dirty="0" smtClean="0">
                <a:latin typeface="Times New Roman" pitchFamily="18" charset="0"/>
                <a:ea typeface="Tahoma" panose="020B0604030504040204" pitchFamily="34" charset="0"/>
                <a:cs typeface="Times New Roman" pitchFamily="18" charset="0"/>
              </a:rPr>
              <a:t> </a:t>
            </a:r>
            <a:r>
              <a:rPr lang="en-US" sz="3200" b="1" dirty="0" err="1" smtClean="0">
                <a:latin typeface="Times New Roman" pitchFamily="18" charset="0"/>
                <a:ea typeface="Tahoma" panose="020B0604030504040204" pitchFamily="34" charset="0"/>
                <a:cs typeface="Times New Roman" pitchFamily="18" charset="0"/>
              </a:rPr>
              <a:t>số</a:t>
            </a:r>
            <a:r>
              <a:rPr lang="en-US" sz="3200" b="1" dirty="0" smtClean="0">
                <a:latin typeface="Times New Roman" pitchFamily="18" charset="0"/>
                <a:ea typeface="Tahoma" panose="020B0604030504040204" pitchFamily="34" charset="0"/>
                <a:cs typeface="Times New Roman" pitchFamily="18" charset="0"/>
              </a:rPr>
              <a:t> </a:t>
            </a:r>
            <a:r>
              <a:rPr lang="en-US" sz="3200" b="1" dirty="0" err="1" smtClean="0">
                <a:latin typeface="Times New Roman" pitchFamily="18" charset="0"/>
                <a:ea typeface="Tahoma" panose="020B0604030504040204" pitchFamily="34" charset="0"/>
                <a:cs typeface="Times New Roman" pitchFamily="18" charset="0"/>
              </a:rPr>
              <a:t>cách</a:t>
            </a:r>
            <a:r>
              <a:rPr lang="en-US" sz="3200" b="1" dirty="0" smtClean="0">
                <a:latin typeface="Times New Roman" pitchFamily="18" charset="0"/>
                <a:ea typeface="Tahoma" panose="020B0604030504040204" pitchFamily="34" charset="0"/>
                <a:cs typeface="Times New Roman" pitchFamily="18" charset="0"/>
              </a:rPr>
              <a:t> </a:t>
            </a:r>
            <a:r>
              <a:rPr lang="en-US" sz="3200" b="1" dirty="0" err="1" smtClean="0">
                <a:latin typeface="Times New Roman" pitchFamily="18" charset="0"/>
                <a:ea typeface="Tahoma" panose="020B0604030504040204" pitchFamily="34" charset="0"/>
                <a:cs typeface="Times New Roman" pitchFamily="18" charset="0"/>
              </a:rPr>
              <a:t>tách</a:t>
            </a:r>
            <a:r>
              <a:rPr lang="en-US" sz="3200" b="1" dirty="0" smtClean="0">
                <a:latin typeface="Times New Roman" pitchFamily="18" charset="0"/>
                <a:ea typeface="Tahoma" panose="020B0604030504040204" pitchFamily="34" charset="0"/>
                <a:cs typeface="Times New Roman" pitchFamily="18" charset="0"/>
              </a:rPr>
              <a:t> </a:t>
            </a:r>
            <a:r>
              <a:rPr lang="en-US" sz="3200" b="1" dirty="0" err="1" smtClean="0">
                <a:latin typeface="Times New Roman" pitchFamily="18" charset="0"/>
                <a:ea typeface="Tahoma" panose="020B0604030504040204" pitchFamily="34" charset="0"/>
                <a:cs typeface="Times New Roman" pitchFamily="18" charset="0"/>
              </a:rPr>
              <a:t>chất</a:t>
            </a:r>
            <a:endParaRPr lang="en-US" sz="3200" b="1" dirty="0">
              <a:latin typeface="Times New Roman" pitchFamily="18" charset="0"/>
              <a:ea typeface="Tahoma" panose="020B0604030504040204" pitchFamily="34" charset="0"/>
              <a:cs typeface="Times New Roman" pitchFamily="18" charset="0"/>
            </a:endParaRPr>
          </a:p>
        </p:txBody>
      </p:sp>
      <p:sp>
        <p:nvSpPr>
          <p:cNvPr id="4" name="TextBox 3"/>
          <p:cNvSpPr txBox="1"/>
          <p:nvPr/>
        </p:nvSpPr>
        <p:spPr>
          <a:xfrm>
            <a:off x="378926" y="987685"/>
            <a:ext cx="4517539" cy="584775"/>
          </a:xfrm>
          <a:prstGeom prst="rect">
            <a:avLst/>
          </a:prstGeom>
          <a:noFill/>
        </p:spPr>
        <p:txBody>
          <a:bodyPr wrap="square" rtlCol="0">
            <a:spAutoFit/>
          </a:bodyPr>
          <a:lstStyle/>
          <a:p>
            <a:r>
              <a:rPr lang="en-US" sz="3200" dirty="0" smtClean="0">
                <a:solidFill>
                  <a:srgbClr val="FF0000"/>
                </a:solidFill>
                <a:latin typeface="Times New Roman" pitchFamily="18" charset="0"/>
                <a:ea typeface="Tahoma" panose="020B0604030504040204" pitchFamily="34" charset="0"/>
                <a:cs typeface="Times New Roman" pitchFamily="18" charset="0"/>
              </a:rPr>
              <a:t>2. </a:t>
            </a:r>
            <a:r>
              <a:rPr lang="en-US" sz="3200" dirty="0" err="1" smtClean="0">
                <a:solidFill>
                  <a:srgbClr val="FF0000"/>
                </a:solidFill>
                <a:latin typeface="Times New Roman" pitchFamily="18" charset="0"/>
                <a:ea typeface="Tahoma" panose="020B0604030504040204" pitchFamily="34" charset="0"/>
                <a:cs typeface="Times New Roman" pitchFamily="18" charset="0"/>
              </a:rPr>
              <a:t>Cô</a:t>
            </a:r>
            <a:r>
              <a:rPr lang="en-US" sz="3200" dirty="0" smtClean="0">
                <a:solidFill>
                  <a:srgbClr val="FF0000"/>
                </a:solidFill>
                <a:latin typeface="Times New Roman" pitchFamily="18" charset="0"/>
                <a:ea typeface="Tahoma" panose="020B0604030504040204" pitchFamily="34" charset="0"/>
                <a:cs typeface="Times New Roman" pitchFamily="18" charset="0"/>
              </a:rPr>
              <a:t> </a:t>
            </a:r>
            <a:r>
              <a:rPr lang="en-US" sz="3200" dirty="0" err="1" smtClean="0">
                <a:solidFill>
                  <a:srgbClr val="FF0000"/>
                </a:solidFill>
                <a:latin typeface="Times New Roman" pitchFamily="18" charset="0"/>
                <a:ea typeface="Tahoma" panose="020B0604030504040204" pitchFamily="34" charset="0"/>
                <a:cs typeface="Times New Roman" pitchFamily="18" charset="0"/>
              </a:rPr>
              <a:t>cạn</a:t>
            </a:r>
            <a:endParaRPr lang="en-US" sz="3200" dirty="0">
              <a:solidFill>
                <a:srgbClr val="FF0000"/>
              </a:solidFill>
              <a:latin typeface="Times New Roman" pitchFamily="18" charset="0"/>
              <a:ea typeface="Tahoma" panose="020B0604030504040204" pitchFamily="34" charset="0"/>
              <a:cs typeface="Times New Roman" pitchFamily="18" charset="0"/>
            </a:endParaRPr>
          </a:p>
        </p:txBody>
      </p:sp>
      <p:sp>
        <p:nvSpPr>
          <p:cNvPr id="9" name="TextBox 8"/>
          <p:cNvSpPr txBox="1"/>
          <p:nvPr/>
        </p:nvSpPr>
        <p:spPr>
          <a:xfrm>
            <a:off x="378926" y="2031703"/>
            <a:ext cx="7298881" cy="1220783"/>
          </a:xfrm>
          <a:prstGeom prst="rect">
            <a:avLst/>
          </a:prstGeom>
          <a:noFill/>
        </p:spPr>
        <p:txBody>
          <a:bodyPr wrap="square" rtlCol="0">
            <a:spAutoFit/>
          </a:bodyPr>
          <a:lstStyle/>
          <a:p>
            <a:pPr algn="just">
              <a:lnSpc>
                <a:spcPct val="150000"/>
              </a:lnSpc>
            </a:pPr>
            <a:r>
              <a:rPr lang="en-US" sz="2600" dirty="0">
                <a:solidFill>
                  <a:srgbClr val="002060"/>
                </a:solidFill>
                <a:latin typeface="Times New Roman" pitchFamily="18" charset="0"/>
                <a:ea typeface="Tahoma" panose="020B0604030504040204" pitchFamily="34" charset="0"/>
                <a:cs typeface="Times New Roman" pitchFamily="18" charset="0"/>
              </a:rPr>
              <a:t>- </a:t>
            </a:r>
            <a:r>
              <a:rPr lang="en-US" sz="2600" dirty="0" err="1">
                <a:solidFill>
                  <a:srgbClr val="002060"/>
                </a:solidFill>
                <a:latin typeface="Times New Roman" pitchFamily="18" charset="0"/>
                <a:ea typeface="Tahoma" panose="020B0604030504040204" pitchFamily="34" charset="0"/>
                <a:cs typeface="Times New Roman" pitchFamily="18" charset="0"/>
              </a:rPr>
              <a:t>Cô</a:t>
            </a:r>
            <a:r>
              <a:rPr lang="en-US" sz="2600" dirty="0">
                <a:solidFill>
                  <a:srgbClr val="002060"/>
                </a:solidFill>
                <a:latin typeface="Times New Roman" pitchFamily="18" charset="0"/>
                <a:ea typeface="Tahoma" panose="020B0604030504040204" pitchFamily="34" charset="0"/>
                <a:cs typeface="Times New Roman" pitchFamily="18" charset="0"/>
              </a:rPr>
              <a:t> </a:t>
            </a:r>
            <a:r>
              <a:rPr lang="en-US" sz="2600" dirty="0" err="1">
                <a:solidFill>
                  <a:srgbClr val="002060"/>
                </a:solidFill>
                <a:latin typeface="Times New Roman" pitchFamily="18" charset="0"/>
                <a:ea typeface="Tahoma" panose="020B0604030504040204" pitchFamily="34" charset="0"/>
                <a:cs typeface="Times New Roman" pitchFamily="18" charset="0"/>
              </a:rPr>
              <a:t>cạn</a:t>
            </a:r>
            <a:r>
              <a:rPr lang="en-US" sz="2600" dirty="0">
                <a:solidFill>
                  <a:srgbClr val="002060"/>
                </a:solidFill>
                <a:latin typeface="Times New Roman" pitchFamily="18" charset="0"/>
                <a:ea typeface="Tahoma" panose="020B0604030504040204" pitchFamily="34" charset="0"/>
                <a:cs typeface="Times New Roman" pitchFamily="18" charset="0"/>
              </a:rPr>
              <a:t> </a:t>
            </a:r>
            <a:r>
              <a:rPr lang="en-US" sz="2600" dirty="0" err="1">
                <a:solidFill>
                  <a:srgbClr val="002060"/>
                </a:solidFill>
                <a:latin typeface="Times New Roman" pitchFamily="18" charset="0"/>
                <a:ea typeface="Tahoma" panose="020B0604030504040204" pitchFamily="34" charset="0"/>
                <a:cs typeface="Times New Roman" pitchFamily="18" charset="0"/>
              </a:rPr>
              <a:t>là</a:t>
            </a:r>
            <a:r>
              <a:rPr lang="en-US" sz="2600" dirty="0">
                <a:solidFill>
                  <a:srgbClr val="002060"/>
                </a:solidFill>
                <a:latin typeface="Times New Roman" pitchFamily="18" charset="0"/>
                <a:ea typeface="Tahoma" panose="020B0604030504040204" pitchFamily="34" charset="0"/>
                <a:cs typeface="Times New Roman" pitchFamily="18" charset="0"/>
              </a:rPr>
              <a:t> </a:t>
            </a:r>
            <a:r>
              <a:rPr lang="en-US" sz="2600" dirty="0" err="1">
                <a:solidFill>
                  <a:srgbClr val="002060"/>
                </a:solidFill>
                <a:latin typeface="Times New Roman" pitchFamily="18" charset="0"/>
                <a:ea typeface="Tahoma" panose="020B0604030504040204" pitchFamily="34" charset="0"/>
                <a:cs typeface="Times New Roman" pitchFamily="18" charset="0"/>
              </a:rPr>
              <a:t>tách</a:t>
            </a:r>
            <a:r>
              <a:rPr lang="en-US" sz="2600" dirty="0">
                <a:solidFill>
                  <a:srgbClr val="002060"/>
                </a:solidFill>
                <a:latin typeface="Times New Roman" pitchFamily="18" charset="0"/>
                <a:ea typeface="Tahoma" panose="020B0604030504040204" pitchFamily="34" charset="0"/>
                <a:cs typeface="Times New Roman" pitchFamily="18" charset="0"/>
              </a:rPr>
              <a:t> </a:t>
            </a:r>
            <a:r>
              <a:rPr lang="en-US" sz="2600" dirty="0" err="1">
                <a:solidFill>
                  <a:srgbClr val="002060"/>
                </a:solidFill>
                <a:latin typeface="Times New Roman" pitchFamily="18" charset="0"/>
                <a:ea typeface="Tahoma" panose="020B0604030504040204" pitchFamily="34" charset="0"/>
                <a:cs typeface="Times New Roman" pitchFamily="18" charset="0"/>
              </a:rPr>
              <a:t>các</a:t>
            </a:r>
            <a:r>
              <a:rPr lang="en-US" sz="2600" dirty="0">
                <a:solidFill>
                  <a:srgbClr val="002060"/>
                </a:solidFill>
                <a:latin typeface="Times New Roman" pitchFamily="18" charset="0"/>
                <a:ea typeface="Tahoma" panose="020B0604030504040204" pitchFamily="34" charset="0"/>
                <a:cs typeface="Times New Roman" pitchFamily="18" charset="0"/>
              </a:rPr>
              <a:t> </a:t>
            </a:r>
            <a:r>
              <a:rPr lang="en-US" sz="2600" dirty="0" err="1">
                <a:solidFill>
                  <a:srgbClr val="002060"/>
                </a:solidFill>
                <a:latin typeface="Times New Roman" pitchFamily="18" charset="0"/>
                <a:ea typeface="Tahoma" panose="020B0604030504040204" pitchFamily="34" charset="0"/>
                <a:cs typeface="Times New Roman" pitchFamily="18" charset="0"/>
              </a:rPr>
              <a:t>chất</a:t>
            </a:r>
            <a:r>
              <a:rPr lang="en-US" sz="2600" dirty="0">
                <a:solidFill>
                  <a:srgbClr val="002060"/>
                </a:solidFill>
                <a:latin typeface="Times New Roman" pitchFamily="18" charset="0"/>
                <a:ea typeface="Tahoma" panose="020B0604030504040204" pitchFamily="34" charset="0"/>
                <a:cs typeface="Times New Roman" pitchFamily="18" charset="0"/>
              </a:rPr>
              <a:t> </a:t>
            </a:r>
            <a:r>
              <a:rPr lang="en-US" sz="2600" dirty="0" err="1">
                <a:solidFill>
                  <a:srgbClr val="002060"/>
                </a:solidFill>
                <a:latin typeface="Times New Roman" pitchFamily="18" charset="0"/>
                <a:ea typeface="Tahoma" panose="020B0604030504040204" pitchFamily="34" charset="0"/>
                <a:cs typeface="Times New Roman" pitchFamily="18" charset="0"/>
              </a:rPr>
              <a:t>khó</a:t>
            </a:r>
            <a:r>
              <a:rPr lang="en-US" sz="2600" dirty="0">
                <a:solidFill>
                  <a:srgbClr val="002060"/>
                </a:solidFill>
                <a:latin typeface="Times New Roman" pitchFamily="18" charset="0"/>
                <a:ea typeface="Tahoma" panose="020B0604030504040204" pitchFamily="34" charset="0"/>
                <a:cs typeface="Times New Roman" pitchFamily="18" charset="0"/>
              </a:rPr>
              <a:t> bay </a:t>
            </a:r>
            <a:r>
              <a:rPr lang="en-US" sz="2600" dirty="0" err="1">
                <a:solidFill>
                  <a:srgbClr val="002060"/>
                </a:solidFill>
                <a:latin typeface="Times New Roman" pitchFamily="18" charset="0"/>
                <a:ea typeface="Tahoma" panose="020B0604030504040204" pitchFamily="34" charset="0"/>
                <a:cs typeface="Times New Roman" pitchFamily="18" charset="0"/>
              </a:rPr>
              <a:t>hơi</a:t>
            </a:r>
            <a:r>
              <a:rPr lang="en-US" sz="2600" dirty="0">
                <a:solidFill>
                  <a:srgbClr val="002060"/>
                </a:solidFill>
                <a:latin typeface="Times New Roman" pitchFamily="18" charset="0"/>
                <a:ea typeface="Tahoma" panose="020B0604030504040204" pitchFamily="34" charset="0"/>
                <a:cs typeface="Times New Roman" pitchFamily="18" charset="0"/>
              </a:rPr>
              <a:t> </a:t>
            </a:r>
            <a:r>
              <a:rPr lang="en-US" sz="2600" dirty="0" err="1">
                <a:solidFill>
                  <a:srgbClr val="002060"/>
                </a:solidFill>
                <a:latin typeface="Times New Roman" pitchFamily="18" charset="0"/>
                <a:ea typeface="Tahoma" panose="020B0604030504040204" pitchFamily="34" charset="0"/>
                <a:cs typeface="Times New Roman" pitchFamily="18" charset="0"/>
              </a:rPr>
              <a:t>ra</a:t>
            </a:r>
            <a:r>
              <a:rPr lang="en-US" sz="2600" dirty="0">
                <a:solidFill>
                  <a:srgbClr val="002060"/>
                </a:solidFill>
                <a:latin typeface="Times New Roman" pitchFamily="18" charset="0"/>
                <a:ea typeface="Tahoma" panose="020B0604030504040204" pitchFamily="34" charset="0"/>
                <a:cs typeface="Times New Roman" pitchFamily="18" charset="0"/>
              </a:rPr>
              <a:t> </a:t>
            </a:r>
            <a:r>
              <a:rPr lang="en-US" sz="2600" dirty="0" err="1">
                <a:solidFill>
                  <a:srgbClr val="002060"/>
                </a:solidFill>
                <a:latin typeface="Times New Roman" pitchFamily="18" charset="0"/>
                <a:ea typeface="Tahoma" panose="020B0604030504040204" pitchFamily="34" charset="0"/>
                <a:cs typeface="Times New Roman" pitchFamily="18" charset="0"/>
              </a:rPr>
              <a:t>khỏi</a:t>
            </a:r>
            <a:r>
              <a:rPr lang="en-US" sz="2600" dirty="0">
                <a:solidFill>
                  <a:srgbClr val="002060"/>
                </a:solidFill>
                <a:latin typeface="Times New Roman" pitchFamily="18" charset="0"/>
                <a:ea typeface="Tahoma" panose="020B0604030504040204" pitchFamily="34" charset="0"/>
                <a:cs typeface="Times New Roman" pitchFamily="18" charset="0"/>
              </a:rPr>
              <a:t> </a:t>
            </a:r>
            <a:r>
              <a:rPr lang="en-US" sz="2600" dirty="0" err="1">
                <a:solidFill>
                  <a:srgbClr val="002060"/>
                </a:solidFill>
                <a:latin typeface="Times New Roman" pitchFamily="18" charset="0"/>
                <a:ea typeface="Tahoma" panose="020B0604030504040204" pitchFamily="34" charset="0"/>
                <a:cs typeface="Times New Roman" pitchFamily="18" charset="0"/>
              </a:rPr>
              <a:t>các</a:t>
            </a:r>
            <a:r>
              <a:rPr lang="en-US" sz="2600" dirty="0">
                <a:solidFill>
                  <a:srgbClr val="002060"/>
                </a:solidFill>
                <a:latin typeface="Times New Roman" pitchFamily="18" charset="0"/>
                <a:ea typeface="Tahoma" panose="020B0604030504040204" pitchFamily="34" charset="0"/>
                <a:cs typeface="Times New Roman" pitchFamily="18" charset="0"/>
              </a:rPr>
              <a:t> </a:t>
            </a:r>
            <a:r>
              <a:rPr lang="en-US" sz="2600" dirty="0" err="1">
                <a:solidFill>
                  <a:srgbClr val="002060"/>
                </a:solidFill>
                <a:latin typeface="Times New Roman" pitchFamily="18" charset="0"/>
                <a:ea typeface="Tahoma" panose="020B0604030504040204" pitchFamily="34" charset="0"/>
                <a:cs typeface="Times New Roman" pitchFamily="18" charset="0"/>
              </a:rPr>
              <a:t>chất</a:t>
            </a:r>
            <a:r>
              <a:rPr lang="en-US" sz="2600" dirty="0">
                <a:solidFill>
                  <a:srgbClr val="002060"/>
                </a:solidFill>
                <a:latin typeface="Times New Roman" pitchFamily="18" charset="0"/>
                <a:ea typeface="Tahoma" panose="020B0604030504040204" pitchFamily="34" charset="0"/>
                <a:cs typeface="Times New Roman" pitchFamily="18" charset="0"/>
              </a:rPr>
              <a:t> </a:t>
            </a:r>
            <a:r>
              <a:rPr lang="en-US" sz="2600" dirty="0" err="1">
                <a:solidFill>
                  <a:srgbClr val="002060"/>
                </a:solidFill>
                <a:latin typeface="Times New Roman" pitchFamily="18" charset="0"/>
                <a:ea typeface="Tahoma" panose="020B0604030504040204" pitchFamily="34" charset="0"/>
                <a:cs typeface="Times New Roman" pitchFamily="18" charset="0"/>
              </a:rPr>
              <a:t>dễ</a:t>
            </a:r>
            <a:r>
              <a:rPr lang="en-US" sz="2600" dirty="0">
                <a:solidFill>
                  <a:srgbClr val="002060"/>
                </a:solidFill>
                <a:latin typeface="Times New Roman" pitchFamily="18" charset="0"/>
                <a:ea typeface="Tahoma" panose="020B0604030504040204" pitchFamily="34" charset="0"/>
                <a:cs typeface="Times New Roman" pitchFamily="18" charset="0"/>
              </a:rPr>
              <a:t> bay </a:t>
            </a:r>
            <a:r>
              <a:rPr lang="en-US" sz="2600" dirty="0" err="1">
                <a:solidFill>
                  <a:srgbClr val="002060"/>
                </a:solidFill>
                <a:latin typeface="Times New Roman" pitchFamily="18" charset="0"/>
                <a:ea typeface="Tahoma" panose="020B0604030504040204" pitchFamily="34" charset="0"/>
                <a:cs typeface="Times New Roman" pitchFamily="18" charset="0"/>
              </a:rPr>
              <a:t>hơi</a:t>
            </a:r>
            <a:r>
              <a:rPr lang="en-US" sz="2600" dirty="0">
                <a:solidFill>
                  <a:srgbClr val="002060"/>
                </a:solidFill>
                <a:latin typeface="Times New Roman" pitchFamily="18" charset="0"/>
                <a:ea typeface="Tahoma" panose="020B0604030504040204" pitchFamily="34" charset="0"/>
                <a:cs typeface="Times New Roman" pitchFamily="18" charset="0"/>
              </a:rPr>
              <a:t> (</a:t>
            </a:r>
            <a:r>
              <a:rPr lang="en-US" sz="2600" dirty="0" err="1">
                <a:solidFill>
                  <a:srgbClr val="002060"/>
                </a:solidFill>
                <a:latin typeface="Times New Roman" pitchFamily="18" charset="0"/>
                <a:ea typeface="Tahoma" panose="020B0604030504040204" pitchFamily="34" charset="0"/>
                <a:cs typeface="Times New Roman" pitchFamily="18" charset="0"/>
              </a:rPr>
              <a:t>dựa</a:t>
            </a:r>
            <a:r>
              <a:rPr lang="en-US" sz="2600" dirty="0">
                <a:solidFill>
                  <a:srgbClr val="002060"/>
                </a:solidFill>
                <a:latin typeface="Times New Roman" pitchFamily="18" charset="0"/>
                <a:ea typeface="Tahoma" panose="020B0604030504040204" pitchFamily="34" charset="0"/>
                <a:cs typeface="Times New Roman" pitchFamily="18" charset="0"/>
              </a:rPr>
              <a:t> </a:t>
            </a:r>
            <a:r>
              <a:rPr lang="en-US" sz="2600" dirty="0" err="1">
                <a:solidFill>
                  <a:srgbClr val="002060"/>
                </a:solidFill>
                <a:latin typeface="Times New Roman" pitchFamily="18" charset="0"/>
                <a:ea typeface="Tahoma" panose="020B0604030504040204" pitchFamily="34" charset="0"/>
                <a:cs typeface="Times New Roman" pitchFamily="18" charset="0"/>
              </a:rPr>
              <a:t>vào</a:t>
            </a:r>
            <a:r>
              <a:rPr lang="en-US" sz="2600" dirty="0">
                <a:solidFill>
                  <a:srgbClr val="002060"/>
                </a:solidFill>
                <a:latin typeface="Times New Roman" pitchFamily="18" charset="0"/>
                <a:ea typeface="Tahoma" panose="020B0604030504040204" pitchFamily="34" charset="0"/>
                <a:cs typeface="Times New Roman" pitchFamily="18" charset="0"/>
              </a:rPr>
              <a:t> </a:t>
            </a:r>
            <a:r>
              <a:rPr lang="en-US" sz="2600" dirty="0" err="1">
                <a:solidFill>
                  <a:srgbClr val="002060"/>
                </a:solidFill>
                <a:latin typeface="Times New Roman" pitchFamily="18" charset="0"/>
                <a:ea typeface="Tahoma" panose="020B0604030504040204" pitchFamily="34" charset="0"/>
                <a:cs typeface="Times New Roman" pitchFamily="18" charset="0"/>
              </a:rPr>
              <a:t>sự</a:t>
            </a:r>
            <a:r>
              <a:rPr lang="en-US" sz="2600" dirty="0">
                <a:solidFill>
                  <a:srgbClr val="002060"/>
                </a:solidFill>
                <a:latin typeface="Times New Roman" pitchFamily="18" charset="0"/>
                <a:ea typeface="Tahoma" panose="020B0604030504040204" pitchFamily="34" charset="0"/>
                <a:cs typeface="Times New Roman" pitchFamily="18" charset="0"/>
              </a:rPr>
              <a:t> </a:t>
            </a:r>
            <a:r>
              <a:rPr lang="en-US" sz="2600" dirty="0" err="1">
                <a:solidFill>
                  <a:srgbClr val="002060"/>
                </a:solidFill>
                <a:latin typeface="Times New Roman" pitchFamily="18" charset="0"/>
                <a:ea typeface="Tahoma" panose="020B0604030504040204" pitchFamily="34" charset="0"/>
                <a:cs typeface="Times New Roman" pitchFamily="18" charset="0"/>
              </a:rPr>
              <a:t>khác</a:t>
            </a:r>
            <a:r>
              <a:rPr lang="en-US" sz="2600" dirty="0">
                <a:solidFill>
                  <a:srgbClr val="002060"/>
                </a:solidFill>
                <a:latin typeface="Times New Roman" pitchFamily="18" charset="0"/>
                <a:ea typeface="Tahoma" panose="020B0604030504040204" pitchFamily="34" charset="0"/>
                <a:cs typeface="Times New Roman" pitchFamily="18" charset="0"/>
              </a:rPr>
              <a:t> </a:t>
            </a:r>
            <a:r>
              <a:rPr lang="en-US" sz="2600" dirty="0" err="1">
                <a:solidFill>
                  <a:srgbClr val="002060"/>
                </a:solidFill>
                <a:latin typeface="Times New Roman" pitchFamily="18" charset="0"/>
                <a:ea typeface="Tahoma" panose="020B0604030504040204" pitchFamily="34" charset="0"/>
                <a:cs typeface="Times New Roman" pitchFamily="18" charset="0"/>
              </a:rPr>
              <a:t>nhau</a:t>
            </a:r>
            <a:r>
              <a:rPr lang="en-US" sz="2600" dirty="0">
                <a:solidFill>
                  <a:srgbClr val="002060"/>
                </a:solidFill>
                <a:latin typeface="Times New Roman" pitchFamily="18" charset="0"/>
                <a:ea typeface="Tahoma" panose="020B0604030504040204" pitchFamily="34" charset="0"/>
                <a:cs typeface="Times New Roman" pitchFamily="18" charset="0"/>
              </a:rPr>
              <a:t> </a:t>
            </a:r>
            <a:r>
              <a:rPr lang="en-US" sz="2600" dirty="0" err="1">
                <a:solidFill>
                  <a:srgbClr val="002060"/>
                </a:solidFill>
                <a:latin typeface="Times New Roman" pitchFamily="18" charset="0"/>
                <a:ea typeface="Tahoma" panose="020B0604030504040204" pitchFamily="34" charset="0"/>
                <a:cs typeface="Times New Roman" pitchFamily="18" charset="0"/>
              </a:rPr>
              <a:t>về</a:t>
            </a:r>
            <a:r>
              <a:rPr lang="en-US" sz="2600" dirty="0">
                <a:solidFill>
                  <a:srgbClr val="002060"/>
                </a:solidFill>
                <a:latin typeface="Times New Roman" pitchFamily="18" charset="0"/>
                <a:ea typeface="Tahoma" panose="020B0604030504040204" pitchFamily="34" charset="0"/>
                <a:cs typeface="Times New Roman" pitchFamily="18" charset="0"/>
              </a:rPr>
              <a:t> </a:t>
            </a:r>
            <a:r>
              <a:rPr lang="en-US" sz="2600" dirty="0" err="1">
                <a:solidFill>
                  <a:srgbClr val="002060"/>
                </a:solidFill>
                <a:latin typeface="Times New Roman" pitchFamily="18" charset="0"/>
                <a:ea typeface="Tahoma" panose="020B0604030504040204" pitchFamily="34" charset="0"/>
                <a:cs typeface="Times New Roman" pitchFamily="18" charset="0"/>
              </a:rPr>
              <a:t>tính</a:t>
            </a:r>
            <a:r>
              <a:rPr lang="en-US" sz="2600" dirty="0">
                <a:solidFill>
                  <a:srgbClr val="002060"/>
                </a:solidFill>
                <a:latin typeface="Times New Roman" pitchFamily="18" charset="0"/>
                <a:ea typeface="Tahoma" panose="020B0604030504040204" pitchFamily="34" charset="0"/>
                <a:cs typeface="Times New Roman" pitchFamily="18" charset="0"/>
              </a:rPr>
              <a:t> bay </a:t>
            </a:r>
            <a:r>
              <a:rPr lang="en-US" sz="2600" dirty="0" err="1">
                <a:solidFill>
                  <a:srgbClr val="002060"/>
                </a:solidFill>
                <a:latin typeface="Times New Roman" pitchFamily="18" charset="0"/>
                <a:ea typeface="Tahoma" panose="020B0604030504040204" pitchFamily="34" charset="0"/>
                <a:cs typeface="Times New Roman" pitchFamily="18" charset="0"/>
              </a:rPr>
              <a:t>hơi</a:t>
            </a:r>
            <a:r>
              <a:rPr lang="en-US" sz="2600" dirty="0">
                <a:solidFill>
                  <a:srgbClr val="002060"/>
                </a:solidFill>
                <a:latin typeface="Times New Roman" pitchFamily="18" charset="0"/>
                <a:ea typeface="Tahoma" panose="020B0604030504040204" pitchFamily="34" charset="0"/>
                <a:cs typeface="Times New Roman" pitchFamily="18" charset="0"/>
              </a:rPr>
              <a:t>).</a:t>
            </a:r>
          </a:p>
        </p:txBody>
      </p:sp>
      <p:pic>
        <p:nvPicPr>
          <p:cNvPr id="10" name="Picture 9"/>
          <p:cNvPicPr>
            <a:picLocks noChangeAspect="1"/>
          </p:cNvPicPr>
          <p:nvPr/>
        </p:nvPicPr>
        <p:blipFill>
          <a:blip r:embed="rId2"/>
          <a:stretch>
            <a:fillRect/>
          </a:stretch>
        </p:blipFill>
        <p:spPr>
          <a:xfrm>
            <a:off x="8374962" y="838048"/>
            <a:ext cx="3488266" cy="3989342"/>
          </a:xfrm>
          <a:prstGeom prst="rect">
            <a:avLst/>
          </a:prstGeom>
        </p:spPr>
      </p:pic>
    </p:spTree>
    <p:extLst>
      <p:ext uri="{BB962C8B-B14F-4D97-AF65-F5344CB8AC3E}">
        <p14:creationId xmlns:p14="http://schemas.microsoft.com/office/powerpoint/2010/main" val="56428930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par>
                                <p:cTn id="8" presetID="16" presetClass="entr" presetSubtype="21"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arn(inVertical)">
                                      <p:cBhvr>
                                        <p:cTn id="1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3"/>
          <p:cNvSpPr/>
          <p:nvPr/>
        </p:nvSpPr>
        <p:spPr>
          <a:xfrm>
            <a:off x="0" y="0"/>
            <a:ext cx="12192000" cy="6858000"/>
          </a:xfrm>
          <a:prstGeom prst="rect">
            <a:avLst/>
          </a:prstGeom>
          <a:solidFill>
            <a:srgbClr val="E5F7F5">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itchFamily="18" charset="0"/>
              <a:cs typeface="Times New Roman" pitchFamily="18" charset="0"/>
            </a:endParaRPr>
          </a:p>
        </p:txBody>
      </p:sp>
      <p:sp>
        <p:nvSpPr>
          <p:cNvPr id="8" name="TextBox 7"/>
          <p:cNvSpPr txBox="1"/>
          <p:nvPr/>
        </p:nvSpPr>
        <p:spPr>
          <a:xfrm>
            <a:off x="378926" y="987685"/>
            <a:ext cx="4517539" cy="584775"/>
          </a:xfrm>
          <a:prstGeom prst="rect">
            <a:avLst/>
          </a:prstGeom>
          <a:noFill/>
        </p:spPr>
        <p:txBody>
          <a:bodyPr wrap="square" rtlCol="0">
            <a:spAutoFit/>
          </a:bodyPr>
          <a:lstStyle/>
          <a:p>
            <a:r>
              <a:rPr lang="en-US" sz="3200" dirty="0" smtClean="0">
                <a:solidFill>
                  <a:srgbClr val="FF0000"/>
                </a:solidFill>
                <a:latin typeface="Times New Roman" pitchFamily="18" charset="0"/>
                <a:ea typeface="Tahoma" panose="020B0604030504040204" pitchFamily="34" charset="0"/>
                <a:cs typeface="Times New Roman" pitchFamily="18" charset="0"/>
              </a:rPr>
              <a:t>2. </a:t>
            </a:r>
            <a:r>
              <a:rPr lang="en-US" sz="3200" dirty="0" err="1" smtClean="0">
                <a:solidFill>
                  <a:srgbClr val="FF0000"/>
                </a:solidFill>
                <a:latin typeface="Times New Roman" pitchFamily="18" charset="0"/>
                <a:ea typeface="Tahoma" panose="020B0604030504040204" pitchFamily="34" charset="0"/>
                <a:cs typeface="Times New Roman" pitchFamily="18" charset="0"/>
              </a:rPr>
              <a:t>Cô</a:t>
            </a:r>
            <a:r>
              <a:rPr lang="en-US" sz="3200" dirty="0" smtClean="0">
                <a:solidFill>
                  <a:srgbClr val="FF0000"/>
                </a:solidFill>
                <a:latin typeface="Times New Roman" pitchFamily="18" charset="0"/>
                <a:ea typeface="Tahoma" panose="020B0604030504040204" pitchFamily="34" charset="0"/>
                <a:cs typeface="Times New Roman" pitchFamily="18" charset="0"/>
              </a:rPr>
              <a:t> </a:t>
            </a:r>
            <a:r>
              <a:rPr lang="en-US" sz="3200" dirty="0" err="1" smtClean="0">
                <a:solidFill>
                  <a:srgbClr val="FF0000"/>
                </a:solidFill>
                <a:latin typeface="Times New Roman" pitchFamily="18" charset="0"/>
                <a:ea typeface="Tahoma" panose="020B0604030504040204" pitchFamily="34" charset="0"/>
                <a:cs typeface="Times New Roman" pitchFamily="18" charset="0"/>
              </a:rPr>
              <a:t>cạn</a:t>
            </a:r>
            <a:endParaRPr lang="en-US" sz="3200" dirty="0">
              <a:solidFill>
                <a:srgbClr val="FF0000"/>
              </a:solidFill>
              <a:latin typeface="Times New Roman" pitchFamily="18" charset="0"/>
              <a:ea typeface="Tahoma" panose="020B0604030504040204" pitchFamily="34" charset="0"/>
              <a:cs typeface="Times New Roman" pitchFamily="18" charset="0"/>
            </a:endParaRPr>
          </a:p>
        </p:txBody>
      </p:sp>
      <p:sp>
        <p:nvSpPr>
          <p:cNvPr id="11" name="Rectangle 10"/>
          <p:cNvSpPr/>
          <p:nvPr/>
        </p:nvSpPr>
        <p:spPr>
          <a:xfrm>
            <a:off x="173974" y="187701"/>
            <a:ext cx="5922026" cy="525252"/>
          </a:xfrm>
          <a:prstGeom prst="rect">
            <a:avLst/>
          </a:prstGeom>
          <a:solidFill>
            <a:srgbClr val="92D050"/>
          </a:solidFill>
          <a:ln>
            <a:solidFill>
              <a:srgbClr val="92D05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latin typeface="Times New Roman" pitchFamily="18" charset="0"/>
                <a:ea typeface="Tahoma" panose="020B0604030504040204" pitchFamily="34" charset="0"/>
                <a:cs typeface="Times New Roman" pitchFamily="18" charset="0"/>
              </a:rPr>
              <a:t>II. </a:t>
            </a:r>
            <a:r>
              <a:rPr lang="en-US" sz="3200" b="1" dirty="0" err="1" smtClean="0">
                <a:latin typeface="Times New Roman" pitchFamily="18" charset="0"/>
                <a:ea typeface="Tahoma" panose="020B0604030504040204" pitchFamily="34" charset="0"/>
                <a:cs typeface="Times New Roman" pitchFamily="18" charset="0"/>
              </a:rPr>
              <a:t>Một</a:t>
            </a:r>
            <a:r>
              <a:rPr lang="en-US" sz="3200" b="1" dirty="0" smtClean="0">
                <a:latin typeface="Times New Roman" pitchFamily="18" charset="0"/>
                <a:ea typeface="Tahoma" panose="020B0604030504040204" pitchFamily="34" charset="0"/>
                <a:cs typeface="Times New Roman" pitchFamily="18" charset="0"/>
              </a:rPr>
              <a:t> </a:t>
            </a:r>
            <a:r>
              <a:rPr lang="en-US" sz="3200" b="1" dirty="0" err="1" smtClean="0">
                <a:latin typeface="Times New Roman" pitchFamily="18" charset="0"/>
                <a:ea typeface="Tahoma" panose="020B0604030504040204" pitchFamily="34" charset="0"/>
                <a:cs typeface="Times New Roman" pitchFamily="18" charset="0"/>
              </a:rPr>
              <a:t>số</a:t>
            </a:r>
            <a:r>
              <a:rPr lang="en-US" sz="3200" b="1" dirty="0" smtClean="0">
                <a:latin typeface="Times New Roman" pitchFamily="18" charset="0"/>
                <a:ea typeface="Tahoma" panose="020B0604030504040204" pitchFamily="34" charset="0"/>
                <a:cs typeface="Times New Roman" pitchFamily="18" charset="0"/>
              </a:rPr>
              <a:t> </a:t>
            </a:r>
            <a:r>
              <a:rPr lang="en-US" sz="3200" b="1" dirty="0" err="1" smtClean="0">
                <a:latin typeface="Times New Roman" pitchFamily="18" charset="0"/>
                <a:ea typeface="Tahoma" panose="020B0604030504040204" pitchFamily="34" charset="0"/>
                <a:cs typeface="Times New Roman" pitchFamily="18" charset="0"/>
              </a:rPr>
              <a:t>cách</a:t>
            </a:r>
            <a:r>
              <a:rPr lang="en-US" sz="3200" b="1" dirty="0" smtClean="0">
                <a:latin typeface="Times New Roman" pitchFamily="18" charset="0"/>
                <a:ea typeface="Tahoma" panose="020B0604030504040204" pitchFamily="34" charset="0"/>
                <a:cs typeface="Times New Roman" pitchFamily="18" charset="0"/>
              </a:rPr>
              <a:t> </a:t>
            </a:r>
            <a:r>
              <a:rPr lang="en-US" sz="3200" b="1" dirty="0" err="1" smtClean="0">
                <a:latin typeface="Times New Roman" pitchFamily="18" charset="0"/>
                <a:ea typeface="Tahoma" panose="020B0604030504040204" pitchFamily="34" charset="0"/>
                <a:cs typeface="Times New Roman" pitchFamily="18" charset="0"/>
              </a:rPr>
              <a:t>tách</a:t>
            </a:r>
            <a:r>
              <a:rPr lang="en-US" sz="3200" b="1" dirty="0" smtClean="0">
                <a:latin typeface="Times New Roman" pitchFamily="18" charset="0"/>
                <a:ea typeface="Tahoma" panose="020B0604030504040204" pitchFamily="34" charset="0"/>
                <a:cs typeface="Times New Roman" pitchFamily="18" charset="0"/>
              </a:rPr>
              <a:t> </a:t>
            </a:r>
            <a:r>
              <a:rPr lang="en-US" sz="3200" b="1" dirty="0" err="1" smtClean="0">
                <a:latin typeface="Times New Roman" pitchFamily="18" charset="0"/>
                <a:ea typeface="Tahoma" panose="020B0604030504040204" pitchFamily="34" charset="0"/>
                <a:cs typeface="Times New Roman" pitchFamily="18" charset="0"/>
              </a:rPr>
              <a:t>chất</a:t>
            </a:r>
            <a:endParaRPr lang="en-US" sz="3200" b="1" dirty="0">
              <a:latin typeface="Times New Roman" pitchFamily="18" charset="0"/>
              <a:ea typeface="Tahoma" panose="020B0604030504040204" pitchFamily="34" charset="0"/>
              <a:cs typeface="Times New Roman" pitchFamily="18" charset="0"/>
            </a:endParaRPr>
          </a:p>
        </p:txBody>
      </p:sp>
      <p:sp>
        <p:nvSpPr>
          <p:cNvPr id="12" name="TextBox 11"/>
          <p:cNvSpPr txBox="1"/>
          <p:nvPr/>
        </p:nvSpPr>
        <p:spPr>
          <a:xfrm>
            <a:off x="869993" y="3650571"/>
            <a:ext cx="4633340" cy="738664"/>
          </a:xfrm>
          <a:prstGeom prst="rect">
            <a:avLst/>
          </a:prstGeom>
          <a:noFill/>
        </p:spPr>
        <p:txBody>
          <a:bodyPr wrap="square" rtlCol="0">
            <a:spAutoFit/>
          </a:bodyPr>
          <a:lstStyle/>
          <a:p>
            <a:pPr>
              <a:lnSpc>
                <a:spcPct val="150000"/>
              </a:lnSpc>
            </a:pPr>
            <a:r>
              <a:rPr lang="en-US" sz="2800" dirty="0" err="1" smtClean="0">
                <a:latin typeface="Times New Roman" pitchFamily="18" charset="0"/>
                <a:ea typeface="Tahoma" panose="020B0604030504040204" pitchFamily="34" charset="0"/>
                <a:cs typeface="Times New Roman" pitchFamily="18" charset="0"/>
              </a:rPr>
              <a:t>Để</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cô</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cạn</a:t>
            </a:r>
            <a:r>
              <a:rPr lang="en-US" sz="2800" dirty="0" smtClean="0">
                <a:latin typeface="Times New Roman" pitchFamily="18" charset="0"/>
                <a:ea typeface="Tahoma" panose="020B0604030504040204" pitchFamily="34" charset="0"/>
                <a:cs typeface="Times New Roman" pitchFamily="18" charset="0"/>
              </a:rPr>
              <a:t> dung </a:t>
            </a:r>
            <a:r>
              <a:rPr lang="en-US" sz="2800" dirty="0" err="1" smtClean="0">
                <a:latin typeface="Times New Roman" pitchFamily="18" charset="0"/>
                <a:ea typeface="Tahoma" panose="020B0604030504040204" pitchFamily="34" charset="0"/>
                <a:cs typeface="Times New Roman" pitchFamily="18" charset="0"/>
              </a:rPr>
              <a:t>dịch</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nhanh</a:t>
            </a:r>
            <a:endParaRPr lang="en-US" sz="2800" dirty="0">
              <a:latin typeface="Times New Roman" pitchFamily="18" charset="0"/>
              <a:ea typeface="Tahoma" panose="020B0604030504040204" pitchFamily="34" charset="0"/>
              <a:cs typeface="Times New Roman" pitchFamily="18" charset="0"/>
            </a:endParaRPr>
          </a:p>
        </p:txBody>
      </p:sp>
      <p:sp>
        <p:nvSpPr>
          <p:cNvPr id="13" name="TextBox 12"/>
          <p:cNvSpPr txBox="1"/>
          <p:nvPr/>
        </p:nvSpPr>
        <p:spPr>
          <a:xfrm>
            <a:off x="6373325" y="2368903"/>
            <a:ext cx="5496941" cy="738664"/>
          </a:xfrm>
          <a:prstGeom prst="rect">
            <a:avLst/>
          </a:prstGeom>
          <a:noFill/>
        </p:spPr>
        <p:txBody>
          <a:bodyPr wrap="square" rtlCol="0">
            <a:spAutoFit/>
          </a:bodyPr>
          <a:lstStyle/>
          <a:p>
            <a:pPr>
              <a:lnSpc>
                <a:spcPct val="150000"/>
              </a:lnSpc>
            </a:pPr>
            <a:r>
              <a:rPr lang="en-US" sz="2800" dirty="0" err="1" smtClean="0">
                <a:latin typeface="Times New Roman" pitchFamily="18" charset="0"/>
                <a:ea typeface="Tahoma" panose="020B0604030504040204" pitchFamily="34" charset="0"/>
                <a:cs typeface="Times New Roman" pitchFamily="18" charset="0"/>
              </a:rPr>
              <a:t>Tăng</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nhiệt</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độ</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đun</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sôi</a:t>
            </a:r>
            <a:r>
              <a:rPr lang="en-US" sz="2800" dirty="0" smtClean="0">
                <a:latin typeface="Times New Roman" pitchFamily="18" charset="0"/>
                <a:ea typeface="Tahoma" panose="020B0604030504040204" pitchFamily="34" charset="0"/>
                <a:cs typeface="Times New Roman" pitchFamily="18" charset="0"/>
              </a:rPr>
              <a:t>)</a:t>
            </a:r>
            <a:endParaRPr lang="en-US" sz="2800" dirty="0">
              <a:latin typeface="Times New Roman" pitchFamily="18" charset="0"/>
              <a:ea typeface="Tahoma" panose="020B0604030504040204" pitchFamily="34" charset="0"/>
              <a:cs typeface="Times New Roman" pitchFamily="18" charset="0"/>
            </a:endParaRPr>
          </a:p>
        </p:txBody>
      </p:sp>
      <p:sp>
        <p:nvSpPr>
          <p:cNvPr id="14" name="TextBox 13"/>
          <p:cNvSpPr txBox="1"/>
          <p:nvPr/>
        </p:nvSpPr>
        <p:spPr>
          <a:xfrm>
            <a:off x="6373325" y="3738416"/>
            <a:ext cx="5378406" cy="738664"/>
          </a:xfrm>
          <a:prstGeom prst="rect">
            <a:avLst/>
          </a:prstGeom>
          <a:noFill/>
        </p:spPr>
        <p:txBody>
          <a:bodyPr wrap="square" rtlCol="0">
            <a:spAutoFit/>
          </a:bodyPr>
          <a:lstStyle/>
          <a:p>
            <a:pPr>
              <a:lnSpc>
                <a:spcPct val="150000"/>
              </a:lnSpc>
            </a:pPr>
            <a:r>
              <a:rPr lang="en-US" sz="2800" dirty="0" err="1" smtClean="0">
                <a:latin typeface="Times New Roman" pitchFamily="18" charset="0"/>
                <a:ea typeface="Tahoma" panose="020B0604030504040204" pitchFamily="34" charset="0"/>
                <a:cs typeface="Times New Roman" pitchFamily="18" charset="0"/>
              </a:rPr>
              <a:t>Thổi</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khí</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trên</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mặt</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thoáng</a:t>
            </a:r>
            <a:endParaRPr lang="en-US" sz="2800" dirty="0">
              <a:latin typeface="Times New Roman" pitchFamily="18" charset="0"/>
              <a:ea typeface="Tahoma" panose="020B0604030504040204" pitchFamily="34" charset="0"/>
              <a:cs typeface="Times New Roman" pitchFamily="18" charset="0"/>
            </a:endParaRPr>
          </a:p>
        </p:txBody>
      </p:sp>
      <p:sp>
        <p:nvSpPr>
          <p:cNvPr id="15" name="TextBox 14"/>
          <p:cNvSpPr txBox="1"/>
          <p:nvPr/>
        </p:nvSpPr>
        <p:spPr>
          <a:xfrm>
            <a:off x="6373325" y="5030314"/>
            <a:ext cx="5378406" cy="738664"/>
          </a:xfrm>
          <a:prstGeom prst="rect">
            <a:avLst/>
          </a:prstGeom>
          <a:noFill/>
        </p:spPr>
        <p:txBody>
          <a:bodyPr wrap="square" rtlCol="0">
            <a:spAutoFit/>
          </a:bodyPr>
          <a:lstStyle/>
          <a:p>
            <a:pPr>
              <a:lnSpc>
                <a:spcPct val="150000"/>
              </a:lnSpc>
            </a:pPr>
            <a:r>
              <a:rPr lang="en-US" sz="2800" dirty="0" err="1" smtClean="0">
                <a:latin typeface="Times New Roman" pitchFamily="18" charset="0"/>
                <a:ea typeface="Tahoma" panose="020B0604030504040204" pitchFamily="34" charset="0"/>
                <a:cs typeface="Times New Roman" pitchFamily="18" charset="0"/>
              </a:rPr>
              <a:t>Tăng</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diện</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tích</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mặt</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thoáng</a:t>
            </a:r>
            <a:endParaRPr lang="en-US" sz="2800" dirty="0">
              <a:latin typeface="Times New Roman" pitchFamily="18" charset="0"/>
              <a:ea typeface="Tahoma" panose="020B0604030504040204" pitchFamily="34" charset="0"/>
              <a:cs typeface="Times New Roman" pitchFamily="18" charset="0"/>
            </a:endParaRPr>
          </a:p>
        </p:txBody>
      </p:sp>
      <p:sp>
        <p:nvSpPr>
          <p:cNvPr id="16" name="Right Arrow 15"/>
          <p:cNvSpPr/>
          <p:nvPr/>
        </p:nvSpPr>
        <p:spPr>
          <a:xfrm>
            <a:off x="5503333" y="3911600"/>
            <a:ext cx="677334" cy="355600"/>
          </a:xfrm>
          <a:prstGeom prst="rightArrow">
            <a:avLst/>
          </a:prstGeom>
          <a:solidFill>
            <a:srgbClr val="FF9524"/>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itchFamily="18" charset="0"/>
              <a:cs typeface="Times New Roman" pitchFamily="18" charset="0"/>
            </a:endParaRPr>
          </a:p>
        </p:txBody>
      </p:sp>
      <p:sp>
        <p:nvSpPr>
          <p:cNvPr id="17" name="Right Arrow 16"/>
          <p:cNvSpPr/>
          <p:nvPr/>
        </p:nvSpPr>
        <p:spPr>
          <a:xfrm rot="2271571">
            <a:off x="5503333" y="4650264"/>
            <a:ext cx="677334" cy="355600"/>
          </a:xfrm>
          <a:prstGeom prst="rightArrow">
            <a:avLst/>
          </a:prstGeom>
          <a:solidFill>
            <a:srgbClr val="FF9524"/>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itchFamily="18" charset="0"/>
              <a:cs typeface="Times New Roman" pitchFamily="18" charset="0"/>
            </a:endParaRPr>
          </a:p>
        </p:txBody>
      </p:sp>
      <p:sp>
        <p:nvSpPr>
          <p:cNvPr id="18" name="Right Arrow 17"/>
          <p:cNvSpPr/>
          <p:nvPr/>
        </p:nvSpPr>
        <p:spPr>
          <a:xfrm rot="19471046">
            <a:off x="5465495" y="3208458"/>
            <a:ext cx="677334" cy="355600"/>
          </a:xfrm>
          <a:prstGeom prst="rightArrow">
            <a:avLst/>
          </a:prstGeom>
          <a:solidFill>
            <a:srgbClr val="FF9524"/>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itchFamily="18" charset="0"/>
              <a:cs typeface="Times New Roman" pitchFamily="18" charset="0"/>
            </a:endParaRPr>
          </a:p>
        </p:txBody>
      </p:sp>
    </p:spTree>
    <p:extLst>
      <p:ext uri="{BB962C8B-B14F-4D97-AF65-F5344CB8AC3E}">
        <p14:creationId xmlns:p14="http://schemas.microsoft.com/office/powerpoint/2010/main" val="120460871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barn(inVertical)">
                                      <p:cBhvr>
                                        <p:cTn id="15" dur="500"/>
                                        <p:tgtEl>
                                          <p:spTgt spid="16"/>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barn(inVertical)">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barn(inVertical)">
                                      <p:cBhvr>
                                        <p:cTn id="23" dur="500"/>
                                        <p:tgtEl>
                                          <p:spTgt spid="17"/>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barn(inVertical)">
                                      <p:cBhvr>
                                        <p:cTn id="2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6" grpId="0" animBg="1"/>
      <p:bldP spid="17" grpId="0" animBg="1"/>
      <p:bldP spid="18"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3"/>
          <p:cNvSpPr/>
          <p:nvPr/>
        </p:nvSpPr>
        <p:spPr>
          <a:xfrm>
            <a:off x="0" y="0"/>
            <a:ext cx="12192000" cy="6858000"/>
          </a:xfrm>
          <a:prstGeom prst="rect">
            <a:avLst/>
          </a:prstGeom>
          <a:solidFill>
            <a:srgbClr val="E5F7F5">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Picture 2"/>
          <p:cNvPicPr>
            <a:picLocks noChangeAspect="1"/>
          </p:cNvPicPr>
          <p:nvPr/>
        </p:nvPicPr>
        <p:blipFill rotWithShape="1">
          <a:blip r:embed="rId2"/>
          <a:srcRect t="2515"/>
          <a:stretch/>
        </p:blipFill>
        <p:spPr>
          <a:xfrm>
            <a:off x="1544713" y="1191757"/>
            <a:ext cx="4773776" cy="4026918"/>
          </a:xfrm>
          <a:prstGeom prst="rect">
            <a:avLst/>
          </a:prstGeom>
        </p:spPr>
      </p:pic>
      <p:sp>
        <p:nvSpPr>
          <p:cNvPr id="4" name="TextBox 3"/>
          <p:cNvSpPr txBox="1"/>
          <p:nvPr/>
        </p:nvSpPr>
        <p:spPr>
          <a:xfrm>
            <a:off x="6894222" y="2166861"/>
            <a:ext cx="3571161" cy="1307537"/>
          </a:xfrm>
          <a:prstGeom prst="rect">
            <a:avLst/>
          </a:prstGeom>
          <a:noFill/>
        </p:spPr>
        <p:txBody>
          <a:bodyPr wrap="square" rtlCol="0">
            <a:spAutoFit/>
          </a:bodyPr>
          <a:lstStyle/>
          <a:p>
            <a:pPr algn="ctr">
              <a:lnSpc>
                <a:spcPct val="150000"/>
              </a:lnSpc>
            </a:pPr>
            <a:r>
              <a:rPr lang="en-US" sz="2800" dirty="0" err="1" smtClean="0">
                <a:latin typeface="Times New Roman" pitchFamily="18" charset="0"/>
                <a:ea typeface="Tahoma" panose="020B0604030504040204" pitchFamily="34" charset="0"/>
                <a:cs typeface="Times New Roman" pitchFamily="18" charset="0"/>
              </a:rPr>
              <a:t>Làm</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thế</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nào</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để</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tách</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solidFill>
                  <a:srgbClr val="FF0000"/>
                </a:solidFill>
                <a:latin typeface="Times New Roman" pitchFamily="18" charset="0"/>
                <a:ea typeface="Tahoma" panose="020B0604030504040204" pitchFamily="34" charset="0"/>
                <a:cs typeface="Times New Roman" pitchFamily="18" charset="0"/>
              </a:rPr>
              <a:t>cát</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và</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solidFill>
                  <a:srgbClr val="FF0000"/>
                </a:solidFill>
                <a:latin typeface="Times New Roman" pitchFamily="18" charset="0"/>
                <a:ea typeface="Tahoma" panose="020B0604030504040204" pitchFamily="34" charset="0"/>
                <a:cs typeface="Times New Roman" pitchFamily="18" charset="0"/>
              </a:rPr>
              <a:t>muối</a:t>
            </a:r>
            <a:r>
              <a:rPr lang="en-US" sz="2800" dirty="0" smtClean="0">
                <a:solidFill>
                  <a:srgbClr val="FF0000"/>
                </a:solidFill>
                <a:latin typeface="Times New Roman" pitchFamily="18" charset="0"/>
                <a:ea typeface="Tahoma" panose="020B0604030504040204" pitchFamily="34" charset="0"/>
                <a:cs typeface="Times New Roman" pitchFamily="18" charset="0"/>
              </a:rPr>
              <a:t> </a:t>
            </a:r>
            <a:r>
              <a:rPr lang="en-US" sz="2800" dirty="0" err="1" smtClean="0">
                <a:solidFill>
                  <a:srgbClr val="FF0000"/>
                </a:solidFill>
                <a:latin typeface="Times New Roman" pitchFamily="18" charset="0"/>
                <a:ea typeface="Tahoma" panose="020B0604030504040204" pitchFamily="34" charset="0"/>
                <a:cs typeface="Times New Roman" pitchFamily="18" charset="0"/>
              </a:rPr>
              <a:t>ăn</a:t>
            </a:r>
            <a:r>
              <a:rPr lang="en-US" sz="2800" dirty="0" smtClean="0">
                <a:latin typeface="Times New Roman" pitchFamily="18" charset="0"/>
                <a:ea typeface="Tahoma" panose="020B0604030504040204" pitchFamily="34" charset="0"/>
                <a:cs typeface="Times New Roman" pitchFamily="18" charset="0"/>
              </a:rPr>
              <a:t>?</a:t>
            </a:r>
            <a:endParaRPr lang="en-US" sz="2800" dirty="0">
              <a:latin typeface="Times New Roman" pitchFamily="18" charset="0"/>
              <a:ea typeface="Tahoma" panose="020B0604030504040204" pitchFamily="34" charset="0"/>
              <a:cs typeface="Times New Roman" pitchFamily="18" charset="0"/>
            </a:endParaRPr>
          </a:p>
        </p:txBody>
      </p:sp>
    </p:spTree>
    <p:extLst>
      <p:ext uri="{BB962C8B-B14F-4D97-AF65-F5344CB8AC3E}">
        <p14:creationId xmlns:p14="http://schemas.microsoft.com/office/powerpoint/2010/main" val="356335124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3"/>
          <p:cNvSpPr/>
          <p:nvPr/>
        </p:nvSpPr>
        <p:spPr>
          <a:xfrm>
            <a:off x="0" y="0"/>
            <a:ext cx="12192000" cy="6858000"/>
          </a:xfrm>
          <a:prstGeom prst="rect">
            <a:avLst/>
          </a:prstGeom>
          <a:solidFill>
            <a:srgbClr val="E5F7F5">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itchFamily="18" charset="0"/>
              <a:cs typeface="Times New Roman" pitchFamily="18" charset="0"/>
            </a:endParaRPr>
          </a:p>
        </p:txBody>
      </p:sp>
      <p:sp>
        <p:nvSpPr>
          <p:cNvPr id="3" name="TextBox 2"/>
          <p:cNvSpPr txBox="1"/>
          <p:nvPr/>
        </p:nvSpPr>
        <p:spPr>
          <a:xfrm>
            <a:off x="313085" y="2867724"/>
            <a:ext cx="3571161" cy="738664"/>
          </a:xfrm>
          <a:prstGeom prst="rect">
            <a:avLst/>
          </a:prstGeom>
          <a:noFill/>
        </p:spPr>
        <p:txBody>
          <a:bodyPr wrap="square" rtlCol="0">
            <a:spAutoFit/>
          </a:bodyPr>
          <a:lstStyle/>
          <a:p>
            <a:pPr algn="ctr">
              <a:lnSpc>
                <a:spcPct val="150000"/>
              </a:lnSpc>
            </a:pPr>
            <a:r>
              <a:rPr lang="en-US" sz="2800" dirty="0" smtClean="0">
                <a:latin typeface="Times New Roman" pitchFamily="18" charset="0"/>
                <a:ea typeface="Tahoma" panose="020B0604030504040204" pitchFamily="34" charset="0"/>
                <a:cs typeface="Times New Roman" pitchFamily="18" charset="0"/>
              </a:rPr>
              <a:t>Tan </a:t>
            </a:r>
            <a:r>
              <a:rPr lang="en-US" sz="2800" dirty="0" err="1" smtClean="0">
                <a:latin typeface="Times New Roman" pitchFamily="18" charset="0"/>
                <a:ea typeface="Tahoma" panose="020B0604030504040204" pitchFamily="34" charset="0"/>
                <a:cs typeface="Times New Roman" pitchFamily="18" charset="0"/>
              </a:rPr>
              <a:t>được</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trong</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nước</a:t>
            </a:r>
            <a:endParaRPr lang="en-US" sz="2800" dirty="0">
              <a:latin typeface="Times New Roman" pitchFamily="18" charset="0"/>
              <a:ea typeface="Tahoma" panose="020B0604030504040204" pitchFamily="34" charset="0"/>
              <a:cs typeface="Times New Roman" pitchFamily="18" charset="0"/>
            </a:endParaRPr>
          </a:p>
        </p:txBody>
      </p:sp>
      <p:pic>
        <p:nvPicPr>
          <p:cNvPr id="4" name="Picture 3"/>
          <p:cNvPicPr>
            <a:picLocks noChangeAspect="1"/>
          </p:cNvPicPr>
          <p:nvPr/>
        </p:nvPicPr>
        <p:blipFill>
          <a:blip r:embed="rId2"/>
          <a:stretch>
            <a:fillRect/>
          </a:stretch>
        </p:blipFill>
        <p:spPr>
          <a:xfrm>
            <a:off x="378926" y="1077898"/>
            <a:ext cx="2988546" cy="1865335"/>
          </a:xfrm>
          <a:prstGeom prst="rect">
            <a:avLst/>
          </a:prstGeom>
        </p:spPr>
      </p:pic>
      <p:pic>
        <p:nvPicPr>
          <p:cNvPr id="5" name="Picture 4"/>
          <p:cNvPicPr>
            <a:picLocks noChangeAspect="1"/>
          </p:cNvPicPr>
          <p:nvPr/>
        </p:nvPicPr>
        <p:blipFill>
          <a:blip r:embed="rId3"/>
          <a:stretch>
            <a:fillRect/>
          </a:stretch>
        </p:blipFill>
        <p:spPr>
          <a:xfrm>
            <a:off x="5050217" y="927131"/>
            <a:ext cx="3317786" cy="1940593"/>
          </a:xfrm>
          <a:prstGeom prst="rect">
            <a:avLst/>
          </a:prstGeom>
        </p:spPr>
      </p:pic>
      <p:sp>
        <p:nvSpPr>
          <p:cNvPr id="6" name="TextBox 5"/>
          <p:cNvSpPr txBox="1"/>
          <p:nvPr/>
        </p:nvSpPr>
        <p:spPr>
          <a:xfrm>
            <a:off x="4346767" y="2867724"/>
            <a:ext cx="4593004" cy="738664"/>
          </a:xfrm>
          <a:prstGeom prst="rect">
            <a:avLst/>
          </a:prstGeom>
          <a:noFill/>
        </p:spPr>
        <p:txBody>
          <a:bodyPr wrap="square" rtlCol="0">
            <a:spAutoFit/>
          </a:bodyPr>
          <a:lstStyle/>
          <a:p>
            <a:pPr algn="ctr">
              <a:lnSpc>
                <a:spcPct val="150000"/>
              </a:lnSpc>
            </a:pPr>
            <a:r>
              <a:rPr lang="en-US" sz="2800" dirty="0" err="1" smtClean="0">
                <a:latin typeface="Times New Roman" pitchFamily="18" charset="0"/>
                <a:ea typeface="Tahoma" panose="020B0604030504040204" pitchFamily="34" charset="0"/>
                <a:cs typeface="Times New Roman" pitchFamily="18" charset="0"/>
              </a:rPr>
              <a:t>Không</a:t>
            </a:r>
            <a:r>
              <a:rPr lang="en-US" sz="2800" dirty="0" smtClean="0">
                <a:latin typeface="Times New Roman" pitchFamily="18" charset="0"/>
                <a:ea typeface="Tahoma" panose="020B0604030504040204" pitchFamily="34" charset="0"/>
                <a:cs typeface="Times New Roman" pitchFamily="18" charset="0"/>
              </a:rPr>
              <a:t> tan </a:t>
            </a:r>
            <a:r>
              <a:rPr lang="en-US" sz="2800" dirty="0" err="1" smtClean="0">
                <a:latin typeface="Times New Roman" pitchFamily="18" charset="0"/>
                <a:ea typeface="Tahoma" panose="020B0604030504040204" pitchFamily="34" charset="0"/>
                <a:cs typeface="Times New Roman" pitchFamily="18" charset="0"/>
              </a:rPr>
              <a:t>được</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trong</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nước</a:t>
            </a:r>
            <a:endParaRPr lang="en-US" sz="2800" dirty="0">
              <a:latin typeface="Times New Roman" pitchFamily="18" charset="0"/>
              <a:ea typeface="Tahoma" panose="020B0604030504040204" pitchFamily="34" charset="0"/>
              <a:cs typeface="Times New Roman" pitchFamily="18" charset="0"/>
            </a:endParaRPr>
          </a:p>
        </p:txBody>
      </p:sp>
      <p:sp>
        <p:nvSpPr>
          <p:cNvPr id="7" name="TextBox 6"/>
          <p:cNvSpPr txBox="1"/>
          <p:nvPr/>
        </p:nvSpPr>
        <p:spPr>
          <a:xfrm>
            <a:off x="313085" y="3994395"/>
            <a:ext cx="3571161" cy="1384995"/>
          </a:xfrm>
          <a:prstGeom prst="rect">
            <a:avLst/>
          </a:prstGeom>
          <a:noFill/>
        </p:spPr>
        <p:txBody>
          <a:bodyPr wrap="square" rtlCol="0">
            <a:spAutoFit/>
          </a:bodyPr>
          <a:lstStyle/>
          <a:p>
            <a:pPr algn="ctr">
              <a:lnSpc>
                <a:spcPct val="150000"/>
              </a:lnSpc>
            </a:pPr>
            <a:r>
              <a:rPr lang="en-US" sz="2800" dirty="0" err="1" smtClean="0">
                <a:latin typeface="Times New Roman" pitchFamily="18" charset="0"/>
                <a:ea typeface="Tahoma" panose="020B0604030504040204" pitchFamily="34" charset="0"/>
                <a:cs typeface="Times New Roman" pitchFamily="18" charset="0"/>
              </a:rPr>
              <a:t>Tạo</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thành</a:t>
            </a:r>
            <a:r>
              <a:rPr lang="en-US" sz="2800" dirty="0" smtClean="0">
                <a:latin typeface="Times New Roman" pitchFamily="18" charset="0"/>
                <a:ea typeface="Tahoma" panose="020B0604030504040204" pitchFamily="34" charset="0"/>
                <a:cs typeface="Times New Roman" pitchFamily="18" charset="0"/>
              </a:rPr>
              <a:t> dung </a:t>
            </a:r>
            <a:r>
              <a:rPr lang="en-US" sz="2800" dirty="0" err="1" smtClean="0">
                <a:latin typeface="Times New Roman" pitchFamily="18" charset="0"/>
                <a:ea typeface="Tahoma" panose="020B0604030504040204" pitchFamily="34" charset="0"/>
                <a:cs typeface="Times New Roman" pitchFamily="18" charset="0"/>
              </a:rPr>
              <a:t>dịch</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nước</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muối</a:t>
            </a:r>
            <a:endParaRPr lang="en-US" sz="2800" dirty="0">
              <a:latin typeface="Times New Roman" pitchFamily="18" charset="0"/>
              <a:ea typeface="Tahoma" panose="020B0604030504040204" pitchFamily="34" charset="0"/>
              <a:cs typeface="Times New Roman" pitchFamily="18" charset="0"/>
            </a:endParaRPr>
          </a:p>
        </p:txBody>
      </p:sp>
      <p:sp>
        <p:nvSpPr>
          <p:cNvPr id="8" name="TextBox 7"/>
          <p:cNvSpPr txBox="1"/>
          <p:nvPr/>
        </p:nvSpPr>
        <p:spPr>
          <a:xfrm>
            <a:off x="4346767" y="3994395"/>
            <a:ext cx="4593004" cy="738664"/>
          </a:xfrm>
          <a:prstGeom prst="rect">
            <a:avLst/>
          </a:prstGeom>
          <a:noFill/>
        </p:spPr>
        <p:txBody>
          <a:bodyPr wrap="square" rtlCol="0">
            <a:spAutoFit/>
          </a:bodyPr>
          <a:lstStyle/>
          <a:p>
            <a:pPr algn="ctr">
              <a:lnSpc>
                <a:spcPct val="150000"/>
              </a:lnSpc>
            </a:pPr>
            <a:r>
              <a:rPr lang="en-US" sz="2800" dirty="0" err="1" smtClean="0">
                <a:latin typeface="Times New Roman" pitchFamily="18" charset="0"/>
                <a:ea typeface="Tahoma" panose="020B0604030504040204" pitchFamily="34" charset="0"/>
                <a:cs typeface="Times New Roman" pitchFamily="18" charset="0"/>
              </a:rPr>
              <a:t>Lắng</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xuống</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đáy</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cốc</a:t>
            </a:r>
            <a:endParaRPr lang="en-US" sz="2800" dirty="0">
              <a:latin typeface="Times New Roman" pitchFamily="18" charset="0"/>
              <a:ea typeface="Tahoma" panose="020B0604030504040204" pitchFamily="34" charset="0"/>
              <a:cs typeface="Times New Roman" pitchFamily="18" charset="0"/>
            </a:endParaRPr>
          </a:p>
        </p:txBody>
      </p:sp>
      <p:sp>
        <p:nvSpPr>
          <p:cNvPr id="9" name="Down Arrow 8"/>
          <p:cNvSpPr/>
          <p:nvPr/>
        </p:nvSpPr>
        <p:spPr>
          <a:xfrm>
            <a:off x="1819005" y="3606388"/>
            <a:ext cx="401154" cy="599932"/>
          </a:xfrm>
          <a:prstGeom prst="downArrow">
            <a:avLst/>
          </a:prstGeom>
          <a:solidFill>
            <a:srgbClr val="FF0000"/>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itchFamily="18" charset="0"/>
              <a:cs typeface="Times New Roman" pitchFamily="18" charset="0"/>
            </a:endParaRPr>
          </a:p>
        </p:txBody>
      </p:sp>
      <p:sp>
        <p:nvSpPr>
          <p:cNvPr id="10" name="Down Arrow 9"/>
          <p:cNvSpPr/>
          <p:nvPr/>
        </p:nvSpPr>
        <p:spPr>
          <a:xfrm>
            <a:off x="6442692" y="3611418"/>
            <a:ext cx="401154" cy="599932"/>
          </a:xfrm>
          <a:prstGeom prst="downArrow">
            <a:avLst/>
          </a:prstGeom>
          <a:solidFill>
            <a:srgbClr val="FF0000"/>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itchFamily="18" charset="0"/>
              <a:cs typeface="Times New Roman" pitchFamily="18" charset="0"/>
            </a:endParaRPr>
          </a:p>
        </p:txBody>
      </p:sp>
      <p:pic>
        <p:nvPicPr>
          <p:cNvPr id="11" name="Picture 10"/>
          <p:cNvPicPr>
            <a:picLocks noChangeAspect="1"/>
          </p:cNvPicPr>
          <p:nvPr/>
        </p:nvPicPr>
        <p:blipFill>
          <a:blip r:embed="rId4"/>
          <a:stretch>
            <a:fillRect/>
          </a:stretch>
        </p:blipFill>
        <p:spPr>
          <a:xfrm>
            <a:off x="9149740" y="781286"/>
            <a:ext cx="2496693" cy="3863928"/>
          </a:xfrm>
          <a:prstGeom prst="rect">
            <a:avLst/>
          </a:prstGeom>
        </p:spPr>
      </p:pic>
    </p:spTree>
    <p:extLst>
      <p:ext uri="{BB962C8B-B14F-4D97-AF65-F5344CB8AC3E}">
        <p14:creationId xmlns:p14="http://schemas.microsoft.com/office/powerpoint/2010/main" val="261922246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500"/>
                                        <p:tgtEl>
                                          <p:spTgt spid="9"/>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500"/>
                                        <p:tgtEl>
                                          <p:spTgt spid="7"/>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fade">
                                      <p:cBhvr>
                                        <p:cTn id="36" dur="500"/>
                                        <p:tgtEl>
                                          <p:spTgt spid="10"/>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fade">
                                      <p:cBhvr>
                                        <p:cTn id="39" dur="500"/>
                                        <p:tgtEl>
                                          <p:spTgt spid="8"/>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fade">
                                      <p:cBhvr>
                                        <p:cTn id="4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7" grpId="0"/>
      <p:bldP spid="8" grpId="0"/>
      <p:bldP spid="9" grpId="0" animBg="1"/>
      <p:bldP spid="10"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3"/>
          <p:cNvSpPr/>
          <p:nvPr/>
        </p:nvSpPr>
        <p:spPr>
          <a:xfrm>
            <a:off x="0" y="0"/>
            <a:ext cx="12192000" cy="6858000"/>
          </a:xfrm>
          <a:prstGeom prst="rect">
            <a:avLst/>
          </a:prstGeom>
          <a:solidFill>
            <a:srgbClr val="E5F7F5">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itchFamily="18" charset="0"/>
              <a:cs typeface="Times New Roman" pitchFamily="18" charset="0"/>
            </a:endParaRPr>
          </a:p>
        </p:txBody>
      </p:sp>
      <p:sp>
        <p:nvSpPr>
          <p:cNvPr id="3" name="TextBox 2"/>
          <p:cNvSpPr txBox="1"/>
          <p:nvPr/>
        </p:nvSpPr>
        <p:spPr>
          <a:xfrm>
            <a:off x="836127" y="4128296"/>
            <a:ext cx="3571161" cy="1307537"/>
          </a:xfrm>
          <a:prstGeom prst="rect">
            <a:avLst/>
          </a:prstGeom>
          <a:noFill/>
        </p:spPr>
        <p:txBody>
          <a:bodyPr wrap="square" rtlCol="0">
            <a:spAutoFit/>
          </a:bodyPr>
          <a:lstStyle/>
          <a:p>
            <a:pPr algn="ctr">
              <a:lnSpc>
                <a:spcPct val="150000"/>
              </a:lnSpc>
            </a:pPr>
            <a:r>
              <a:rPr lang="en-US" sz="2800" dirty="0" err="1" smtClean="0">
                <a:latin typeface="Times New Roman" pitchFamily="18" charset="0"/>
                <a:ea typeface="Tahoma" panose="020B0604030504040204" pitchFamily="34" charset="0"/>
                <a:cs typeface="Times New Roman" pitchFamily="18" charset="0"/>
              </a:rPr>
              <a:t>Lọc</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để</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tách</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cát</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ra</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thu</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được</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nước</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muối</a:t>
            </a:r>
            <a:endParaRPr lang="en-US" sz="2800" dirty="0">
              <a:latin typeface="Times New Roman" pitchFamily="18" charset="0"/>
              <a:ea typeface="Tahoma" panose="020B0604030504040204" pitchFamily="34" charset="0"/>
              <a:cs typeface="Times New Roman" pitchFamily="18" charset="0"/>
            </a:endParaRPr>
          </a:p>
        </p:txBody>
      </p:sp>
      <p:sp>
        <p:nvSpPr>
          <p:cNvPr id="4" name="TextBox 3"/>
          <p:cNvSpPr txBox="1"/>
          <p:nvPr/>
        </p:nvSpPr>
        <p:spPr>
          <a:xfrm>
            <a:off x="5912084" y="4128296"/>
            <a:ext cx="4593004" cy="1307537"/>
          </a:xfrm>
          <a:prstGeom prst="rect">
            <a:avLst/>
          </a:prstGeom>
          <a:noFill/>
        </p:spPr>
        <p:txBody>
          <a:bodyPr wrap="square" rtlCol="0">
            <a:spAutoFit/>
          </a:bodyPr>
          <a:lstStyle/>
          <a:p>
            <a:pPr algn="ctr">
              <a:lnSpc>
                <a:spcPct val="150000"/>
              </a:lnSpc>
            </a:pPr>
            <a:r>
              <a:rPr lang="en-US" sz="2800" dirty="0" smtClean="0">
                <a:latin typeface="Times New Roman" pitchFamily="18" charset="0"/>
                <a:ea typeface="Tahoma" panose="020B0604030504040204" pitchFamily="34" charset="0"/>
                <a:cs typeface="Times New Roman" pitchFamily="18" charset="0"/>
              </a:rPr>
              <a:t>Thu </a:t>
            </a:r>
            <a:r>
              <a:rPr lang="en-US" sz="2800" dirty="0" err="1" smtClean="0">
                <a:latin typeface="Times New Roman" pitchFamily="18" charset="0"/>
                <a:ea typeface="Tahoma" panose="020B0604030504040204" pitchFamily="34" charset="0"/>
                <a:cs typeface="Times New Roman" pitchFamily="18" charset="0"/>
              </a:rPr>
              <a:t>được</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muối</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dựa</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vào</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phương</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pháp</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cô</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cạn</a:t>
            </a:r>
            <a:endParaRPr lang="en-US" sz="2800" dirty="0">
              <a:latin typeface="Times New Roman" pitchFamily="18" charset="0"/>
              <a:ea typeface="Tahoma" panose="020B0604030504040204" pitchFamily="34" charset="0"/>
              <a:cs typeface="Times New Roman" pitchFamily="18" charset="0"/>
            </a:endParaRPr>
          </a:p>
        </p:txBody>
      </p:sp>
      <p:pic>
        <p:nvPicPr>
          <p:cNvPr id="5" name="Picture 4"/>
          <p:cNvPicPr>
            <a:picLocks noChangeAspect="1"/>
          </p:cNvPicPr>
          <p:nvPr/>
        </p:nvPicPr>
        <p:blipFill>
          <a:blip r:embed="rId2"/>
          <a:stretch>
            <a:fillRect/>
          </a:stretch>
        </p:blipFill>
        <p:spPr>
          <a:xfrm>
            <a:off x="1479247" y="1119042"/>
            <a:ext cx="2613352" cy="3001047"/>
          </a:xfrm>
          <a:prstGeom prst="rect">
            <a:avLst/>
          </a:prstGeom>
        </p:spPr>
      </p:pic>
      <p:pic>
        <p:nvPicPr>
          <p:cNvPr id="6" name="Picture 5"/>
          <p:cNvPicPr>
            <a:picLocks noChangeAspect="1"/>
          </p:cNvPicPr>
          <p:nvPr/>
        </p:nvPicPr>
        <p:blipFill>
          <a:blip r:embed="rId3"/>
          <a:stretch>
            <a:fillRect/>
          </a:stretch>
        </p:blipFill>
        <p:spPr>
          <a:xfrm>
            <a:off x="7040185" y="1119041"/>
            <a:ext cx="2624105" cy="3001047"/>
          </a:xfrm>
          <a:prstGeom prst="rect">
            <a:avLst/>
          </a:prstGeom>
        </p:spPr>
      </p:pic>
    </p:spTree>
    <p:extLst>
      <p:ext uri="{BB962C8B-B14F-4D97-AF65-F5344CB8AC3E}">
        <p14:creationId xmlns:p14="http://schemas.microsoft.com/office/powerpoint/2010/main" val="33901864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3"/>
          <p:cNvSpPr/>
          <p:nvPr/>
        </p:nvSpPr>
        <p:spPr>
          <a:xfrm>
            <a:off x="0" y="0"/>
            <a:ext cx="12192000" cy="6858000"/>
          </a:xfrm>
          <a:prstGeom prst="rect">
            <a:avLst/>
          </a:prstGeom>
          <a:solidFill>
            <a:srgbClr val="E5F7F5">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itchFamily="18" charset="0"/>
              <a:cs typeface="Times New Roman" pitchFamily="18" charset="0"/>
            </a:endParaRPr>
          </a:p>
        </p:txBody>
      </p:sp>
      <p:sp>
        <p:nvSpPr>
          <p:cNvPr id="3" name="TextBox 2"/>
          <p:cNvSpPr txBox="1"/>
          <p:nvPr/>
        </p:nvSpPr>
        <p:spPr>
          <a:xfrm>
            <a:off x="378926" y="987685"/>
            <a:ext cx="4517539" cy="584775"/>
          </a:xfrm>
          <a:prstGeom prst="rect">
            <a:avLst/>
          </a:prstGeom>
          <a:noFill/>
        </p:spPr>
        <p:txBody>
          <a:bodyPr wrap="square" rtlCol="0">
            <a:spAutoFit/>
          </a:bodyPr>
          <a:lstStyle/>
          <a:p>
            <a:r>
              <a:rPr lang="en-US" sz="3200" dirty="0" smtClean="0">
                <a:solidFill>
                  <a:srgbClr val="FF0000"/>
                </a:solidFill>
                <a:latin typeface="Times New Roman" pitchFamily="18" charset="0"/>
                <a:ea typeface="Tahoma" panose="020B0604030504040204" pitchFamily="34" charset="0"/>
                <a:cs typeface="Times New Roman" pitchFamily="18" charset="0"/>
              </a:rPr>
              <a:t>3. </a:t>
            </a:r>
            <a:r>
              <a:rPr lang="en-US" sz="3200" dirty="0" err="1" smtClean="0">
                <a:solidFill>
                  <a:srgbClr val="FF0000"/>
                </a:solidFill>
                <a:latin typeface="Times New Roman" pitchFamily="18" charset="0"/>
                <a:ea typeface="Tahoma" panose="020B0604030504040204" pitchFamily="34" charset="0"/>
                <a:cs typeface="Times New Roman" pitchFamily="18" charset="0"/>
              </a:rPr>
              <a:t>Chiết</a:t>
            </a:r>
            <a:endParaRPr lang="en-US" sz="3200" dirty="0">
              <a:solidFill>
                <a:srgbClr val="FF0000"/>
              </a:solidFill>
              <a:latin typeface="Times New Roman" pitchFamily="18" charset="0"/>
              <a:ea typeface="Tahoma" panose="020B0604030504040204" pitchFamily="34" charset="0"/>
              <a:cs typeface="Times New Roman" pitchFamily="18" charset="0"/>
            </a:endParaRPr>
          </a:p>
        </p:txBody>
      </p:sp>
      <p:sp>
        <p:nvSpPr>
          <p:cNvPr id="4" name="Rectangle 3"/>
          <p:cNvSpPr/>
          <p:nvPr/>
        </p:nvSpPr>
        <p:spPr>
          <a:xfrm>
            <a:off x="173974" y="187701"/>
            <a:ext cx="5922026" cy="525252"/>
          </a:xfrm>
          <a:prstGeom prst="rect">
            <a:avLst/>
          </a:prstGeom>
          <a:solidFill>
            <a:srgbClr val="92D050"/>
          </a:solidFill>
          <a:ln>
            <a:solidFill>
              <a:srgbClr val="92D05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latin typeface="Times New Roman" pitchFamily="18" charset="0"/>
                <a:ea typeface="Tahoma" panose="020B0604030504040204" pitchFamily="34" charset="0"/>
                <a:cs typeface="Times New Roman" pitchFamily="18" charset="0"/>
              </a:rPr>
              <a:t>II. </a:t>
            </a:r>
            <a:r>
              <a:rPr lang="en-US" sz="3200" b="1" dirty="0" err="1" smtClean="0">
                <a:latin typeface="Times New Roman" pitchFamily="18" charset="0"/>
                <a:ea typeface="Tahoma" panose="020B0604030504040204" pitchFamily="34" charset="0"/>
                <a:cs typeface="Times New Roman" pitchFamily="18" charset="0"/>
              </a:rPr>
              <a:t>Một</a:t>
            </a:r>
            <a:r>
              <a:rPr lang="en-US" sz="3200" b="1" dirty="0" smtClean="0">
                <a:latin typeface="Times New Roman" pitchFamily="18" charset="0"/>
                <a:ea typeface="Tahoma" panose="020B0604030504040204" pitchFamily="34" charset="0"/>
                <a:cs typeface="Times New Roman" pitchFamily="18" charset="0"/>
              </a:rPr>
              <a:t> </a:t>
            </a:r>
            <a:r>
              <a:rPr lang="en-US" sz="3200" b="1" dirty="0" err="1" smtClean="0">
                <a:latin typeface="Times New Roman" pitchFamily="18" charset="0"/>
                <a:ea typeface="Tahoma" panose="020B0604030504040204" pitchFamily="34" charset="0"/>
                <a:cs typeface="Times New Roman" pitchFamily="18" charset="0"/>
              </a:rPr>
              <a:t>số</a:t>
            </a:r>
            <a:r>
              <a:rPr lang="en-US" sz="3200" b="1" dirty="0" smtClean="0">
                <a:latin typeface="Times New Roman" pitchFamily="18" charset="0"/>
                <a:ea typeface="Tahoma" panose="020B0604030504040204" pitchFamily="34" charset="0"/>
                <a:cs typeface="Times New Roman" pitchFamily="18" charset="0"/>
              </a:rPr>
              <a:t> </a:t>
            </a:r>
            <a:r>
              <a:rPr lang="en-US" sz="3200" b="1" dirty="0" err="1" smtClean="0">
                <a:latin typeface="Times New Roman" pitchFamily="18" charset="0"/>
                <a:ea typeface="Tahoma" panose="020B0604030504040204" pitchFamily="34" charset="0"/>
                <a:cs typeface="Times New Roman" pitchFamily="18" charset="0"/>
              </a:rPr>
              <a:t>cách</a:t>
            </a:r>
            <a:r>
              <a:rPr lang="en-US" sz="3200" b="1" dirty="0" smtClean="0">
                <a:latin typeface="Times New Roman" pitchFamily="18" charset="0"/>
                <a:ea typeface="Tahoma" panose="020B0604030504040204" pitchFamily="34" charset="0"/>
                <a:cs typeface="Times New Roman" pitchFamily="18" charset="0"/>
              </a:rPr>
              <a:t> </a:t>
            </a:r>
            <a:r>
              <a:rPr lang="en-US" sz="3200" b="1" dirty="0" err="1" smtClean="0">
                <a:latin typeface="Times New Roman" pitchFamily="18" charset="0"/>
                <a:ea typeface="Tahoma" panose="020B0604030504040204" pitchFamily="34" charset="0"/>
                <a:cs typeface="Times New Roman" pitchFamily="18" charset="0"/>
              </a:rPr>
              <a:t>tách</a:t>
            </a:r>
            <a:r>
              <a:rPr lang="en-US" sz="3200" b="1" dirty="0" smtClean="0">
                <a:latin typeface="Times New Roman" pitchFamily="18" charset="0"/>
                <a:ea typeface="Tahoma" panose="020B0604030504040204" pitchFamily="34" charset="0"/>
                <a:cs typeface="Times New Roman" pitchFamily="18" charset="0"/>
              </a:rPr>
              <a:t> </a:t>
            </a:r>
            <a:r>
              <a:rPr lang="en-US" sz="3200" b="1" dirty="0" err="1" smtClean="0">
                <a:latin typeface="Times New Roman" pitchFamily="18" charset="0"/>
                <a:ea typeface="Tahoma" panose="020B0604030504040204" pitchFamily="34" charset="0"/>
                <a:cs typeface="Times New Roman" pitchFamily="18" charset="0"/>
              </a:rPr>
              <a:t>chất</a:t>
            </a:r>
            <a:endParaRPr lang="en-US" sz="3200" b="1" dirty="0">
              <a:latin typeface="Times New Roman" pitchFamily="18" charset="0"/>
              <a:ea typeface="Tahoma" panose="020B0604030504040204" pitchFamily="34" charset="0"/>
              <a:cs typeface="Times New Roman" pitchFamily="18" charset="0"/>
            </a:endParaRPr>
          </a:p>
        </p:txBody>
      </p:sp>
    </p:spTree>
    <p:extLst>
      <p:ext uri="{BB962C8B-B14F-4D97-AF65-F5344CB8AC3E}">
        <p14:creationId xmlns:p14="http://schemas.microsoft.com/office/powerpoint/2010/main" val="1301960666"/>
      </p:ext>
    </p:extLst>
  </p:cSld>
  <p:clrMapOvr>
    <a:masterClrMapping/>
  </p:clrMapOvr>
  <p:transition spd="slow">
    <p:randomBar dir="ver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0"/>
            <a:ext cx="12192000" cy="6858000"/>
          </a:xfrm>
          <a:prstGeom prst="rect">
            <a:avLst/>
          </a:prstGeom>
          <a:solidFill>
            <a:srgbClr val="E5F7F5">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itchFamily="18" charset="0"/>
              <a:cs typeface="Times New Roman" pitchFamily="18" charset="0"/>
            </a:endParaRPr>
          </a:p>
        </p:txBody>
      </p:sp>
      <p:pic>
        <p:nvPicPr>
          <p:cNvPr id="2" name="图片 1"/>
          <p:cNvPicPr>
            <a:picLocks noChangeAspect="1"/>
          </p:cNvPicPr>
          <p:nvPr/>
        </p:nvPicPr>
        <p:blipFill>
          <a:blip r:embed="rId3"/>
          <a:srcRect b="53450"/>
          <a:stretch>
            <a:fillRect/>
          </a:stretch>
        </p:blipFill>
        <p:spPr>
          <a:xfrm flipV="1">
            <a:off x="0" y="-304799"/>
            <a:ext cx="4047744" cy="3192379"/>
          </a:xfrm>
          <a:custGeom>
            <a:avLst/>
            <a:gdLst>
              <a:gd name="connsiteX0" fmla="*/ 0 w 4047744"/>
              <a:gd name="connsiteY0" fmla="*/ 0 h 3192379"/>
              <a:gd name="connsiteX1" fmla="*/ 4047744 w 4047744"/>
              <a:gd name="connsiteY1" fmla="*/ 0 h 3192379"/>
              <a:gd name="connsiteX2" fmla="*/ 4047744 w 4047744"/>
              <a:gd name="connsiteY2" fmla="*/ 3192379 h 3192379"/>
              <a:gd name="connsiteX3" fmla="*/ 0 w 4047744"/>
              <a:gd name="connsiteY3" fmla="*/ 3192379 h 3192379"/>
              <a:gd name="connsiteX4" fmla="*/ 0 w 4047744"/>
              <a:gd name="connsiteY4" fmla="*/ 0 h 31923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47744" h="3192379">
                <a:moveTo>
                  <a:pt x="0" y="0"/>
                </a:moveTo>
                <a:lnTo>
                  <a:pt x="4047744" y="0"/>
                </a:lnTo>
                <a:lnTo>
                  <a:pt x="4047744" y="3192379"/>
                </a:lnTo>
                <a:lnTo>
                  <a:pt x="0" y="3192379"/>
                </a:lnTo>
                <a:lnTo>
                  <a:pt x="0" y="0"/>
                </a:lnTo>
                <a:close/>
              </a:path>
            </a:pathLst>
          </a:custGeom>
        </p:spPr>
      </p:pic>
      <p:pic>
        <p:nvPicPr>
          <p:cNvPr id="3" name="图片 2"/>
          <p:cNvPicPr>
            <a:picLocks noChangeAspect="1"/>
          </p:cNvPicPr>
          <p:nvPr/>
        </p:nvPicPr>
        <p:blipFill>
          <a:blip r:embed="rId3"/>
          <a:srcRect t="53567"/>
          <a:stretch>
            <a:fillRect/>
          </a:stretch>
        </p:blipFill>
        <p:spPr>
          <a:xfrm flipH="1">
            <a:off x="8144256" y="4122821"/>
            <a:ext cx="4047744" cy="3184358"/>
          </a:xfrm>
          <a:custGeom>
            <a:avLst/>
            <a:gdLst>
              <a:gd name="connsiteX0" fmla="*/ 0 w 4047744"/>
              <a:gd name="connsiteY0" fmla="*/ 0 h 3184358"/>
              <a:gd name="connsiteX1" fmla="*/ 4047744 w 4047744"/>
              <a:gd name="connsiteY1" fmla="*/ 0 h 3184358"/>
              <a:gd name="connsiteX2" fmla="*/ 4047744 w 4047744"/>
              <a:gd name="connsiteY2" fmla="*/ 3184358 h 3184358"/>
              <a:gd name="connsiteX3" fmla="*/ 0 w 4047744"/>
              <a:gd name="connsiteY3" fmla="*/ 3184358 h 3184358"/>
              <a:gd name="connsiteX4" fmla="*/ 0 w 4047744"/>
              <a:gd name="connsiteY4" fmla="*/ 0 h 31843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47744" h="3184358">
                <a:moveTo>
                  <a:pt x="0" y="0"/>
                </a:moveTo>
                <a:lnTo>
                  <a:pt x="4047744" y="0"/>
                </a:lnTo>
                <a:lnTo>
                  <a:pt x="4047744" y="3184358"/>
                </a:lnTo>
                <a:lnTo>
                  <a:pt x="0" y="3184358"/>
                </a:lnTo>
                <a:lnTo>
                  <a:pt x="0" y="0"/>
                </a:lnTo>
                <a:close/>
              </a:path>
            </a:pathLst>
          </a:custGeom>
        </p:spPr>
      </p:pic>
      <p:sp>
        <p:nvSpPr>
          <p:cNvPr id="5" name="文本框 4"/>
          <p:cNvSpPr txBox="1"/>
          <p:nvPr/>
        </p:nvSpPr>
        <p:spPr>
          <a:xfrm>
            <a:off x="1259377" y="3513601"/>
            <a:ext cx="6884879" cy="707886"/>
          </a:xfrm>
          <a:prstGeom prst="rect">
            <a:avLst/>
          </a:prstGeom>
          <a:noFill/>
        </p:spPr>
        <p:txBody>
          <a:bodyPr wrap="square" rtlCol="0">
            <a:spAutoFit/>
          </a:bodyPr>
          <a:lstStyle/>
          <a:p>
            <a:r>
              <a:rPr lang="en-US" altLang="zh-CN" sz="4000" dirty="0">
                <a:solidFill>
                  <a:srgbClr val="00A2E9"/>
                </a:solidFill>
                <a:latin typeface="Times New Roman" pitchFamily="18" charset="0"/>
                <a:ea typeface="微软雅黑" panose="020B0503020204020204" pitchFamily="34" charset="-122"/>
                <a:cs typeface="Times New Roman" pitchFamily="18" charset="0"/>
              </a:rPr>
              <a:t>01. </a:t>
            </a:r>
            <a:r>
              <a:rPr lang="en-US" sz="4000" b="1" dirty="0" err="1">
                <a:solidFill>
                  <a:srgbClr val="FF741E"/>
                </a:solidFill>
                <a:latin typeface="Times New Roman" pitchFamily="18" charset="0"/>
                <a:ea typeface="Tahoma" panose="020B0604030504040204" pitchFamily="34" charset="0"/>
                <a:cs typeface="Times New Roman" pitchFamily="18" charset="0"/>
              </a:rPr>
              <a:t>Nguyên</a:t>
            </a:r>
            <a:r>
              <a:rPr lang="en-US" sz="4000" b="1" dirty="0">
                <a:solidFill>
                  <a:srgbClr val="FF741E"/>
                </a:solidFill>
                <a:latin typeface="Times New Roman" pitchFamily="18" charset="0"/>
                <a:ea typeface="Tahoma" panose="020B0604030504040204" pitchFamily="34" charset="0"/>
                <a:cs typeface="Times New Roman" pitchFamily="18" charset="0"/>
              </a:rPr>
              <a:t> </a:t>
            </a:r>
            <a:r>
              <a:rPr lang="en-US" sz="4000" b="1" dirty="0" err="1">
                <a:solidFill>
                  <a:srgbClr val="FF741E"/>
                </a:solidFill>
                <a:latin typeface="Times New Roman" pitchFamily="18" charset="0"/>
                <a:ea typeface="Tahoma" panose="020B0604030504040204" pitchFamily="34" charset="0"/>
                <a:cs typeface="Times New Roman" pitchFamily="18" charset="0"/>
              </a:rPr>
              <a:t>tắc</a:t>
            </a:r>
            <a:r>
              <a:rPr lang="en-US" sz="4000" b="1" dirty="0">
                <a:solidFill>
                  <a:srgbClr val="FF741E"/>
                </a:solidFill>
                <a:latin typeface="Times New Roman" pitchFamily="18" charset="0"/>
                <a:ea typeface="Tahoma" panose="020B0604030504040204" pitchFamily="34" charset="0"/>
                <a:cs typeface="Times New Roman" pitchFamily="18" charset="0"/>
              </a:rPr>
              <a:t> </a:t>
            </a:r>
            <a:r>
              <a:rPr lang="en-US" sz="4000" b="1" dirty="0" err="1">
                <a:solidFill>
                  <a:srgbClr val="FF741E"/>
                </a:solidFill>
                <a:latin typeface="Times New Roman" pitchFamily="18" charset="0"/>
                <a:ea typeface="Tahoma" panose="020B0604030504040204" pitchFamily="34" charset="0"/>
                <a:cs typeface="Times New Roman" pitchFamily="18" charset="0"/>
              </a:rPr>
              <a:t>tách</a:t>
            </a:r>
            <a:r>
              <a:rPr lang="en-US" sz="4000" b="1" dirty="0">
                <a:solidFill>
                  <a:srgbClr val="FF741E"/>
                </a:solidFill>
                <a:latin typeface="Times New Roman" pitchFamily="18" charset="0"/>
                <a:ea typeface="Tahoma" panose="020B0604030504040204" pitchFamily="34" charset="0"/>
                <a:cs typeface="Times New Roman" pitchFamily="18" charset="0"/>
              </a:rPr>
              <a:t> </a:t>
            </a:r>
            <a:r>
              <a:rPr lang="en-US" sz="4000" b="1" dirty="0" err="1">
                <a:solidFill>
                  <a:srgbClr val="FF741E"/>
                </a:solidFill>
                <a:latin typeface="Times New Roman" pitchFamily="18" charset="0"/>
                <a:ea typeface="Tahoma" panose="020B0604030504040204" pitchFamily="34" charset="0"/>
                <a:cs typeface="Times New Roman" pitchFamily="18" charset="0"/>
              </a:rPr>
              <a:t>chất</a:t>
            </a:r>
            <a:endParaRPr lang="en-US" sz="4000" b="1" dirty="0">
              <a:solidFill>
                <a:srgbClr val="FF741E"/>
              </a:solidFill>
              <a:latin typeface="Times New Roman" pitchFamily="18" charset="0"/>
              <a:ea typeface="Tahoma" panose="020B0604030504040204" pitchFamily="34" charset="0"/>
              <a:cs typeface="Times New Roman" pitchFamily="18" charset="0"/>
            </a:endParaRPr>
          </a:p>
        </p:txBody>
      </p:sp>
      <p:sp>
        <p:nvSpPr>
          <p:cNvPr id="6" name="文本框 5"/>
          <p:cNvSpPr txBox="1"/>
          <p:nvPr/>
        </p:nvSpPr>
        <p:spPr>
          <a:xfrm>
            <a:off x="1256573" y="4546567"/>
            <a:ext cx="7477524" cy="707886"/>
          </a:xfrm>
          <a:prstGeom prst="rect">
            <a:avLst/>
          </a:prstGeom>
          <a:noFill/>
        </p:spPr>
        <p:txBody>
          <a:bodyPr wrap="square" rtlCol="0">
            <a:spAutoFit/>
          </a:bodyPr>
          <a:lstStyle/>
          <a:p>
            <a:r>
              <a:rPr lang="en-US" altLang="zh-CN" sz="4000" dirty="0">
                <a:solidFill>
                  <a:srgbClr val="00A2E9"/>
                </a:solidFill>
                <a:latin typeface="Times New Roman" pitchFamily="18" charset="0"/>
                <a:ea typeface="微软雅黑" panose="020B0503020204020204" pitchFamily="34" charset="-122"/>
                <a:cs typeface="Times New Roman" pitchFamily="18" charset="0"/>
              </a:rPr>
              <a:t>02. </a:t>
            </a:r>
            <a:r>
              <a:rPr lang="en-US" sz="4000" b="1" dirty="0" err="1">
                <a:solidFill>
                  <a:srgbClr val="FF741E"/>
                </a:solidFill>
                <a:latin typeface="Times New Roman" pitchFamily="18" charset="0"/>
                <a:ea typeface="Tahoma" panose="020B0604030504040204" pitchFamily="34" charset="0"/>
                <a:cs typeface="Times New Roman" pitchFamily="18" charset="0"/>
              </a:rPr>
              <a:t>Một</a:t>
            </a:r>
            <a:r>
              <a:rPr lang="en-US" sz="4000" b="1" dirty="0">
                <a:solidFill>
                  <a:srgbClr val="FF741E"/>
                </a:solidFill>
                <a:latin typeface="Times New Roman" pitchFamily="18" charset="0"/>
                <a:ea typeface="Tahoma" panose="020B0604030504040204" pitchFamily="34" charset="0"/>
                <a:cs typeface="Times New Roman" pitchFamily="18" charset="0"/>
              </a:rPr>
              <a:t> </a:t>
            </a:r>
            <a:r>
              <a:rPr lang="en-US" sz="4000" b="1" dirty="0" err="1">
                <a:solidFill>
                  <a:srgbClr val="FF741E"/>
                </a:solidFill>
                <a:latin typeface="Times New Roman" pitchFamily="18" charset="0"/>
                <a:ea typeface="Tahoma" panose="020B0604030504040204" pitchFamily="34" charset="0"/>
                <a:cs typeface="Times New Roman" pitchFamily="18" charset="0"/>
              </a:rPr>
              <a:t>số</a:t>
            </a:r>
            <a:r>
              <a:rPr lang="en-US" sz="4000" b="1" dirty="0">
                <a:solidFill>
                  <a:srgbClr val="FF741E"/>
                </a:solidFill>
                <a:latin typeface="Times New Roman" pitchFamily="18" charset="0"/>
                <a:ea typeface="Tahoma" panose="020B0604030504040204" pitchFamily="34" charset="0"/>
                <a:cs typeface="Times New Roman" pitchFamily="18" charset="0"/>
              </a:rPr>
              <a:t> </a:t>
            </a:r>
            <a:r>
              <a:rPr lang="en-US" sz="4000" b="1" dirty="0" err="1">
                <a:solidFill>
                  <a:srgbClr val="FF741E"/>
                </a:solidFill>
                <a:latin typeface="Times New Roman" pitchFamily="18" charset="0"/>
                <a:ea typeface="Tahoma" panose="020B0604030504040204" pitchFamily="34" charset="0"/>
                <a:cs typeface="Times New Roman" pitchFamily="18" charset="0"/>
              </a:rPr>
              <a:t>cách</a:t>
            </a:r>
            <a:r>
              <a:rPr lang="en-US" sz="4000" b="1" dirty="0">
                <a:solidFill>
                  <a:srgbClr val="FF741E"/>
                </a:solidFill>
                <a:latin typeface="Times New Roman" pitchFamily="18" charset="0"/>
                <a:ea typeface="Tahoma" panose="020B0604030504040204" pitchFamily="34" charset="0"/>
                <a:cs typeface="Times New Roman" pitchFamily="18" charset="0"/>
              </a:rPr>
              <a:t> </a:t>
            </a:r>
            <a:r>
              <a:rPr lang="en-US" sz="4000" b="1" dirty="0" err="1">
                <a:solidFill>
                  <a:srgbClr val="FF741E"/>
                </a:solidFill>
                <a:latin typeface="Times New Roman" pitchFamily="18" charset="0"/>
                <a:ea typeface="Tahoma" panose="020B0604030504040204" pitchFamily="34" charset="0"/>
                <a:cs typeface="Times New Roman" pitchFamily="18" charset="0"/>
              </a:rPr>
              <a:t>tách</a:t>
            </a:r>
            <a:r>
              <a:rPr lang="en-US" sz="4000" b="1" dirty="0">
                <a:solidFill>
                  <a:srgbClr val="FF741E"/>
                </a:solidFill>
                <a:latin typeface="Times New Roman" pitchFamily="18" charset="0"/>
                <a:ea typeface="Tahoma" panose="020B0604030504040204" pitchFamily="34" charset="0"/>
                <a:cs typeface="Times New Roman" pitchFamily="18" charset="0"/>
              </a:rPr>
              <a:t> </a:t>
            </a:r>
            <a:r>
              <a:rPr lang="en-US" sz="4000" b="1" dirty="0" err="1">
                <a:solidFill>
                  <a:srgbClr val="FF741E"/>
                </a:solidFill>
                <a:latin typeface="Times New Roman" pitchFamily="18" charset="0"/>
                <a:ea typeface="Tahoma" panose="020B0604030504040204" pitchFamily="34" charset="0"/>
                <a:cs typeface="Times New Roman" pitchFamily="18" charset="0"/>
              </a:rPr>
              <a:t>chất</a:t>
            </a:r>
            <a:endParaRPr lang="en-US" sz="4000" b="1" dirty="0">
              <a:solidFill>
                <a:srgbClr val="FF741E"/>
              </a:solidFill>
              <a:latin typeface="Times New Roman" pitchFamily="18" charset="0"/>
              <a:ea typeface="Tahoma" panose="020B0604030504040204" pitchFamily="34" charset="0"/>
              <a:cs typeface="Times New Roman" pitchFamily="18" charset="0"/>
            </a:endParaRPr>
          </a:p>
        </p:txBody>
      </p:sp>
      <p:sp>
        <p:nvSpPr>
          <p:cNvPr id="9" name="文本框 8"/>
          <p:cNvSpPr txBox="1"/>
          <p:nvPr/>
        </p:nvSpPr>
        <p:spPr>
          <a:xfrm>
            <a:off x="3182141" y="2199069"/>
            <a:ext cx="4026569" cy="830997"/>
          </a:xfrm>
          <a:prstGeom prst="rect">
            <a:avLst/>
          </a:prstGeom>
          <a:noFill/>
        </p:spPr>
        <p:txBody>
          <a:bodyPr wrap="square" rtlCol="0">
            <a:spAutoFit/>
          </a:bodyPr>
          <a:lstStyle/>
          <a:p>
            <a:pPr algn="ctr"/>
            <a:r>
              <a:rPr lang="en-US" altLang="zh-CN" sz="4800" b="1">
                <a:solidFill>
                  <a:srgbClr val="00A2E9"/>
                </a:solidFill>
                <a:latin typeface="Times New Roman" pitchFamily="18" charset="0"/>
                <a:ea typeface="微软雅黑" panose="020B0503020204020204" pitchFamily="34" charset="-122"/>
                <a:cs typeface="Times New Roman" pitchFamily="18" charset="0"/>
              </a:rPr>
              <a:t>NỘI DUNG</a:t>
            </a:r>
            <a:endParaRPr lang="zh-CN" altLang="en-US" sz="4800" b="1" dirty="0">
              <a:solidFill>
                <a:srgbClr val="00A2E9"/>
              </a:solidFill>
              <a:latin typeface="Times New Roman" pitchFamily="18" charset="0"/>
              <a:ea typeface="微软雅黑" panose="020B0503020204020204" pitchFamily="34" charset="-122"/>
              <a:cs typeface="Times New Roman" pitchFamily="18" charset="0"/>
            </a:endParaRPr>
          </a:p>
        </p:txBody>
      </p:sp>
    </p:spTree>
    <p:extLst>
      <p:ext uri="{BB962C8B-B14F-4D97-AF65-F5344CB8AC3E}">
        <p14:creationId xmlns:p14="http://schemas.microsoft.com/office/powerpoint/2010/main" val="263975820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250"/>
                                        <p:tgtEl>
                                          <p:spTgt spid="4"/>
                                        </p:tgtEl>
                                      </p:cBhvr>
                                    </p:animEffect>
                                  </p:childTnLst>
                                </p:cTn>
                              </p:par>
                            </p:childTnLst>
                          </p:cTn>
                        </p:par>
                        <p:par>
                          <p:cTn id="8" fill="hold">
                            <p:stCondLst>
                              <p:cond delay="1250"/>
                            </p:stCondLst>
                            <p:childTnLst>
                              <p:par>
                                <p:cTn id="9" presetID="10" presetClass="entr" presetSubtype="0"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1250"/>
                                        <p:tgtEl>
                                          <p:spTgt spid="2"/>
                                        </p:tgtEl>
                                      </p:cBhvr>
                                    </p:animEffect>
                                  </p:childTnLst>
                                </p:cTn>
                              </p:par>
                            </p:childTnLst>
                          </p:cTn>
                        </p:par>
                        <p:par>
                          <p:cTn id="12" fill="hold">
                            <p:stCondLst>
                              <p:cond delay="2500"/>
                            </p:stCondLst>
                            <p:childTnLst>
                              <p:par>
                                <p:cTn id="13" presetID="10" presetClass="entr" presetSubtype="0" fill="hold"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1250"/>
                                        <p:tgtEl>
                                          <p:spTgt spid="3"/>
                                        </p:tgtEl>
                                      </p:cBhvr>
                                    </p:animEffect>
                                  </p:childTnLst>
                                </p:cTn>
                              </p:par>
                            </p:childTnLst>
                          </p:cTn>
                        </p:par>
                        <p:par>
                          <p:cTn id="16" fill="hold">
                            <p:stCondLst>
                              <p:cond delay="3750"/>
                            </p:stCondLst>
                            <p:childTnLst>
                              <p:par>
                                <p:cTn id="17" presetID="10" presetClass="entr" presetSubtype="0" fill="hold" grpId="0"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wipe(down)">
                                      <p:cBhvr>
                                        <p:cTn id="24" dur="5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down)">
                                      <p:cBhvr>
                                        <p:cTn id="2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P spid="9"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969951" y="407098"/>
            <a:ext cx="10369931" cy="1157055"/>
          </a:xfrm>
          <a:prstGeom prst="round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just"/>
            <a:r>
              <a:rPr lang="en-US" sz="2800" b="1" dirty="0">
                <a:solidFill>
                  <a:schemeClr val="tx1"/>
                </a:solidFill>
                <a:latin typeface="Times New Roman" pitchFamily="18" charset="0"/>
                <a:cs typeface="Times New Roman" pitchFamily="18" charset="0"/>
              </a:rPr>
              <a:t>Cho </a:t>
            </a:r>
            <a:r>
              <a:rPr lang="en-US" sz="2800" b="1" dirty="0" err="1" smtClean="0">
                <a:solidFill>
                  <a:schemeClr val="tx1"/>
                </a:solidFill>
                <a:latin typeface="Times New Roman" pitchFamily="18" charset="0"/>
                <a:cs typeface="Times New Roman" pitchFamily="18" charset="0"/>
              </a:rPr>
              <a:t>hỗn</a:t>
            </a:r>
            <a:r>
              <a:rPr lang="en-US" sz="2800" b="1" dirty="0" smtClean="0">
                <a:solidFill>
                  <a:schemeClr val="tx1"/>
                </a:solidFill>
                <a:latin typeface="Times New Roman" pitchFamily="18" charset="0"/>
                <a:cs typeface="Times New Roman" pitchFamily="18" charset="0"/>
              </a:rPr>
              <a:t> </a:t>
            </a:r>
            <a:r>
              <a:rPr lang="en-US" sz="2800" b="1" dirty="0" err="1" smtClean="0">
                <a:solidFill>
                  <a:schemeClr val="tx1"/>
                </a:solidFill>
                <a:latin typeface="Times New Roman" pitchFamily="18" charset="0"/>
                <a:cs typeface="Times New Roman" pitchFamily="18" charset="0"/>
              </a:rPr>
              <a:t>hợp</a:t>
            </a:r>
            <a:r>
              <a:rPr lang="en-US" sz="2800" b="1" dirty="0" smtClean="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gồm</a:t>
            </a:r>
            <a:r>
              <a:rPr lang="en-US" sz="2800" b="1" dirty="0">
                <a:solidFill>
                  <a:schemeClr val="tx1"/>
                </a:solidFill>
                <a:latin typeface="Times New Roman" pitchFamily="18" charset="0"/>
                <a:cs typeface="Times New Roman" pitchFamily="18" charset="0"/>
              </a:rPr>
              <a:t> </a:t>
            </a:r>
            <a:r>
              <a:rPr lang="en-US" sz="2800" b="1" dirty="0" err="1" smtClean="0">
                <a:solidFill>
                  <a:schemeClr val="tx1"/>
                </a:solidFill>
                <a:latin typeface="Times New Roman" pitchFamily="18" charset="0"/>
                <a:cs typeface="Times New Roman" pitchFamily="18" charset="0"/>
              </a:rPr>
              <a:t>dầu</a:t>
            </a:r>
            <a:r>
              <a:rPr lang="en-US" sz="2800" b="1" dirty="0" smtClean="0">
                <a:solidFill>
                  <a:schemeClr val="tx1"/>
                </a:solidFill>
                <a:latin typeface="Times New Roman" pitchFamily="18" charset="0"/>
                <a:cs typeface="Times New Roman" pitchFamily="18" charset="0"/>
              </a:rPr>
              <a:t> </a:t>
            </a:r>
            <a:r>
              <a:rPr lang="en-US" sz="2800" b="1" dirty="0" err="1" smtClean="0">
                <a:solidFill>
                  <a:schemeClr val="tx1"/>
                </a:solidFill>
                <a:latin typeface="Times New Roman" pitchFamily="18" charset="0"/>
                <a:cs typeface="Times New Roman" pitchFamily="18" charset="0"/>
              </a:rPr>
              <a:t>ăn</a:t>
            </a:r>
            <a:r>
              <a:rPr lang="en-US" sz="2800" b="1" dirty="0">
                <a:solidFill>
                  <a:schemeClr val="tx1"/>
                </a:solidFill>
                <a:latin typeface="Times New Roman" pitchFamily="18" charset="0"/>
                <a:cs typeface="Times New Roman" pitchFamily="18" charset="0"/>
              </a:rPr>
              <a:t> </a:t>
            </a:r>
            <a:r>
              <a:rPr lang="en-US" sz="2800" b="1" dirty="0" err="1" smtClean="0">
                <a:solidFill>
                  <a:schemeClr val="tx1"/>
                </a:solidFill>
                <a:latin typeface="Times New Roman" pitchFamily="18" charset="0"/>
                <a:cs typeface="Times New Roman" pitchFamily="18" charset="0"/>
              </a:rPr>
              <a:t>và</a:t>
            </a:r>
            <a:r>
              <a:rPr lang="en-US" sz="2800" b="1" dirty="0" smtClean="0">
                <a:solidFill>
                  <a:schemeClr val="tx1"/>
                </a:solidFill>
                <a:latin typeface="Times New Roman" pitchFamily="18" charset="0"/>
                <a:cs typeface="Times New Roman" pitchFamily="18" charset="0"/>
              </a:rPr>
              <a:t> n</a:t>
            </a:r>
            <a:r>
              <a:rPr lang="vi-VN" sz="2800" b="1" dirty="0" smtClean="0">
                <a:solidFill>
                  <a:schemeClr val="tx1"/>
                </a:solidFill>
                <a:latin typeface="Times New Roman" pitchFamily="18" charset="0"/>
                <a:cs typeface="Times New Roman" pitchFamily="18" charset="0"/>
              </a:rPr>
              <a:t>ước</a:t>
            </a:r>
            <a:r>
              <a:rPr lang="en-US" sz="2000" dirty="0" smtClean="0">
                <a:solidFill>
                  <a:srgbClr val="002060"/>
                </a:solidFill>
                <a:latin typeface="#9Slide03 Arima Madurai Medium" panose="00000600000000000000" pitchFamily="2" charset="0"/>
                <a:cs typeface="#9Slide03 Arima Madurai Medium" panose="00000600000000000000" pitchFamily="2" charset="0"/>
              </a:rPr>
              <a:t>.</a:t>
            </a:r>
          </a:p>
        </p:txBody>
      </p:sp>
      <p:grpSp>
        <p:nvGrpSpPr>
          <p:cNvPr id="6" name="Group 5"/>
          <p:cNvGrpSpPr/>
          <p:nvPr/>
        </p:nvGrpSpPr>
        <p:grpSpPr>
          <a:xfrm>
            <a:off x="5283201" y="1747988"/>
            <a:ext cx="1256620" cy="1463697"/>
            <a:chOff x="6731550" y="2010945"/>
            <a:chExt cx="1042769" cy="1193327"/>
          </a:xfrm>
        </p:grpSpPr>
        <p:grpSp>
          <p:nvGrpSpPr>
            <p:cNvPr id="7" name="Google Shape;1608;p51"/>
            <p:cNvGrpSpPr/>
            <p:nvPr/>
          </p:nvGrpSpPr>
          <p:grpSpPr>
            <a:xfrm>
              <a:off x="6731550" y="2010945"/>
              <a:ext cx="1042769" cy="1193327"/>
              <a:chOff x="2168188" y="3700491"/>
              <a:chExt cx="742752" cy="798379"/>
            </a:xfrm>
          </p:grpSpPr>
          <p:sp>
            <p:nvSpPr>
              <p:cNvPr id="9" name="Google Shape;1609;p51"/>
              <p:cNvSpPr/>
              <p:nvPr/>
            </p:nvSpPr>
            <p:spPr>
              <a:xfrm>
                <a:off x="2222936" y="4170196"/>
                <a:ext cx="529196" cy="275591"/>
              </a:xfrm>
              <a:custGeom>
                <a:avLst/>
                <a:gdLst/>
                <a:ahLst/>
                <a:cxnLst/>
                <a:rect l="l" t="t" r="r" b="b"/>
                <a:pathLst>
                  <a:path w="16848" h="8774" extrusionOk="0">
                    <a:moveTo>
                      <a:pt x="506" y="1"/>
                    </a:moveTo>
                    <a:cubicBezTo>
                      <a:pt x="506" y="24"/>
                      <a:pt x="508" y="41"/>
                      <a:pt x="511" y="55"/>
                    </a:cubicBezTo>
                    <a:lnTo>
                      <a:pt x="511" y="55"/>
                    </a:lnTo>
                    <a:cubicBezTo>
                      <a:pt x="510" y="37"/>
                      <a:pt x="508" y="19"/>
                      <a:pt x="506" y="1"/>
                    </a:cubicBezTo>
                    <a:close/>
                    <a:moveTo>
                      <a:pt x="6745" y="7000"/>
                    </a:moveTo>
                    <a:cubicBezTo>
                      <a:pt x="7600" y="7000"/>
                      <a:pt x="8455" y="7031"/>
                      <a:pt x="9278" y="7031"/>
                    </a:cubicBezTo>
                    <a:cubicBezTo>
                      <a:pt x="9405" y="7031"/>
                      <a:pt x="9405" y="7221"/>
                      <a:pt x="9278" y="7221"/>
                    </a:cubicBezTo>
                    <a:cubicBezTo>
                      <a:pt x="8867" y="7253"/>
                      <a:pt x="8455" y="7269"/>
                      <a:pt x="8035" y="7269"/>
                    </a:cubicBezTo>
                    <a:cubicBezTo>
                      <a:pt x="7616" y="7269"/>
                      <a:pt x="7188" y="7253"/>
                      <a:pt x="6745" y="7221"/>
                    </a:cubicBezTo>
                    <a:cubicBezTo>
                      <a:pt x="6586" y="7221"/>
                      <a:pt x="6586" y="7000"/>
                      <a:pt x="6745" y="7000"/>
                    </a:cubicBezTo>
                    <a:close/>
                    <a:moveTo>
                      <a:pt x="7378" y="7791"/>
                    </a:moveTo>
                    <a:cubicBezTo>
                      <a:pt x="8100" y="7815"/>
                      <a:pt x="8821" y="7876"/>
                      <a:pt x="9543" y="7876"/>
                    </a:cubicBezTo>
                    <a:cubicBezTo>
                      <a:pt x="9771" y="7876"/>
                      <a:pt x="10000" y="7870"/>
                      <a:pt x="10228" y="7855"/>
                    </a:cubicBezTo>
                    <a:cubicBezTo>
                      <a:pt x="10355" y="7855"/>
                      <a:pt x="10355" y="8013"/>
                      <a:pt x="10228" y="8013"/>
                    </a:cubicBezTo>
                    <a:cubicBezTo>
                      <a:pt x="9753" y="8061"/>
                      <a:pt x="9270" y="8092"/>
                      <a:pt x="8787" y="8092"/>
                    </a:cubicBezTo>
                    <a:cubicBezTo>
                      <a:pt x="8305" y="8092"/>
                      <a:pt x="7822" y="8061"/>
                      <a:pt x="7347" y="7981"/>
                    </a:cubicBezTo>
                    <a:cubicBezTo>
                      <a:pt x="7220" y="7981"/>
                      <a:pt x="7283" y="7791"/>
                      <a:pt x="7378" y="7791"/>
                    </a:cubicBezTo>
                    <a:close/>
                    <a:moveTo>
                      <a:pt x="15992" y="33"/>
                    </a:moveTo>
                    <a:lnTo>
                      <a:pt x="15992" y="33"/>
                    </a:lnTo>
                    <a:cubicBezTo>
                      <a:pt x="15612" y="96"/>
                      <a:pt x="15232" y="223"/>
                      <a:pt x="14884" y="318"/>
                    </a:cubicBezTo>
                    <a:lnTo>
                      <a:pt x="14884" y="3864"/>
                    </a:lnTo>
                    <a:cubicBezTo>
                      <a:pt x="14915" y="3896"/>
                      <a:pt x="14915" y="3959"/>
                      <a:pt x="14884" y="3991"/>
                    </a:cubicBezTo>
                    <a:cubicBezTo>
                      <a:pt x="14884" y="4815"/>
                      <a:pt x="14820" y="5606"/>
                      <a:pt x="14789" y="6430"/>
                    </a:cubicBezTo>
                    <a:cubicBezTo>
                      <a:pt x="14789" y="6581"/>
                      <a:pt x="14687" y="6653"/>
                      <a:pt x="14592" y="6653"/>
                    </a:cubicBezTo>
                    <a:cubicBezTo>
                      <a:pt x="14528" y="6653"/>
                      <a:pt x="14466" y="6620"/>
                      <a:pt x="14440" y="6556"/>
                    </a:cubicBezTo>
                    <a:cubicBezTo>
                      <a:pt x="14298" y="6587"/>
                      <a:pt x="14153" y="6601"/>
                      <a:pt x="14005" y="6601"/>
                    </a:cubicBezTo>
                    <a:cubicBezTo>
                      <a:pt x="13693" y="6601"/>
                      <a:pt x="13370" y="6537"/>
                      <a:pt x="13047" y="6430"/>
                    </a:cubicBezTo>
                    <a:cubicBezTo>
                      <a:pt x="12899" y="6400"/>
                      <a:pt x="12972" y="6205"/>
                      <a:pt x="13111" y="6205"/>
                    </a:cubicBezTo>
                    <a:cubicBezTo>
                      <a:pt x="13121" y="6205"/>
                      <a:pt x="13131" y="6206"/>
                      <a:pt x="13142" y="6208"/>
                    </a:cubicBezTo>
                    <a:cubicBezTo>
                      <a:pt x="13461" y="6331"/>
                      <a:pt x="13799" y="6377"/>
                      <a:pt x="14142" y="6377"/>
                    </a:cubicBezTo>
                    <a:cubicBezTo>
                      <a:pt x="14241" y="6377"/>
                      <a:pt x="14341" y="6373"/>
                      <a:pt x="14440" y="6366"/>
                    </a:cubicBezTo>
                    <a:cubicBezTo>
                      <a:pt x="14409" y="5606"/>
                      <a:pt x="14409" y="4815"/>
                      <a:pt x="14409" y="4054"/>
                    </a:cubicBezTo>
                    <a:cubicBezTo>
                      <a:pt x="14187" y="4086"/>
                      <a:pt x="13965" y="4102"/>
                      <a:pt x="13744" y="4102"/>
                    </a:cubicBezTo>
                    <a:cubicBezTo>
                      <a:pt x="13522" y="4102"/>
                      <a:pt x="13300" y="4086"/>
                      <a:pt x="13079" y="4054"/>
                    </a:cubicBezTo>
                    <a:cubicBezTo>
                      <a:pt x="12984" y="4054"/>
                      <a:pt x="12984" y="3864"/>
                      <a:pt x="13079" y="3864"/>
                    </a:cubicBezTo>
                    <a:cubicBezTo>
                      <a:pt x="13226" y="3854"/>
                      <a:pt x="13374" y="3850"/>
                      <a:pt x="13522" y="3850"/>
                    </a:cubicBezTo>
                    <a:cubicBezTo>
                      <a:pt x="13818" y="3850"/>
                      <a:pt x="14113" y="3864"/>
                      <a:pt x="14409" y="3864"/>
                    </a:cubicBezTo>
                    <a:cubicBezTo>
                      <a:pt x="14409" y="3104"/>
                      <a:pt x="14440" y="2408"/>
                      <a:pt x="14440" y="1679"/>
                    </a:cubicBezTo>
                    <a:lnTo>
                      <a:pt x="14440" y="1679"/>
                    </a:lnTo>
                    <a:cubicBezTo>
                      <a:pt x="13934" y="1743"/>
                      <a:pt x="13459" y="1743"/>
                      <a:pt x="12920" y="1743"/>
                    </a:cubicBezTo>
                    <a:cubicBezTo>
                      <a:pt x="12762" y="1743"/>
                      <a:pt x="12762" y="1489"/>
                      <a:pt x="12920" y="1489"/>
                    </a:cubicBezTo>
                    <a:cubicBezTo>
                      <a:pt x="13459" y="1521"/>
                      <a:pt x="13934" y="1521"/>
                      <a:pt x="14440" y="1521"/>
                    </a:cubicBezTo>
                    <a:cubicBezTo>
                      <a:pt x="14472" y="1204"/>
                      <a:pt x="14472" y="856"/>
                      <a:pt x="14472" y="508"/>
                    </a:cubicBezTo>
                    <a:lnTo>
                      <a:pt x="14472" y="508"/>
                    </a:lnTo>
                    <a:cubicBezTo>
                      <a:pt x="12565" y="918"/>
                      <a:pt x="10615" y="1107"/>
                      <a:pt x="8659" y="1107"/>
                    </a:cubicBezTo>
                    <a:cubicBezTo>
                      <a:pt x="5936" y="1107"/>
                      <a:pt x="3205" y="741"/>
                      <a:pt x="569" y="96"/>
                    </a:cubicBezTo>
                    <a:cubicBezTo>
                      <a:pt x="545" y="96"/>
                      <a:pt x="521" y="96"/>
                      <a:pt x="511" y="55"/>
                    </a:cubicBezTo>
                    <a:lnTo>
                      <a:pt x="511" y="55"/>
                    </a:lnTo>
                    <a:cubicBezTo>
                      <a:pt x="683" y="1934"/>
                      <a:pt x="1" y="3692"/>
                      <a:pt x="158" y="5575"/>
                    </a:cubicBezTo>
                    <a:cubicBezTo>
                      <a:pt x="284" y="7380"/>
                      <a:pt x="1393" y="8488"/>
                      <a:pt x="3261" y="8646"/>
                    </a:cubicBezTo>
                    <a:cubicBezTo>
                      <a:pt x="4106" y="8731"/>
                      <a:pt x="4950" y="8745"/>
                      <a:pt x="5795" y="8745"/>
                    </a:cubicBezTo>
                    <a:cubicBezTo>
                      <a:pt x="6217" y="8745"/>
                      <a:pt x="6639" y="8741"/>
                      <a:pt x="7062" y="8741"/>
                    </a:cubicBezTo>
                    <a:cubicBezTo>
                      <a:pt x="7414" y="8751"/>
                      <a:pt x="7769" y="8755"/>
                      <a:pt x="8125" y="8755"/>
                    </a:cubicBezTo>
                    <a:cubicBezTo>
                      <a:pt x="8983" y="8755"/>
                      <a:pt x="9843" y="8732"/>
                      <a:pt x="10672" y="8710"/>
                    </a:cubicBezTo>
                    <a:cubicBezTo>
                      <a:pt x="11812" y="8646"/>
                      <a:pt x="13300" y="8773"/>
                      <a:pt x="14409" y="8456"/>
                    </a:cubicBezTo>
                    <a:cubicBezTo>
                      <a:pt x="16847" y="7791"/>
                      <a:pt x="16024" y="2534"/>
                      <a:pt x="15992" y="33"/>
                    </a:cubicBezTo>
                    <a:close/>
                  </a:path>
                </a:pathLst>
              </a:custGeom>
              <a:solidFill>
                <a:srgbClr val="AFF7FF"/>
              </a:solidFill>
              <a:ln w="4750" cap="flat" cmpd="sng">
                <a:solidFill>
                  <a:srgbClr val="555555"/>
                </a:solidFill>
                <a:prstDash val="solid"/>
                <a:miter lim="3166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610;p51"/>
              <p:cNvSpPr/>
              <p:nvPr/>
            </p:nvSpPr>
            <p:spPr>
              <a:xfrm>
                <a:off x="2242787" y="4140357"/>
                <a:ext cx="433741" cy="49848"/>
              </a:xfrm>
              <a:custGeom>
                <a:avLst/>
                <a:gdLst/>
                <a:ahLst/>
                <a:cxnLst/>
                <a:rect l="l" t="t" r="r" b="b"/>
                <a:pathLst>
                  <a:path w="13809" h="1587" extrusionOk="0">
                    <a:moveTo>
                      <a:pt x="7918" y="1"/>
                    </a:moveTo>
                    <a:cubicBezTo>
                      <a:pt x="5258" y="1"/>
                      <a:pt x="2598" y="191"/>
                      <a:pt x="1" y="634"/>
                    </a:cubicBezTo>
                    <a:cubicBezTo>
                      <a:pt x="1" y="666"/>
                      <a:pt x="32" y="666"/>
                      <a:pt x="32" y="666"/>
                    </a:cubicBezTo>
                    <a:cubicBezTo>
                      <a:pt x="2627" y="1306"/>
                      <a:pt x="5193" y="1586"/>
                      <a:pt x="7761" y="1586"/>
                    </a:cubicBezTo>
                    <a:cubicBezTo>
                      <a:pt x="9769" y="1586"/>
                      <a:pt x="11780" y="1415"/>
                      <a:pt x="13808" y="1109"/>
                    </a:cubicBezTo>
                    <a:lnTo>
                      <a:pt x="13808" y="792"/>
                    </a:lnTo>
                    <a:cubicBezTo>
                      <a:pt x="13471" y="792"/>
                      <a:pt x="13119" y="807"/>
                      <a:pt x="12772" y="807"/>
                    </a:cubicBezTo>
                    <a:cubicBezTo>
                      <a:pt x="12598" y="807"/>
                      <a:pt x="12426" y="803"/>
                      <a:pt x="12257" y="792"/>
                    </a:cubicBezTo>
                    <a:cubicBezTo>
                      <a:pt x="12130" y="792"/>
                      <a:pt x="12130" y="571"/>
                      <a:pt x="12257" y="571"/>
                    </a:cubicBezTo>
                    <a:lnTo>
                      <a:pt x="13808" y="571"/>
                    </a:lnTo>
                    <a:lnTo>
                      <a:pt x="13808" y="381"/>
                    </a:lnTo>
                    <a:cubicBezTo>
                      <a:pt x="11877" y="222"/>
                      <a:pt x="9881" y="1"/>
                      <a:pt x="7918" y="1"/>
                    </a:cubicBezTo>
                    <a:close/>
                  </a:path>
                </a:pathLst>
              </a:custGeom>
              <a:solidFill>
                <a:srgbClr val="FFFF66"/>
              </a:solidFill>
              <a:ln w="4750" cap="flat" cmpd="sng">
                <a:solidFill>
                  <a:srgbClr val="555555"/>
                </a:solidFill>
                <a:prstDash val="solid"/>
                <a:miter lim="3166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611;p51"/>
              <p:cNvSpPr/>
              <p:nvPr/>
            </p:nvSpPr>
            <p:spPr>
              <a:xfrm>
                <a:off x="2168188" y="3700491"/>
                <a:ext cx="742752" cy="798379"/>
              </a:xfrm>
              <a:custGeom>
                <a:avLst/>
                <a:gdLst/>
                <a:ahLst/>
                <a:cxnLst/>
                <a:rect l="l" t="t" r="r" b="b"/>
                <a:pathLst>
                  <a:path w="23647" h="25418" extrusionOk="0">
                    <a:moveTo>
                      <a:pt x="11593" y="480"/>
                    </a:moveTo>
                    <a:cubicBezTo>
                      <a:pt x="11751" y="480"/>
                      <a:pt x="11909" y="481"/>
                      <a:pt x="12066" y="482"/>
                    </a:cubicBezTo>
                    <a:cubicBezTo>
                      <a:pt x="15898" y="545"/>
                      <a:pt x="19572" y="1274"/>
                      <a:pt x="23372" y="1844"/>
                    </a:cubicBezTo>
                    <a:cubicBezTo>
                      <a:pt x="22644" y="1971"/>
                      <a:pt x="22011" y="2192"/>
                      <a:pt x="21472" y="2604"/>
                    </a:cubicBezTo>
                    <a:cubicBezTo>
                      <a:pt x="19002" y="4377"/>
                      <a:pt x="19034" y="8621"/>
                      <a:pt x="19002" y="11408"/>
                    </a:cubicBezTo>
                    <a:cubicBezTo>
                      <a:pt x="18939" y="14258"/>
                      <a:pt x="18875" y="17108"/>
                      <a:pt x="18875" y="19959"/>
                    </a:cubicBezTo>
                    <a:cubicBezTo>
                      <a:pt x="18875" y="21352"/>
                      <a:pt x="19160" y="23284"/>
                      <a:pt x="17925" y="24297"/>
                    </a:cubicBezTo>
                    <a:cubicBezTo>
                      <a:pt x="17361" y="24768"/>
                      <a:pt x="16203" y="24847"/>
                      <a:pt x="15105" y="24847"/>
                    </a:cubicBezTo>
                    <a:cubicBezTo>
                      <a:pt x="14548" y="24847"/>
                      <a:pt x="14007" y="24826"/>
                      <a:pt x="13565" y="24826"/>
                    </a:cubicBezTo>
                    <a:cubicBezTo>
                      <a:pt x="13411" y="24826"/>
                      <a:pt x="13269" y="24829"/>
                      <a:pt x="13143" y="24836"/>
                    </a:cubicBezTo>
                    <a:cubicBezTo>
                      <a:pt x="11633" y="24903"/>
                      <a:pt x="10113" y="24935"/>
                      <a:pt x="8594" y="24935"/>
                    </a:cubicBezTo>
                    <a:cubicBezTo>
                      <a:pt x="7279" y="24935"/>
                      <a:pt x="5964" y="24911"/>
                      <a:pt x="4656" y="24867"/>
                    </a:cubicBezTo>
                    <a:cubicBezTo>
                      <a:pt x="2787" y="24804"/>
                      <a:pt x="1204" y="24297"/>
                      <a:pt x="1141" y="22175"/>
                    </a:cubicBezTo>
                    <a:cubicBezTo>
                      <a:pt x="1046" y="20877"/>
                      <a:pt x="1204" y="19483"/>
                      <a:pt x="1267" y="18185"/>
                    </a:cubicBezTo>
                    <a:cubicBezTo>
                      <a:pt x="1362" y="12896"/>
                      <a:pt x="1141" y="7576"/>
                      <a:pt x="634" y="2287"/>
                    </a:cubicBezTo>
                    <a:lnTo>
                      <a:pt x="634" y="2129"/>
                    </a:lnTo>
                    <a:cubicBezTo>
                      <a:pt x="634" y="1907"/>
                      <a:pt x="571" y="1717"/>
                      <a:pt x="571" y="1559"/>
                    </a:cubicBezTo>
                    <a:lnTo>
                      <a:pt x="571" y="1559"/>
                    </a:lnTo>
                    <a:cubicBezTo>
                      <a:pt x="634" y="1591"/>
                      <a:pt x="697" y="1591"/>
                      <a:pt x="729" y="1591"/>
                    </a:cubicBezTo>
                    <a:cubicBezTo>
                      <a:pt x="4311" y="832"/>
                      <a:pt x="7951" y="480"/>
                      <a:pt x="11593" y="480"/>
                    </a:cubicBezTo>
                    <a:close/>
                    <a:moveTo>
                      <a:pt x="11241" y="0"/>
                    </a:moveTo>
                    <a:cubicBezTo>
                      <a:pt x="7680" y="0"/>
                      <a:pt x="4098" y="378"/>
                      <a:pt x="571" y="1084"/>
                    </a:cubicBezTo>
                    <a:cubicBezTo>
                      <a:pt x="543" y="1075"/>
                      <a:pt x="518" y="1071"/>
                      <a:pt x="495" y="1071"/>
                    </a:cubicBezTo>
                    <a:cubicBezTo>
                      <a:pt x="441" y="1071"/>
                      <a:pt x="403" y="1093"/>
                      <a:pt x="381" y="1116"/>
                    </a:cubicBezTo>
                    <a:cubicBezTo>
                      <a:pt x="332" y="1077"/>
                      <a:pt x="278" y="1059"/>
                      <a:pt x="226" y="1059"/>
                    </a:cubicBezTo>
                    <a:cubicBezTo>
                      <a:pt x="107" y="1059"/>
                      <a:pt x="1" y="1152"/>
                      <a:pt x="1" y="1306"/>
                    </a:cubicBezTo>
                    <a:cubicBezTo>
                      <a:pt x="634" y="7734"/>
                      <a:pt x="824" y="14195"/>
                      <a:pt x="634" y="20655"/>
                    </a:cubicBezTo>
                    <a:cubicBezTo>
                      <a:pt x="571" y="22239"/>
                      <a:pt x="412" y="24075"/>
                      <a:pt x="2091" y="24931"/>
                    </a:cubicBezTo>
                    <a:cubicBezTo>
                      <a:pt x="2946" y="25342"/>
                      <a:pt x="3991" y="25311"/>
                      <a:pt x="4941" y="25342"/>
                    </a:cubicBezTo>
                    <a:cubicBezTo>
                      <a:pt x="6146" y="25389"/>
                      <a:pt x="7386" y="25418"/>
                      <a:pt x="8622" y="25418"/>
                    </a:cubicBezTo>
                    <a:cubicBezTo>
                      <a:pt x="9075" y="25418"/>
                      <a:pt x="9527" y="25414"/>
                      <a:pt x="9976" y="25406"/>
                    </a:cubicBezTo>
                    <a:cubicBezTo>
                      <a:pt x="11623" y="25342"/>
                      <a:pt x="13333" y="25311"/>
                      <a:pt x="14980" y="25184"/>
                    </a:cubicBezTo>
                    <a:cubicBezTo>
                      <a:pt x="15867" y="25152"/>
                      <a:pt x="16880" y="25184"/>
                      <a:pt x="17735" y="24867"/>
                    </a:cubicBezTo>
                    <a:cubicBezTo>
                      <a:pt x="19667" y="24075"/>
                      <a:pt x="19319" y="21669"/>
                      <a:pt x="19319" y="19959"/>
                    </a:cubicBezTo>
                    <a:cubicBezTo>
                      <a:pt x="19350" y="16918"/>
                      <a:pt x="19382" y="13846"/>
                      <a:pt x="19414" y="10775"/>
                    </a:cubicBezTo>
                    <a:cubicBezTo>
                      <a:pt x="19477" y="7449"/>
                      <a:pt x="19572" y="3237"/>
                      <a:pt x="23467" y="2129"/>
                    </a:cubicBezTo>
                    <a:cubicBezTo>
                      <a:pt x="23646" y="2069"/>
                      <a:pt x="23601" y="1841"/>
                      <a:pt x="23409" y="1841"/>
                    </a:cubicBezTo>
                    <a:cubicBezTo>
                      <a:pt x="23406" y="1841"/>
                      <a:pt x="23402" y="1841"/>
                      <a:pt x="23399" y="1841"/>
                    </a:cubicBezTo>
                    <a:lnTo>
                      <a:pt x="23399" y="1841"/>
                    </a:lnTo>
                    <a:cubicBezTo>
                      <a:pt x="23503" y="1821"/>
                      <a:pt x="23524" y="1683"/>
                      <a:pt x="23436" y="1654"/>
                    </a:cubicBezTo>
                    <a:cubicBezTo>
                      <a:pt x="19857" y="419"/>
                      <a:pt x="15772" y="102"/>
                      <a:pt x="12066" y="7"/>
                    </a:cubicBezTo>
                    <a:cubicBezTo>
                      <a:pt x="11791" y="3"/>
                      <a:pt x="11516" y="0"/>
                      <a:pt x="11241" y="0"/>
                    </a:cubicBezTo>
                    <a:close/>
                  </a:path>
                </a:pathLst>
              </a:custGeom>
              <a:solidFill>
                <a:srgbClr val="565555"/>
              </a:solidFill>
              <a:ln w="4750" cap="flat" cmpd="sng">
                <a:solidFill>
                  <a:srgbClr val="555555"/>
                </a:solidFill>
                <a:prstDash val="solid"/>
                <a:miter lim="3166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612;p51"/>
              <p:cNvSpPr/>
              <p:nvPr/>
            </p:nvSpPr>
            <p:spPr>
              <a:xfrm>
                <a:off x="2184113" y="3710605"/>
                <a:ext cx="717216" cy="69730"/>
              </a:xfrm>
              <a:custGeom>
                <a:avLst/>
                <a:gdLst/>
                <a:ahLst/>
                <a:cxnLst/>
                <a:rect l="l" t="t" r="r" b="b"/>
                <a:pathLst>
                  <a:path w="22834" h="2220" extrusionOk="0">
                    <a:moveTo>
                      <a:pt x="11119" y="0"/>
                    </a:moveTo>
                    <a:cubicBezTo>
                      <a:pt x="7455" y="0"/>
                      <a:pt x="3793" y="408"/>
                      <a:pt x="190" y="1110"/>
                    </a:cubicBezTo>
                    <a:cubicBezTo>
                      <a:pt x="150" y="1170"/>
                      <a:pt x="110" y="1192"/>
                      <a:pt x="70" y="1192"/>
                    </a:cubicBezTo>
                    <a:cubicBezTo>
                      <a:pt x="47" y="1192"/>
                      <a:pt x="23" y="1185"/>
                      <a:pt x="0" y="1174"/>
                    </a:cubicBezTo>
                    <a:lnTo>
                      <a:pt x="0" y="1174"/>
                    </a:lnTo>
                    <a:cubicBezTo>
                      <a:pt x="0" y="1364"/>
                      <a:pt x="32" y="1554"/>
                      <a:pt x="32" y="1712"/>
                    </a:cubicBezTo>
                    <a:cubicBezTo>
                      <a:pt x="58" y="1607"/>
                      <a:pt x="128" y="1546"/>
                      <a:pt x="241" y="1546"/>
                    </a:cubicBezTo>
                    <a:cubicBezTo>
                      <a:pt x="264" y="1546"/>
                      <a:pt x="290" y="1548"/>
                      <a:pt x="317" y="1554"/>
                    </a:cubicBezTo>
                    <a:cubicBezTo>
                      <a:pt x="3631" y="2012"/>
                      <a:pt x="6945" y="2219"/>
                      <a:pt x="10258" y="2219"/>
                    </a:cubicBezTo>
                    <a:cubicBezTo>
                      <a:pt x="13817" y="2219"/>
                      <a:pt x="17375" y="1980"/>
                      <a:pt x="20933" y="1554"/>
                    </a:cubicBezTo>
                    <a:cubicBezTo>
                      <a:pt x="21092" y="1554"/>
                      <a:pt x="21123" y="1839"/>
                      <a:pt x="20965" y="1839"/>
                    </a:cubicBezTo>
                    <a:lnTo>
                      <a:pt x="20870" y="1839"/>
                    </a:lnTo>
                    <a:lnTo>
                      <a:pt x="20933" y="2187"/>
                    </a:lnTo>
                    <a:cubicBezTo>
                      <a:pt x="21440" y="1839"/>
                      <a:pt x="22074" y="1554"/>
                      <a:pt x="22834" y="1427"/>
                    </a:cubicBezTo>
                    <a:lnTo>
                      <a:pt x="22834" y="1364"/>
                    </a:lnTo>
                    <a:cubicBezTo>
                      <a:pt x="19033" y="794"/>
                      <a:pt x="15360" y="65"/>
                      <a:pt x="11528" y="2"/>
                    </a:cubicBezTo>
                    <a:cubicBezTo>
                      <a:pt x="11391" y="1"/>
                      <a:pt x="11255" y="0"/>
                      <a:pt x="11119" y="0"/>
                    </a:cubicBezTo>
                    <a:close/>
                  </a:path>
                </a:pathLst>
              </a:custGeom>
              <a:solidFill>
                <a:schemeClr val="bg1"/>
              </a:solidFill>
              <a:ln w="4750" cap="flat" cmpd="sng">
                <a:solidFill>
                  <a:srgbClr val="555555"/>
                </a:solidFill>
                <a:prstDash val="solid"/>
                <a:miter lim="3166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613;p51"/>
              <p:cNvSpPr/>
              <p:nvPr/>
            </p:nvSpPr>
            <p:spPr>
              <a:xfrm>
                <a:off x="2186092" y="3760201"/>
                <a:ext cx="661275" cy="36153"/>
              </a:xfrm>
              <a:custGeom>
                <a:avLst/>
                <a:gdLst/>
                <a:ahLst/>
                <a:cxnLst/>
                <a:rect l="l" t="t" r="r" b="b"/>
                <a:pathLst>
                  <a:path w="21053" h="1151" extrusionOk="0">
                    <a:moveTo>
                      <a:pt x="206" y="0"/>
                    </a:moveTo>
                    <a:cubicBezTo>
                      <a:pt x="110" y="0"/>
                      <a:pt x="55" y="82"/>
                      <a:pt x="1" y="165"/>
                    </a:cubicBezTo>
                    <a:lnTo>
                      <a:pt x="1" y="323"/>
                    </a:lnTo>
                    <a:cubicBezTo>
                      <a:pt x="64" y="386"/>
                      <a:pt x="96" y="418"/>
                      <a:pt x="127" y="418"/>
                    </a:cubicBezTo>
                    <a:cubicBezTo>
                      <a:pt x="3471" y="898"/>
                      <a:pt x="6860" y="1151"/>
                      <a:pt x="10246" y="1151"/>
                    </a:cubicBezTo>
                    <a:cubicBezTo>
                      <a:pt x="13788" y="1151"/>
                      <a:pt x="17326" y="874"/>
                      <a:pt x="20807" y="291"/>
                    </a:cubicBezTo>
                    <a:lnTo>
                      <a:pt x="20902" y="291"/>
                    </a:lnTo>
                    <a:cubicBezTo>
                      <a:pt x="21052" y="261"/>
                      <a:pt x="21032" y="4"/>
                      <a:pt x="20894" y="4"/>
                    </a:cubicBezTo>
                    <a:cubicBezTo>
                      <a:pt x="20887" y="4"/>
                      <a:pt x="20879" y="5"/>
                      <a:pt x="20870" y="6"/>
                    </a:cubicBezTo>
                    <a:cubicBezTo>
                      <a:pt x="17344" y="445"/>
                      <a:pt x="13818" y="684"/>
                      <a:pt x="10291" y="684"/>
                    </a:cubicBezTo>
                    <a:cubicBezTo>
                      <a:pt x="6946" y="684"/>
                      <a:pt x="3600" y="469"/>
                      <a:pt x="254" y="6"/>
                    </a:cubicBezTo>
                    <a:cubicBezTo>
                      <a:pt x="237" y="2"/>
                      <a:pt x="221" y="0"/>
                      <a:pt x="206" y="0"/>
                    </a:cubicBezTo>
                    <a:close/>
                  </a:path>
                </a:pathLst>
              </a:custGeom>
              <a:solidFill>
                <a:srgbClr val="565555"/>
              </a:solidFill>
              <a:ln w="4750" cap="flat" cmpd="sng">
                <a:solidFill>
                  <a:srgbClr val="555555"/>
                </a:solidFill>
                <a:prstDash val="solid"/>
                <a:miter lim="3166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614;p51"/>
              <p:cNvSpPr/>
              <p:nvPr/>
            </p:nvSpPr>
            <p:spPr>
              <a:xfrm>
                <a:off x="2180124" y="3769342"/>
                <a:ext cx="662531" cy="713384"/>
              </a:xfrm>
              <a:custGeom>
                <a:avLst/>
                <a:gdLst/>
                <a:ahLst/>
                <a:cxnLst/>
                <a:rect l="l" t="t" r="r" b="b"/>
                <a:pathLst>
                  <a:path w="21093" h="22712" extrusionOk="0">
                    <a:moveTo>
                      <a:pt x="3563" y="1985"/>
                    </a:moveTo>
                    <a:cubicBezTo>
                      <a:pt x="3577" y="1985"/>
                      <a:pt x="3593" y="1988"/>
                      <a:pt x="3611" y="1995"/>
                    </a:cubicBezTo>
                    <a:cubicBezTo>
                      <a:pt x="4028" y="2118"/>
                      <a:pt x="4465" y="2165"/>
                      <a:pt x="4920" y="2165"/>
                    </a:cubicBezTo>
                    <a:cubicBezTo>
                      <a:pt x="5052" y="2165"/>
                      <a:pt x="5186" y="2161"/>
                      <a:pt x="5321" y="2154"/>
                    </a:cubicBezTo>
                    <a:cubicBezTo>
                      <a:pt x="5416" y="2154"/>
                      <a:pt x="5416" y="2344"/>
                      <a:pt x="5321" y="2344"/>
                    </a:cubicBezTo>
                    <a:cubicBezTo>
                      <a:pt x="5130" y="2364"/>
                      <a:pt x="4940" y="2374"/>
                      <a:pt x="4749" y="2374"/>
                    </a:cubicBezTo>
                    <a:cubicBezTo>
                      <a:pt x="4338" y="2374"/>
                      <a:pt x="3927" y="2325"/>
                      <a:pt x="3516" y="2217"/>
                    </a:cubicBezTo>
                    <a:cubicBezTo>
                      <a:pt x="3431" y="2189"/>
                      <a:pt x="3447" y="1985"/>
                      <a:pt x="3563" y="1985"/>
                    </a:cubicBezTo>
                    <a:close/>
                    <a:moveTo>
                      <a:pt x="16176" y="3495"/>
                    </a:moveTo>
                    <a:cubicBezTo>
                      <a:pt x="16213" y="3495"/>
                      <a:pt x="16247" y="3520"/>
                      <a:pt x="16247" y="3579"/>
                    </a:cubicBezTo>
                    <a:cubicBezTo>
                      <a:pt x="16437" y="6176"/>
                      <a:pt x="16278" y="8836"/>
                      <a:pt x="16278" y="11433"/>
                    </a:cubicBezTo>
                    <a:lnTo>
                      <a:pt x="16278" y="11971"/>
                    </a:lnTo>
                    <a:lnTo>
                      <a:pt x="17355" y="12193"/>
                    </a:lnTo>
                    <a:cubicBezTo>
                      <a:pt x="17419" y="12224"/>
                      <a:pt x="17419" y="12319"/>
                      <a:pt x="17355" y="12351"/>
                    </a:cubicBezTo>
                    <a:lnTo>
                      <a:pt x="17387" y="12351"/>
                    </a:lnTo>
                    <a:cubicBezTo>
                      <a:pt x="17403" y="12288"/>
                      <a:pt x="17450" y="12256"/>
                      <a:pt x="17494" y="12256"/>
                    </a:cubicBezTo>
                    <a:cubicBezTo>
                      <a:pt x="17537" y="12256"/>
                      <a:pt x="17577" y="12288"/>
                      <a:pt x="17577" y="12351"/>
                    </a:cubicBezTo>
                    <a:cubicBezTo>
                      <a:pt x="17735" y="14220"/>
                      <a:pt x="17704" y="16151"/>
                      <a:pt x="17735" y="18052"/>
                    </a:cubicBezTo>
                    <a:cubicBezTo>
                      <a:pt x="17767" y="18970"/>
                      <a:pt x="18020" y="20268"/>
                      <a:pt x="17292" y="21028"/>
                    </a:cubicBezTo>
                    <a:cubicBezTo>
                      <a:pt x="16627" y="21788"/>
                      <a:pt x="15360" y="21725"/>
                      <a:pt x="14442" y="21788"/>
                    </a:cubicBezTo>
                    <a:cubicBezTo>
                      <a:pt x="12637" y="21883"/>
                      <a:pt x="10863" y="21978"/>
                      <a:pt x="9026" y="21978"/>
                    </a:cubicBezTo>
                    <a:cubicBezTo>
                      <a:pt x="8163" y="21992"/>
                      <a:pt x="7067" y="22102"/>
                      <a:pt x="5968" y="22102"/>
                    </a:cubicBezTo>
                    <a:cubicBezTo>
                      <a:pt x="4408" y="22102"/>
                      <a:pt x="2843" y="21879"/>
                      <a:pt x="1932" y="20838"/>
                    </a:cubicBezTo>
                    <a:cubicBezTo>
                      <a:pt x="1" y="18558"/>
                      <a:pt x="1774" y="15138"/>
                      <a:pt x="1521" y="12668"/>
                    </a:cubicBezTo>
                    <a:cubicBezTo>
                      <a:pt x="1483" y="12497"/>
                      <a:pt x="1616" y="12394"/>
                      <a:pt x="1735" y="12394"/>
                    </a:cubicBezTo>
                    <a:cubicBezTo>
                      <a:pt x="1815" y="12394"/>
                      <a:pt x="1888" y="12440"/>
                      <a:pt x="1901" y="12541"/>
                    </a:cubicBezTo>
                    <a:lnTo>
                      <a:pt x="1901" y="12668"/>
                    </a:lnTo>
                    <a:cubicBezTo>
                      <a:pt x="1932" y="12604"/>
                      <a:pt x="1964" y="12541"/>
                      <a:pt x="2059" y="12541"/>
                    </a:cubicBezTo>
                    <a:lnTo>
                      <a:pt x="2059" y="12509"/>
                    </a:lnTo>
                    <a:cubicBezTo>
                      <a:pt x="1806" y="12509"/>
                      <a:pt x="1742" y="12161"/>
                      <a:pt x="1964" y="12129"/>
                    </a:cubicBezTo>
                    <a:cubicBezTo>
                      <a:pt x="4602" y="11696"/>
                      <a:pt x="7441" y="11386"/>
                      <a:pt x="10256" y="11386"/>
                    </a:cubicBezTo>
                    <a:cubicBezTo>
                      <a:pt x="12172" y="11386"/>
                      <a:pt x="14077" y="11530"/>
                      <a:pt x="15898" y="11876"/>
                    </a:cubicBezTo>
                    <a:lnTo>
                      <a:pt x="15898" y="11433"/>
                    </a:lnTo>
                    <a:lnTo>
                      <a:pt x="15898" y="10293"/>
                    </a:lnTo>
                    <a:cubicBezTo>
                      <a:pt x="15360" y="10324"/>
                      <a:pt x="14853" y="10324"/>
                      <a:pt x="14315" y="10324"/>
                    </a:cubicBezTo>
                    <a:cubicBezTo>
                      <a:pt x="14188" y="10324"/>
                      <a:pt x="14188" y="10103"/>
                      <a:pt x="14315" y="10103"/>
                    </a:cubicBezTo>
                    <a:cubicBezTo>
                      <a:pt x="14885" y="10103"/>
                      <a:pt x="15392" y="10134"/>
                      <a:pt x="15898" y="10134"/>
                    </a:cubicBezTo>
                    <a:lnTo>
                      <a:pt x="15898" y="7854"/>
                    </a:lnTo>
                    <a:cubicBezTo>
                      <a:pt x="15877" y="7847"/>
                      <a:pt x="15855" y="7844"/>
                      <a:pt x="15832" y="7844"/>
                    </a:cubicBezTo>
                    <a:cubicBezTo>
                      <a:pt x="15647" y="7844"/>
                      <a:pt x="15406" y="8048"/>
                      <a:pt x="15265" y="8076"/>
                    </a:cubicBezTo>
                    <a:cubicBezTo>
                      <a:pt x="15107" y="8076"/>
                      <a:pt x="14980" y="8044"/>
                      <a:pt x="14917" y="7886"/>
                    </a:cubicBezTo>
                    <a:cubicBezTo>
                      <a:pt x="14870" y="7745"/>
                      <a:pt x="15032" y="7552"/>
                      <a:pt x="15183" y="7552"/>
                    </a:cubicBezTo>
                    <a:cubicBezTo>
                      <a:pt x="15236" y="7552"/>
                      <a:pt x="15287" y="7575"/>
                      <a:pt x="15328" y="7632"/>
                    </a:cubicBezTo>
                    <a:cubicBezTo>
                      <a:pt x="15378" y="7731"/>
                      <a:pt x="15292" y="7811"/>
                      <a:pt x="15222" y="7811"/>
                    </a:cubicBezTo>
                    <a:cubicBezTo>
                      <a:pt x="15202" y="7811"/>
                      <a:pt x="15184" y="7805"/>
                      <a:pt x="15170" y="7791"/>
                    </a:cubicBezTo>
                    <a:lnTo>
                      <a:pt x="15170" y="7791"/>
                    </a:lnTo>
                    <a:cubicBezTo>
                      <a:pt x="15202" y="7823"/>
                      <a:pt x="15225" y="7838"/>
                      <a:pt x="15253" y="7838"/>
                    </a:cubicBezTo>
                    <a:cubicBezTo>
                      <a:pt x="15281" y="7838"/>
                      <a:pt x="15313" y="7822"/>
                      <a:pt x="15360" y="7791"/>
                    </a:cubicBezTo>
                    <a:cubicBezTo>
                      <a:pt x="15455" y="7759"/>
                      <a:pt x="15550" y="7727"/>
                      <a:pt x="15645" y="7696"/>
                    </a:cubicBezTo>
                    <a:lnTo>
                      <a:pt x="15867" y="7696"/>
                    </a:lnTo>
                    <a:cubicBezTo>
                      <a:pt x="15867" y="6809"/>
                      <a:pt x="15930" y="5954"/>
                      <a:pt x="15962" y="5099"/>
                    </a:cubicBezTo>
                    <a:lnTo>
                      <a:pt x="15962" y="5099"/>
                    </a:lnTo>
                    <a:cubicBezTo>
                      <a:pt x="15724" y="5131"/>
                      <a:pt x="15463" y="5146"/>
                      <a:pt x="15202" y="5146"/>
                    </a:cubicBezTo>
                    <a:cubicBezTo>
                      <a:pt x="14940" y="5146"/>
                      <a:pt x="14679" y="5131"/>
                      <a:pt x="14442" y="5099"/>
                    </a:cubicBezTo>
                    <a:cubicBezTo>
                      <a:pt x="14283" y="5067"/>
                      <a:pt x="14283" y="4877"/>
                      <a:pt x="14442" y="4877"/>
                    </a:cubicBezTo>
                    <a:cubicBezTo>
                      <a:pt x="14581" y="4868"/>
                      <a:pt x="14728" y="4864"/>
                      <a:pt x="14879" y="4864"/>
                    </a:cubicBezTo>
                    <a:cubicBezTo>
                      <a:pt x="15242" y="4864"/>
                      <a:pt x="15626" y="4887"/>
                      <a:pt x="15962" y="4909"/>
                    </a:cubicBezTo>
                    <a:cubicBezTo>
                      <a:pt x="15993" y="4434"/>
                      <a:pt x="16025" y="3991"/>
                      <a:pt x="16088" y="3579"/>
                    </a:cubicBezTo>
                    <a:cubicBezTo>
                      <a:pt x="16088" y="3528"/>
                      <a:pt x="16134" y="3495"/>
                      <a:pt x="16176" y="3495"/>
                    </a:cubicBezTo>
                    <a:close/>
                    <a:moveTo>
                      <a:pt x="21029" y="0"/>
                    </a:moveTo>
                    <a:cubicBezTo>
                      <a:pt x="17548" y="583"/>
                      <a:pt x="14001" y="860"/>
                      <a:pt x="10456" y="860"/>
                    </a:cubicBezTo>
                    <a:cubicBezTo>
                      <a:pt x="7066" y="860"/>
                      <a:pt x="3677" y="607"/>
                      <a:pt x="349" y="127"/>
                    </a:cubicBezTo>
                    <a:cubicBezTo>
                      <a:pt x="317" y="127"/>
                      <a:pt x="286" y="95"/>
                      <a:pt x="254" y="32"/>
                    </a:cubicBezTo>
                    <a:lnTo>
                      <a:pt x="254" y="32"/>
                    </a:lnTo>
                    <a:cubicBezTo>
                      <a:pt x="761" y="5352"/>
                      <a:pt x="982" y="10641"/>
                      <a:pt x="887" y="15961"/>
                    </a:cubicBezTo>
                    <a:cubicBezTo>
                      <a:pt x="824" y="17260"/>
                      <a:pt x="666" y="18653"/>
                      <a:pt x="761" y="19952"/>
                    </a:cubicBezTo>
                    <a:cubicBezTo>
                      <a:pt x="824" y="22042"/>
                      <a:pt x="2407" y="22580"/>
                      <a:pt x="4276" y="22644"/>
                    </a:cubicBezTo>
                    <a:cubicBezTo>
                      <a:pt x="5584" y="22688"/>
                      <a:pt x="6899" y="22711"/>
                      <a:pt x="8214" y="22711"/>
                    </a:cubicBezTo>
                    <a:cubicBezTo>
                      <a:pt x="9733" y="22711"/>
                      <a:pt x="11253" y="22680"/>
                      <a:pt x="12763" y="22612"/>
                    </a:cubicBezTo>
                    <a:cubicBezTo>
                      <a:pt x="12964" y="22596"/>
                      <a:pt x="13204" y="22592"/>
                      <a:pt x="13469" y="22592"/>
                    </a:cubicBezTo>
                    <a:cubicBezTo>
                      <a:pt x="13801" y="22592"/>
                      <a:pt x="14172" y="22598"/>
                      <a:pt x="14555" y="22598"/>
                    </a:cubicBezTo>
                    <a:cubicBezTo>
                      <a:pt x="15702" y="22598"/>
                      <a:pt x="16951" y="22537"/>
                      <a:pt x="17545" y="22042"/>
                    </a:cubicBezTo>
                    <a:cubicBezTo>
                      <a:pt x="18780" y="21060"/>
                      <a:pt x="18495" y="19128"/>
                      <a:pt x="18495" y="17735"/>
                    </a:cubicBezTo>
                    <a:cubicBezTo>
                      <a:pt x="18495" y="14885"/>
                      <a:pt x="18559" y="12034"/>
                      <a:pt x="18622" y="9184"/>
                    </a:cubicBezTo>
                    <a:cubicBezTo>
                      <a:pt x="18654" y="6366"/>
                      <a:pt x="18622" y="2154"/>
                      <a:pt x="21092" y="349"/>
                    </a:cubicBezTo>
                    <a:lnTo>
                      <a:pt x="21029" y="0"/>
                    </a:lnTo>
                    <a:close/>
                  </a:path>
                </a:pathLst>
              </a:custGeom>
              <a:solidFill>
                <a:schemeClr val="bg1"/>
              </a:solidFill>
              <a:ln w="4750" cap="flat" cmpd="sng">
                <a:solidFill>
                  <a:srgbClr val="555555"/>
                </a:solidFill>
                <a:prstDash val="solid"/>
                <a:miter lim="3166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615;p51"/>
              <p:cNvSpPr/>
              <p:nvPr/>
            </p:nvSpPr>
            <p:spPr>
              <a:xfrm>
                <a:off x="2175161" y="3876450"/>
                <a:ext cx="575965" cy="585011"/>
              </a:xfrm>
              <a:custGeom>
                <a:avLst/>
                <a:gdLst/>
                <a:ahLst/>
                <a:cxnLst/>
                <a:rect l="l" t="t" r="r" b="b"/>
                <a:pathLst>
                  <a:path w="18337" h="18625" extrusionOk="0">
                    <a:moveTo>
                      <a:pt x="17450" y="9448"/>
                    </a:moveTo>
                    <a:cubicBezTo>
                      <a:pt x="17513" y="11918"/>
                      <a:pt x="18337" y="17207"/>
                      <a:pt x="15866" y="17872"/>
                    </a:cubicBezTo>
                    <a:cubicBezTo>
                      <a:pt x="14758" y="18188"/>
                      <a:pt x="13301" y="18093"/>
                      <a:pt x="12161" y="18125"/>
                    </a:cubicBezTo>
                    <a:cubicBezTo>
                      <a:pt x="10958" y="18157"/>
                      <a:pt x="9754" y="18157"/>
                      <a:pt x="8551" y="18157"/>
                    </a:cubicBezTo>
                    <a:cubicBezTo>
                      <a:pt x="7917" y="18157"/>
                      <a:pt x="7284" y="18173"/>
                      <a:pt x="6651" y="18173"/>
                    </a:cubicBezTo>
                    <a:cubicBezTo>
                      <a:pt x="6017" y="18173"/>
                      <a:pt x="5384" y="18157"/>
                      <a:pt x="4751" y="18093"/>
                    </a:cubicBezTo>
                    <a:cubicBezTo>
                      <a:pt x="2882" y="17935"/>
                      <a:pt x="1774" y="16858"/>
                      <a:pt x="1615" y="15085"/>
                    </a:cubicBezTo>
                    <a:cubicBezTo>
                      <a:pt x="1425" y="13185"/>
                      <a:pt x="2154" y="11380"/>
                      <a:pt x="1995" y="9480"/>
                    </a:cubicBezTo>
                    <a:lnTo>
                      <a:pt x="1995" y="9480"/>
                    </a:lnTo>
                    <a:cubicBezTo>
                      <a:pt x="1995" y="9480"/>
                      <a:pt x="2027" y="9543"/>
                      <a:pt x="2059" y="9543"/>
                    </a:cubicBezTo>
                    <a:cubicBezTo>
                      <a:pt x="4641" y="10193"/>
                      <a:pt x="7316" y="10544"/>
                      <a:pt x="9984" y="10544"/>
                    </a:cubicBezTo>
                    <a:cubicBezTo>
                      <a:pt x="11995" y="10544"/>
                      <a:pt x="14002" y="10345"/>
                      <a:pt x="15961" y="9923"/>
                    </a:cubicBezTo>
                    <a:lnTo>
                      <a:pt x="15961" y="9923"/>
                    </a:lnTo>
                    <a:cubicBezTo>
                      <a:pt x="15930" y="10240"/>
                      <a:pt x="15930" y="10588"/>
                      <a:pt x="15930" y="10968"/>
                    </a:cubicBezTo>
                    <a:cubicBezTo>
                      <a:pt x="15391" y="10905"/>
                      <a:pt x="14916" y="10905"/>
                      <a:pt x="14410" y="10905"/>
                    </a:cubicBezTo>
                    <a:cubicBezTo>
                      <a:pt x="14251" y="10905"/>
                      <a:pt x="14251" y="11158"/>
                      <a:pt x="14410" y="11158"/>
                    </a:cubicBezTo>
                    <a:cubicBezTo>
                      <a:pt x="14916" y="11126"/>
                      <a:pt x="15391" y="11126"/>
                      <a:pt x="15930" y="11126"/>
                    </a:cubicBezTo>
                    <a:cubicBezTo>
                      <a:pt x="15866" y="11855"/>
                      <a:pt x="15866" y="12583"/>
                      <a:pt x="15866" y="13280"/>
                    </a:cubicBezTo>
                    <a:cubicBezTo>
                      <a:pt x="15661" y="13264"/>
                      <a:pt x="15447" y="13256"/>
                      <a:pt x="15229" y="13256"/>
                    </a:cubicBezTo>
                    <a:cubicBezTo>
                      <a:pt x="15011" y="13256"/>
                      <a:pt x="14790" y="13264"/>
                      <a:pt x="14568" y="13280"/>
                    </a:cubicBezTo>
                    <a:cubicBezTo>
                      <a:pt x="14441" y="13280"/>
                      <a:pt x="14441" y="13501"/>
                      <a:pt x="14568" y="13501"/>
                    </a:cubicBezTo>
                    <a:cubicBezTo>
                      <a:pt x="14716" y="13512"/>
                      <a:pt x="14864" y="13516"/>
                      <a:pt x="15010" y="13516"/>
                    </a:cubicBezTo>
                    <a:cubicBezTo>
                      <a:pt x="15303" y="13516"/>
                      <a:pt x="15592" y="13501"/>
                      <a:pt x="15866" y="13501"/>
                    </a:cubicBezTo>
                    <a:cubicBezTo>
                      <a:pt x="15866" y="14230"/>
                      <a:pt x="15866" y="15022"/>
                      <a:pt x="15930" y="15782"/>
                    </a:cubicBezTo>
                    <a:cubicBezTo>
                      <a:pt x="15830" y="15789"/>
                      <a:pt x="15730" y="15793"/>
                      <a:pt x="15631" y="15793"/>
                    </a:cubicBezTo>
                    <a:cubicBezTo>
                      <a:pt x="15287" y="15793"/>
                      <a:pt x="14943" y="15746"/>
                      <a:pt x="14600" y="15623"/>
                    </a:cubicBezTo>
                    <a:cubicBezTo>
                      <a:pt x="14582" y="15616"/>
                      <a:pt x="14566" y="15613"/>
                      <a:pt x="14551" y="15613"/>
                    </a:cubicBezTo>
                    <a:cubicBezTo>
                      <a:pt x="14430" y="15613"/>
                      <a:pt x="14395" y="15820"/>
                      <a:pt x="14536" y="15877"/>
                    </a:cubicBezTo>
                    <a:cubicBezTo>
                      <a:pt x="14813" y="15976"/>
                      <a:pt x="15103" y="16025"/>
                      <a:pt x="15397" y="16025"/>
                    </a:cubicBezTo>
                    <a:cubicBezTo>
                      <a:pt x="15573" y="16025"/>
                      <a:pt x="15752" y="16007"/>
                      <a:pt x="15930" y="15972"/>
                    </a:cubicBezTo>
                    <a:cubicBezTo>
                      <a:pt x="15955" y="16022"/>
                      <a:pt x="16016" y="16048"/>
                      <a:pt x="16080" y="16048"/>
                    </a:cubicBezTo>
                    <a:cubicBezTo>
                      <a:pt x="16176" y="16048"/>
                      <a:pt x="16278" y="15991"/>
                      <a:pt x="16278" y="15877"/>
                    </a:cubicBezTo>
                    <a:cubicBezTo>
                      <a:pt x="16310" y="15022"/>
                      <a:pt x="16341" y="14230"/>
                      <a:pt x="16341" y="13406"/>
                    </a:cubicBezTo>
                    <a:cubicBezTo>
                      <a:pt x="16405" y="13375"/>
                      <a:pt x="16405" y="13343"/>
                      <a:pt x="16341" y="13280"/>
                    </a:cubicBezTo>
                    <a:lnTo>
                      <a:pt x="16341" y="9733"/>
                    </a:lnTo>
                    <a:cubicBezTo>
                      <a:pt x="16721" y="9638"/>
                      <a:pt x="17102" y="9575"/>
                      <a:pt x="17450" y="9448"/>
                    </a:cubicBezTo>
                    <a:close/>
                    <a:moveTo>
                      <a:pt x="16217" y="1"/>
                    </a:moveTo>
                    <a:cubicBezTo>
                      <a:pt x="16173" y="1"/>
                      <a:pt x="16120" y="37"/>
                      <a:pt x="16120" y="74"/>
                    </a:cubicBezTo>
                    <a:cubicBezTo>
                      <a:pt x="16025" y="549"/>
                      <a:pt x="16025" y="992"/>
                      <a:pt x="15993" y="1404"/>
                    </a:cubicBezTo>
                    <a:cubicBezTo>
                      <a:pt x="15715" y="1367"/>
                      <a:pt x="15415" y="1351"/>
                      <a:pt x="15119" y="1351"/>
                    </a:cubicBezTo>
                    <a:cubicBezTo>
                      <a:pt x="14909" y="1351"/>
                      <a:pt x="14701" y="1359"/>
                      <a:pt x="14505" y="1372"/>
                    </a:cubicBezTo>
                    <a:cubicBezTo>
                      <a:pt x="14346" y="1404"/>
                      <a:pt x="14346" y="1626"/>
                      <a:pt x="14505" y="1626"/>
                    </a:cubicBezTo>
                    <a:cubicBezTo>
                      <a:pt x="14742" y="1641"/>
                      <a:pt x="14996" y="1649"/>
                      <a:pt x="15249" y="1649"/>
                    </a:cubicBezTo>
                    <a:cubicBezTo>
                      <a:pt x="15502" y="1649"/>
                      <a:pt x="15756" y="1641"/>
                      <a:pt x="15993" y="1626"/>
                    </a:cubicBezTo>
                    <a:lnTo>
                      <a:pt x="15993" y="1626"/>
                    </a:lnTo>
                    <a:cubicBezTo>
                      <a:pt x="15961" y="2481"/>
                      <a:pt x="15930" y="3304"/>
                      <a:pt x="15930" y="4191"/>
                    </a:cubicBezTo>
                    <a:cubicBezTo>
                      <a:pt x="15882" y="4175"/>
                      <a:pt x="15843" y="4167"/>
                      <a:pt x="15803" y="4167"/>
                    </a:cubicBezTo>
                    <a:cubicBezTo>
                      <a:pt x="15763" y="4167"/>
                      <a:pt x="15724" y="4175"/>
                      <a:pt x="15676" y="4191"/>
                    </a:cubicBezTo>
                    <a:cubicBezTo>
                      <a:pt x="15550" y="4222"/>
                      <a:pt x="15486" y="4254"/>
                      <a:pt x="15391" y="4317"/>
                    </a:cubicBezTo>
                    <a:cubicBezTo>
                      <a:pt x="15349" y="4317"/>
                      <a:pt x="15321" y="4332"/>
                      <a:pt x="15279" y="4332"/>
                    </a:cubicBezTo>
                    <a:cubicBezTo>
                      <a:pt x="15263" y="4332"/>
                      <a:pt x="15245" y="4330"/>
                      <a:pt x="15224" y="4324"/>
                    </a:cubicBezTo>
                    <a:lnTo>
                      <a:pt x="15224" y="4324"/>
                    </a:lnTo>
                    <a:cubicBezTo>
                      <a:pt x="15230" y="4325"/>
                      <a:pt x="15236" y="4326"/>
                      <a:pt x="15243" y="4326"/>
                    </a:cubicBezTo>
                    <a:cubicBezTo>
                      <a:pt x="15322" y="4326"/>
                      <a:pt x="15438" y="4264"/>
                      <a:pt x="15360" y="4159"/>
                    </a:cubicBezTo>
                    <a:cubicBezTo>
                      <a:pt x="15312" y="4074"/>
                      <a:pt x="15250" y="4039"/>
                      <a:pt x="15190" y="4039"/>
                    </a:cubicBezTo>
                    <a:cubicBezTo>
                      <a:pt x="15048" y="4039"/>
                      <a:pt x="14913" y="4226"/>
                      <a:pt x="14980" y="4381"/>
                    </a:cubicBezTo>
                    <a:cubicBezTo>
                      <a:pt x="15007" y="4519"/>
                      <a:pt x="15155" y="4609"/>
                      <a:pt x="15276" y="4609"/>
                    </a:cubicBezTo>
                    <a:cubicBezTo>
                      <a:pt x="15294" y="4609"/>
                      <a:pt x="15312" y="4607"/>
                      <a:pt x="15328" y="4603"/>
                    </a:cubicBezTo>
                    <a:cubicBezTo>
                      <a:pt x="15506" y="4543"/>
                      <a:pt x="15738" y="4346"/>
                      <a:pt x="15923" y="4346"/>
                    </a:cubicBezTo>
                    <a:cubicBezTo>
                      <a:pt x="15936" y="4346"/>
                      <a:pt x="15949" y="4347"/>
                      <a:pt x="15961" y="4349"/>
                    </a:cubicBezTo>
                    <a:lnTo>
                      <a:pt x="15961" y="6661"/>
                    </a:lnTo>
                    <a:cubicBezTo>
                      <a:pt x="15391" y="6598"/>
                      <a:pt x="14885" y="6598"/>
                      <a:pt x="14378" y="6598"/>
                    </a:cubicBezTo>
                    <a:cubicBezTo>
                      <a:pt x="14220" y="6598"/>
                      <a:pt x="14220" y="6851"/>
                      <a:pt x="14378" y="6851"/>
                    </a:cubicBezTo>
                    <a:cubicBezTo>
                      <a:pt x="14916" y="6851"/>
                      <a:pt x="15455" y="6788"/>
                      <a:pt x="15961" y="6788"/>
                    </a:cubicBezTo>
                    <a:lnTo>
                      <a:pt x="15961" y="7959"/>
                    </a:lnTo>
                    <a:lnTo>
                      <a:pt x="15961" y="8371"/>
                    </a:lnTo>
                    <a:cubicBezTo>
                      <a:pt x="14153" y="8030"/>
                      <a:pt x="12274" y="7890"/>
                      <a:pt x="10387" y="7890"/>
                    </a:cubicBezTo>
                    <a:cubicBezTo>
                      <a:pt x="7548" y="7890"/>
                      <a:pt x="4690" y="8206"/>
                      <a:pt x="2027" y="8624"/>
                    </a:cubicBezTo>
                    <a:cubicBezTo>
                      <a:pt x="1774" y="8656"/>
                      <a:pt x="1900" y="9036"/>
                      <a:pt x="2090" y="9036"/>
                    </a:cubicBezTo>
                    <a:lnTo>
                      <a:pt x="2154" y="9036"/>
                    </a:lnTo>
                    <a:cubicBezTo>
                      <a:pt x="4751" y="8593"/>
                      <a:pt x="7411" y="8371"/>
                      <a:pt x="10071" y="8371"/>
                    </a:cubicBezTo>
                    <a:cubicBezTo>
                      <a:pt x="12034" y="8371"/>
                      <a:pt x="14030" y="8624"/>
                      <a:pt x="15961" y="8783"/>
                    </a:cubicBezTo>
                    <a:lnTo>
                      <a:pt x="15961" y="8973"/>
                    </a:lnTo>
                    <a:lnTo>
                      <a:pt x="14410" y="8973"/>
                    </a:lnTo>
                    <a:cubicBezTo>
                      <a:pt x="14283" y="8973"/>
                      <a:pt x="14283" y="9194"/>
                      <a:pt x="14410" y="9194"/>
                    </a:cubicBezTo>
                    <a:cubicBezTo>
                      <a:pt x="14579" y="9205"/>
                      <a:pt x="14751" y="9209"/>
                      <a:pt x="14925" y="9209"/>
                    </a:cubicBezTo>
                    <a:cubicBezTo>
                      <a:pt x="15272" y="9209"/>
                      <a:pt x="15624" y="9194"/>
                      <a:pt x="15961" y="9194"/>
                    </a:cubicBezTo>
                    <a:lnTo>
                      <a:pt x="15961" y="9511"/>
                    </a:lnTo>
                    <a:cubicBezTo>
                      <a:pt x="13933" y="9817"/>
                      <a:pt x="11922" y="9988"/>
                      <a:pt x="9914" y="9988"/>
                    </a:cubicBezTo>
                    <a:cubicBezTo>
                      <a:pt x="7346" y="9988"/>
                      <a:pt x="4780" y="9708"/>
                      <a:pt x="2185" y="9068"/>
                    </a:cubicBezTo>
                    <a:lnTo>
                      <a:pt x="2154" y="9068"/>
                    </a:lnTo>
                    <a:cubicBezTo>
                      <a:pt x="2059" y="9068"/>
                      <a:pt x="2027" y="9131"/>
                      <a:pt x="1995" y="9194"/>
                    </a:cubicBezTo>
                    <a:cubicBezTo>
                      <a:pt x="1995" y="9131"/>
                      <a:pt x="1995" y="9099"/>
                      <a:pt x="1805" y="9004"/>
                    </a:cubicBezTo>
                    <a:cubicBezTo>
                      <a:pt x="1793" y="8908"/>
                      <a:pt x="1730" y="8866"/>
                      <a:pt x="1659" y="8866"/>
                    </a:cubicBezTo>
                    <a:cubicBezTo>
                      <a:pt x="1543" y="8866"/>
                      <a:pt x="1406" y="8975"/>
                      <a:pt x="1425" y="9131"/>
                    </a:cubicBezTo>
                    <a:cubicBezTo>
                      <a:pt x="1805" y="11665"/>
                      <a:pt x="0" y="15117"/>
                      <a:pt x="1964" y="17365"/>
                    </a:cubicBezTo>
                    <a:cubicBezTo>
                      <a:pt x="2875" y="18404"/>
                      <a:pt x="4406" y="18625"/>
                      <a:pt x="5934" y="18625"/>
                    </a:cubicBezTo>
                    <a:cubicBezTo>
                      <a:pt x="7060" y="18625"/>
                      <a:pt x="8184" y="18505"/>
                      <a:pt x="9058" y="18505"/>
                    </a:cubicBezTo>
                    <a:cubicBezTo>
                      <a:pt x="10894" y="18473"/>
                      <a:pt x="12668" y="18442"/>
                      <a:pt x="14473" y="18315"/>
                    </a:cubicBezTo>
                    <a:cubicBezTo>
                      <a:pt x="15391" y="18252"/>
                      <a:pt x="16658" y="18315"/>
                      <a:pt x="17355" y="17587"/>
                    </a:cubicBezTo>
                    <a:cubicBezTo>
                      <a:pt x="18052" y="16827"/>
                      <a:pt x="17767" y="15560"/>
                      <a:pt x="17767" y="14610"/>
                    </a:cubicBezTo>
                    <a:cubicBezTo>
                      <a:pt x="17735" y="12710"/>
                      <a:pt x="17767" y="10810"/>
                      <a:pt x="17608" y="8909"/>
                    </a:cubicBezTo>
                    <a:cubicBezTo>
                      <a:pt x="17591" y="8859"/>
                      <a:pt x="17547" y="8826"/>
                      <a:pt x="17505" y="8826"/>
                    </a:cubicBezTo>
                    <a:cubicBezTo>
                      <a:pt x="17468" y="8826"/>
                      <a:pt x="17433" y="8851"/>
                      <a:pt x="17418" y="8909"/>
                    </a:cubicBezTo>
                    <a:lnTo>
                      <a:pt x="17418" y="9194"/>
                    </a:lnTo>
                    <a:cubicBezTo>
                      <a:pt x="17070" y="9258"/>
                      <a:pt x="16658" y="9289"/>
                      <a:pt x="16310" y="9385"/>
                    </a:cubicBezTo>
                    <a:lnTo>
                      <a:pt x="16310" y="8783"/>
                    </a:lnTo>
                    <a:cubicBezTo>
                      <a:pt x="16626" y="8814"/>
                      <a:pt x="16975" y="8878"/>
                      <a:pt x="17355" y="8878"/>
                    </a:cubicBezTo>
                    <a:lnTo>
                      <a:pt x="17387" y="8878"/>
                    </a:lnTo>
                    <a:cubicBezTo>
                      <a:pt x="17450" y="8814"/>
                      <a:pt x="17450" y="8719"/>
                      <a:pt x="17387" y="8719"/>
                    </a:cubicBezTo>
                    <a:lnTo>
                      <a:pt x="16310" y="8466"/>
                    </a:lnTo>
                    <a:lnTo>
                      <a:pt x="16310" y="7959"/>
                    </a:lnTo>
                    <a:cubicBezTo>
                      <a:pt x="16341" y="5331"/>
                      <a:pt x="16468" y="2702"/>
                      <a:pt x="16278" y="74"/>
                    </a:cubicBezTo>
                    <a:cubicBezTo>
                      <a:pt x="16278" y="20"/>
                      <a:pt x="16250" y="1"/>
                      <a:pt x="16217" y="1"/>
                    </a:cubicBezTo>
                    <a:close/>
                  </a:path>
                </a:pathLst>
              </a:custGeom>
              <a:solidFill>
                <a:schemeClr val="bg1"/>
              </a:solidFill>
              <a:ln w="4750" cap="flat" cmpd="sng">
                <a:solidFill>
                  <a:srgbClr val="555555"/>
                </a:solidFill>
                <a:prstDash val="solid"/>
                <a:miter lim="3166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16;p51"/>
              <p:cNvSpPr/>
              <p:nvPr/>
            </p:nvSpPr>
            <p:spPr>
              <a:xfrm>
                <a:off x="2287892" y="3831690"/>
                <a:ext cx="62349" cy="12250"/>
              </a:xfrm>
              <a:custGeom>
                <a:avLst/>
                <a:gdLst/>
                <a:ahLst/>
                <a:cxnLst/>
                <a:rect l="l" t="t" r="r" b="b"/>
                <a:pathLst>
                  <a:path w="1985" h="390" extrusionOk="0">
                    <a:moveTo>
                      <a:pt x="132" y="0"/>
                    </a:moveTo>
                    <a:cubicBezTo>
                      <a:pt x="16" y="0"/>
                      <a:pt x="0" y="204"/>
                      <a:pt x="85" y="232"/>
                    </a:cubicBezTo>
                    <a:cubicBezTo>
                      <a:pt x="496" y="340"/>
                      <a:pt x="907" y="389"/>
                      <a:pt x="1318" y="389"/>
                    </a:cubicBezTo>
                    <a:cubicBezTo>
                      <a:pt x="1509" y="389"/>
                      <a:pt x="1699" y="379"/>
                      <a:pt x="1890" y="359"/>
                    </a:cubicBezTo>
                    <a:cubicBezTo>
                      <a:pt x="1985" y="359"/>
                      <a:pt x="1985" y="169"/>
                      <a:pt x="1890" y="169"/>
                    </a:cubicBezTo>
                    <a:cubicBezTo>
                      <a:pt x="1755" y="176"/>
                      <a:pt x="1621" y="180"/>
                      <a:pt x="1489" y="180"/>
                    </a:cubicBezTo>
                    <a:cubicBezTo>
                      <a:pt x="1034" y="180"/>
                      <a:pt x="597" y="133"/>
                      <a:pt x="180" y="10"/>
                    </a:cubicBezTo>
                    <a:cubicBezTo>
                      <a:pt x="162" y="3"/>
                      <a:pt x="146" y="0"/>
                      <a:pt x="132" y="0"/>
                    </a:cubicBezTo>
                    <a:close/>
                  </a:path>
                </a:pathLst>
              </a:custGeom>
              <a:solidFill>
                <a:srgbClr val="565555"/>
              </a:solidFill>
              <a:ln w="4750" cap="flat" cmpd="sng">
                <a:solidFill>
                  <a:srgbClr val="555555"/>
                </a:solidFill>
                <a:prstDash val="solid"/>
                <a:miter lim="3166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617;p51"/>
              <p:cNvSpPr/>
              <p:nvPr/>
            </p:nvSpPr>
            <p:spPr>
              <a:xfrm>
                <a:off x="2429802" y="4391040"/>
                <a:ext cx="88576" cy="7978"/>
              </a:xfrm>
              <a:custGeom>
                <a:avLst/>
                <a:gdLst/>
                <a:ahLst/>
                <a:cxnLst/>
                <a:rect l="l" t="t" r="r" b="b"/>
                <a:pathLst>
                  <a:path w="2820" h="254" extrusionOk="0">
                    <a:moveTo>
                      <a:pt x="159" y="0"/>
                    </a:moveTo>
                    <a:cubicBezTo>
                      <a:pt x="0" y="0"/>
                      <a:pt x="0" y="254"/>
                      <a:pt x="159" y="254"/>
                    </a:cubicBezTo>
                    <a:cubicBezTo>
                      <a:pt x="1014" y="254"/>
                      <a:pt x="1869" y="254"/>
                      <a:pt x="2692" y="190"/>
                    </a:cubicBezTo>
                    <a:cubicBezTo>
                      <a:pt x="2819" y="190"/>
                      <a:pt x="2819" y="0"/>
                      <a:pt x="2692" y="0"/>
                    </a:cubicBezTo>
                    <a:close/>
                  </a:path>
                </a:pathLst>
              </a:custGeom>
              <a:solidFill>
                <a:srgbClr val="565555"/>
              </a:solidFill>
              <a:ln w="4750" cap="flat" cmpd="sng">
                <a:solidFill>
                  <a:srgbClr val="555555"/>
                </a:solidFill>
                <a:prstDash val="solid"/>
                <a:miter lim="3166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618;p51"/>
              <p:cNvSpPr/>
              <p:nvPr/>
            </p:nvSpPr>
            <p:spPr>
              <a:xfrm>
                <a:off x="2449684" y="4414911"/>
                <a:ext cx="98533" cy="9486"/>
              </a:xfrm>
              <a:custGeom>
                <a:avLst/>
                <a:gdLst/>
                <a:ahLst/>
                <a:cxnLst/>
                <a:rect l="l" t="t" r="r" b="b"/>
                <a:pathLst>
                  <a:path w="3137" h="302" extrusionOk="0">
                    <a:moveTo>
                      <a:pt x="159" y="0"/>
                    </a:moveTo>
                    <a:cubicBezTo>
                      <a:pt x="64" y="0"/>
                      <a:pt x="1" y="190"/>
                      <a:pt x="128" y="190"/>
                    </a:cubicBezTo>
                    <a:cubicBezTo>
                      <a:pt x="603" y="270"/>
                      <a:pt x="1086" y="301"/>
                      <a:pt x="1568" y="301"/>
                    </a:cubicBezTo>
                    <a:cubicBezTo>
                      <a:pt x="2051" y="301"/>
                      <a:pt x="2534" y="270"/>
                      <a:pt x="3009" y="222"/>
                    </a:cubicBezTo>
                    <a:cubicBezTo>
                      <a:pt x="3136" y="222"/>
                      <a:pt x="3136" y="64"/>
                      <a:pt x="3009" y="64"/>
                    </a:cubicBezTo>
                    <a:cubicBezTo>
                      <a:pt x="2059" y="64"/>
                      <a:pt x="1109" y="32"/>
                      <a:pt x="159" y="0"/>
                    </a:cubicBezTo>
                    <a:close/>
                  </a:path>
                </a:pathLst>
              </a:custGeom>
              <a:solidFill>
                <a:srgbClr val="565555"/>
              </a:solidFill>
              <a:ln w="4750" cap="flat" cmpd="sng">
                <a:solidFill>
                  <a:srgbClr val="555555"/>
                </a:solidFill>
                <a:prstDash val="solid"/>
                <a:miter lim="3166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 name="Google Shape;1609;p51"/>
            <p:cNvSpPr/>
            <p:nvPr/>
          </p:nvSpPr>
          <p:spPr>
            <a:xfrm>
              <a:off x="6813967" y="2719894"/>
              <a:ext cx="742952" cy="183113"/>
            </a:xfrm>
            <a:custGeom>
              <a:avLst/>
              <a:gdLst/>
              <a:ahLst/>
              <a:cxnLst/>
              <a:rect l="l" t="t" r="r" b="b"/>
              <a:pathLst>
                <a:path w="16848" h="8774" extrusionOk="0">
                  <a:moveTo>
                    <a:pt x="506" y="1"/>
                  </a:moveTo>
                  <a:cubicBezTo>
                    <a:pt x="506" y="24"/>
                    <a:pt x="508" y="41"/>
                    <a:pt x="511" y="55"/>
                  </a:cubicBezTo>
                  <a:lnTo>
                    <a:pt x="511" y="55"/>
                  </a:lnTo>
                  <a:cubicBezTo>
                    <a:pt x="510" y="37"/>
                    <a:pt x="508" y="19"/>
                    <a:pt x="506" y="1"/>
                  </a:cubicBezTo>
                  <a:close/>
                  <a:moveTo>
                    <a:pt x="6745" y="7000"/>
                  </a:moveTo>
                  <a:cubicBezTo>
                    <a:pt x="7600" y="7000"/>
                    <a:pt x="8455" y="7031"/>
                    <a:pt x="9278" y="7031"/>
                  </a:cubicBezTo>
                  <a:cubicBezTo>
                    <a:pt x="9405" y="7031"/>
                    <a:pt x="9405" y="7221"/>
                    <a:pt x="9278" y="7221"/>
                  </a:cubicBezTo>
                  <a:cubicBezTo>
                    <a:pt x="8867" y="7253"/>
                    <a:pt x="8455" y="7269"/>
                    <a:pt x="8035" y="7269"/>
                  </a:cubicBezTo>
                  <a:cubicBezTo>
                    <a:pt x="7616" y="7269"/>
                    <a:pt x="7188" y="7253"/>
                    <a:pt x="6745" y="7221"/>
                  </a:cubicBezTo>
                  <a:cubicBezTo>
                    <a:pt x="6586" y="7221"/>
                    <a:pt x="6586" y="7000"/>
                    <a:pt x="6745" y="7000"/>
                  </a:cubicBezTo>
                  <a:close/>
                  <a:moveTo>
                    <a:pt x="7378" y="7791"/>
                  </a:moveTo>
                  <a:cubicBezTo>
                    <a:pt x="8100" y="7815"/>
                    <a:pt x="8821" y="7876"/>
                    <a:pt x="9543" y="7876"/>
                  </a:cubicBezTo>
                  <a:cubicBezTo>
                    <a:pt x="9771" y="7876"/>
                    <a:pt x="10000" y="7870"/>
                    <a:pt x="10228" y="7855"/>
                  </a:cubicBezTo>
                  <a:cubicBezTo>
                    <a:pt x="10355" y="7855"/>
                    <a:pt x="10355" y="8013"/>
                    <a:pt x="10228" y="8013"/>
                  </a:cubicBezTo>
                  <a:cubicBezTo>
                    <a:pt x="9753" y="8061"/>
                    <a:pt x="9270" y="8092"/>
                    <a:pt x="8787" y="8092"/>
                  </a:cubicBezTo>
                  <a:cubicBezTo>
                    <a:pt x="8305" y="8092"/>
                    <a:pt x="7822" y="8061"/>
                    <a:pt x="7347" y="7981"/>
                  </a:cubicBezTo>
                  <a:cubicBezTo>
                    <a:pt x="7220" y="7981"/>
                    <a:pt x="7283" y="7791"/>
                    <a:pt x="7378" y="7791"/>
                  </a:cubicBezTo>
                  <a:close/>
                  <a:moveTo>
                    <a:pt x="15992" y="33"/>
                  </a:moveTo>
                  <a:lnTo>
                    <a:pt x="15992" y="33"/>
                  </a:lnTo>
                  <a:cubicBezTo>
                    <a:pt x="15612" y="96"/>
                    <a:pt x="15232" y="223"/>
                    <a:pt x="14884" y="318"/>
                  </a:cubicBezTo>
                  <a:lnTo>
                    <a:pt x="14884" y="3864"/>
                  </a:lnTo>
                  <a:cubicBezTo>
                    <a:pt x="14915" y="3896"/>
                    <a:pt x="14915" y="3959"/>
                    <a:pt x="14884" y="3991"/>
                  </a:cubicBezTo>
                  <a:cubicBezTo>
                    <a:pt x="14884" y="4815"/>
                    <a:pt x="14820" y="5606"/>
                    <a:pt x="14789" y="6430"/>
                  </a:cubicBezTo>
                  <a:cubicBezTo>
                    <a:pt x="14789" y="6581"/>
                    <a:pt x="14687" y="6653"/>
                    <a:pt x="14592" y="6653"/>
                  </a:cubicBezTo>
                  <a:cubicBezTo>
                    <a:pt x="14528" y="6653"/>
                    <a:pt x="14466" y="6620"/>
                    <a:pt x="14440" y="6556"/>
                  </a:cubicBezTo>
                  <a:cubicBezTo>
                    <a:pt x="14298" y="6587"/>
                    <a:pt x="14153" y="6601"/>
                    <a:pt x="14005" y="6601"/>
                  </a:cubicBezTo>
                  <a:cubicBezTo>
                    <a:pt x="13693" y="6601"/>
                    <a:pt x="13370" y="6537"/>
                    <a:pt x="13047" y="6430"/>
                  </a:cubicBezTo>
                  <a:cubicBezTo>
                    <a:pt x="12899" y="6400"/>
                    <a:pt x="12972" y="6205"/>
                    <a:pt x="13111" y="6205"/>
                  </a:cubicBezTo>
                  <a:cubicBezTo>
                    <a:pt x="13121" y="6205"/>
                    <a:pt x="13131" y="6206"/>
                    <a:pt x="13142" y="6208"/>
                  </a:cubicBezTo>
                  <a:cubicBezTo>
                    <a:pt x="13461" y="6331"/>
                    <a:pt x="13799" y="6377"/>
                    <a:pt x="14142" y="6377"/>
                  </a:cubicBezTo>
                  <a:cubicBezTo>
                    <a:pt x="14241" y="6377"/>
                    <a:pt x="14341" y="6373"/>
                    <a:pt x="14440" y="6366"/>
                  </a:cubicBezTo>
                  <a:cubicBezTo>
                    <a:pt x="14409" y="5606"/>
                    <a:pt x="14409" y="4815"/>
                    <a:pt x="14409" y="4054"/>
                  </a:cubicBezTo>
                  <a:cubicBezTo>
                    <a:pt x="14187" y="4086"/>
                    <a:pt x="13965" y="4102"/>
                    <a:pt x="13744" y="4102"/>
                  </a:cubicBezTo>
                  <a:cubicBezTo>
                    <a:pt x="13522" y="4102"/>
                    <a:pt x="13300" y="4086"/>
                    <a:pt x="13079" y="4054"/>
                  </a:cubicBezTo>
                  <a:cubicBezTo>
                    <a:pt x="12984" y="4054"/>
                    <a:pt x="12984" y="3864"/>
                    <a:pt x="13079" y="3864"/>
                  </a:cubicBezTo>
                  <a:cubicBezTo>
                    <a:pt x="13226" y="3854"/>
                    <a:pt x="13374" y="3850"/>
                    <a:pt x="13522" y="3850"/>
                  </a:cubicBezTo>
                  <a:cubicBezTo>
                    <a:pt x="13818" y="3850"/>
                    <a:pt x="14113" y="3864"/>
                    <a:pt x="14409" y="3864"/>
                  </a:cubicBezTo>
                  <a:cubicBezTo>
                    <a:pt x="14409" y="3104"/>
                    <a:pt x="14440" y="2408"/>
                    <a:pt x="14440" y="1679"/>
                  </a:cubicBezTo>
                  <a:lnTo>
                    <a:pt x="14440" y="1679"/>
                  </a:lnTo>
                  <a:cubicBezTo>
                    <a:pt x="13934" y="1743"/>
                    <a:pt x="13459" y="1743"/>
                    <a:pt x="12920" y="1743"/>
                  </a:cubicBezTo>
                  <a:cubicBezTo>
                    <a:pt x="12762" y="1743"/>
                    <a:pt x="12762" y="1489"/>
                    <a:pt x="12920" y="1489"/>
                  </a:cubicBezTo>
                  <a:cubicBezTo>
                    <a:pt x="13459" y="1521"/>
                    <a:pt x="13934" y="1521"/>
                    <a:pt x="14440" y="1521"/>
                  </a:cubicBezTo>
                  <a:cubicBezTo>
                    <a:pt x="14472" y="1204"/>
                    <a:pt x="14472" y="856"/>
                    <a:pt x="14472" y="508"/>
                  </a:cubicBezTo>
                  <a:lnTo>
                    <a:pt x="14472" y="508"/>
                  </a:lnTo>
                  <a:cubicBezTo>
                    <a:pt x="12565" y="918"/>
                    <a:pt x="10615" y="1107"/>
                    <a:pt x="8659" y="1107"/>
                  </a:cubicBezTo>
                  <a:cubicBezTo>
                    <a:pt x="5936" y="1107"/>
                    <a:pt x="3205" y="741"/>
                    <a:pt x="569" y="96"/>
                  </a:cubicBezTo>
                  <a:cubicBezTo>
                    <a:pt x="545" y="96"/>
                    <a:pt x="521" y="96"/>
                    <a:pt x="511" y="55"/>
                  </a:cubicBezTo>
                  <a:lnTo>
                    <a:pt x="511" y="55"/>
                  </a:lnTo>
                  <a:cubicBezTo>
                    <a:pt x="683" y="1934"/>
                    <a:pt x="1" y="3692"/>
                    <a:pt x="158" y="5575"/>
                  </a:cubicBezTo>
                  <a:cubicBezTo>
                    <a:pt x="284" y="7380"/>
                    <a:pt x="1393" y="8488"/>
                    <a:pt x="3261" y="8646"/>
                  </a:cubicBezTo>
                  <a:cubicBezTo>
                    <a:pt x="4106" y="8731"/>
                    <a:pt x="4950" y="8745"/>
                    <a:pt x="5795" y="8745"/>
                  </a:cubicBezTo>
                  <a:cubicBezTo>
                    <a:pt x="6217" y="8745"/>
                    <a:pt x="6639" y="8741"/>
                    <a:pt x="7062" y="8741"/>
                  </a:cubicBezTo>
                  <a:cubicBezTo>
                    <a:pt x="7414" y="8751"/>
                    <a:pt x="7769" y="8755"/>
                    <a:pt x="8125" y="8755"/>
                  </a:cubicBezTo>
                  <a:cubicBezTo>
                    <a:pt x="8983" y="8755"/>
                    <a:pt x="9843" y="8732"/>
                    <a:pt x="10672" y="8710"/>
                  </a:cubicBezTo>
                  <a:cubicBezTo>
                    <a:pt x="11812" y="8646"/>
                    <a:pt x="13300" y="8773"/>
                    <a:pt x="14409" y="8456"/>
                  </a:cubicBezTo>
                  <a:cubicBezTo>
                    <a:pt x="16847" y="7791"/>
                    <a:pt x="16024" y="2534"/>
                    <a:pt x="15992" y="33"/>
                  </a:cubicBezTo>
                  <a:close/>
                </a:path>
              </a:pathLst>
            </a:custGeom>
            <a:solidFill>
              <a:srgbClr val="FFFF4F"/>
            </a:solidFill>
            <a:ln w="4750" cap="flat" cmpd="sng">
              <a:solidFill>
                <a:srgbClr val="555555"/>
              </a:solidFill>
              <a:prstDash val="solid"/>
              <a:miter lim="3166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 name="Rounded Rectangle 18"/>
          <p:cNvSpPr/>
          <p:nvPr/>
        </p:nvSpPr>
        <p:spPr>
          <a:xfrm>
            <a:off x="2398689" y="3352800"/>
            <a:ext cx="7259551" cy="1143000"/>
          </a:xfrm>
          <a:prstGeom prst="roundRect">
            <a:avLst/>
          </a:prstGeom>
          <a:solidFill>
            <a:schemeClr val="bg1"/>
          </a:solidFill>
          <a:ln>
            <a:solidFill>
              <a:srgbClr val="FF5D5D"/>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smtClean="0">
                <a:solidFill>
                  <a:schemeClr val="tx1"/>
                </a:solidFill>
                <a:latin typeface="Times New Roman" pitchFamily="18" charset="0"/>
                <a:cs typeface="Times New Roman" pitchFamily="18" charset="0"/>
              </a:rPr>
              <a:t>Là</a:t>
            </a:r>
            <a:r>
              <a:rPr lang="en-US" sz="2400" b="1" dirty="0">
                <a:solidFill>
                  <a:schemeClr val="tx1"/>
                </a:solidFill>
                <a:latin typeface="Times New Roman" pitchFamily="18" charset="0"/>
                <a:cs typeface="Times New Roman" pitchFamily="18" charset="0"/>
              </a:rPr>
              <a:t> </a:t>
            </a:r>
            <a:r>
              <a:rPr lang="en-US" sz="2400" b="1" dirty="0" err="1" smtClean="0">
                <a:solidFill>
                  <a:schemeClr val="tx1"/>
                </a:solidFill>
                <a:latin typeface="Times New Roman" pitchFamily="18" charset="0"/>
                <a:cs typeface="Times New Roman" pitchFamily="18" charset="0"/>
              </a:rPr>
              <a:t>hỗn</a:t>
            </a:r>
            <a:r>
              <a:rPr lang="en-US" sz="2400" b="1" dirty="0">
                <a:solidFill>
                  <a:schemeClr val="tx1"/>
                </a:solidFill>
                <a:latin typeface="Times New Roman" pitchFamily="18" charset="0"/>
                <a:cs typeface="Times New Roman" pitchFamily="18" charset="0"/>
              </a:rPr>
              <a:t> </a:t>
            </a:r>
            <a:r>
              <a:rPr lang="en-US" sz="2400" b="1" dirty="0" err="1" smtClean="0">
                <a:solidFill>
                  <a:schemeClr val="tx1"/>
                </a:solidFill>
                <a:latin typeface="Times New Roman" pitchFamily="18" charset="0"/>
                <a:cs typeface="Times New Roman" pitchFamily="18" charset="0"/>
              </a:rPr>
              <a:t>hợp</a:t>
            </a:r>
            <a:r>
              <a:rPr lang="en-US" sz="2400" b="1" dirty="0">
                <a:solidFill>
                  <a:schemeClr val="tx1"/>
                </a:solidFill>
                <a:latin typeface="Times New Roman" pitchFamily="18" charset="0"/>
                <a:cs typeface="Times New Roman" pitchFamily="18" charset="0"/>
              </a:rPr>
              <a:t> </a:t>
            </a:r>
            <a:r>
              <a:rPr lang="en-US" sz="2400" b="1" dirty="0" err="1" smtClean="0">
                <a:solidFill>
                  <a:schemeClr val="tx1"/>
                </a:solidFill>
                <a:latin typeface="Times New Roman" pitchFamily="18" charset="0"/>
                <a:cs typeface="Times New Roman" pitchFamily="18" charset="0"/>
              </a:rPr>
              <a:t>không</a:t>
            </a:r>
            <a:r>
              <a:rPr lang="en-US" sz="2400" b="1" dirty="0" smtClean="0">
                <a:solidFill>
                  <a:schemeClr val="tx1"/>
                </a:solidFill>
                <a:latin typeface="Times New Roman" pitchFamily="18" charset="0"/>
                <a:cs typeface="Times New Roman" pitchFamily="18" charset="0"/>
              </a:rPr>
              <a:t> </a:t>
            </a:r>
            <a:r>
              <a:rPr lang="en-US" sz="2400" b="1" dirty="0" err="1" smtClean="0">
                <a:solidFill>
                  <a:schemeClr val="tx1"/>
                </a:solidFill>
                <a:latin typeface="Times New Roman" pitchFamily="18" charset="0"/>
                <a:cs typeface="Times New Roman" pitchFamily="18" charset="0"/>
              </a:rPr>
              <a:t>đồng</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nhất</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dầu</a:t>
            </a:r>
            <a:r>
              <a:rPr lang="en-US" sz="2400" b="1" dirty="0">
                <a:solidFill>
                  <a:schemeClr val="tx1"/>
                </a:solidFill>
                <a:latin typeface="Times New Roman" pitchFamily="18" charset="0"/>
                <a:cs typeface="Times New Roman" pitchFamily="18" charset="0"/>
              </a:rPr>
              <a:t> </a:t>
            </a:r>
            <a:r>
              <a:rPr lang="en-US" sz="2400" b="1" dirty="0" err="1" smtClean="0">
                <a:solidFill>
                  <a:schemeClr val="tx1"/>
                </a:solidFill>
                <a:latin typeface="Times New Roman" pitchFamily="18" charset="0"/>
                <a:cs typeface="Times New Roman" pitchFamily="18" charset="0"/>
              </a:rPr>
              <a:t>ăn</a:t>
            </a:r>
            <a:r>
              <a:rPr lang="en-US" sz="2400" b="1" dirty="0">
                <a:solidFill>
                  <a:schemeClr val="tx1"/>
                </a:solidFill>
                <a:latin typeface="Times New Roman" pitchFamily="18" charset="0"/>
                <a:cs typeface="Times New Roman" pitchFamily="18" charset="0"/>
              </a:rPr>
              <a:t> </a:t>
            </a:r>
            <a:r>
              <a:rPr lang="en-US" sz="2400" b="1" dirty="0" err="1" smtClean="0">
                <a:solidFill>
                  <a:schemeClr val="tx1"/>
                </a:solidFill>
                <a:latin typeface="Times New Roman" pitchFamily="18" charset="0"/>
                <a:cs typeface="Times New Roman" pitchFamily="18" charset="0"/>
              </a:rPr>
              <a:t>không</a:t>
            </a:r>
            <a:r>
              <a:rPr lang="en-US" sz="2400" b="1" dirty="0" smtClean="0">
                <a:solidFill>
                  <a:schemeClr val="tx1"/>
                </a:solidFill>
                <a:latin typeface="Times New Roman" pitchFamily="18" charset="0"/>
                <a:cs typeface="Times New Roman" pitchFamily="18" charset="0"/>
              </a:rPr>
              <a:t> tan </a:t>
            </a:r>
            <a:r>
              <a:rPr lang="en-US" sz="2400" b="1" dirty="0" err="1" smtClean="0">
                <a:solidFill>
                  <a:schemeClr val="tx1"/>
                </a:solidFill>
                <a:latin typeface="Times New Roman" pitchFamily="18" charset="0"/>
                <a:cs typeface="Times New Roman" pitchFamily="18" charset="0"/>
              </a:rPr>
              <a:t>trong</a:t>
            </a:r>
            <a:r>
              <a:rPr lang="en-US" sz="2400" b="1" dirty="0">
                <a:solidFill>
                  <a:schemeClr val="tx1"/>
                </a:solidFill>
                <a:latin typeface="Times New Roman" pitchFamily="18" charset="0"/>
                <a:cs typeface="Times New Roman" pitchFamily="18" charset="0"/>
              </a:rPr>
              <a:t> </a:t>
            </a:r>
            <a:r>
              <a:rPr lang="en-US" sz="2400" b="1" dirty="0" smtClean="0">
                <a:solidFill>
                  <a:schemeClr val="tx1"/>
                </a:solidFill>
                <a:latin typeface="Times New Roman" pitchFamily="18" charset="0"/>
                <a:cs typeface="Times New Roman" pitchFamily="18" charset="0"/>
              </a:rPr>
              <a:t>n</a:t>
            </a:r>
            <a:r>
              <a:rPr lang="vi-VN" sz="2400" b="1" dirty="0" smtClean="0">
                <a:solidFill>
                  <a:schemeClr val="tx1"/>
                </a:solidFill>
                <a:latin typeface="Times New Roman" pitchFamily="18" charset="0"/>
                <a:cs typeface="Times New Roman" pitchFamily="18" charset="0"/>
              </a:rPr>
              <a:t>ước</a:t>
            </a:r>
            <a:r>
              <a:rPr lang="en-US" sz="2400" b="1" dirty="0" smtClean="0">
                <a:solidFill>
                  <a:schemeClr val="tx1"/>
                </a:solidFill>
                <a:latin typeface="Times New Roman" pitchFamily="18" charset="0"/>
                <a:cs typeface="Times New Roman" pitchFamily="18" charset="0"/>
              </a:rPr>
              <a:t>.</a:t>
            </a:r>
            <a:endParaRPr lang="en-US" sz="2400" b="1" dirty="0">
              <a:solidFill>
                <a:schemeClr val="tx1"/>
              </a:solidFill>
              <a:latin typeface="Times New Roman" pitchFamily="18" charset="0"/>
              <a:cs typeface="Times New Roman" pitchFamily="18" charset="0"/>
            </a:endParaRPr>
          </a:p>
        </p:txBody>
      </p:sp>
      <p:sp>
        <p:nvSpPr>
          <p:cNvPr id="20" name="Rounded Rectangle 19"/>
          <p:cNvSpPr/>
          <p:nvPr/>
        </p:nvSpPr>
        <p:spPr>
          <a:xfrm>
            <a:off x="1944028" y="4953001"/>
            <a:ext cx="9395853" cy="758628"/>
          </a:xfrm>
          <a:prstGeom prst="roundRect">
            <a:avLst/>
          </a:prstGeom>
          <a:noFill/>
          <a:ln w="19050">
            <a:solidFill>
              <a:srgbClr val="FFC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9538" indent="109538" algn="ctr"/>
            <a:r>
              <a:rPr lang="en-US" sz="2400" b="1" dirty="0" err="1" smtClean="0">
                <a:solidFill>
                  <a:schemeClr val="tx1"/>
                </a:solidFill>
                <a:latin typeface="Times New Roman" pitchFamily="18" charset="0"/>
                <a:cs typeface="Times New Roman" pitchFamily="18" charset="0"/>
              </a:rPr>
              <a:t>Hãy</a:t>
            </a:r>
            <a:r>
              <a:rPr lang="en-US" sz="2400" b="1" dirty="0" smtClean="0">
                <a:solidFill>
                  <a:schemeClr val="tx1"/>
                </a:solidFill>
                <a:latin typeface="Times New Roman" pitchFamily="18" charset="0"/>
                <a:cs typeface="Times New Roman" pitchFamily="18" charset="0"/>
              </a:rPr>
              <a:t> </a:t>
            </a:r>
            <a:r>
              <a:rPr lang="en-US" sz="2400" b="1" dirty="0" err="1" smtClean="0">
                <a:solidFill>
                  <a:schemeClr val="tx1"/>
                </a:solidFill>
                <a:latin typeface="Times New Roman" pitchFamily="18" charset="0"/>
                <a:cs typeface="Times New Roman" pitchFamily="18" charset="0"/>
              </a:rPr>
              <a:t>cho</a:t>
            </a:r>
            <a:r>
              <a:rPr lang="en-US" sz="2400" b="1" dirty="0">
                <a:solidFill>
                  <a:schemeClr val="tx1"/>
                </a:solidFill>
                <a:latin typeface="Times New Roman" pitchFamily="18" charset="0"/>
                <a:cs typeface="Times New Roman" pitchFamily="18" charset="0"/>
              </a:rPr>
              <a:t> </a:t>
            </a:r>
            <a:r>
              <a:rPr lang="en-US" sz="2400" b="1" dirty="0" err="1" smtClean="0">
                <a:solidFill>
                  <a:schemeClr val="tx1"/>
                </a:solidFill>
                <a:latin typeface="Times New Roman" pitchFamily="18" charset="0"/>
                <a:cs typeface="Times New Roman" pitchFamily="18" charset="0"/>
              </a:rPr>
              <a:t>biết</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đặc</a:t>
            </a:r>
            <a:r>
              <a:rPr lang="en-US" sz="2400" b="1" dirty="0">
                <a:solidFill>
                  <a:schemeClr val="tx1"/>
                </a:solidFill>
                <a:latin typeface="Times New Roman" pitchFamily="18" charset="0"/>
                <a:cs typeface="Times New Roman" pitchFamily="18" charset="0"/>
              </a:rPr>
              <a:t> </a:t>
            </a:r>
            <a:r>
              <a:rPr lang="en-US" sz="2400" b="1" dirty="0" err="1" smtClean="0">
                <a:solidFill>
                  <a:schemeClr val="tx1"/>
                </a:solidFill>
                <a:latin typeface="Times New Roman" pitchFamily="18" charset="0"/>
                <a:cs typeface="Times New Roman" pitchFamily="18" charset="0"/>
              </a:rPr>
              <a:t>điểm</a:t>
            </a:r>
            <a:r>
              <a:rPr lang="en-US" sz="2400" b="1" dirty="0">
                <a:solidFill>
                  <a:schemeClr val="tx1"/>
                </a:solidFill>
                <a:latin typeface="Times New Roman" pitchFamily="18" charset="0"/>
                <a:cs typeface="Times New Roman" pitchFamily="18" charset="0"/>
              </a:rPr>
              <a:t> </a:t>
            </a:r>
            <a:r>
              <a:rPr lang="en-US" sz="2400" b="1" dirty="0" err="1" smtClean="0">
                <a:solidFill>
                  <a:schemeClr val="tx1"/>
                </a:solidFill>
                <a:latin typeface="Times New Roman" pitchFamily="18" charset="0"/>
                <a:cs typeface="Times New Roman" pitchFamily="18" charset="0"/>
              </a:rPr>
              <a:t>của</a:t>
            </a:r>
            <a:r>
              <a:rPr lang="en-US" sz="2400" b="1" dirty="0" smtClean="0">
                <a:solidFill>
                  <a:schemeClr val="tx1"/>
                </a:solidFill>
                <a:latin typeface="Times New Roman" pitchFamily="18" charset="0"/>
                <a:cs typeface="Times New Roman" pitchFamily="18" charset="0"/>
              </a:rPr>
              <a:t> </a:t>
            </a:r>
            <a:r>
              <a:rPr lang="en-US" sz="2400" b="1" dirty="0" err="1" smtClean="0">
                <a:solidFill>
                  <a:schemeClr val="tx1"/>
                </a:solidFill>
                <a:latin typeface="Times New Roman" pitchFamily="18" charset="0"/>
                <a:cs typeface="Times New Roman" pitchFamily="18" charset="0"/>
              </a:rPr>
              <a:t>hỗn</a:t>
            </a:r>
            <a:r>
              <a:rPr lang="en-US" sz="2400" b="1" dirty="0" smtClean="0">
                <a:solidFill>
                  <a:schemeClr val="tx1"/>
                </a:solidFill>
                <a:latin typeface="Times New Roman" pitchFamily="18" charset="0"/>
                <a:cs typeface="Times New Roman" pitchFamily="18" charset="0"/>
              </a:rPr>
              <a:t> </a:t>
            </a:r>
            <a:r>
              <a:rPr lang="en-US" sz="2400" b="1" dirty="0" err="1" smtClean="0">
                <a:solidFill>
                  <a:schemeClr val="tx1"/>
                </a:solidFill>
                <a:latin typeface="Times New Roman" pitchFamily="18" charset="0"/>
                <a:cs typeface="Times New Roman" pitchFamily="18" charset="0"/>
              </a:rPr>
              <a:t>hợp</a:t>
            </a:r>
            <a:r>
              <a:rPr lang="en-US" sz="2400" b="1" dirty="0" smtClean="0">
                <a:solidFill>
                  <a:schemeClr val="tx1"/>
                </a:solidFill>
                <a:latin typeface="Times New Roman" pitchFamily="18" charset="0"/>
                <a:cs typeface="Times New Roman" pitchFamily="18" charset="0"/>
              </a:rPr>
              <a:t> </a:t>
            </a:r>
            <a:r>
              <a:rPr lang="en-US" sz="2400" b="1" dirty="0" err="1" smtClean="0">
                <a:solidFill>
                  <a:schemeClr val="tx1"/>
                </a:solidFill>
                <a:latin typeface="Times New Roman" pitchFamily="18" charset="0"/>
                <a:cs typeface="Times New Roman" pitchFamily="18" charset="0"/>
              </a:rPr>
              <a:t>dầu</a:t>
            </a:r>
            <a:r>
              <a:rPr lang="en-US" sz="2400" b="1" dirty="0" smtClean="0">
                <a:solidFill>
                  <a:schemeClr val="tx1"/>
                </a:solidFill>
                <a:latin typeface="Times New Roman" pitchFamily="18" charset="0"/>
                <a:cs typeface="Times New Roman" pitchFamily="18" charset="0"/>
              </a:rPr>
              <a:t> </a:t>
            </a:r>
            <a:r>
              <a:rPr lang="en-US" sz="2400" b="1" dirty="0" err="1" smtClean="0">
                <a:solidFill>
                  <a:schemeClr val="tx1"/>
                </a:solidFill>
                <a:latin typeface="Times New Roman" pitchFamily="18" charset="0"/>
                <a:cs typeface="Times New Roman" pitchFamily="18" charset="0"/>
              </a:rPr>
              <a:t>ăn</a:t>
            </a:r>
            <a:r>
              <a:rPr lang="en-US" sz="2400" b="1" dirty="0" smtClean="0">
                <a:solidFill>
                  <a:schemeClr val="tx1"/>
                </a:solidFill>
                <a:latin typeface="Times New Roman" pitchFamily="18" charset="0"/>
                <a:cs typeface="Times New Roman" pitchFamily="18" charset="0"/>
              </a:rPr>
              <a:t> </a:t>
            </a:r>
            <a:r>
              <a:rPr lang="en-US" sz="2400" b="1" dirty="0" err="1" smtClean="0">
                <a:solidFill>
                  <a:schemeClr val="tx1"/>
                </a:solidFill>
                <a:latin typeface="Times New Roman" pitchFamily="18" charset="0"/>
                <a:cs typeface="Times New Roman" pitchFamily="18" charset="0"/>
              </a:rPr>
              <a:t>và</a:t>
            </a:r>
            <a:r>
              <a:rPr lang="en-US" sz="2400" b="1" dirty="0" smtClean="0">
                <a:solidFill>
                  <a:schemeClr val="tx1"/>
                </a:solidFill>
                <a:latin typeface="Times New Roman" pitchFamily="18" charset="0"/>
                <a:cs typeface="Times New Roman" pitchFamily="18" charset="0"/>
              </a:rPr>
              <a:t> </a:t>
            </a:r>
            <a:r>
              <a:rPr lang="en-US" sz="2400" b="1" dirty="0" err="1" smtClean="0">
                <a:solidFill>
                  <a:schemeClr val="tx1"/>
                </a:solidFill>
                <a:latin typeface="Times New Roman" pitchFamily="18" charset="0"/>
                <a:cs typeface="Times New Roman" pitchFamily="18" charset="0"/>
              </a:rPr>
              <a:t>nước</a:t>
            </a:r>
            <a:r>
              <a:rPr lang="en-US" sz="2400" b="1" dirty="0" smtClean="0">
                <a:solidFill>
                  <a:schemeClr val="tx1"/>
                </a:solidFill>
                <a:latin typeface="Times New Roman" pitchFamily="18" charset="0"/>
                <a:cs typeface="Times New Roman" pitchFamily="18" charset="0"/>
              </a:rPr>
              <a:t>.</a:t>
            </a:r>
          </a:p>
        </p:txBody>
      </p:sp>
      <p:pic>
        <p:nvPicPr>
          <p:cNvPr id="23" name="Picture 2" descr="Hình ảnh Dấu Chấm Hỏi, Câu Hỏi Clipart, Dấu Hỏi Sáng Tạo, Nghi Ngờ miễn phí  tải tập tin PNG PSDComment và Vecto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17599" y="4862752"/>
            <a:ext cx="1377763" cy="1019844"/>
          </a:xfrm>
          <a:prstGeom prst="rect">
            <a:avLst/>
          </a:prstGeom>
          <a:noFill/>
          <a:extLst>
            <a:ext uri="{909E8E84-426E-40DD-AFC4-6F175D3DCCD1}">
              <a14:hiddenFill xmlns:a14="http://schemas.microsoft.com/office/drawing/2010/main">
                <a:solidFill>
                  <a:srgbClr val="FFFFFF"/>
                </a:solidFill>
              </a14:hiddenFill>
            </a:ext>
          </a:extLst>
        </p:spPr>
      </p:pic>
      <p:grpSp>
        <p:nvGrpSpPr>
          <p:cNvPr id="25" name="Group 24"/>
          <p:cNvGrpSpPr/>
          <p:nvPr/>
        </p:nvGrpSpPr>
        <p:grpSpPr>
          <a:xfrm>
            <a:off x="1446894" y="5699262"/>
            <a:ext cx="9970741" cy="1029548"/>
            <a:chOff x="3905268" y="1238504"/>
            <a:chExt cx="7583745" cy="772161"/>
          </a:xfrm>
        </p:grpSpPr>
        <p:sp>
          <p:nvSpPr>
            <p:cNvPr id="26" name="Rounded Rectangle 25"/>
            <p:cNvSpPr/>
            <p:nvPr/>
          </p:nvSpPr>
          <p:spPr>
            <a:xfrm>
              <a:off x="4336434" y="1292221"/>
              <a:ext cx="7152579" cy="634629"/>
            </a:xfrm>
            <a:prstGeom prst="roundRect">
              <a:avLst/>
            </a:prstGeom>
            <a:ln/>
          </p:spPr>
          <p:style>
            <a:lnRef idx="1">
              <a:schemeClr val="accent2"/>
            </a:lnRef>
            <a:fillRef idx="2">
              <a:schemeClr val="accent2"/>
            </a:fillRef>
            <a:effectRef idx="1">
              <a:schemeClr val="accent2"/>
            </a:effectRef>
            <a:fontRef idx="minor">
              <a:schemeClr val="dk1"/>
            </a:fontRef>
          </p:style>
          <p:txBody>
            <a:bodyPr rtlCol="0" anchor="ctr"/>
            <a:lstStyle/>
            <a:p>
              <a:pPr marL="109538" indent="109538" algn="ctr"/>
              <a:r>
                <a:rPr lang="en-US" sz="2400" dirty="0" err="1" smtClean="0">
                  <a:solidFill>
                    <a:srgbClr val="002060"/>
                  </a:solidFill>
                  <a:latin typeface="Times New Roman" pitchFamily="18" charset="0"/>
                  <a:cs typeface="Times New Roman" pitchFamily="18" charset="0"/>
                </a:rPr>
                <a:t>Đề</a:t>
              </a:r>
              <a:r>
                <a:rPr lang="en-US" sz="2400" dirty="0">
                  <a:solidFill>
                    <a:srgbClr val="002060"/>
                  </a:solidFill>
                  <a:latin typeface="Times New Roman" pitchFamily="18" charset="0"/>
                  <a:cs typeface="Times New Roman" pitchFamily="18" charset="0"/>
                </a:rPr>
                <a:t> </a:t>
              </a:r>
              <a:r>
                <a:rPr lang="en-US" sz="2400" dirty="0" err="1" smtClean="0">
                  <a:solidFill>
                    <a:srgbClr val="002060"/>
                  </a:solidFill>
                  <a:latin typeface="Times New Roman" pitchFamily="18" charset="0"/>
                  <a:cs typeface="Times New Roman" pitchFamily="18" charset="0"/>
                </a:rPr>
                <a:t>xuất</a:t>
              </a:r>
              <a:r>
                <a:rPr lang="en-US" sz="2400" dirty="0" smtClean="0">
                  <a:solidFill>
                    <a:srgbClr val="002060"/>
                  </a:solidFill>
                  <a:latin typeface="Times New Roman" pitchFamily="18" charset="0"/>
                  <a:cs typeface="Times New Roman" pitchFamily="18" charset="0"/>
                </a:rPr>
                <a:t> </a:t>
              </a:r>
              <a:r>
                <a:rPr lang="en-US" sz="2400" dirty="0" err="1" smtClean="0">
                  <a:solidFill>
                    <a:srgbClr val="002060"/>
                  </a:solidFill>
                  <a:latin typeface="Times New Roman" pitchFamily="18" charset="0"/>
                  <a:cs typeface="Times New Roman" pitchFamily="18" charset="0"/>
                </a:rPr>
                <a:t>ph</a:t>
              </a:r>
              <a:r>
                <a:rPr lang="vi-VN" sz="2400" dirty="0" smtClean="0">
                  <a:solidFill>
                    <a:srgbClr val="002060"/>
                  </a:solidFill>
                  <a:latin typeface="Times New Roman" pitchFamily="18" charset="0"/>
                  <a:cs typeface="Times New Roman" pitchFamily="18" charset="0"/>
                </a:rPr>
                <a:t>ươ</a:t>
              </a:r>
              <a:r>
                <a:rPr lang="en-US" sz="2400" dirty="0" err="1" smtClean="0">
                  <a:solidFill>
                    <a:srgbClr val="002060"/>
                  </a:solidFill>
                  <a:latin typeface="Times New Roman" pitchFamily="18" charset="0"/>
                  <a:cs typeface="Times New Roman" pitchFamily="18" charset="0"/>
                </a:rPr>
                <a:t>ng</a:t>
              </a:r>
              <a:r>
                <a:rPr lang="en-US" sz="2400" dirty="0">
                  <a:solidFill>
                    <a:srgbClr val="002060"/>
                  </a:solidFill>
                  <a:latin typeface="Times New Roman" pitchFamily="18" charset="0"/>
                  <a:cs typeface="Times New Roman" pitchFamily="18" charset="0"/>
                </a:rPr>
                <a:t> </a:t>
              </a:r>
              <a:r>
                <a:rPr lang="en-US" sz="2400" dirty="0" err="1" smtClean="0">
                  <a:solidFill>
                    <a:srgbClr val="002060"/>
                  </a:solidFill>
                  <a:latin typeface="Times New Roman" pitchFamily="18" charset="0"/>
                  <a:cs typeface="Times New Roman" pitchFamily="18" charset="0"/>
                </a:rPr>
                <a:t>pháp</a:t>
              </a:r>
              <a:r>
                <a:rPr lang="en-US" sz="2400" dirty="0">
                  <a:solidFill>
                    <a:srgbClr val="002060"/>
                  </a:solidFill>
                  <a:latin typeface="Times New Roman" pitchFamily="18" charset="0"/>
                  <a:cs typeface="Times New Roman" pitchFamily="18" charset="0"/>
                </a:rPr>
                <a:t> </a:t>
              </a:r>
              <a:r>
                <a:rPr lang="en-US" sz="2400" dirty="0" err="1" smtClean="0">
                  <a:solidFill>
                    <a:srgbClr val="002060"/>
                  </a:solidFill>
                  <a:latin typeface="Times New Roman" pitchFamily="18" charset="0"/>
                  <a:cs typeface="Times New Roman" pitchFamily="18" charset="0"/>
                </a:rPr>
                <a:t>thích</a:t>
              </a:r>
              <a:r>
                <a:rPr lang="en-US" sz="2400" dirty="0">
                  <a:solidFill>
                    <a:srgbClr val="002060"/>
                  </a:solidFill>
                  <a:latin typeface="Times New Roman" pitchFamily="18" charset="0"/>
                  <a:cs typeface="Times New Roman" pitchFamily="18" charset="0"/>
                </a:rPr>
                <a:t> </a:t>
              </a:r>
              <a:r>
                <a:rPr lang="en-US" sz="2400" dirty="0" err="1" smtClean="0">
                  <a:solidFill>
                    <a:srgbClr val="002060"/>
                  </a:solidFill>
                  <a:latin typeface="Times New Roman" pitchFamily="18" charset="0"/>
                  <a:cs typeface="Times New Roman" pitchFamily="18" charset="0"/>
                </a:rPr>
                <a:t>hợp</a:t>
              </a:r>
              <a:r>
                <a:rPr lang="en-US" sz="2400" dirty="0">
                  <a:solidFill>
                    <a:srgbClr val="002060"/>
                  </a:solidFill>
                  <a:latin typeface="Times New Roman" pitchFamily="18" charset="0"/>
                  <a:cs typeface="Times New Roman" pitchFamily="18" charset="0"/>
                </a:rPr>
                <a:t> </a:t>
              </a:r>
              <a:r>
                <a:rPr lang="en-US" sz="2400" dirty="0" err="1" smtClean="0">
                  <a:solidFill>
                    <a:srgbClr val="002060"/>
                  </a:solidFill>
                  <a:latin typeface="Times New Roman" pitchFamily="18" charset="0"/>
                  <a:cs typeface="Times New Roman" pitchFamily="18" charset="0"/>
                </a:rPr>
                <a:t>để</a:t>
              </a:r>
              <a:r>
                <a:rPr lang="en-US" sz="2400" dirty="0">
                  <a:solidFill>
                    <a:srgbClr val="002060"/>
                  </a:solidFill>
                  <a:latin typeface="Times New Roman" pitchFamily="18" charset="0"/>
                  <a:cs typeface="Times New Roman" pitchFamily="18" charset="0"/>
                </a:rPr>
                <a:t> </a:t>
              </a:r>
              <a:r>
                <a:rPr lang="en-US" sz="2400" dirty="0" err="1" smtClean="0">
                  <a:solidFill>
                    <a:srgbClr val="002060"/>
                  </a:solidFill>
                  <a:latin typeface="Times New Roman" pitchFamily="18" charset="0"/>
                  <a:cs typeface="Times New Roman" pitchFamily="18" charset="0"/>
                </a:rPr>
                <a:t>tách</a:t>
              </a:r>
              <a:r>
                <a:rPr lang="en-US" sz="2400" dirty="0">
                  <a:solidFill>
                    <a:srgbClr val="002060"/>
                  </a:solidFill>
                  <a:latin typeface="Times New Roman" pitchFamily="18" charset="0"/>
                  <a:cs typeface="Times New Roman" pitchFamily="18" charset="0"/>
                </a:rPr>
                <a:t> </a:t>
              </a:r>
              <a:r>
                <a:rPr lang="en-US" sz="2400" dirty="0" err="1" smtClean="0">
                  <a:solidFill>
                    <a:srgbClr val="002060"/>
                  </a:solidFill>
                  <a:latin typeface="Times New Roman" pitchFamily="18" charset="0"/>
                  <a:cs typeface="Times New Roman" pitchFamily="18" charset="0"/>
                </a:rPr>
                <a:t>dầu</a:t>
              </a:r>
              <a:r>
                <a:rPr lang="en-US" sz="2400" dirty="0" smtClean="0">
                  <a:solidFill>
                    <a:srgbClr val="002060"/>
                  </a:solidFill>
                  <a:latin typeface="Times New Roman" pitchFamily="18" charset="0"/>
                  <a:cs typeface="Times New Roman" pitchFamily="18" charset="0"/>
                </a:rPr>
                <a:t> </a:t>
              </a:r>
              <a:r>
                <a:rPr lang="en-US" sz="2400" dirty="0" err="1" smtClean="0">
                  <a:solidFill>
                    <a:srgbClr val="002060"/>
                  </a:solidFill>
                  <a:latin typeface="Times New Roman" pitchFamily="18" charset="0"/>
                  <a:cs typeface="Times New Roman" pitchFamily="18" charset="0"/>
                </a:rPr>
                <a:t>ăn</a:t>
              </a:r>
              <a:r>
                <a:rPr lang="en-US" sz="2400" dirty="0" smtClean="0">
                  <a:solidFill>
                    <a:srgbClr val="002060"/>
                  </a:solidFill>
                  <a:latin typeface="Times New Roman" pitchFamily="18" charset="0"/>
                  <a:cs typeface="Times New Roman" pitchFamily="18" charset="0"/>
                </a:rPr>
                <a:t> </a:t>
              </a:r>
              <a:r>
                <a:rPr lang="en-US" sz="2400" dirty="0" err="1" smtClean="0">
                  <a:solidFill>
                    <a:srgbClr val="002060"/>
                  </a:solidFill>
                  <a:latin typeface="Times New Roman" pitchFamily="18" charset="0"/>
                  <a:cs typeface="Times New Roman" pitchFamily="18" charset="0"/>
                </a:rPr>
                <a:t>ra</a:t>
              </a:r>
              <a:r>
                <a:rPr lang="en-US" sz="2400" dirty="0">
                  <a:solidFill>
                    <a:srgbClr val="002060"/>
                  </a:solidFill>
                  <a:latin typeface="Times New Roman" pitchFamily="18" charset="0"/>
                  <a:cs typeface="Times New Roman" pitchFamily="18" charset="0"/>
                </a:rPr>
                <a:t> </a:t>
              </a:r>
              <a:r>
                <a:rPr lang="en-US" sz="2400" dirty="0" err="1" smtClean="0">
                  <a:solidFill>
                    <a:srgbClr val="002060"/>
                  </a:solidFill>
                  <a:latin typeface="Times New Roman" pitchFamily="18" charset="0"/>
                  <a:cs typeface="Times New Roman" pitchFamily="18" charset="0"/>
                </a:rPr>
                <a:t>khỏi</a:t>
              </a:r>
              <a:r>
                <a:rPr lang="en-US" sz="2400" dirty="0">
                  <a:solidFill>
                    <a:srgbClr val="002060"/>
                  </a:solidFill>
                  <a:latin typeface="Times New Roman" pitchFamily="18" charset="0"/>
                  <a:cs typeface="Times New Roman" pitchFamily="18" charset="0"/>
                </a:rPr>
                <a:t> </a:t>
              </a:r>
              <a:r>
                <a:rPr lang="en-US" sz="2400" dirty="0" err="1" smtClean="0">
                  <a:solidFill>
                    <a:srgbClr val="002060"/>
                  </a:solidFill>
                  <a:latin typeface="Times New Roman" pitchFamily="18" charset="0"/>
                  <a:cs typeface="Times New Roman" pitchFamily="18" charset="0"/>
                </a:rPr>
                <a:t>hỗn</a:t>
              </a:r>
              <a:r>
                <a:rPr lang="en-US" sz="2400" dirty="0">
                  <a:solidFill>
                    <a:srgbClr val="002060"/>
                  </a:solidFill>
                  <a:latin typeface="Times New Roman" pitchFamily="18" charset="0"/>
                  <a:cs typeface="Times New Roman" pitchFamily="18" charset="0"/>
                </a:rPr>
                <a:t> </a:t>
              </a:r>
              <a:r>
                <a:rPr lang="en-US" sz="2400" dirty="0" err="1" smtClean="0">
                  <a:solidFill>
                    <a:srgbClr val="002060"/>
                  </a:solidFill>
                  <a:latin typeface="Times New Roman" pitchFamily="18" charset="0"/>
                  <a:cs typeface="Times New Roman" pitchFamily="18" charset="0"/>
                </a:rPr>
                <a:t>hợp</a:t>
              </a:r>
              <a:r>
                <a:rPr lang="en-US" sz="2400" dirty="0" smtClean="0">
                  <a:solidFill>
                    <a:srgbClr val="002060"/>
                  </a:solidFill>
                  <a:latin typeface="Times New Roman" pitchFamily="18" charset="0"/>
                  <a:cs typeface="Times New Roman" pitchFamily="18" charset="0"/>
                </a:rPr>
                <a:t> </a:t>
              </a:r>
              <a:r>
                <a:rPr lang="en-US" sz="2400" dirty="0" err="1" smtClean="0">
                  <a:solidFill>
                    <a:srgbClr val="002060"/>
                  </a:solidFill>
                  <a:latin typeface="Times New Roman" pitchFamily="18" charset="0"/>
                  <a:cs typeface="Times New Roman" pitchFamily="18" charset="0"/>
                </a:rPr>
                <a:t>dầu</a:t>
              </a:r>
              <a:r>
                <a:rPr lang="en-US" sz="2400" dirty="0" smtClean="0">
                  <a:solidFill>
                    <a:srgbClr val="002060"/>
                  </a:solidFill>
                  <a:latin typeface="Times New Roman" pitchFamily="18" charset="0"/>
                  <a:cs typeface="Times New Roman" pitchFamily="18" charset="0"/>
                </a:rPr>
                <a:t> </a:t>
              </a:r>
              <a:r>
                <a:rPr lang="en-US" sz="2400" dirty="0" err="1" smtClean="0">
                  <a:solidFill>
                    <a:srgbClr val="002060"/>
                  </a:solidFill>
                  <a:latin typeface="Times New Roman" pitchFamily="18" charset="0"/>
                  <a:cs typeface="Times New Roman" pitchFamily="18" charset="0"/>
                </a:rPr>
                <a:t>ăn</a:t>
              </a:r>
              <a:r>
                <a:rPr lang="en-US" sz="2400" dirty="0" smtClean="0">
                  <a:solidFill>
                    <a:srgbClr val="002060"/>
                  </a:solidFill>
                  <a:latin typeface="Times New Roman" pitchFamily="18" charset="0"/>
                  <a:cs typeface="Times New Roman" pitchFamily="18" charset="0"/>
                </a:rPr>
                <a:t> </a:t>
              </a:r>
              <a:r>
                <a:rPr lang="en-US" sz="2400" dirty="0" err="1" smtClean="0">
                  <a:solidFill>
                    <a:srgbClr val="002060"/>
                  </a:solidFill>
                  <a:latin typeface="Times New Roman" pitchFamily="18" charset="0"/>
                  <a:cs typeface="Times New Roman" pitchFamily="18" charset="0"/>
                </a:rPr>
                <a:t>với</a:t>
              </a:r>
              <a:r>
                <a:rPr lang="en-US" sz="2400" dirty="0" smtClean="0">
                  <a:solidFill>
                    <a:srgbClr val="002060"/>
                  </a:solidFill>
                  <a:latin typeface="Times New Roman" pitchFamily="18" charset="0"/>
                  <a:cs typeface="Times New Roman" pitchFamily="18" charset="0"/>
                </a:rPr>
                <a:t> </a:t>
              </a:r>
              <a:r>
                <a:rPr lang="en-US" sz="2400" dirty="0" err="1" smtClean="0">
                  <a:solidFill>
                    <a:srgbClr val="002060"/>
                  </a:solidFill>
                  <a:latin typeface="Times New Roman" pitchFamily="18" charset="0"/>
                  <a:cs typeface="Times New Roman" pitchFamily="18" charset="0"/>
                </a:rPr>
                <a:t>nước</a:t>
              </a:r>
              <a:r>
                <a:rPr lang="en-US" sz="2400" dirty="0" smtClean="0">
                  <a:solidFill>
                    <a:srgbClr val="002060"/>
                  </a:solidFill>
                  <a:latin typeface="Times New Roman" pitchFamily="18" charset="0"/>
                  <a:cs typeface="Times New Roman" pitchFamily="18" charset="0"/>
                </a:rPr>
                <a:t>.</a:t>
              </a:r>
            </a:p>
          </p:txBody>
        </p:sp>
        <p:pic>
          <p:nvPicPr>
            <p:cNvPr id="27" name="Picture 2" descr="Hình ảnh Dấu Chấm Hỏi, Câu Hỏi Clipart, Dấu Hỏi Sáng Tạo, Nghi Ngờ miễn phí  tải tập tin PNG PSDComment và Vecto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05268" y="1238504"/>
              <a:ext cx="772161" cy="77216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21343416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grpId="1" nodeType="clickEffect">
                                  <p:stCondLst>
                                    <p:cond delay="0"/>
                                  </p:stCondLst>
                                  <p:childTnLst>
                                    <p:animEffect transition="out" filter="fade">
                                      <p:cBhvr>
                                        <p:cTn id="14" dur="500"/>
                                        <p:tgtEl>
                                          <p:spTgt spid="20"/>
                                        </p:tgtEl>
                                      </p:cBhvr>
                                    </p:animEffect>
                                    <p:set>
                                      <p:cBhvr>
                                        <p:cTn id="15" dur="1" fill="hold">
                                          <p:stCondLst>
                                            <p:cond delay="499"/>
                                          </p:stCondLst>
                                        </p:cTn>
                                        <p:tgtEl>
                                          <p:spTgt spid="20"/>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20" grpId="1"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3"/>
          <p:cNvSpPr/>
          <p:nvPr/>
        </p:nvSpPr>
        <p:spPr>
          <a:xfrm>
            <a:off x="0" y="0"/>
            <a:ext cx="12192000" cy="6858000"/>
          </a:xfrm>
          <a:prstGeom prst="rect">
            <a:avLst/>
          </a:prstGeom>
          <a:solidFill>
            <a:srgbClr val="E5F7F5">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itchFamily="18" charset="0"/>
              <a:cs typeface="Times New Roman" pitchFamily="18" charset="0"/>
            </a:endParaRPr>
          </a:p>
        </p:txBody>
      </p:sp>
      <p:sp>
        <p:nvSpPr>
          <p:cNvPr id="3" name="TextBox 2"/>
          <p:cNvSpPr txBox="1"/>
          <p:nvPr/>
        </p:nvSpPr>
        <p:spPr>
          <a:xfrm>
            <a:off x="378926" y="987685"/>
            <a:ext cx="4517539" cy="584775"/>
          </a:xfrm>
          <a:prstGeom prst="rect">
            <a:avLst/>
          </a:prstGeom>
          <a:noFill/>
        </p:spPr>
        <p:txBody>
          <a:bodyPr wrap="square" rtlCol="0">
            <a:spAutoFit/>
          </a:bodyPr>
          <a:lstStyle/>
          <a:p>
            <a:r>
              <a:rPr lang="en-US" sz="3200" dirty="0" smtClean="0">
                <a:solidFill>
                  <a:srgbClr val="FF0000"/>
                </a:solidFill>
                <a:latin typeface="Times New Roman" pitchFamily="18" charset="0"/>
                <a:ea typeface="Tahoma" panose="020B0604030504040204" pitchFamily="34" charset="0"/>
                <a:cs typeface="Times New Roman" pitchFamily="18" charset="0"/>
              </a:rPr>
              <a:t>3. </a:t>
            </a:r>
            <a:r>
              <a:rPr lang="en-US" sz="3200" dirty="0" err="1" smtClean="0">
                <a:solidFill>
                  <a:srgbClr val="FF0000"/>
                </a:solidFill>
                <a:latin typeface="Times New Roman" pitchFamily="18" charset="0"/>
                <a:ea typeface="Tahoma" panose="020B0604030504040204" pitchFamily="34" charset="0"/>
                <a:cs typeface="Times New Roman" pitchFamily="18" charset="0"/>
              </a:rPr>
              <a:t>Chiết</a:t>
            </a:r>
            <a:endParaRPr lang="en-US" sz="3200" dirty="0">
              <a:solidFill>
                <a:srgbClr val="FF0000"/>
              </a:solidFill>
              <a:latin typeface="Times New Roman" pitchFamily="18" charset="0"/>
              <a:ea typeface="Tahoma" panose="020B0604030504040204" pitchFamily="34" charset="0"/>
              <a:cs typeface="Times New Roman" pitchFamily="18" charset="0"/>
            </a:endParaRPr>
          </a:p>
        </p:txBody>
      </p:sp>
      <p:sp>
        <p:nvSpPr>
          <p:cNvPr id="4" name="Rectangle 3"/>
          <p:cNvSpPr/>
          <p:nvPr/>
        </p:nvSpPr>
        <p:spPr>
          <a:xfrm>
            <a:off x="173974" y="187701"/>
            <a:ext cx="5922026" cy="525252"/>
          </a:xfrm>
          <a:prstGeom prst="rect">
            <a:avLst/>
          </a:prstGeom>
          <a:solidFill>
            <a:srgbClr val="92D050"/>
          </a:solidFill>
          <a:ln>
            <a:solidFill>
              <a:srgbClr val="92D05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latin typeface="Times New Roman" pitchFamily="18" charset="0"/>
                <a:ea typeface="Tahoma" panose="020B0604030504040204" pitchFamily="34" charset="0"/>
                <a:cs typeface="Times New Roman" pitchFamily="18" charset="0"/>
              </a:rPr>
              <a:t>II. </a:t>
            </a:r>
            <a:r>
              <a:rPr lang="en-US" sz="3200" b="1" dirty="0" err="1" smtClean="0">
                <a:latin typeface="Times New Roman" pitchFamily="18" charset="0"/>
                <a:ea typeface="Tahoma" panose="020B0604030504040204" pitchFamily="34" charset="0"/>
                <a:cs typeface="Times New Roman" pitchFamily="18" charset="0"/>
              </a:rPr>
              <a:t>Một</a:t>
            </a:r>
            <a:r>
              <a:rPr lang="en-US" sz="3200" b="1" dirty="0" smtClean="0">
                <a:latin typeface="Times New Roman" pitchFamily="18" charset="0"/>
                <a:ea typeface="Tahoma" panose="020B0604030504040204" pitchFamily="34" charset="0"/>
                <a:cs typeface="Times New Roman" pitchFamily="18" charset="0"/>
              </a:rPr>
              <a:t> </a:t>
            </a:r>
            <a:r>
              <a:rPr lang="en-US" sz="3200" b="1" dirty="0" err="1" smtClean="0">
                <a:latin typeface="Times New Roman" pitchFamily="18" charset="0"/>
                <a:ea typeface="Tahoma" panose="020B0604030504040204" pitchFamily="34" charset="0"/>
                <a:cs typeface="Times New Roman" pitchFamily="18" charset="0"/>
              </a:rPr>
              <a:t>số</a:t>
            </a:r>
            <a:r>
              <a:rPr lang="en-US" sz="3200" b="1" dirty="0" smtClean="0">
                <a:latin typeface="Times New Roman" pitchFamily="18" charset="0"/>
                <a:ea typeface="Tahoma" panose="020B0604030504040204" pitchFamily="34" charset="0"/>
                <a:cs typeface="Times New Roman" pitchFamily="18" charset="0"/>
              </a:rPr>
              <a:t> </a:t>
            </a:r>
            <a:r>
              <a:rPr lang="en-US" sz="3200" b="1" dirty="0" err="1" smtClean="0">
                <a:latin typeface="Times New Roman" pitchFamily="18" charset="0"/>
                <a:ea typeface="Tahoma" panose="020B0604030504040204" pitchFamily="34" charset="0"/>
                <a:cs typeface="Times New Roman" pitchFamily="18" charset="0"/>
              </a:rPr>
              <a:t>cách</a:t>
            </a:r>
            <a:r>
              <a:rPr lang="en-US" sz="3200" b="1" dirty="0" smtClean="0">
                <a:latin typeface="Times New Roman" pitchFamily="18" charset="0"/>
                <a:ea typeface="Tahoma" panose="020B0604030504040204" pitchFamily="34" charset="0"/>
                <a:cs typeface="Times New Roman" pitchFamily="18" charset="0"/>
              </a:rPr>
              <a:t> </a:t>
            </a:r>
            <a:r>
              <a:rPr lang="en-US" sz="3200" b="1" dirty="0" err="1" smtClean="0">
                <a:latin typeface="Times New Roman" pitchFamily="18" charset="0"/>
                <a:ea typeface="Tahoma" panose="020B0604030504040204" pitchFamily="34" charset="0"/>
                <a:cs typeface="Times New Roman" pitchFamily="18" charset="0"/>
              </a:rPr>
              <a:t>tách</a:t>
            </a:r>
            <a:r>
              <a:rPr lang="en-US" sz="3200" b="1" dirty="0" smtClean="0">
                <a:latin typeface="Times New Roman" pitchFamily="18" charset="0"/>
                <a:ea typeface="Tahoma" panose="020B0604030504040204" pitchFamily="34" charset="0"/>
                <a:cs typeface="Times New Roman" pitchFamily="18" charset="0"/>
              </a:rPr>
              <a:t> </a:t>
            </a:r>
            <a:r>
              <a:rPr lang="en-US" sz="3200" b="1" dirty="0" err="1" smtClean="0">
                <a:latin typeface="Times New Roman" pitchFamily="18" charset="0"/>
                <a:ea typeface="Tahoma" panose="020B0604030504040204" pitchFamily="34" charset="0"/>
                <a:cs typeface="Times New Roman" pitchFamily="18" charset="0"/>
              </a:rPr>
              <a:t>chất</a:t>
            </a:r>
            <a:endParaRPr lang="en-US" sz="3200" b="1" dirty="0">
              <a:latin typeface="Times New Roman" pitchFamily="18" charset="0"/>
              <a:ea typeface="Tahoma" panose="020B0604030504040204" pitchFamily="34" charset="0"/>
              <a:cs typeface="Times New Roman" pitchFamily="18" charset="0"/>
            </a:endParaRPr>
          </a:p>
        </p:txBody>
      </p:sp>
      <p:sp>
        <p:nvSpPr>
          <p:cNvPr id="5" name="TextBox 4"/>
          <p:cNvSpPr txBox="1"/>
          <p:nvPr/>
        </p:nvSpPr>
        <p:spPr>
          <a:xfrm>
            <a:off x="6312310" y="3396571"/>
            <a:ext cx="4778477" cy="1384995"/>
          </a:xfrm>
          <a:prstGeom prst="rect">
            <a:avLst/>
          </a:prstGeom>
          <a:noFill/>
        </p:spPr>
        <p:txBody>
          <a:bodyPr wrap="square" rtlCol="0">
            <a:spAutoFit/>
          </a:bodyPr>
          <a:lstStyle/>
          <a:p>
            <a:pPr algn="ctr">
              <a:lnSpc>
                <a:spcPct val="150000"/>
              </a:lnSpc>
            </a:pPr>
            <a:r>
              <a:rPr lang="en-US" sz="2800" dirty="0" err="1" smtClean="0">
                <a:latin typeface="Times New Roman" pitchFamily="18" charset="0"/>
                <a:ea typeface="Tahoma" panose="020B0604030504040204" pitchFamily="34" charset="0"/>
                <a:cs typeface="Times New Roman" pitchFamily="18" charset="0"/>
              </a:rPr>
              <a:t>Làm</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thế</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nào</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để</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tách</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solidFill>
                  <a:srgbClr val="FF0000"/>
                </a:solidFill>
                <a:latin typeface="Times New Roman" pitchFamily="18" charset="0"/>
                <a:ea typeface="Tahoma" panose="020B0604030504040204" pitchFamily="34" charset="0"/>
                <a:cs typeface="Times New Roman" pitchFamily="18" charset="0"/>
              </a:rPr>
              <a:t>dầu</a:t>
            </a:r>
            <a:r>
              <a:rPr lang="en-US" sz="2800" dirty="0" smtClean="0">
                <a:solidFill>
                  <a:srgbClr val="FF0000"/>
                </a:solidFill>
                <a:latin typeface="Times New Roman" pitchFamily="18" charset="0"/>
                <a:ea typeface="Tahoma" panose="020B0604030504040204" pitchFamily="34" charset="0"/>
                <a:cs typeface="Times New Roman" pitchFamily="18" charset="0"/>
              </a:rPr>
              <a:t> </a:t>
            </a:r>
            <a:r>
              <a:rPr lang="en-US" sz="2800" dirty="0" err="1" smtClean="0">
                <a:solidFill>
                  <a:srgbClr val="FF0000"/>
                </a:solidFill>
                <a:latin typeface="Times New Roman" pitchFamily="18" charset="0"/>
                <a:ea typeface="Tahoma" panose="020B0604030504040204" pitchFamily="34" charset="0"/>
                <a:cs typeface="Times New Roman" pitchFamily="18" charset="0"/>
              </a:rPr>
              <a:t>ăn</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ra</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khỏi</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solidFill>
                  <a:srgbClr val="FF0000"/>
                </a:solidFill>
                <a:latin typeface="Times New Roman" pitchFamily="18" charset="0"/>
                <a:ea typeface="Tahoma" panose="020B0604030504040204" pitchFamily="34" charset="0"/>
                <a:cs typeface="Times New Roman" pitchFamily="18" charset="0"/>
              </a:rPr>
              <a:t>nước</a:t>
            </a:r>
            <a:r>
              <a:rPr lang="en-US" sz="2800" dirty="0" smtClean="0">
                <a:latin typeface="Times New Roman" pitchFamily="18" charset="0"/>
                <a:ea typeface="Tahoma" panose="020B0604030504040204" pitchFamily="34" charset="0"/>
                <a:cs typeface="Times New Roman" pitchFamily="18" charset="0"/>
              </a:rPr>
              <a:t>?</a:t>
            </a:r>
            <a:endParaRPr lang="en-US" sz="2800" dirty="0">
              <a:latin typeface="Times New Roman" pitchFamily="18" charset="0"/>
              <a:ea typeface="Tahoma" panose="020B0604030504040204" pitchFamily="34" charset="0"/>
              <a:cs typeface="Times New Roman" pitchFamily="18" charset="0"/>
            </a:endParaRPr>
          </a:p>
        </p:txBody>
      </p:sp>
      <p:pic>
        <p:nvPicPr>
          <p:cNvPr id="6" name="Picture 5"/>
          <p:cNvPicPr>
            <a:picLocks noChangeAspect="1"/>
          </p:cNvPicPr>
          <p:nvPr/>
        </p:nvPicPr>
        <p:blipFill>
          <a:blip r:embed="rId2"/>
          <a:stretch>
            <a:fillRect/>
          </a:stretch>
        </p:blipFill>
        <p:spPr>
          <a:xfrm>
            <a:off x="1471636" y="2222628"/>
            <a:ext cx="3926273" cy="4256359"/>
          </a:xfrm>
          <a:prstGeom prst="rect">
            <a:avLst/>
          </a:prstGeom>
        </p:spPr>
      </p:pic>
    </p:spTree>
    <p:extLst>
      <p:ext uri="{BB962C8B-B14F-4D97-AF65-F5344CB8AC3E}">
        <p14:creationId xmlns:p14="http://schemas.microsoft.com/office/powerpoint/2010/main" val="2122968750"/>
      </p:ext>
    </p:extLst>
  </p:cSld>
  <p:clrMapOvr>
    <a:masterClrMapping/>
  </p:clrMapOvr>
  <p:transition spd="slow">
    <p:randomBar dir="vert"/>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 y="1228933"/>
            <a:ext cx="6400801" cy="4154984"/>
          </a:xfrm>
          <a:prstGeom prst="rect">
            <a:avLst/>
          </a:prstGeom>
          <a:ln w="28575">
            <a:solidFill>
              <a:schemeClr val="tx1"/>
            </a:solidFill>
            <a:prstDash val="dashDot"/>
          </a:ln>
        </p:spPr>
        <p:txBody>
          <a:bodyPr wrap="square">
            <a:spAutoFit/>
          </a:bodyPr>
          <a:lstStyle/>
          <a:p>
            <a:pPr algn="just"/>
            <a:r>
              <a:rPr lang="vi-VN" sz="2400" b="1" dirty="0" smtClean="0">
                <a:latin typeface="Times New Roman" pitchFamily="18" charset="0"/>
                <a:ea typeface="Calibri" panose="020F0502020204030204" pitchFamily="34" charset="0"/>
                <a:cs typeface="Times New Roman" pitchFamily="18" charset="0"/>
              </a:rPr>
              <a:t>Bước 1: </a:t>
            </a:r>
            <a:r>
              <a:rPr lang="en-US" sz="2400" b="1" dirty="0" err="1" smtClean="0">
                <a:latin typeface="Times New Roman" pitchFamily="18" charset="0"/>
                <a:ea typeface="Calibri" panose="020F0502020204030204" pitchFamily="34" charset="0"/>
                <a:cs typeface="Times New Roman" pitchFamily="18" charset="0"/>
              </a:rPr>
              <a:t>Đặt</a:t>
            </a:r>
            <a:r>
              <a:rPr lang="en-US" sz="2400" b="1" dirty="0" smtClean="0">
                <a:latin typeface="Times New Roman" pitchFamily="18" charset="0"/>
                <a:ea typeface="Calibri" panose="020F0502020204030204" pitchFamily="34" charset="0"/>
                <a:cs typeface="Times New Roman" pitchFamily="18" charset="0"/>
              </a:rPr>
              <a:t> </a:t>
            </a:r>
            <a:r>
              <a:rPr lang="en-US" sz="2400" b="1" dirty="0" err="1">
                <a:latin typeface="Times New Roman" pitchFamily="18" charset="0"/>
                <a:ea typeface="Calibri" panose="020F0502020204030204" pitchFamily="34" charset="0"/>
                <a:cs typeface="Times New Roman" pitchFamily="18" charset="0"/>
              </a:rPr>
              <a:t>phễu</a:t>
            </a:r>
            <a:r>
              <a:rPr lang="en-US" sz="2400" b="1" dirty="0">
                <a:latin typeface="Times New Roman" pitchFamily="18" charset="0"/>
                <a:ea typeface="Calibri" panose="020F0502020204030204" pitchFamily="34" charset="0"/>
                <a:cs typeface="Times New Roman" pitchFamily="18" charset="0"/>
              </a:rPr>
              <a:t> </a:t>
            </a:r>
            <a:r>
              <a:rPr lang="en-US" sz="2400" b="1" dirty="0" err="1">
                <a:latin typeface="Times New Roman" pitchFamily="18" charset="0"/>
                <a:ea typeface="Calibri" panose="020F0502020204030204" pitchFamily="34" charset="0"/>
                <a:cs typeface="Times New Roman" pitchFamily="18" charset="0"/>
              </a:rPr>
              <a:t>chiết</a:t>
            </a:r>
            <a:r>
              <a:rPr lang="en-US" sz="2400" b="1" dirty="0">
                <a:latin typeface="Times New Roman" pitchFamily="18" charset="0"/>
                <a:ea typeface="Calibri" panose="020F0502020204030204" pitchFamily="34" charset="0"/>
                <a:cs typeface="Times New Roman" pitchFamily="18" charset="0"/>
              </a:rPr>
              <a:t> </a:t>
            </a:r>
            <a:r>
              <a:rPr lang="en-US" sz="2400" b="1" dirty="0" err="1">
                <a:latin typeface="Times New Roman" pitchFamily="18" charset="0"/>
                <a:ea typeface="Calibri" panose="020F0502020204030204" pitchFamily="34" charset="0"/>
                <a:cs typeface="Times New Roman" pitchFamily="18" charset="0"/>
              </a:rPr>
              <a:t>lên</a:t>
            </a:r>
            <a:r>
              <a:rPr lang="en-US" sz="2400" b="1" dirty="0">
                <a:latin typeface="Times New Roman" pitchFamily="18" charset="0"/>
                <a:ea typeface="Calibri" panose="020F0502020204030204" pitchFamily="34" charset="0"/>
                <a:cs typeface="Times New Roman" pitchFamily="18" charset="0"/>
              </a:rPr>
              <a:t> </a:t>
            </a:r>
            <a:r>
              <a:rPr lang="en-US" sz="2400" b="1" dirty="0" err="1">
                <a:latin typeface="Times New Roman" pitchFamily="18" charset="0"/>
                <a:ea typeface="Calibri" panose="020F0502020204030204" pitchFamily="34" charset="0"/>
                <a:cs typeface="Times New Roman" pitchFamily="18" charset="0"/>
              </a:rPr>
              <a:t>giá</a:t>
            </a:r>
            <a:r>
              <a:rPr lang="en-US" sz="2400" b="1" dirty="0">
                <a:latin typeface="Times New Roman" pitchFamily="18" charset="0"/>
                <a:ea typeface="Calibri" panose="020F0502020204030204" pitchFamily="34" charset="0"/>
                <a:cs typeface="Times New Roman" pitchFamily="18" charset="0"/>
              </a:rPr>
              <a:t> </a:t>
            </a:r>
            <a:r>
              <a:rPr lang="en-US" sz="2400" b="1" dirty="0" err="1">
                <a:latin typeface="Times New Roman" pitchFamily="18" charset="0"/>
                <a:ea typeface="Calibri" panose="020F0502020204030204" pitchFamily="34" charset="0"/>
                <a:cs typeface="Times New Roman" pitchFamily="18" charset="0"/>
              </a:rPr>
              <a:t>thí</a:t>
            </a:r>
            <a:r>
              <a:rPr lang="en-US" sz="2400" b="1" dirty="0">
                <a:latin typeface="Times New Roman" pitchFamily="18" charset="0"/>
                <a:ea typeface="Calibri" panose="020F0502020204030204" pitchFamily="34" charset="0"/>
                <a:cs typeface="Times New Roman" pitchFamily="18" charset="0"/>
              </a:rPr>
              <a:t> </a:t>
            </a:r>
            <a:r>
              <a:rPr lang="en-US" sz="2400" b="1" dirty="0" err="1">
                <a:latin typeface="Times New Roman" pitchFamily="18" charset="0"/>
                <a:ea typeface="Calibri" panose="020F0502020204030204" pitchFamily="34" charset="0"/>
                <a:cs typeface="Times New Roman" pitchFamily="18" charset="0"/>
              </a:rPr>
              <a:t>nghiệm</a:t>
            </a:r>
            <a:r>
              <a:rPr lang="en-US" sz="2400" b="1" dirty="0">
                <a:latin typeface="Times New Roman" pitchFamily="18" charset="0"/>
                <a:ea typeface="Calibri" panose="020F0502020204030204" pitchFamily="34" charset="0"/>
                <a:cs typeface="Times New Roman" pitchFamily="18" charset="0"/>
              </a:rPr>
              <a:t> </a:t>
            </a:r>
            <a:r>
              <a:rPr lang="en-US" sz="2400" b="1" dirty="0" err="1">
                <a:latin typeface="Times New Roman" pitchFamily="18" charset="0"/>
                <a:ea typeface="Calibri" panose="020F0502020204030204" pitchFamily="34" charset="0"/>
                <a:cs typeface="Times New Roman" pitchFamily="18" charset="0"/>
              </a:rPr>
              <a:t>và</a:t>
            </a:r>
            <a:r>
              <a:rPr lang="en-US" sz="2400" b="1" dirty="0">
                <a:latin typeface="Times New Roman" pitchFamily="18" charset="0"/>
                <a:ea typeface="Calibri" panose="020F0502020204030204" pitchFamily="34" charset="0"/>
                <a:cs typeface="Times New Roman" pitchFamily="18" charset="0"/>
              </a:rPr>
              <a:t> </a:t>
            </a:r>
            <a:r>
              <a:rPr lang="en-US" sz="2400" b="1" dirty="0" err="1">
                <a:latin typeface="Times New Roman" pitchFamily="18" charset="0"/>
                <a:ea typeface="Calibri" panose="020F0502020204030204" pitchFamily="34" charset="0"/>
                <a:cs typeface="Times New Roman" pitchFamily="18" charset="0"/>
              </a:rPr>
              <a:t>khóa</a:t>
            </a:r>
            <a:r>
              <a:rPr lang="en-US" sz="2400" b="1" dirty="0">
                <a:latin typeface="Times New Roman" pitchFamily="18" charset="0"/>
                <a:ea typeface="Calibri" panose="020F0502020204030204" pitchFamily="34" charset="0"/>
                <a:cs typeface="Times New Roman" pitchFamily="18" charset="0"/>
              </a:rPr>
              <a:t> </a:t>
            </a:r>
            <a:r>
              <a:rPr lang="en-US" sz="2400" b="1" dirty="0" err="1">
                <a:latin typeface="Times New Roman" pitchFamily="18" charset="0"/>
                <a:ea typeface="Calibri" panose="020F0502020204030204" pitchFamily="34" charset="0"/>
                <a:cs typeface="Times New Roman" pitchFamily="18" charset="0"/>
              </a:rPr>
              <a:t>phễu</a:t>
            </a:r>
            <a:r>
              <a:rPr lang="en-US" sz="2400" b="1" dirty="0">
                <a:latin typeface="Times New Roman" pitchFamily="18" charset="0"/>
                <a:ea typeface="Calibri" panose="020F0502020204030204" pitchFamily="34" charset="0"/>
                <a:cs typeface="Times New Roman" pitchFamily="18" charset="0"/>
              </a:rPr>
              <a:t> (</a:t>
            </a:r>
            <a:r>
              <a:rPr lang="en-US" sz="2400" b="1" dirty="0" err="1">
                <a:latin typeface="Times New Roman" pitchFamily="18" charset="0"/>
                <a:ea typeface="Calibri" panose="020F0502020204030204" pitchFamily="34" charset="0"/>
                <a:cs typeface="Times New Roman" pitchFamily="18" charset="0"/>
              </a:rPr>
              <a:t>hình</a:t>
            </a:r>
            <a:r>
              <a:rPr lang="en-US" sz="2400" b="1" dirty="0">
                <a:latin typeface="Times New Roman" pitchFamily="18" charset="0"/>
                <a:ea typeface="Calibri" panose="020F0502020204030204" pitchFamily="34" charset="0"/>
                <a:cs typeface="Times New Roman" pitchFamily="18" charset="0"/>
              </a:rPr>
              <a:t> </a:t>
            </a:r>
            <a:r>
              <a:rPr lang="en-US" sz="2400" b="1" dirty="0" smtClean="0">
                <a:latin typeface="Times New Roman" pitchFamily="18" charset="0"/>
                <a:ea typeface="Calibri" panose="020F0502020204030204" pitchFamily="34" charset="0"/>
                <a:cs typeface="Times New Roman" pitchFamily="18" charset="0"/>
              </a:rPr>
              <a:t>11.4a</a:t>
            </a:r>
            <a:r>
              <a:rPr lang="en-US" sz="2400" b="1" dirty="0">
                <a:latin typeface="Times New Roman" pitchFamily="18" charset="0"/>
                <a:ea typeface="Calibri" panose="020F0502020204030204" pitchFamily="34" charset="0"/>
                <a:cs typeface="Times New Roman" pitchFamily="18" charset="0"/>
              </a:rPr>
              <a:t>); </a:t>
            </a:r>
            <a:r>
              <a:rPr lang="en-US" sz="2400" b="1" dirty="0" err="1">
                <a:latin typeface="Times New Roman" pitchFamily="18" charset="0"/>
                <a:ea typeface="Calibri" panose="020F0502020204030204" pitchFamily="34" charset="0"/>
                <a:cs typeface="Times New Roman" pitchFamily="18" charset="0"/>
              </a:rPr>
              <a:t>rót</a:t>
            </a:r>
            <a:r>
              <a:rPr lang="en-US" sz="2400" b="1" dirty="0">
                <a:latin typeface="Times New Roman" pitchFamily="18" charset="0"/>
                <a:ea typeface="Calibri" panose="020F0502020204030204" pitchFamily="34" charset="0"/>
                <a:cs typeface="Times New Roman" pitchFamily="18" charset="0"/>
              </a:rPr>
              <a:t> </a:t>
            </a:r>
            <a:r>
              <a:rPr lang="en-US" sz="2400" b="1" dirty="0" err="1">
                <a:latin typeface="Times New Roman" pitchFamily="18" charset="0"/>
                <a:ea typeface="Calibri" panose="020F0502020204030204" pitchFamily="34" charset="0"/>
                <a:cs typeface="Times New Roman" pitchFamily="18" charset="0"/>
              </a:rPr>
              <a:t>hỗn</a:t>
            </a:r>
            <a:r>
              <a:rPr lang="en-US" sz="2400" b="1" dirty="0">
                <a:latin typeface="Times New Roman" pitchFamily="18" charset="0"/>
                <a:ea typeface="Calibri" panose="020F0502020204030204" pitchFamily="34" charset="0"/>
                <a:cs typeface="Times New Roman" pitchFamily="18" charset="0"/>
              </a:rPr>
              <a:t> </a:t>
            </a:r>
            <a:r>
              <a:rPr lang="en-US" sz="2400" b="1" dirty="0" err="1">
                <a:latin typeface="Times New Roman" pitchFamily="18" charset="0"/>
                <a:ea typeface="Calibri" panose="020F0502020204030204" pitchFamily="34" charset="0"/>
                <a:cs typeface="Times New Roman" pitchFamily="18" charset="0"/>
              </a:rPr>
              <a:t>hợp</a:t>
            </a:r>
            <a:r>
              <a:rPr lang="en-US" sz="2400" b="1" dirty="0">
                <a:latin typeface="Times New Roman" pitchFamily="18" charset="0"/>
                <a:ea typeface="Calibri" panose="020F0502020204030204" pitchFamily="34" charset="0"/>
                <a:cs typeface="Times New Roman" pitchFamily="18" charset="0"/>
              </a:rPr>
              <a:t> </a:t>
            </a:r>
            <a:r>
              <a:rPr lang="en-US" sz="2400" b="1" dirty="0" err="1">
                <a:latin typeface="Times New Roman" pitchFamily="18" charset="0"/>
                <a:ea typeface="Calibri" panose="020F0502020204030204" pitchFamily="34" charset="0"/>
                <a:cs typeface="Times New Roman" pitchFamily="18" charset="0"/>
              </a:rPr>
              <a:t>vào</a:t>
            </a:r>
            <a:r>
              <a:rPr lang="en-US" sz="2400" b="1" dirty="0">
                <a:latin typeface="Times New Roman" pitchFamily="18" charset="0"/>
                <a:ea typeface="Calibri" panose="020F0502020204030204" pitchFamily="34" charset="0"/>
                <a:cs typeface="Times New Roman" pitchFamily="18" charset="0"/>
              </a:rPr>
              <a:t> </a:t>
            </a:r>
            <a:r>
              <a:rPr lang="en-US" sz="2400" b="1" dirty="0" err="1">
                <a:latin typeface="Times New Roman" pitchFamily="18" charset="0"/>
                <a:ea typeface="Calibri" panose="020F0502020204030204" pitchFamily="34" charset="0"/>
                <a:cs typeface="Times New Roman" pitchFamily="18" charset="0"/>
              </a:rPr>
              <a:t>phễu</a:t>
            </a:r>
            <a:r>
              <a:rPr lang="en-US" sz="2400" b="1" dirty="0">
                <a:latin typeface="Times New Roman" pitchFamily="18" charset="0"/>
                <a:ea typeface="Calibri" panose="020F0502020204030204" pitchFamily="34" charset="0"/>
                <a:cs typeface="Times New Roman" pitchFamily="18" charset="0"/>
              </a:rPr>
              <a:t> </a:t>
            </a:r>
            <a:r>
              <a:rPr lang="en-US" sz="2400" b="1" dirty="0" err="1">
                <a:latin typeface="Times New Roman" pitchFamily="18" charset="0"/>
                <a:ea typeface="Calibri" panose="020F0502020204030204" pitchFamily="34" charset="0"/>
                <a:cs typeface="Times New Roman" pitchFamily="18" charset="0"/>
              </a:rPr>
              <a:t>chiết</a:t>
            </a:r>
            <a:r>
              <a:rPr lang="en-US" sz="2400" b="1" dirty="0">
                <a:latin typeface="Times New Roman" pitchFamily="18" charset="0"/>
                <a:ea typeface="Calibri" panose="020F0502020204030204" pitchFamily="34" charset="0"/>
                <a:cs typeface="Times New Roman" pitchFamily="18" charset="0"/>
              </a:rPr>
              <a:t> (</a:t>
            </a:r>
            <a:r>
              <a:rPr lang="en-US" sz="2400" b="1" dirty="0" err="1">
                <a:latin typeface="Times New Roman" pitchFamily="18" charset="0"/>
                <a:ea typeface="Calibri" panose="020F0502020204030204" pitchFamily="34" charset="0"/>
                <a:cs typeface="Times New Roman" pitchFamily="18" charset="0"/>
              </a:rPr>
              <a:t>hình</a:t>
            </a:r>
            <a:r>
              <a:rPr lang="en-US" sz="2400" b="1" dirty="0">
                <a:latin typeface="Times New Roman" pitchFamily="18" charset="0"/>
                <a:ea typeface="Calibri" panose="020F0502020204030204" pitchFamily="34" charset="0"/>
                <a:cs typeface="Times New Roman" pitchFamily="18" charset="0"/>
              </a:rPr>
              <a:t> </a:t>
            </a:r>
            <a:r>
              <a:rPr lang="en-US" sz="2400" b="1" dirty="0" smtClean="0">
                <a:latin typeface="Times New Roman" pitchFamily="18" charset="0"/>
                <a:ea typeface="Calibri" panose="020F0502020204030204" pitchFamily="34" charset="0"/>
                <a:cs typeface="Times New Roman" pitchFamily="18" charset="0"/>
              </a:rPr>
              <a:t>11.4b</a:t>
            </a:r>
            <a:r>
              <a:rPr lang="en-US" sz="2400" b="1" dirty="0">
                <a:latin typeface="Times New Roman" pitchFamily="18" charset="0"/>
                <a:ea typeface="Calibri" panose="020F0502020204030204" pitchFamily="34" charset="0"/>
                <a:cs typeface="Times New Roman" pitchFamily="18" charset="0"/>
              </a:rPr>
              <a:t>).</a:t>
            </a:r>
          </a:p>
          <a:p>
            <a:pPr algn="just"/>
            <a:r>
              <a:rPr lang="vi-VN" sz="2400" b="1" dirty="0" smtClean="0">
                <a:latin typeface="Times New Roman" pitchFamily="18" charset="0"/>
                <a:ea typeface="Calibri" panose="020F0502020204030204" pitchFamily="34" charset="0"/>
                <a:cs typeface="Times New Roman" pitchFamily="18" charset="0"/>
              </a:rPr>
              <a:t>Bước 2: </a:t>
            </a:r>
            <a:r>
              <a:rPr lang="en-US" sz="2400" b="1" dirty="0" err="1" smtClean="0">
                <a:latin typeface="Times New Roman" pitchFamily="18" charset="0"/>
                <a:ea typeface="Calibri" panose="020F0502020204030204" pitchFamily="34" charset="0"/>
                <a:cs typeface="Times New Roman" pitchFamily="18" charset="0"/>
              </a:rPr>
              <a:t>Đậy</a:t>
            </a:r>
            <a:r>
              <a:rPr lang="en-US" sz="2400" b="1" dirty="0" smtClean="0">
                <a:latin typeface="Times New Roman" pitchFamily="18" charset="0"/>
                <a:ea typeface="Calibri" panose="020F0502020204030204" pitchFamily="34" charset="0"/>
                <a:cs typeface="Times New Roman" pitchFamily="18" charset="0"/>
              </a:rPr>
              <a:t> </a:t>
            </a:r>
            <a:r>
              <a:rPr lang="en-US" sz="2400" b="1" dirty="0" err="1">
                <a:latin typeface="Times New Roman" pitchFamily="18" charset="0"/>
                <a:ea typeface="Calibri" panose="020F0502020204030204" pitchFamily="34" charset="0"/>
                <a:cs typeface="Times New Roman" pitchFamily="18" charset="0"/>
              </a:rPr>
              <a:t>nắp</a:t>
            </a:r>
            <a:r>
              <a:rPr lang="en-US" sz="2400" b="1" dirty="0">
                <a:latin typeface="Times New Roman" pitchFamily="18" charset="0"/>
                <a:ea typeface="Calibri" panose="020F0502020204030204" pitchFamily="34" charset="0"/>
                <a:cs typeface="Times New Roman" pitchFamily="18" charset="0"/>
              </a:rPr>
              <a:t> </a:t>
            </a:r>
            <a:r>
              <a:rPr lang="en-US" sz="2400" b="1" dirty="0" err="1">
                <a:latin typeface="Times New Roman" pitchFamily="18" charset="0"/>
                <a:ea typeface="Calibri" panose="020F0502020204030204" pitchFamily="34" charset="0"/>
                <a:cs typeface="Times New Roman" pitchFamily="18" charset="0"/>
              </a:rPr>
              <a:t>phễu</a:t>
            </a:r>
            <a:r>
              <a:rPr lang="en-US" sz="2400" b="1" dirty="0">
                <a:latin typeface="Times New Roman" pitchFamily="18" charset="0"/>
                <a:ea typeface="Calibri" panose="020F0502020204030204" pitchFamily="34" charset="0"/>
                <a:cs typeface="Times New Roman" pitchFamily="18" charset="0"/>
              </a:rPr>
              <a:t>. </a:t>
            </a:r>
            <a:r>
              <a:rPr lang="en-US" sz="2400" b="1" dirty="0" err="1">
                <a:latin typeface="Times New Roman" pitchFamily="18" charset="0"/>
                <a:ea typeface="Calibri" panose="020F0502020204030204" pitchFamily="34" charset="0"/>
                <a:cs typeface="Times New Roman" pitchFamily="18" charset="0"/>
              </a:rPr>
              <a:t>Để</a:t>
            </a:r>
            <a:r>
              <a:rPr lang="en-US" sz="2400" b="1" dirty="0">
                <a:latin typeface="Times New Roman" pitchFamily="18" charset="0"/>
                <a:ea typeface="Calibri" panose="020F0502020204030204" pitchFamily="34" charset="0"/>
                <a:cs typeface="Times New Roman" pitchFamily="18" charset="0"/>
              </a:rPr>
              <a:t> </a:t>
            </a:r>
            <a:r>
              <a:rPr lang="en-US" sz="2400" b="1" dirty="0" err="1">
                <a:latin typeface="Times New Roman" pitchFamily="18" charset="0"/>
                <a:ea typeface="Calibri" panose="020F0502020204030204" pitchFamily="34" charset="0"/>
                <a:cs typeface="Times New Roman" pitchFamily="18" charset="0"/>
              </a:rPr>
              <a:t>yên</a:t>
            </a:r>
            <a:r>
              <a:rPr lang="en-US" sz="2400" b="1" dirty="0">
                <a:latin typeface="Times New Roman" pitchFamily="18" charset="0"/>
                <a:ea typeface="Calibri" panose="020F0502020204030204" pitchFamily="34" charset="0"/>
                <a:cs typeface="Times New Roman" pitchFamily="18" charset="0"/>
              </a:rPr>
              <a:t> </a:t>
            </a:r>
            <a:r>
              <a:rPr lang="en-US" sz="2400" b="1" dirty="0" err="1">
                <a:latin typeface="Times New Roman" pitchFamily="18" charset="0"/>
                <a:ea typeface="Calibri" panose="020F0502020204030204" pitchFamily="34" charset="0"/>
                <a:cs typeface="Times New Roman" pitchFamily="18" charset="0"/>
              </a:rPr>
              <a:t>phễu</a:t>
            </a:r>
            <a:r>
              <a:rPr lang="en-US" sz="2400" b="1" dirty="0">
                <a:latin typeface="Times New Roman" pitchFamily="18" charset="0"/>
                <a:ea typeface="Calibri" panose="020F0502020204030204" pitchFamily="34" charset="0"/>
                <a:cs typeface="Times New Roman" pitchFamily="18" charset="0"/>
              </a:rPr>
              <a:t> </a:t>
            </a:r>
            <a:r>
              <a:rPr lang="en-US" sz="2400" b="1" dirty="0" err="1">
                <a:latin typeface="Times New Roman" pitchFamily="18" charset="0"/>
                <a:ea typeface="Calibri" panose="020F0502020204030204" pitchFamily="34" charset="0"/>
                <a:cs typeface="Times New Roman" pitchFamily="18" charset="0"/>
              </a:rPr>
              <a:t>chiết</a:t>
            </a:r>
            <a:r>
              <a:rPr lang="en-US" sz="2400" b="1" dirty="0">
                <a:latin typeface="Times New Roman" pitchFamily="18" charset="0"/>
                <a:ea typeface="Calibri" panose="020F0502020204030204" pitchFamily="34" charset="0"/>
                <a:cs typeface="Times New Roman" pitchFamily="18" charset="0"/>
              </a:rPr>
              <a:t> </a:t>
            </a:r>
            <a:r>
              <a:rPr lang="en-US" sz="2400" b="1" dirty="0" err="1">
                <a:latin typeface="Times New Roman" pitchFamily="18" charset="0"/>
                <a:ea typeface="Calibri" panose="020F0502020204030204" pitchFamily="34" charset="0"/>
                <a:cs typeface="Times New Roman" pitchFamily="18" charset="0"/>
              </a:rPr>
              <a:t>sau</a:t>
            </a:r>
            <a:r>
              <a:rPr lang="en-US" sz="2400" b="1" dirty="0">
                <a:latin typeface="Times New Roman" pitchFamily="18" charset="0"/>
                <a:ea typeface="Calibri" panose="020F0502020204030204" pitchFamily="34" charset="0"/>
                <a:cs typeface="Times New Roman" pitchFamily="18" charset="0"/>
              </a:rPr>
              <a:t> </a:t>
            </a:r>
            <a:r>
              <a:rPr lang="en-US" sz="2400" b="1" dirty="0" err="1">
                <a:latin typeface="Times New Roman" pitchFamily="18" charset="0"/>
                <a:ea typeface="Calibri" panose="020F0502020204030204" pitchFamily="34" charset="0"/>
                <a:cs typeface="Times New Roman" pitchFamily="18" charset="0"/>
              </a:rPr>
              <a:t>một</a:t>
            </a:r>
            <a:r>
              <a:rPr lang="en-US" sz="2400" b="1" dirty="0">
                <a:latin typeface="Times New Roman" pitchFamily="18" charset="0"/>
                <a:ea typeface="Calibri" panose="020F0502020204030204" pitchFamily="34" charset="0"/>
                <a:cs typeface="Times New Roman" pitchFamily="18" charset="0"/>
              </a:rPr>
              <a:t> </a:t>
            </a:r>
            <a:r>
              <a:rPr lang="en-US" sz="2400" b="1" dirty="0" err="1">
                <a:latin typeface="Times New Roman" pitchFamily="18" charset="0"/>
                <a:ea typeface="Calibri" panose="020F0502020204030204" pitchFamily="34" charset="0"/>
                <a:cs typeface="Times New Roman" pitchFamily="18" charset="0"/>
              </a:rPr>
              <a:t>thời</a:t>
            </a:r>
            <a:r>
              <a:rPr lang="en-US" sz="2400" b="1" dirty="0">
                <a:latin typeface="Times New Roman" pitchFamily="18" charset="0"/>
                <a:ea typeface="Calibri" panose="020F0502020204030204" pitchFamily="34" charset="0"/>
                <a:cs typeface="Times New Roman" pitchFamily="18" charset="0"/>
              </a:rPr>
              <a:t> </a:t>
            </a:r>
            <a:r>
              <a:rPr lang="en-US" sz="2400" b="1" dirty="0" err="1">
                <a:latin typeface="Times New Roman" pitchFamily="18" charset="0"/>
                <a:ea typeface="Calibri" panose="020F0502020204030204" pitchFamily="34" charset="0"/>
                <a:cs typeface="Times New Roman" pitchFamily="18" charset="0"/>
              </a:rPr>
              <a:t>gian</a:t>
            </a:r>
            <a:r>
              <a:rPr lang="en-US" sz="2400" b="1" dirty="0">
                <a:latin typeface="Times New Roman" pitchFamily="18" charset="0"/>
                <a:ea typeface="Calibri" panose="020F0502020204030204" pitchFamily="34" charset="0"/>
                <a:cs typeface="Times New Roman" pitchFamily="18" charset="0"/>
              </a:rPr>
              <a:t> </a:t>
            </a:r>
            <a:r>
              <a:rPr lang="en-US" sz="2400" b="1" dirty="0" err="1">
                <a:latin typeface="Times New Roman" pitchFamily="18" charset="0"/>
                <a:ea typeface="Calibri" panose="020F0502020204030204" pitchFamily="34" charset="0"/>
                <a:cs typeface="Times New Roman" pitchFamily="18" charset="0"/>
              </a:rPr>
              <a:t>cho</a:t>
            </a:r>
            <a:r>
              <a:rPr lang="en-US" sz="2400" b="1" dirty="0">
                <a:latin typeface="Times New Roman" pitchFamily="18" charset="0"/>
                <a:ea typeface="Calibri" panose="020F0502020204030204" pitchFamily="34" charset="0"/>
                <a:cs typeface="Times New Roman" pitchFamily="18" charset="0"/>
              </a:rPr>
              <a:t> </a:t>
            </a:r>
            <a:r>
              <a:rPr lang="en-US" sz="2400" b="1" dirty="0" err="1">
                <a:latin typeface="Times New Roman" pitchFamily="18" charset="0"/>
                <a:ea typeface="Calibri" panose="020F0502020204030204" pitchFamily="34" charset="0"/>
                <a:cs typeface="Times New Roman" pitchFamily="18" charset="0"/>
              </a:rPr>
              <a:t>dầu</a:t>
            </a:r>
            <a:r>
              <a:rPr lang="en-US" sz="2400" b="1" dirty="0">
                <a:latin typeface="Times New Roman" pitchFamily="18" charset="0"/>
                <a:ea typeface="Calibri" panose="020F0502020204030204" pitchFamily="34" charset="0"/>
                <a:cs typeface="Times New Roman" pitchFamily="18" charset="0"/>
              </a:rPr>
              <a:t> </a:t>
            </a:r>
            <a:r>
              <a:rPr lang="en-US" sz="2400" b="1" dirty="0" err="1">
                <a:latin typeface="Times New Roman" pitchFamily="18" charset="0"/>
                <a:ea typeface="Calibri" panose="020F0502020204030204" pitchFamily="34" charset="0"/>
                <a:cs typeface="Times New Roman" pitchFamily="18" charset="0"/>
              </a:rPr>
              <a:t>ăn</a:t>
            </a:r>
            <a:r>
              <a:rPr lang="en-US" sz="2400" b="1" dirty="0">
                <a:latin typeface="Times New Roman" pitchFamily="18" charset="0"/>
                <a:ea typeface="Calibri" panose="020F0502020204030204" pitchFamily="34" charset="0"/>
                <a:cs typeface="Times New Roman" pitchFamily="18" charset="0"/>
              </a:rPr>
              <a:t> </a:t>
            </a:r>
            <a:r>
              <a:rPr lang="en-US" sz="2400" b="1" dirty="0" err="1">
                <a:latin typeface="Times New Roman" pitchFamily="18" charset="0"/>
                <a:ea typeface="Calibri" panose="020F0502020204030204" pitchFamily="34" charset="0"/>
                <a:cs typeface="Times New Roman" pitchFamily="18" charset="0"/>
              </a:rPr>
              <a:t>và</a:t>
            </a:r>
            <a:r>
              <a:rPr lang="en-US" sz="2400" b="1" dirty="0">
                <a:latin typeface="Times New Roman" pitchFamily="18" charset="0"/>
                <a:ea typeface="Calibri" panose="020F0502020204030204" pitchFamily="34" charset="0"/>
                <a:cs typeface="Times New Roman" pitchFamily="18" charset="0"/>
              </a:rPr>
              <a:t> </a:t>
            </a:r>
            <a:r>
              <a:rPr lang="en-US" sz="2400" b="1" dirty="0" err="1">
                <a:latin typeface="Times New Roman" pitchFamily="18" charset="0"/>
                <a:ea typeface="Calibri" panose="020F0502020204030204" pitchFamily="34" charset="0"/>
                <a:cs typeface="Times New Roman" pitchFamily="18" charset="0"/>
              </a:rPr>
              <a:t>nước</a:t>
            </a:r>
            <a:r>
              <a:rPr lang="en-US" sz="2400" b="1" dirty="0">
                <a:latin typeface="Times New Roman" pitchFamily="18" charset="0"/>
                <a:ea typeface="Calibri" panose="020F0502020204030204" pitchFamily="34" charset="0"/>
                <a:cs typeface="Times New Roman" pitchFamily="18" charset="0"/>
              </a:rPr>
              <a:t> </a:t>
            </a:r>
            <a:r>
              <a:rPr lang="en-US" sz="2400" b="1" dirty="0" err="1">
                <a:latin typeface="Times New Roman" pitchFamily="18" charset="0"/>
                <a:ea typeface="Calibri" panose="020F0502020204030204" pitchFamily="34" charset="0"/>
                <a:cs typeface="Times New Roman" pitchFamily="18" charset="0"/>
              </a:rPr>
              <a:t>trong</a:t>
            </a:r>
            <a:r>
              <a:rPr lang="en-US" sz="2400" b="1" dirty="0">
                <a:latin typeface="Times New Roman" pitchFamily="18" charset="0"/>
                <a:ea typeface="Calibri" panose="020F0502020204030204" pitchFamily="34" charset="0"/>
                <a:cs typeface="Times New Roman" pitchFamily="18" charset="0"/>
              </a:rPr>
              <a:t> </a:t>
            </a:r>
            <a:r>
              <a:rPr lang="en-US" sz="2400" b="1" dirty="0" err="1">
                <a:latin typeface="Times New Roman" pitchFamily="18" charset="0"/>
                <a:ea typeface="Calibri" panose="020F0502020204030204" pitchFamily="34" charset="0"/>
                <a:cs typeface="Times New Roman" pitchFamily="18" charset="0"/>
              </a:rPr>
              <a:t>hỗn</a:t>
            </a:r>
            <a:r>
              <a:rPr lang="en-US" sz="2400" b="1" dirty="0">
                <a:latin typeface="Times New Roman" pitchFamily="18" charset="0"/>
                <a:ea typeface="Calibri" panose="020F0502020204030204" pitchFamily="34" charset="0"/>
                <a:cs typeface="Times New Roman" pitchFamily="18" charset="0"/>
              </a:rPr>
              <a:t> </a:t>
            </a:r>
            <a:r>
              <a:rPr lang="en-US" sz="2400" b="1" dirty="0" err="1">
                <a:latin typeface="Times New Roman" pitchFamily="18" charset="0"/>
                <a:ea typeface="Calibri" panose="020F0502020204030204" pitchFamily="34" charset="0"/>
                <a:cs typeface="Times New Roman" pitchFamily="18" charset="0"/>
              </a:rPr>
              <a:t>hợp</a:t>
            </a:r>
            <a:r>
              <a:rPr lang="en-US" sz="2400" b="1" dirty="0">
                <a:latin typeface="Times New Roman" pitchFamily="18" charset="0"/>
                <a:ea typeface="Calibri" panose="020F0502020204030204" pitchFamily="34" charset="0"/>
                <a:cs typeface="Times New Roman" pitchFamily="18" charset="0"/>
              </a:rPr>
              <a:t> </a:t>
            </a:r>
            <a:r>
              <a:rPr lang="en-US" sz="2400" b="1" dirty="0" err="1">
                <a:latin typeface="Times New Roman" pitchFamily="18" charset="0"/>
                <a:ea typeface="Calibri" panose="020F0502020204030204" pitchFamily="34" charset="0"/>
                <a:cs typeface="Times New Roman" pitchFamily="18" charset="0"/>
              </a:rPr>
              <a:t>tách</a:t>
            </a:r>
            <a:r>
              <a:rPr lang="en-US" sz="2400" b="1" dirty="0">
                <a:latin typeface="Times New Roman" pitchFamily="18" charset="0"/>
                <a:ea typeface="Calibri" panose="020F0502020204030204" pitchFamily="34" charset="0"/>
                <a:cs typeface="Times New Roman" pitchFamily="18" charset="0"/>
              </a:rPr>
              <a:t> </a:t>
            </a:r>
            <a:r>
              <a:rPr lang="en-US" sz="2400" b="1" dirty="0" err="1">
                <a:latin typeface="Times New Roman" pitchFamily="18" charset="0"/>
                <a:ea typeface="Calibri" panose="020F0502020204030204" pitchFamily="34" charset="0"/>
                <a:cs typeface="Times New Roman" pitchFamily="18" charset="0"/>
              </a:rPr>
              <a:t>thành</a:t>
            </a:r>
            <a:r>
              <a:rPr lang="en-US" sz="2400" b="1" dirty="0">
                <a:latin typeface="Times New Roman" pitchFamily="18" charset="0"/>
                <a:ea typeface="Calibri" panose="020F0502020204030204" pitchFamily="34" charset="0"/>
                <a:cs typeface="Times New Roman" pitchFamily="18" charset="0"/>
              </a:rPr>
              <a:t> </a:t>
            </a:r>
            <a:r>
              <a:rPr lang="en-US" sz="2400" b="1" dirty="0" err="1">
                <a:latin typeface="Times New Roman" pitchFamily="18" charset="0"/>
                <a:ea typeface="Calibri" panose="020F0502020204030204" pitchFamily="34" charset="0"/>
                <a:cs typeface="Times New Roman" pitchFamily="18" charset="0"/>
              </a:rPr>
              <a:t>lớp</a:t>
            </a:r>
            <a:r>
              <a:rPr lang="en-US" sz="2400" b="1" dirty="0">
                <a:latin typeface="Times New Roman" pitchFamily="18" charset="0"/>
                <a:ea typeface="Calibri" panose="020F0502020204030204" pitchFamily="34" charset="0"/>
                <a:cs typeface="Times New Roman" pitchFamily="18" charset="0"/>
              </a:rPr>
              <a:t> (</a:t>
            </a:r>
            <a:r>
              <a:rPr lang="en-US" sz="2400" b="1" dirty="0" err="1">
                <a:latin typeface="Times New Roman" pitchFamily="18" charset="0"/>
                <a:ea typeface="Calibri" panose="020F0502020204030204" pitchFamily="34" charset="0"/>
                <a:cs typeface="Times New Roman" pitchFamily="18" charset="0"/>
              </a:rPr>
              <a:t>hình</a:t>
            </a:r>
            <a:r>
              <a:rPr lang="en-US" sz="2400" b="1" dirty="0">
                <a:latin typeface="Times New Roman" pitchFamily="18" charset="0"/>
                <a:ea typeface="Calibri" panose="020F0502020204030204" pitchFamily="34" charset="0"/>
                <a:cs typeface="Times New Roman" pitchFamily="18" charset="0"/>
              </a:rPr>
              <a:t> </a:t>
            </a:r>
            <a:r>
              <a:rPr lang="en-US" sz="2400" b="1" dirty="0" smtClean="0">
                <a:latin typeface="Times New Roman" pitchFamily="18" charset="0"/>
                <a:ea typeface="Calibri" panose="020F0502020204030204" pitchFamily="34" charset="0"/>
                <a:cs typeface="Times New Roman" pitchFamily="18" charset="0"/>
              </a:rPr>
              <a:t>11.4c</a:t>
            </a:r>
            <a:r>
              <a:rPr lang="en-US" sz="2400" b="1" dirty="0">
                <a:latin typeface="Times New Roman" pitchFamily="18" charset="0"/>
                <a:ea typeface="Calibri" panose="020F0502020204030204" pitchFamily="34" charset="0"/>
                <a:cs typeface="Times New Roman" pitchFamily="18" charset="0"/>
              </a:rPr>
              <a:t>).</a:t>
            </a:r>
          </a:p>
          <a:p>
            <a:pPr algn="just"/>
            <a:r>
              <a:rPr lang="vi-VN" sz="2400" b="1" dirty="0" smtClean="0">
                <a:latin typeface="Times New Roman" pitchFamily="18" charset="0"/>
                <a:ea typeface="Calibri" panose="020F0502020204030204" pitchFamily="34" charset="0"/>
                <a:cs typeface="Times New Roman" pitchFamily="18" charset="0"/>
              </a:rPr>
              <a:t>Bước 3: </a:t>
            </a:r>
            <a:r>
              <a:rPr lang="en-US" sz="2400" b="1" dirty="0" err="1" smtClean="0">
                <a:latin typeface="Times New Roman" pitchFamily="18" charset="0"/>
                <a:ea typeface="Calibri" panose="020F0502020204030204" pitchFamily="34" charset="0"/>
                <a:cs typeface="Times New Roman" pitchFamily="18" charset="0"/>
              </a:rPr>
              <a:t>Mở</a:t>
            </a:r>
            <a:r>
              <a:rPr lang="en-US" sz="2400" b="1" dirty="0" smtClean="0">
                <a:latin typeface="Times New Roman" pitchFamily="18" charset="0"/>
                <a:ea typeface="Calibri" panose="020F0502020204030204" pitchFamily="34" charset="0"/>
                <a:cs typeface="Times New Roman" pitchFamily="18" charset="0"/>
              </a:rPr>
              <a:t> </a:t>
            </a:r>
            <a:r>
              <a:rPr lang="en-US" sz="2400" b="1" dirty="0" err="1">
                <a:latin typeface="Times New Roman" pitchFamily="18" charset="0"/>
                <a:ea typeface="Calibri" panose="020F0502020204030204" pitchFamily="34" charset="0"/>
                <a:cs typeface="Times New Roman" pitchFamily="18" charset="0"/>
              </a:rPr>
              <a:t>nắp</a:t>
            </a:r>
            <a:r>
              <a:rPr lang="en-US" sz="2400" b="1" dirty="0">
                <a:latin typeface="Times New Roman" pitchFamily="18" charset="0"/>
                <a:ea typeface="Calibri" panose="020F0502020204030204" pitchFamily="34" charset="0"/>
                <a:cs typeface="Times New Roman" pitchFamily="18" charset="0"/>
              </a:rPr>
              <a:t> </a:t>
            </a:r>
            <a:r>
              <a:rPr lang="en-US" sz="2400" b="1" dirty="0" err="1">
                <a:latin typeface="Times New Roman" pitchFamily="18" charset="0"/>
                <a:ea typeface="Calibri" panose="020F0502020204030204" pitchFamily="34" charset="0"/>
                <a:cs typeface="Times New Roman" pitchFamily="18" charset="0"/>
              </a:rPr>
              <a:t>phễu</a:t>
            </a:r>
            <a:r>
              <a:rPr lang="en-US" sz="2400" b="1" dirty="0">
                <a:latin typeface="Times New Roman" pitchFamily="18" charset="0"/>
                <a:ea typeface="Calibri" panose="020F0502020204030204" pitchFamily="34" charset="0"/>
                <a:cs typeface="Times New Roman" pitchFamily="18" charset="0"/>
              </a:rPr>
              <a:t> </a:t>
            </a:r>
            <a:r>
              <a:rPr lang="en-US" sz="2400" b="1" dirty="0" err="1">
                <a:latin typeface="Times New Roman" pitchFamily="18" charset="0"/>
                <a:ea typeface="Calibri" panose="020F0502020204030204" pitchFamily="34" charset="0"/>
                <a:cs typeface="Times New Roman" pitchFamily="18" charset="0"/>
              </a:rPr>
              <a:t>chiết</a:t>
            </a:r>
            <a:r>
              <a:rPr lang="en-US" sz="2400" b="1" dirty="0">
                <a:latin typeface="Times New Roman" pitchFamily="18" charset="0"/>
                <a:ea typeface="Calibri" panose="020F0502020204030204" pitchFamily="34" charset="0"/>
                <a:cs typeface="Times New Roman" pitchFamily="18" charset="0"/>
              </a:rPr>
              <a:t> (</a:t>
            </a:r>
            <a:r>
              <a:rPr lang="en-US" sz="2400" b="1" dirty="0" err="1">
                <a:latin typeface="Times New Roman" pitchFamily="18" charset="0"/>
                <a:ea typeface="Calibri" panose="020F0502020204030204" pitchFamily="34" charset="0"/>
                <a:cs typeface="Times New Roman" pitchFamily="18" charset="0"/>
              </a:rPr>
              <a:t>hình</a:t>
            </a:r>
            <a:r>
              <a:rPr lang="en-US" sz="2400" b="1" dirty="0">
                <a:latin typeface="Times New Roman" pitchFamily="18" charset="0"/>
                <a:ea typeface="Calibri" panose="020F0502020204030204" pitchFamily="34" charset="0"/>
                <a:cs typeface="Times New Roman" pitchFamily="18" charset="0"/>
              </a:rPr>
              <a:t> </a:t>
            </a:r>
            <a:r>
              <a:rPr lang="en-US" sz="2400" b="1" dirty="0" smtClean="0">
                <a:latin typeface="Times New Roman" pitchFamily="18" charset="0"/>
                <a:ea typeface="Calibri" panose="020F0502020204030204" pitchFamily="34" charset="0"/>
                <a:cs typeface="Times New Roman" pitchFamily="18" charset="0"/>
              </a:rPr>
              <a:t>11.4d</a:t>
            </a:r>
            <a:r>
              <a:rPr lang="en-US" sz="2400" b="1" dirty="0">
                <a:latin typeface="Times New Roman" pitchFamily="18" charset="0"/>
                <a:ea typeface="Calibri" panose="020F0502020204030204" pitchFamily="34" charset="0"/>
                <a:cs typeface="Times New Roman" pitchFamily="18" charset="0"/>
              </a:rPr>
              <a:t>).</a:t>
            </a:r>
          </a:p>
          <a:p>
            <a:pPr algn="just"/>
            <a:r>
              <a:rPr lang="vi-VN" sz="2400" b="1" dirty="0" smtClean="0">
                <a:latin typeface="Times New Roman" pitchFamily="18" charset="0"/>
                <a:ea typeface="Calibri" panose="020F0502020204030204" pitchFamily="34" charset="0"/>
                <a:cs typeface="Times New Roman" pitchFamily="18" charset="0"/>
              </a:rPr>
              <a:t>Bước 4: </a:t>
            </a:r>
            <a:r>
              <a:rPr lang="en-US" sz="2400" b="1" dirty="0" err="1" smtClean="0">
                <a:latin typeface="Times New Roman" pitchFamily="18" charset="0"/>
                <a:ea typeface="Calibri" panose="020F0502020204030204" pitchFamily="34" charset="0"/>
                <a:cs typeface="Times New Roman" pitchFamily="18" charset="0"/>
              </a:rPr>
              <a:t>Mở</a:t>
            </a:r>
            <a:r>
              <a:rPr lang="en-US" sz="2400" b="1" dirty="0" smtClean="0">
                <a:latin typeface="Times New Roman" pitchFamily="18" charset="0"/>
                <a:ea typeface="Calibri" panose="020F0502020204030204" pitchFamily="34" charset="0"/>
                <a:cs typeface="Times New Roman" pitchFamily="18" charset="0"/>
              </a:rPr>
              <a:t> </a:t>
            </a:r>
            <a:r>
              <a:rPr lang="en-US" sz="2400" b="1" dirty="0" err="1">
                <a:latin typeface="Times New Roman" pitchFamily="18" charset="0"/>
                <a:ea typeface="Calibri" panose="020F0502020204030204" pitchFamily="34" charset="0"/>
                <a:cs typeface="Times New Roman" pitchFamily="18" charset="0"/>
              </a:rPr>
              <a:t>khóa</a:t>
            </a:r>
            <a:r>
              <a:rPr lang="en-US" sz="2400" b="1" dirty="0">
                <a:latin typeface="Times New Roman" pitchFamily="18" charset="0"/>
                <a:ea typeface="Calibri" panose="020F0502020204030204" pitchFamily="34" charset="0"/>
                <a:cs typeface="Times New Roman" pitchFamily="18" charset="0"/>
              </a:rPr>
              <a:t> </a:t>
            </a:r>
            <a:r>
              <a:rPr lang="en-US" sz="2400" b="1" dirty="0" err="1">
                <a:latin typeface="Times New Roman" pitchFamily="18" charset="0"/>
                <a:ea typeface="Calibri" panose="020F0502020204030204" pitchFamily="34" charset="0"/>
                <a:cs typeface="Times New Roman" pitchFamily="18" charset="0"/>
              </a:rPr>
              <a:t>phễu</a:t>
            </a:r>
            <a:r>
              <a:rPr lang="en-US" sz="2400" b="1" dirty="0">
                <a:latin typeface="Times New Roman" pitchFamily="18" charset="0"/>
                <a:ea typeface="Calibri" panose="020F0502020204030204" pitchFamily="34" charset="0"/>
                <a:cs typeface="Times New Roman" pitchFamily="18" charset="0"/>
              </a:rPr>
              <a:t> </a:t>
            </a:r>
            <a:r>
              <a:rPr lang="en-US" sz="2400" b="1" dirty="0" err="1">
                <a:latin typeface="Times New Roman" pitchFamily="18" charset="0"/>
                <a:ea typeface="Calibri" panose="020F0502020204030204" pitchFamily="34" charset="0"/>
                <a:cs typeface="Times New Roman" pitchFamily="18" charset="0"/>
              </a:rPr>
              <a:t>từ</a:t>
            </a:r>
            <a:r>
              <a:rPr lang="en-US" sz="2400" b="1" dirty="0">
                <a:latin typeface="Times New Roman" pitchFamily="18" charset="0"/>
                <a:ea typeface="Calibri" panose="020F0502020204030204" pitchFamily="34" charset="0"/>
                <a:cs typeface="Times New Roman" pitchFamily="18" charset="0"/>
              </a:rPr>
              <a:t> </a:t>
            </a:r>
            <a:r>
              <a:rPr lang="en-US" sz="2400" b="1" dirty="0" err="1">
                <a:latin typeface="Times New Roman" pitchFamily="18" charset="0"/>
                <a:ea typeface="Calibri" panose="020F0502020204030204" pitchFamily="34" charset="0"/>
                <a:cs typeface="Times New Roman" pitchFamily="18" charset="0"/>
              </a:rPr>
              <a:t>từ</a:t>
            </a:r>
            <a:r>
              <a:rPr lang="en-US" sz="2400" b="1" dirty="0">
                <a:latin typeface="Times New Roman" pitchFamily="18" charset="0"/>
                <a:ea typeface="Calibri" panose="020F0502020204030204" pitchFamily="34" charset="0"/>
                <a:cs typeface="Times New Roman" pitchFamily="18" charset="0"/>
              </a:rPr>
              <a:t> </a:t>
            </a:r>
            <a:r>
              <a:rPr lang="en-US" sz="2400" b="1" dirty="0" err="1">
                <a:latin typeface="Times New Roman" pitchFamily="18" charset="0"/>
                <a:ea typeface="Calibri" panose="020F0502020204030204" pitchFamily="34" charset="0"/>
                <a:cs typeface="Times New Roman" pitchFamily="18" charset="0"/>
              </a:rPr>
              <a:t>để</a:t>
            </a:r>
            <a:r>
              <a:rPr lang="en-US" sz="2400" b="1" dirty="0">
                <a:latin typeface="Times New Roman" pitchFamily="18" charset="0"/>
                <a:ea typeface="Calibri" panose="020F0502020204030204" pitchFamily="34" charset="0"/>
                <a:cs typeface="Times New Roman" pitchFamily="18" charset="0"/>
              </a:rPr>
              <a:t> </a:t>
            </a:r>
            <a:r>
              <a:rPr lang="en-US" sz="2400" b="1" dirty="0" err="1">
                <a:latin typeface="Times New Roman" pitchFamily="18" charset="0"/>
                <a:ea typeface="Calibri" panose="020F0502020204030204" pitchFamily="34" charset="0"/>
                <a:cs typeface="Times New Roman" pitchFamily="18" charset="0"/>
              </a:rPr>
              <a:t>thu</a:t>
            </a:r>
            <a:r>
              <a:rPr lang="en-US" sz="2400" b="1" dirty="0">
                <a:latin typeface="Times New Roman" pitchFamily="18" charset="0"/>
                <a:ea typeface="Calibri" panose="020F0502020204030204" pitchFamily="34" charset="0"/>
                <a:cs typeface="Times New Roman" pitchFamily="18" charset="0"/>
              </a:rPr>
              <a:t> </a:t>
            </a:r>
            <a:r>
              <a:rPr lang="en-US" sz="2400" b="1" dirty="0" err="1">
                <a:latin typeface="Times New Roman" pitchFamily="18" charset="0"/>
                <a:ea typeface="Calibri" panose="020F0502020204030204" pitchFamily="34" charset="0"/>
                <a:cs typeface="Times New Roman" pitchFamily="18" charset="0"/>
              </a:rPr>
              <a:t>lớp</a:t>
            </a:r>
            <a:r>
              <a:rPr lang="en-US" sz="2400" b="1" dirty="0">
                <a:latin typeface="Times New Roman" pitchFamily="18" charset="0"/>
                <a:ea typeface="Calibri" panose="020F0502020204030204" pitchFamily="34" charset="0"/>
                <a:cs typeface="Times New Roman" pitchFamily="18" charset="0"/>
              </a:rPr>
              <a:t> </a:t>
            </a:r>
            <a:r>
              <a:rPr lang="en-US" sz="2400" b="1" dirty="0" err="1">
                <a:latin typeface="Times New Roman" pitchFamily="18" charset="0"/>
                <a:ea typeface="Calibri" panose="020F0502020204030204" pitchFamily="34" charset="0"/>
                <a:cs typeface="Times New Roman" pitchFamily="18" charset="0"/>
              </a:rPr>
              <a:t>nước</a:t>
            </a:r>
            <a:r>
              <a:rPr lang="en-US" sz="2400" b="1" dirty="0">
                <a:latin typeface="Times New Roman" pitchFamily="18" charset="0"/>
                <a:ea typeface="Calibri" panose="020F0502020204030204" pitchFamily="34" charset="0"/>
                <a:cs typeface="Times New Roman" pitchFamily="18" charset="0"/>
              </a:rPr>
              <a:t> </a:t>
            </a:r>
            <a:r>
              <a:rPr lang="en-US" sz="2400" b="1" dirty="0" err="1">
                <a:latin typeface="Times New Roman" pitchFamily="18" charset="0"/>
                <a:ea typeface="Calibri" panose="020F0502020204030204" pitchFamily="34" charset="0"/>
                <a:cs typeface="Times New Roman" pitchFamily="18" charset="0"/>
              </a:rPr>
              <a:t>dưới</a:t>
            </a:r>
            <a:r>
              <a:rPr lang="en-US" sz="2400" b="1" dirty="0">
                <a:latin typeface="Times New Roman" pitchFamily="18" charset="0"/>
                <a:ea typeface="Calibri" panose="020F0502020204030204" pitchFamily="34" charset="0"/>
                <a:cs typeface="Times New Roman" pitchFamily="18" charset="0"/>
              </a:rPr>
              <a:t> </a:t>
            </a:r>
            <a:r>
              <a:rPr lang="en-US" sz="2400" b="1" dirty="0" err="1">
                <a:latin typeface="Times New Roman" pitchFamily="18" charset="0"/>
                <a:ea typeface="Calibri" panose="020F0502020204030204" pitchFamily="34" charset="0"/>
                <a:cs typeface="Times New Roman" pitchFamily="18" charset="0"/>
              </a:rPr>
              <a:t>vào</a:t>
            </a:r>
            <a:r>
              <a:rPr lang="en-US" sz="2400" b="1" dirty="0">
                <a:latin typeface="Times New Roman" pitchFamily="18" charset="0"/>
                <a:ea typeface="Calibri" panose="020F0502020204030204" pitchFamily="34" charset="0"/>
                <a:cs typeface="Times New Roman" pitchFamily="18" charset="0"/>
              </a:rPr>
              <a:t> </a:t>
            </a:r>
            <a:r>
              <a:rPr lang="en-US" sz="2400" b="1" dirty="0" err="1">
                <a:latin typeface="Times New Roman" pitchFamily="18" charset="0"/>
                <a:ea typeface="Calibri" panose="020F0502020204030204" pitchFamily="34" charset="0"/>
                <a:cs typeface="Times New Roman" pitchFamily="18" charset="0"/>
              </a:rPr>
              <a:t>bình</a:t>
            </a:r>
            <a:r>
              <a:rPr lang="en-US" sz="2400" b="1" dirty="0">
                <a:latin typeface="Times New Roman" pitchFamily="18" charset="0"/>
                <a:ea typeface="Calibri" panose="020F0502020204030204" pitchFamily="34" charset="0"/>
                <a:cs typeface="Times New Roman" pitchFamily="18" charset="0"/>
              </a:rPr>
              <a:t> tam </a:t>
            </a:r>
            <a:r>
              <a:rPr lang="en-US" sz="2400" b="1" dirty="0" err="1">
                <a:latin typeface="Times New Roman" pitchFamily="18" charset="0"/>
                <a:ea typeface="Calibri" panose="020F0502020204030204" pitchFamily="34" charset="0"/>
                <a:cs typeface="Times New Roman" pitchFamily="18" charset="0"/>
              </a:rPr>
              <a:t>giác</a:t>
            </a:r>
            <a:r>
              <a:rPr lang="en-US" sz="2400" b="1" dirty="0">
                <a:latin typeface="Times New Roman" pitchFamily="18" charset="0"/>
                <a:ea typeface="Calibri" panose="020F0502020204030204" pitchFamily="34" charset="0"/>
                <a:cs typeface="Times New Roman" pitchFamily="18" charset="0"/>
              </a:rPr>
              <a:t> (</a:t>
            </a:r>
            <a:r>
              <a:rPr lang="en-US" sz="2400" b="1" dirty="0" err="1">
                <a:latin typeface="Times New Roman" pitchFamily="18" charset="0"/>
                <a:ea typeface="Calibri" panose="020F0502020204030204" pitchFamily="34" charset="0"/>
                <a:cs typeface="Times New Roman" pitchFamily="18" charset="0"/>
              </a:rPr>
              <a:t>hình</a:t>
            </a:r>
            <a:r>
              <a:rPr lang="en-US" sz="2400" b="1" dirty="0">
                <a:latin typeface="Times New Roman" pitchFamily="18" charset="0"/>
                <a:ea typeface="Calibri" panose="020F0502020204030204" pitchFamily="34" charset="0"/>
                <a:cs typeface="Times New Roman" pitchFamily="18" charset="0"/>
              </a:rPr>
              <a:t> </a:t>
            </a:r>
            <a:r>
              <a:rPr lang="en-US" sz="2400" b="1" dirty="0" smtClean="0">
                <a:latin typeface="Times New Roman" pitchFamily="18" charset="0"/>
                <a:ea typeface="Calibri" panose="020F0502020204030204" pitchFamily="34" charset="0"/>
                <a:cs typeface="Times New Roman" pitchFamily="18" charset="0"/>
              </a:rPr>
              <a:t>11.4e</a:t>
            </a:r>
            <a:r>
              <a:rPr lang="en-US" sz="2400" b="1" dirty="0">
                <a:latin typeface="Times New Roman" pitchFamily="18" charset="0"/>
                <a:ea typeface="Calibri" panose="020F0502020204030204" pitchFamily="34" charset="0"/>
                <a:cs typeface="Times New Roman" pitchFamily="18" charset="0"/>
              </a:rPr>
              <a:t>).</a:t>
            </a:r>
          </a:p>
          <a:p>
            <a:pPr algn="just"/>
            <a:r>
              <a:rPr lang="en-US" sz="2400" b="1" dirty="0" err="1">
                <a:latin typeface="Times New Roman" pitchFamily="18" charset="0"/>
                <a:ea typeface="Calibri" panose="020F0502020204030204" pitchFamily="34" charset="0"/>
                <a:cs typeface="Times New Roman" pitchFamily="18" charset="0"/>
              </a:rPr>
              <a:t>Có</a:t>
            </a:r>
            <a:r>
              <a:rPr lang="en-US" sz="2400" b="1" dirty="0">
                <a:latin typeface="Times New Roman" pitchFamily="18" charset="0"/>
                <a:ea typeface="Calibri" panose="020F0502020204030204" pitchFamily="34" charset="0"/>
                <a:cs typeface="Times New Roman" pitchFamily="18" charset="0"/>
              </a:rPr>
              <a:t> </a:t>
            </a:r>
            <a:r>
              <a:rPr lang="en-US" sz="2400" b="1" dirty="0" err="1">
                <a:latin typeface="Times New Roman" pitchFamily="18" charset="0"/>
                <a:ea typeface="Calibri" panose="020F0502020204030204" pitchFamily="34" charset="0"/>
                <a:cs typeface="Times New Roman" pitchFamily="18" charset="0"/>
              </a:rPr>
              <a:t>thể</a:t>
            </a:r>
            <a:r>
              <a:rPr lang="en-US" sz="2400" b="1" dirty="0">
                <a:latin typeface="Times New Roman" pitchFamily="18" charset="0"/>
                <a:ea typeface="Calibri" panose="020F0502020204030204" pitchFamily="34" charset="0"/>
                <a:cs typeface="Times New Roman" pitchFamily="18" charset="0"/>
              </a:rPr>
              <a:t> </a:t>
            </a:r>
            <a:r>
              <a:rPr lang="en-US" sz="2400" b="1" dirty="0" err="1" smtClean="0">
                <a:latin typeface="Times New Roman" pitchFamily="18" charset="0"/>
                <a:ea typeface="Calibri" panose="020F0502020204030204" pitchFamily="34" charset="0"/>
                <a:cs typeface="Times New Roman" pitchFamily="18" charset="0"/>
              </a:rPr>
              <a:t>lặp</a:t>
            </a:r>
            <a:r>
              <a:rPr lang="en-US" sz="2400" b="1" dirty="0" smtClean="0">
                <a:latin typeface="Times New Roman" pitchFamily="18" charset="0"/>
                <a:ea typeface="Calibri" panose="020F0502020204030204" pitchFamily="34" charset="0"/>
                <a:cs typeface="Times New Roman" pitchFamily="18" charset="0"/>
              </a:rPr>
              <a:t> </a:t>
            </a:r>
            <a:r>
              <a:rPr lang="en-US" sz="2400" b="1" dirty="0" err="1">
                <a:latin typeface="Times New Roman" pitchFamily="18" charset="0"/>
                <a:ea typeface="Calibri" panose="020F0502020204030204" pitchFamily="34" charset="0"/>
                <a:cs typeface="Times New Roman" pitchFamily="18" charset="0"/>
              </a:rPr>
              <a:t>lại</a:t>
            </a:r>
            <a:r>
              <a:rPr lang="en-US" sz="2400" b="1" dirty="0">
                <a:latin typeface="Times New Roman" pitchFamily="18" charset="0"/>
                <a:ea typeface="Calibri" panose="020F0502020204030204" pitchFamily="34" charset="0"/>
                <a:cs typeface="Times New Roman" pitchFamily="18" charset="0"/>
              </a:rPr>
              <a:t> </a:t>
            </a:r>
            <a:r>
              <a:rPr lang="en-US" sz="2400" b="1" dirty="0" err="1">
                <a:latin typeface="Times New Roman" pitchFamily="18" charset="0"/>
                <a:ea typeface="Calibri" panose="020F0502020204030204" pitchFamily="34" charset="0"/>
                <a:cs typeface="Times New Roman" pitchFamily="18" charset="0"/>
              </a:rPr>
              <a:t>quá</a:t>
            </a:r>
            <a:r>
              <a:rPr lang="en-US" sz="2400" b="1" dirty="0">
                <a:latin typeface="Times New Roman" pitchFamily="18" charset="0"/>
                <a:ea typeface="Calibri" panose="020F0502020204030204" pitchFamily="34" charset="0"/>
                <a:cs typeface="Times New Roman" pitchFamily="18" charset="0"/>
              </a:rPr>
              <a:t> </a:t>
            </a:r>
            <a:r>
              <a:rPr lang="en-US" sz="2400" b="1" dirty="0" err="1">
                <a:latin typeface="Times New Roman" pitchFamily="18" charset="0"/>
                <a:ea typeface="Calibri" panose="020F0502020204030204" pitchFamily="34" charset="0"/>
                <a:cs typeface="Times New Roman" pitchFamily="18" charset="0"/>
              </a:rPr>
              <a:t>trình</a:t>
            </a:r>
            <a:r>
              <a:rPr lang="en-US" sz="2400" b="1" dirty="0">
                <a:latin typeface="Times New Roman" pitchFamily="18" charset="0"/>
                <a:ea typeface="Calibri" panose="020F0502020204030204" pitchFamily="34" charset="0"/>
                <a:cs typeface="Times New Roman" pitchFamily="18" charset="0"/>
              </a:rPr>
              <a:t> </a:t>
            </a:r>
            <a:r>
              <a:rPr lang="en-US" sz="2400" b="1" dirty="0" err="1">
                <a:latin typeface="Times New Roman" pitchFamily="18" charset="0"/>
                <a:ea typeface="Calibri" panose="020F0502020204030204" pitchFamily="34" charset="0"/>
                <a:cs typeface="Times New Roman" pitchFamily="18" charset="0"/>
              </a:rPr>
              <a:t>trên</a:t>
            </a:r>
            <a:r>
              <a:rPr lang="en-US" sz="2400" b="1" dirty="0">
                <a:latin typeface="Times New Roman" pitchFamily="18" charset="0"/>
                <a:ea typeface="Calibri" panose="020F0502020204030204" pitchFamily="34" charset="0"/>
                <a:cs typeface="Times New Roman" pitchFamily="18" charset="0"/>
              </a:rPr>
              <a:t> </a:t>
            </a:r>
            <a:r>
              <a:rPr lang="en-US" sz="2400" b="1" dirty="0" err="1">
                <a:latin typeface="Times New Roman" pitchFamily="18" charset="0"/>
                <a:ea typeface="Calibri" panose="020F0502020204030204" pitchFamily="34" charset="0"/>
                <a:cs typeface="Times New Roman" pitchFamily="18" charset="0"/>
              </a:rPr>
              <a:t>vài</a:t>
            </a:r>
            <a:r>
              <a:rPr lang="en-US" sz="2400" b="1" dirty="0">
                <a:latin typeface="Times New Roman" pitchFamily="18" charset="0"/>
                <a:ea typeface="Calibri" panose="020F0502020204030204" pitchFamily="34" charset="0"/>
                <a:cs typeface="Times New Roman" pitchFamily="18" charset="0"/>
              </a:rPr>
              <a:t> </a:t>
            </a:r>
            <a:r>
              <a:rPr lang="en-US" sz="2400" b="1" dirty="0" err="1">
                <a:latin typeface="Times New Roman" pitchFamily="18" charset="0"/>
                <a:ea typeface="Calibri" panose="020F0502020204030204" pitchFamily="34" charset="0"/>
                <a:cs typeface="Times New Roman" pitchFamily="18" charset="0"/>
              </a:rPr>
              <a:t>lần</a:t>
            </a:r>
            <a:r>
              <a:rPr lang="en-US" sz="2400" b="1" dirty="0">
                <a:latin typeface="Times New Roman" pitchFamily="18" charset="0"/>
                <a:ea typeface="Calibri" panose="020F0502020204030204" pitchFamily="34" charset="0"/>
                <a:cs typeface="Times New Roman" pitchFamily="18" charset="0"/>
              </a:rPr>
              <a:t> </a:t>
            </a:r>
            <a:r>
              <a:rPr lang="en-US" sz="2400" b="1" dirty="0" err="1">
                <a:latin typeface="Times New Roman" pitchFamily="18" charset="0"/>
                <a:ea typeface="Calibri" panose="020F0502020204030204" pitchFamily="34" charset="0"/>
                <a:cs typeface="Times New Roman" pitchFamily="18" charset="0"/>
              </a:rPr>
              <a:t>để</a:t>
            </a:r>
            <a:r>
              <a:rPr lang="en-US" sz="2400" b="1" dirty="0">
                <a:latin typeface="Times New Roman" pitchFamily="18" charset="0"/>
                <a:ea typeface="Calibri" panose="020F0502020204030204" pitchFamily="34" charset="0"/>
                <a:cs typeface="Times New Roman" pitchFamily="18" charset="0"/>
              </a:rPr>
              <a:t> </a:t>
            </a:r>
            <a:r>
              <a:rPr lang="en-US" sz="2400" b="1" dirty="0" err="1">
                <a:latin typeface="Times New Roman" pitchFamily="18" charset="0"/>
                <a:ea typeface="Calibri" panose="020F0502020204030204" pitchFamily="34" charset="0"/>
                <a:cs typeface="Times New Roman" pitchFamily="18" charset="0"/>
              </a:rPr>
              <a:t>tách</a:t>
            </a:r>
            <a:r>
              <a:rPr lang="en-US" sz="2400" b="1" dirty="0">
                <a:latin typeface="Times New Roman" pitchFamily="18" charset="0"/>
                <a:ea typeface="Calibri" panose="020F0502020204030204" pitchFamily="34" charset="0"/>
                <a:cs typeface="Times New Roman" pitchFamily="18" charset="0"/>
              </a:rPr>
              <a:t> </a:t>
            </a:r>
            <a:r>
              <a:rPr lang="en-US" sz="2400" b="1" dirty="0" err="1">
                <a:latin typeface="Times New Roman" pitchFamily="18" charset="0"/>
                <a:ea typeface="Calibri" panose="020F0502020204030204" pitchFamily="34" charset="0"/>
                <a:cs typeface="Times New Roman" pitchFamily="18" charset="0"/>
              </a:rPr>
              <a:t>hoàn</a:t>
            </a:r>
            <a:r>
              <a:rPr lang="en-US" sz="2400" b="1" dirty="0">
                <a:latin typeface="Times New Roman" pitchFamily="18" charset="0"/>
                <a:ea typeface="Calibri" panose="020F0502020204030204" pitchFamily="34" charset="0"/>
                <a:cs typeface="Times New Roman" pitchFamily="18" charset="0"/>
              </a:rPr>
              <a:t> </a:t>
            </a:r>
            <a:r>
              <a:rPr lang="en-US" sz="2400" b="1" dirty="0" err="1">
                <a:latin typeface="Times New Roman" pitchFamily="18" charset="0"/>
                <a:ea typeface="Calibri" panose="020F0502020204030204" pitchFamily="34" charset="0"/>
                <a:cs typeface="Times New Roman" pitchFamily="18" charset="0"/>
              </a:rPr>
              <a:t>toàn</a:t>
            </a:r>
            <a:r>
              <a:rPr lang="en-US" sz="2400" b="1" dirty="0">
                <a:latin typeface="Times New Roman" pitchFamily="18" charset="0"/>
                <a:ea typeface="Calibri" panose="020F0502020204030204" pitchFamily="34" charset="0"/>
                <a:cs typeface="Times New Roman" pitchFamily="18" charset="0"/>
              </a:rPr>
              <a:t> </a:t>
            </a:r>
            <a:r>
              <a:rPr lang="en-US" sz="2400" b="1" dirty="0" err="1">
                <a:latin typeface="Times New Roman" pitchFamily="18" charset="0"/>
                <a:ea typeface="Calibri" panose="020F0502020204030204" pitchFamily="34" charset="0"/>
                <a:cs typeface="Times New Roman" pitchFamily="18" charset="0"/>
              </a:rPr>
              <a:t>nước</a:t>
            </a:r>
            <a:r>
              <a:rPr lang="en-US" sz="2400" b="1" dirty="0">
                <a:latin typeface="Times New Roman" pitchFamily="18" charset="0"/>
                <a:ea typeface="Calibri" panose="020F0502020204030204" pitchFamily="34" charset="0"/>
                <a:cs typeface="Times New Roman" pitchFamily="18" charset="0"/>
              </a:rPr>
              <a:t> </a:t>
            </a:r>
            <a:r>
              <a:rPr lang="en-US" sz="2400" b="1" dirty="0" err="1">
                <a:latin typeface="Times New Roman" pitchFamily="18" charset="0"/>
                <a:ea typeface="Calibri" panose="020F0502020204030204" pitchFamily="34" charset="0"/>
                <a:cs typeface="Times New Roman" pitchFamily="18" charset="0"/>
              </a:rPr>
              <a:t>và</a:t>
            </a:r>
            <a:r>
              <a:rPr lang="en-US" sz="2400" b="1" dirty="0">
                <a:latin typeface="Times New Roman" pitchFamily="18" charset="0"/>
                <a:ea typeface="Calibri" panose="020F0502020204030204" pitchFamily="34" charset="0"/>
                <a:cs typeface="Times New Roman" pitchFamily="18" charset="0"/>
              </a:rPr>
              <a:t> </a:t>
            </a:r>
            <a:r>
              <a:rPr lang="en-US" sz="2400" b="1" dirty="0" err="1">
                <a:latin typeface="Times New Roman" pitchFamily="18" charset="0"/>
                <a:ea typeface="Calibri" panose="020F0502020204030204" pitchFamily="34" charset="0"/>
                <a:cs typeface="Times New Roman" pitchFamily="18" charset="0"/>
              </a:rPr>
              <a:t>dầu</a:t>
            </a:r>
            <a:r>
              <a:rPr lang="en-US" sz="2400" b="1" dirty="0">
                <a:latin typeface="Times New Roman" pitchFamily="18" charset="0"/>
                <a:ea typeface="Calibri" panose="020F0502020204030204" pitchFamily="34" charset="0"/>
                <a:cs typeface="Times New Roman" pitchFamily="18" charset="0"/>
              </a:rPr>
              <a:t> </a:t>
            </a:r>
            <a:r>
              <a:rPr lang="en-US" sz="2400" b="1" dirty="0" err="1">
                <a:latin typeface="Times New Roman" pitchFamily="18" charset="0"/>
                <a:ea typeface="Calibri" panose="020F0502020204030204" pitchFamily="34" charset="0"/>
                <a:cs typeface="Times New Roman" pitchFamily="18" charset="0"/>
              </a:rPr>
              <a:t>ăn</a:t>
            </a:r>
            <a:r>
              <a:rPr lang="en-US" sz="2400" b="1" dirty="0" smtClean="0">
                <a:latin typeface="Times New Roman" pitchFamily="18" charset="0"/>
                <a:ea typeface="Calibri" panose="020F0502020204030204" pitchFamily="34" charset="0"/>
                <a:cs typeface="Times New Roman" pitchFamily="18" charset="0"/>
              </a:rPr>
              <a:t>.</a:t>
            </a:r>
            <a:endParaRPr lang="en-US" sz="2400" b="1" dirty="0">
              <a:latin typeface="Times New Roman" pitchFamily="18" charset="0"/>
              <a:ea typeface="Calibri" panose="020F0502020204030204" pitchFamily="34" charset="0"/>
              <a:cs typeface="Times New Roman" pitchFamily="18" charset="0"/>
            </a:endParaRPr>
          </a:p>
        </p:txBody>
      </p:sp>
      <p:sp>
        <p:nvSpPr>
          <p:cNvPr id="4" name="Rectangle 3"/>
          <p:cNvSpPr/>
          <p:nvPr/>
        </p:nvSpPr>
        <p:spPr>
          <a:xfrm>
            <a:off x="152400" y="65893"/>
            <a:ext cx="6096000" cy="830997"/>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algn="just"/>
            <a:r>
              <a:rPr lang="en-US" sz="2400" b="1" dirty="0" err="1">
                <a:solidFill>
                  <a:srgbClr val="C00000"/>
                </a:solidFill>
                <a:latin typeface="Times New Roman" pitchFamily="18" charset="0"/>
                <a:ea typeface="Calibri" panose="020F0502020204030204" pitchFamily="34" charset="0"/>
                <a:cs typeface="Times New Roman" pitchFamily="18" charset="0"/>
              </a:rPr>
              <a:t>Tách</a:t>
            </a:r>
            <a:r>
              <a:rPr lang="en-US" sz="2400" b="1" dirty="0">
                <a:solidFill>
                  <a:srgbClr val="C00000"/>
                </a:solidFill>
                <a:latin typeface="Times New Roman" pitchFamily="18" charset="0"/>
                <a:ea typeface="Calibri" panose="020F0502020204030204" pitchFamily="34" charset="0"/>
                <a:cs typeface="Times New Roman" pitchFamily="18" charset="0"/>
              </a:rPr>
              <a:t> </a:t>
            </a:r>
            <a:r>
              <a:rPr lang="en-US" sz="2400" b="1" dirty="0" err="1">
                <a:solidFill>
                  <a:srgbClr val="C00000"/>
                </a:solidFill>
                <a:latin typeface="Times New Roman" pitchFamily="18" charset="0"/>
                <a:ea typeface="Calibri" panose="020F0502020204030204" pitchFamily="34" charset="0"/>
                <a:cs typeface="Times New Roman" pitchFamily="18" charset="0"/>
              </a:rPr>
              <a:t>dầu</a:t>
            </a:r>
            <a:r>
              <a:rPr lang="en-US" sz="2400" b="1" dirty="0">
                <a:solidFill>
                  <a:srgbClr val="C00000"/>
                </a:solidFill>
                <a:latin typeface="Times New Roman" pitchFamily="18" charset="0"/>
                <a:ea typeface="Calibri" panose="020F0502020204030204" pitchFamily="34" charset="0"/>
                <a:cs typeface="Times New Roman" pitchFamily="18" charset="0"/>
              </a:rPr>
              <a:t> </a:t>
            </a:r>
            <a:r>
              <a:rPr lang="en-US" sz="2400" b="1" dirty="0" err="1">
                <a:solidFill>
                  <a:srgbClr val="C00000"/>
                </a:solidFill>
                <a:latin typeface="Times New Roman" pitchFamily="18" charset="0"/>
                <a:ea typeface="Calibri" panose="020F0502020204030204" pitchFamily="34" charset="0"/>
                <a:cs typeface="Times New Roman" pitchFamily="18" charset="0"/>
              </a:rPr>
              <a:t>ăn</a:t>
            </a:r>
            <a:r>
              <a:rPr lang="en-US" sz="2400" b="1" dirty="0">
                <a:solidFill>
                  <a:srgbClr val="C00000"/>
                </a:solidFill>
                <a:latin typeface="Times New Roman" pitchFamily="18" charset="0"/>
                <a:ea typeface="Calibri" panose="020F0502020204030204" pitchFamily="34" charset="0"/>
                <a:cs typeface="Times New Roman" pitchFamily="18" charset="0"/>
              </a:rPr>
              <a:t> </a:t>
            </a:r>
            <a:r>
              <a:rPr lang="en-US" sz="2400" b="1" dirty="0" err="1">
                <a:solidFill>
                  <a:srgbClr val="C00000"/>
                </a:solidFill>
                <a:latin typeface="Times New Roman" pitchFamily="18" charset="0"/>
                <a:ea typeface="Calibri" panose="020F0502020204030204" pitchFamily="34" charset="0"/>
                <a:cs typeface="Times New Roman" pitchFamily="18" charset="0"/>
              </a:rPr>
              <a:t>ra</a:t>
            </a:r>
            <a:r>
              <a:rPr lang="en-US" sz="2400" b="1" dirty="0">
                <a:solidFill>
                  <a:srgbClr val="C00000"/>
                </a:solidFill>
                <a:latin typeface="Times New Roman" pitchFamily="18" charset="0"/>
                <a:ea typeface="Calibri" panose="020F0502020204030204" pitchFamily="34" charset="0"/>
                <a:cs typeface="Times New Roman" pitchFamily="18" charset="0"/>
              </a:rPr>
              <a:t> </a:t>
            </a:r>
            <a:r>
              <a:rPr lang="en-US" sz="2400" b="1" dirty="0" err="1">
                <a:solidFill>
                  <a:srgbClr val="C00000"/>
                </a:solidFill>
                <a:latin typeface="Times New Roman" pitchFamily="18" charset="0"/>
                <a:ea typeface="Calibri" panose="020F0502020204030204" pitchFamily="34" charset="0"/>
                <a:cs typeface="Times New Roman" pitchFamily="18" charset="0"/>
              </a:rPr>
              <a:t>khỏi</a:t>
            </a:r>
            <a:r>
              <a:rPr lang="en-US" sz="2400" b="1" dirty="0">
                <a:solidFill>
                  <a:srgbClr val="C00000"/>
                </a:solidFill>
                <a:latin typeface="Times New Roman" pitchFamily="18" charset="0"/>
                <a:ea typeface="Calibri" panose="020F0502020204030204" pitchFamily="34" charset="0"/>
                <a:cs typeface="Times New Roman" pitchFamily="18" charset="0"/>
              </a:rPr>
              <a:t> </a:t>
            </a:r>
            <a:r>
              <a:rPr lang="en-US" sz="2400" b="1" dirty="0" err="1">
                <a:solidFill>
                  <a:srgbClr val="C00000"/>
                </a:solidFill>
                <a:latin typeface="Times New Roman" pitchFamily="18" charset="0"/>
                <a:ea typeface="Calibri" panose="020F0502020204030204" pitchFamily="34" charset="0"/>
                <a:cs typeface="Times New Roman" pitchFamily="18" charset="0"/>
              </a:rPr>
              <a:t>hỗn</a:t>
            </a:r>
            <a:r>
              <a:rPr lang="en-US" sz="2400" b="1" dirty="0">
                <a:solidFill>
                  <a:srgbClr val="C00000"/>
                </a:solidFill>
                <a:latin typeface="Times New Roman" pitchFamily="18" charset="0"/>
                <a:ea typeface="Calibri" panose="020F0502020204030204" pitchFamily="34" charset="0"/>
                <a:cs typeface="Times New Roman" pitchFamily="18" charset="0"/>
              </a:rPr>
              <a:t> </a:t>
            </a:r>
            <a:r>
              <a:rPr lang="en-US" sz="2400" b="1" dirty="0" err="1">
                <a:solidFill>
                  <a:srgbClr val="C00000"/>
                </a:solidFill>
                <a:latin typeface="Times New Roman" pitchFamily="18" charset="0"/>
                <a:ea typeface="Calibri" panose="020F0502020204030204" pitchFamily="34" charset="0"/>
                <a:cs typeface="Times New Roman" pitchFamily="18" charset="0"/>
              </a:rPr>
              <a:t>hợp</a:t>
            </a:r>
            <a:r>
              <a:rPr lang="en-US" sz="2400" b="1" dirty="0">
                <a:solidFill>
                  <a:srgbClr val="C00000"/>
                </a:solidFill>
                <a:latin typeface="Times New Roman" pitchFamily="18" charset="0"/>
                <a:ea typeface="Calibri" panose="020F0502020204030204" pitchFamily="34" charset="0"/>
                <a:cs typeface="Times New Roman" pitchFamily="18" charset="0"/>
              </a:rPr>
              <a:t> </a:t>
            </a:r>
            <a:r>
              <a:rPr lang="en-US" sz="2400" b="1" dirty="0" err="1">
                <a:solidFill>
                  <a:srgbClr val="C00000"/>
                </a:solidFill>
                <a:latin typeface="Times New Roman" pitchFamily="18" charset="0"/>
                <a:ea typeface="Calibri" panose="020F0502020204030204" pitchFamily="34" charset="0"/>
                <a:cs typeface="Times New Roman" pitchFamily="18" charset="0"/>
              </a:rPr>
              <a:t>bằng</a:t>
            </a:r>
            <a:r>
              <a:rPr lang="en-US" sz="2400" b="1" dirty="0">
                <a:solidFill>
                  <a:srgbClr val="C00000"/>
                </a:solidFill>
                <a:latin typeface="Times New Roman" pitchFamily="18" charset="0"/>
                <a:ea typeface="Calibri" panose="020F0502020204030204" pitchFamily="34" charset="0"/>
                <a:cs typeface="Times New Roman" pitchFamily="18" charset="0"/>
              </a:rPr>
              <a:t> </a:t>
            </a:r>
            <a:r>
              <a:rPr lang="en-US" sz="2400" b="1" dirty="0" err="1">
                <a:solidFill>
                  <a:srgbClr val="C00000"/>
                </a:solidFill>
                <a:latin typeface="Times New Roman" pitchFamily="18" charset="0"/>
                <a:ea typeface="Calibri" panose="020F0502020204030204" pitchFamily="34" charset="0"/>
                <a:cs typeface="Times New Roman" pitchFamily="18" charset="0"/>
              </a:rPr>
              <a:t>cách</a:t>
            </a:r>
            <a:r>
              <a:rPr lang="en-US" sz="2400" b="1" dirty="0">
                <a:solidFill>
                  <a:srgbClr val="C00000"/>
                </a:solidFill>
                <a:latin typeface="Times New Roman" pitchFamily="18" charset="0"/>
                <a:ea typeface="Calibri" panose="020F0502020204030204" pitchFamily="34" charset="0"/>
                <a:cs typeface="Times New Roman" pitchFamily="18" charset="0"/>
              </a:rPr>
              <a:t> </a:t>
            </a:r>
            <a:r>
              <a:rPr lang="en-US" sz="2400" b="1" dirty="0" err="1">
                <a:solidFill>
                  <a:srgbClr val="C00000"/>
                </a:solidFill>
                <a:latin typeface="Times New Roman" pitchFamily="18" charset="0"/>
                <a:ea typeface="Calibri" panose="020F0502020204030204" pitchFamily="34" charset="0"/>
                <a:cs typeface="Times New Roman" pitchFamily="18" charset="0"/>
              </a:rPr>
              <a:t>chiết</a:t>
            </a:r>
            <a:r>
              <a:rPr lang="en-US" sz="2400" b="1" dirty="0">
                <a:solidFill>
                  <a:srgbClr val="C00000"/>
                </a:solidFill>
                <a:latin typeface="Times New Roman" pitchFamily="18" charset="0"/>
                <a:ea typeface="Calibri" panose="020F0502020204030204" pitchFamily="34" charset="0"/>
                <a:cs typeface="Times New Roman" pitchFamily="18" charset="0"/>
              </a:rPr>
              <a:t> </a:t>
            </a:r>
            <a:r>
              <a:rPr lang="en-US" sz="2400" b="1" dirty="0" err="1">
                <a:solidFill>
                  <a:srgbClr val="C00000"/>
                </a:solidFill>
                <a:latin typeface="Times New Roman" pitchFamily="18" charset="0"/>
                <a:ea typeface="Calibri" panose="020F0502020204030204" pitchFamily="34" charset="0"/>
                <a:cs typeface="Times New Roman" pitchFamily="18" charset="0"/>
              </a:rPr>
              <a:t>theo</a:t>
            </a:r>
            <a:r>
              <a:rPr lang="en-US" sz="2400" b="1" dirty="0">
                <a:solidFill>
                  <a:srgbClr val="C00000"/>
                </a:solidFill>
                <a:latin typeface="Times New Roman" pitchFamily="18" charset="0"/>
                <a:ea typeface="Calibri" panose="020F0502020204030204" pitchFamily="34" charset="0"/>
                <a:cs typeface="Times New Roman" pitchFamily="18" charset="0"/>
              </a:rPr>
              <a:t> </a:t>
            </a:r>
            <a:r>
              <a:rPr lang="en-US" sz="2400" b="1" dirty="0" err="1">
                <a:solidFill>
                  <a:srgbClr val="C00000"/>
                </a:solidFill>
                <a:latin typeface="Times New Roman" pitchFamily="18" charset="0"/>
                <a:ea typeface="Calibri" panose="020F0502020204030204" pitchFamily="34" charset="0"/>
                <a:cs typeface="Times New Roman" pitchFamily="18" charset="0"/>
              </a:rPr>
              <a:t>các</a:t>
            </a:r>
            <a:r>
              <a:rPr lang="en-US" sz="2400" b="1" dirty="0">
                <a:solidFill>
                  <a:srgbClr val="C00000"/>
                </a:solidFill>
                <a:latin typeface="Times New Roman" pitchFamily="18" charset="0"/>
                <a:ea typeface="Calibri" panose="020F0502020204030204" pitchFamily="34" charset="0"/>
                <a:cs typeface="Times New Roman" pitchFamily="18" charset="0"/>
              </a:rPr>
              <a:t> </a:t>
            </a:r>
            <a:r>
              <a:rPr lang="en-US" sz="2400" b="1" dirty="0" err="1">
                <a:solidFill>
                  <a:srgbClr val="C00000"/>
                </a:solidFill>
                <a:latin typeface="Times New Roman" pitchFamily="18" charset="0"/>
                <a:ea typeface="Calibri" panose="020F0502020204030204" pitchFamily="34" charset="0"/>
                <a:cs typeface="Times New Roman" pitchFamily="18" charset="0"/>
              </a:rPr>
              <a:t>bước</a:t>
            </a:r>
            <a:r>
              <a:rPr lang="en-US" sz="2400" b="1" dirty="0">
                <a:solidFill>
                  <a:srgbClr val="C00000"/>
                </a:solidFill>
                <a:latin typeface="Times New Roman" pitchFamily="18" charset="0"/>
                <a:ea typeface="Calibri" panose="020F0502020204030204" pitchFamily="34" charset="0"/>
                <a:cs typeface="Times New Roman" pitchFamily="18" charset="0"/>
              </a:rPr>
              <a:t> </a:t>
            </a:r>
            <a:r>
              <a:rPr lang="en-US" sz="2400" b="1" dirty="0" err="1">
                <a:solidFill>
                  <a:srgbClr val="C00000"/>
                </a:solidFill>
                <a:latin typeface="Times New Roman" pitchFamily="18" charset="0"/>
                <a:ea typeface="Calibri" panose="020F0502020204030204" pitchFamily="34" charset="0"/>
                <a:cs typeface="Times New Roman" pitchFamily="18" charset="0"/>
              </a:rPr>
              <a:t>sau</a:t>
            </a:r>
            <a:r>
              <a:rPr lang="en-US" sz="2400" b="1" dirty="0">
                <a:solidFill>
                  <a:srgbClr val="C00000"/>
                </a:solidFill>
                <a:latin typeface="Times New Roman" pitchFamily="18" charset="0"/>
                <a:ea typeface="Calibri" panose="020F0502020204030204" pitchFamily="34" charset="0"/>
                <a:cs typeface="Times New Roman" pitchFamily="18" charset="0"/>
              </a:rPr>
              <a:t>:</a:t>
            </a:r>
          </a:p>
        </p:txBody>
      </p:sp>
      <p:pic>
        <p:nvPicPr>
          <p:cNvPr id="6" name="Picture 5"/>
          <p:cNvPicPr/>
          <p:nvPr/>
        </p:nvPicPr>
        <p:blipFill rotWithShape="1">
          <a:blip r:embed="rId3"/>
          <a:srcRect l="59618" t="45157" r="4635" b="15749"/>
          <a:stretch/>
        </p:blipFill>
        <p:spPr bwMode="auto">
          <a:xfrm>
            <a:off x="6604002" y="990600"/>
            <a:ext cx="5392980" cy="3837955"/>
          </a:xfrm>
          <a:prstGeom prst="rect">
            <a:avLst/>
          </a:prstGeom>
          <a:ln>
            <a:noFill/>
          </a:ln>
          <a:extLst>
            <a:ext uri="{53640926-AAD7-44D8-BBD7-CCE9431645EC}">
              <a14:shadowObscured xmlns:a14="http://schemas.microsoft.com/office/drawing/2010/main"/>
            </a:ext>
          </a:extLst>
        </p:spPr>
      </p:pic>
      <p:sp>
        <p:nvSpPr>
          <p:cNvPr id="7" name="Rectangle 6"/>
          <p:cNvSpPr/>
          <p:nvPr/>
        </p:nvSpPr>
        <p:spPr>
          <a:xfrm>
            <a:off x="7042252" y="4688984"/>
            <a:ext cx="4954728" cy="707886"/>
          </a:xfrm>
          <a:prstGeom prst="rect">
            <a:avLst/>
          </a:prstGeom>
          <a:ln w="28575">
            <a:solidFill>
              <a:srgbClr val="DBB227"/>
            </a:solidFill>
            <a:prstDash val="dashDot"/>
          </a:ln>
        </p:spPr>
        <p:txBody>
          <a:bodyPr wrap="square">
            <a:spAutoFit/>
          </a:bodyPr>
          <a:lstStyle/>
          <a:p>
            <a:pPr algn="just"/>
            <a:r>
              <a:rPr lang="en-US" sz="2000" b="1" dirty="0" err="1">
                <a:latin typeface="Times New Roman" pitchFamily="18" charset="0"/>
                <a:ea typeface="Calibri" panose="020F0502020204030204" pitchFamily="34" charset="0"/>
                <a:cs typeface="Times New Roman" pitchFamily="18" charset="0"/>
              </a:rPr>
              <a:t>Hãy</a:t>
            </a:r>
            <a:r>
              <a:rPr lang="en-US" sz="2000" b="1" dirty="0">
                <a:latin typeface="Times New Roman" pitchFamily="18" charset="0"/>
                <a:ea typeface="Calibri" panose="020F0502020204030204" pitchFamily="34" charset="0"/>
                <a:cs typeface="Times New Roman" pitchFamily="18" charset="0"/>
              </a:rPr>
              <a:t> </a:t>
            </a:r>
            <a:r>
              <a:rPr lang="en-US" sz="2000" b="1" dirty="0" err="1">
                <a:latin typeface="Times New Roman" pitchFamily="18" charset="0"/>
                <a:ea typeface="Calibri" panose="020F0502020204030204" pitchFamily="34" charset="0"/>
                <a:cs typeface="Times New Roman" pitchFamily="18" charset="0"/>
              </a:rPr>
              <a:t>cho</a:t>
            </a:r>
            <a:r>
              <a:rPr lang="en-US" sz="2000" b="1" dirty="0">
                <a:latin typeface="Times New Roman" pitchFamily="18" charset="0"/>
                <a:ea typeface="Calibri" panose="020F0502020204030204" pitchFamily="34" charset="0"/>
                <a:cs typeface="Times New Roman" pitchFamily="18" charset="0"/>
              </a:rPr>
              <a:t> </a:t>
            </a:r>
            <a:r>
              <a:rPr lang="en-US" sz="2000" b="1" dirty="0" err="1">
                <a:latin typeface="Times New Roman" pitchFamily="18" charset="0"/>
                <a:ea typeface="Calibri" panose="020F0502020204030204" pitchFamily="34" charset="0"/>
                <a:cs typeface="Times New Roman" pitchFamily="18" charset="0"/>
              </a:rPr>
              <a:t>biết</a:t>
            </a:r>
            <a:r>
              <a:rPr lang="en-US" sz="2000" b="1" dirty="0">
                <a:latin typeface="Times New Roman" pitchFamily="18" charset="0"/>
                <a:ea typeface="Calibri" panose="020F0502020204030204" pitchFamily="34" charset="0"/>
                <a:cs typeface="Times New Roman" pitchFamily="18" charset="0"/>
              </a:rPr>
              <a:t> </a:t>
            </a:r>
            <a:r>
              <a:rPr lang="en-US" sz="2000" b="1" dirty="0" err="1">
                <a:latin typeface="Times New Roman" pitchFamily="18" charset="0"/>
                <a:ea typeface="Calibri" panose="020F0502020204030204" pitchFamily="34" charset="0"/>
                <a:cs typeface="Times New Roman" pitchFamily="18" charset="0"/>
              </a:rPr>
              <a:t>dựa</a:t>
            </a:r>
            <a:r>
              <a:rPr lang="en-US" sz="2000" b="1" dirty="0">
                <a:latin typeface="Times New Roman" pitchFamily="18" charset="0"/>
                <a:ea typeface="Calibri" panose="020F0502020204030204" pitchFamily="34" charset="0"/>
                <a:cs typeface="Times New Roman" pitchFamily="18" charset="0"/>
              </a:rPr>
              <a:t> </a:t>
            </a:r>
            <a:r>
              <a:rPr lang="en-US" sz="2000" b="1" dirty="0" err="1">
                <a:latin typeface="Times New Roman" pitchFamily="18" charset="0"/>
                <a:ea typeface="Calibri" panose="020F0502020204030204" pitchFamily="34" charset="0"/>
                <a:cs typeface="Times New Roman" pitchFamily="18" charset="0"/>
              </a:rPr>
              <a:t>vào</a:t>
            </a:r>
            <a:r>
              <a:rPr lang="en-US" sz="2000" b="1" dirty="0">
                <a:latin typeface="Times New Roman" pitchFamily="18" charset="0"/>
                <a:ea typeface="Calibri" panose="020F0502020204030204" pitchFamily="34" charset="0"/>
                <a:cs typeface="Times New Roman" pitchFamily="18" charset="0"/>
              </a:rPr>
              <a:t> </a:t>
            </a:r>
            <a:r>
              <a:rPr lang="en-US" sz="2000" b="1" dirty="0" err="1">
                <a:latin typeface="Times New Roman" pitchFamily="18" charset="0"/>
                <a:ea typeface="Calibri" panose="020F0502020204030204" pitchFamily="34" charset="0"/>
                <a:cs typeface="Times New Roman" pitchFamily="18" charset="0"/>
              </a:rPr>
              <a:t>tính</a:t>
            </a:r>
            <a:r>
              <a:rPr lang="en-US" sz="2000" b="1" dirty="0">
                <a:latin typeface="Times New Roman" pitchFamily="18" charset="0"/>
                <a:ea typeface="Calibri" panose="020F0502020204030204" pitchFamily="34" charset="0"/>
                <a:cs typeface="Times New Roman" pitchFamily="18" charset="0"/>
              </a:rPr>
              <a:t> </a:t>
            </a:r>
            <a:r>
              <a:rPr lang="en-US" sz="2000" b="1" dirty="0" err="1">
                <a:latin typeface="Times New Roman" pitchFamily="18" charset="0"/>
                <a:ea typeface="Calibri" panose="020F0502020204030204" pitchFamily="34" charset="0"/>
                <a:cs typeface="Times New Roman" pitchFamily="18" charset="0"/>
              </a:rPr>
              <a:t>chất</a:t>
            </a:r>
            <a:r>
              <a:rPr lang="en-US" sz="2000" b="1" dirty="0">
                <a:latin typeface="Times New Roman" pitchFamily="18" charset="0"/>
                <a:ea typeface="Calibri" panose="020F0502020204030204" pitchFamily="34" charset="0"/>
                <a:cs typeface="Times New Roman" pitchFamily="18" charset="0"/>
              </a:rPr>
              <a:t> </a:t>
            </a:r>
            <a:r>
              <a:rPr lang="en-US" sz="2000" b="1" dirty="0" err="1">
                <a:latin typeface="Times New Roman" pitchFamily="18" charset="0"/>
                <a:ea typeface="Calibri" panose="020F0502020204030204" pitchFamily="34" charset="0"/>
                <a:cs typeface="Times New Roman" pitchFamily="18" charset="0"/>
              </a:rPr>
              <a:t>vật</a:t>
            </a:r>
            <a:r>
              <a:rPr lang="en-US" sz="2000" b="1" dirty="0">
                <a:latin typeface="Times New Roman" pitchFamily="18" charset="0"/>
                <a:ea typeface="Calibri" panose="020F0502020204030204" pitchFamily="34" charset="0"/>
                <a:cs typeface="Times New Roman" pitchFamily="18" charset="0"/>
              </a:rPr>
              <a:t> </a:t>
            </a:r>
            <a:r>
              <a:rPr lang="en-US" sz="2000" b="1" dirty="0" err="1">
                <a:latin typeface="Times New Roman" pitchFamily="18" charset="0"/>
                <a:ea typeface="Calibri" panose="020F0502020204030204" pitchFamily="34" charset="0"/>
                <a:cs typeface="Times New Roman" pitchFamily="18" charset="0"/>
              </a:rPr>
              <a:t>lí</a:t>
            </a:r>
            <a:r>
              <a:rPr lang="en-US" sz="2000" b="1" dirty="0">
                <a:latin typeface="Times New Roman" pitchFamily="18" charset="0"/>
                <a:ea typeface="Calibri" panose="020F0502020204030204" pitchFamily="34" charset="0"/>
                <a:cs typeface="Times New Roman" pitchFamily="18" charset="0"/>
              </a:rPr>
              <a:t> </a:t>
            </a:r>
            <a:r>
              <a:rPr lang="en-US" sz="2000" b="1" dirty="0" err="1">
                <a:latin typeface="Times New Roman" pitchFamily="18" charset="0"/>
                <a:ea typeface="Calibri" panose="020F0502020204030204" pitchFamily="34" charset="0"/>
                <a:cs typeface="Times New Roman" pitchFamily="18" charset="0"/>
              </a:rPr>
              <a:t>nào</a:t>
            </a:r>
            <a:r>
              <a:rPr lang="en-US" sz="2000" b="1" dirty="0">
                <a:latin typeface="Times New Roman" pitchFamily="18" charset="0"/>
                <a:ea typeface="Calibri" panose="020F0502020204030204" pitchFamily="34" charset="0"/>
                <a:cs typeface="Times New Roman" pitchFamily="18" charset="0"/>
              </a:rPr>
              <a:t> </a:t>
            </a:r>
            <a:r>
              <a:rPr lang="en-US" sz="2000" b="1" dirty="0" err="1">
                <a:latin typeface="Times New Roman" pitchFamily="18" charset="0"/>
                <a:ea typeface="Calibri" panose="020F0502020204030204" pitchFamily="34" charset="0"/>
                <a:cs typeface="Times New Roman" pitchFamily="18" charset="0"/>
              </a:rPr>
              <a:t>của</a:t>
            </a:r>
            <a:r>
              <a:rPr lang="en-US" sz="2000" b="1" dirty="0">
                <a:latin typeface="Times New Roman" pitchFamily="18" charset="0"/>
                <a:ea typeface="Calibri" panose="020F0502020204030204" pitchFamily="34" charset="0"/>
                <a:cs typeface="Times New Roman" pitchFamily="18" charset="0"/>
              </a:rPr>
              <a:t> </a:t>
            </a:r>
            <a:r>
              <a:rPr lang="vi-VN" sz="2000" b="1" dirty="0" smtClean="0">
                <a:latin typeface="Times New Roman" pitchFamily="18" charset="0"/>
                <a:ea typeface="Calibri" panose="020F0502020204030204" pitchFamily="34" charset="0"/>
                <a:cs typeface="Times New Roman" pitchFamily="18" charset="0"/>
              </a:rPr>
              <a:t>dầu ăn</a:t>
            </a:r>
            <a:r>
              <a:rPr lang="en-US" sz="2000" b="1" dirty="0" smtClean="0">
                <a:latin typeface="Times New Roman" pitchFamily="18" charset="0"/>
                <a:ea typeface="Calibri" panose="020F0502020204030204" pitchFamily="34" charset="0"/>
                <a:cs typeface="Times New Roman" pitchFamily="18" charset="0"/>
              </a:rPr>
              <a:t> </a:t>
            </a:r>
            <a:r>
              <a:rPr lang="en-US" sz="2000" b="1" dirty="0" err="1">
                <a:latin typeface="Times New Roman" pitchFamily="18" charset="0"/>
                <a:ea typeface="Calibri" panose="020F0502020204030204" pitchFamily="34" charset="0"/>
                <a:cs typeface="Times New Roman" pitchFamily="18" charset="0"/>
              </a:rPr>
              <a:t>để</a:t>
            </a:r>
            <a:r>
              <a:rPr lang="en-US" sz="2000" b="1" dirty="0">
                <a:latin typeface="Times New Roman" pitchFamily="18" charset="0"/>
                <a:ea typeface="Calibri" panose="020F0502020204030204" pitchFamily="34" charset="0"/>
                <a:cs typeface="Times New Roman" pitchFamily="18" charset="0"/>
              </a:rPr>
              <a:t> </a:t>
            </a:r>
            <a:r>
              <a:rPr lang="en-US" sz="2000" b="1" dirty="0" err="1">
                <a:latin typeface="Times New Roman" pitchFamily="18" charset="0"/>
                <a:ea typeface="Calibri" panose="020F0502020204030204" pitchFamily="34" charset="0"/>
                <a:cs typeface="Times New Roman" pitchFamily="18" charset="0"/>
              </a:rPr>
              <a:t>tách</a:t>
            </a:r>
            <a:r>
              <a:rPr lang="en-US" sz="2000" b="1" dirty="0">
                <a:latin typeface="Times New Roman" pitchFamily="18" charset="0"/>
                <a:ea typeface="Calibri" panose="020F0502020204030204" pitchFamily="34" charset="0"/>
                <a:cs typeface="Times New Roman" pitchFamily="18" charset="0"/>
              </a:rPr>
              <a:t> </a:t>
            </a:r>
            <a:r>
              <a:rPr lang="en-US" sz="2000" b="1" dirty="0" err="1">
                <a:latin typeface="Times New Roman" pitchFamily="18" charset="0"/>
                <a:ea typeface="Calibri" panose="020F0502020204030204" pitchFamily="34" charset="0"/>
                <a:cs typeface="Times New Roman" pitchFamily="18" charset="0"/>
              </a:rPr>
              <a:t>nó</a:t>
            </a:r>
            <a:r>
              <a:rPr lang="en-US" sz="2000" b="1" dirty="0">
                <a:latin typeface="Times New Roman" pitchFamily="18" charset="0"/>
                <a:ea typeface="Calibri" panose="020F0502020204030204" pitchFamily="34" charset="0"/>
                <a:cs typeface="Times New Roman" pitchFamily="18" charset="0"/>
              </a:rPr>
              <a:t> </a:t>
            </a:r>
            <a:r>
              <a:rPr lang="en-US" sz="2000" b="1" dirty="0" err="1">
                <a:latin typeface="Times New Roman" pitchFamily="18" charset="0"/>
                <a:ea typeface="Calibri" panose="020F0502020204030204" pitchFamily="34" charset="0"/>
                <a:cs typeface="Times New Roman" pitchFamily="18" charset="0"/>
              </a:rPr>
              <a:t>ra</a:t>
            </a:r>
            <a:r>
              <a:rPr lang="en-US" sz="2000" b="1" dirty="0">
                <a:latin typeface="Times New Roman" pitchFamily="18" charset="0"/>
                <a:ea typeface="Calibri" panose="020F0502020204030204" pitchFamily="34" charset="0"/>
                <a:cs typeface="Times New Roman" pitchFamily="18" charset="0"/>
              </a:rPr>
              <a:t> </a:t>
            </a:r>
            <a:r>
              <a:rPr lang="en-US" sz="2000" b="1" dirty="0" err="1">
                <a:latin typeface="Times New Roman" pitchFamily="18" charset="0"/>
                <a:ea typeface="Calibri" panose="020F0502020204030204" pitchFamily="34" charset="0"/>
                <a:cs typeface="Times New Roman" pitchFamily="18" charset="0"/>
              </a:rPr>
              <a:t>khỏi</a:t>
            </a:r>
            <a:r>
              <a:rPr lang="en-US" sz="2000" b="1" dirty="0">
                <a:latin typeface="Times New Roman" pitchFamily="18" charset="0"/>
                <a:ea typeface="Calibri" panose="020F0502020204030204" pitchFamily="34" charset="0"/>
                <a:cs typeface="Times New Roman" pitchFamily="18" charset="0"/>
              </a:rPr>
              <a:t> </a:t>
            </a:r>
            <a:r>
              <a:rPr lang="en-US" sz="2000" b="1" dirty="0" err="1" smtClean="0">
                <a:latin typeface="Times New Roman" pitchFamily="18" charset="0"/>
                <a:ea typeface="Calibri" panose="020F0502020204030204" pitchFamily="34" charset="0"/>
                <a:cs typeface="Times New Roman" pitchFamily="18" charset="0"/>
              </a:rPr>
              <a:t>nước</a:t>
            </a:r>
            <a:r>
              <a:rPr lang="vi-VN" sz="2000" b="1" dirty="0" smtClean="0">
                <a:latin typeface="Times New Roman" pitchFamily="18" charset="0"/>
                <a:ea typeface="Calibri" panose="020F0502020204030204" pitchFamily="34" charset="0"/>
                <a:cs typeface="Times New Roman" pitchFamily="18" charset="0"/>
              </a:rPr>
              <a:t>?</a:t>
            </a:r>
            <a:endParaRPr lang="en-US" sz="2000" b="1" dirty="0">
              <a:latin typeface="Times New Roman" pitchFamily="18" charset="0"/>
              <a:ea typeface="Calibri" panose="020F0502020204030204" pitchFamily="34" charset="0"/>
              <a:cs typeface="Times New Roman" pitchFamily="18" charset="0"/>
            </a:endParaRPr>
          </a:p>
        </p:txBody>
      </p:sp>
      <p:pic>
        <p:nvPicPr>
          <p:cNvPr id="8" name="Picture 2" descr="Hình ảnh Dấu Chấm Hỏi, Câu Hỏi Clipart, Dấu Hỏi Sáng Tạo, Nghi Ngờ miễn phí  tải tập tin PNG PSDComment và Vecto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54442" y="4366944"/>
            <a:ext cx="1121900" cy="644079"/>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6604002" y="5865256"/>
            <a:ext cx="5392981" cy="885267"/>
          </a:xfrm>
          <a:prstGeom prst="rect">
            <a:avLst/>
          </a:prstGeom>
          <a:ln/>
        </p:spPr>
        <p:style>
          <a:lnRef idx="1">
            <a:schemeClr val="accent6"/>
          </a:lnRef>
          <a:fillRef idx="2">
            <a:schemeClr val="accent6"/>
          </a:fillRef>
          <a:effectRef idx="1">
            <a:schemeClr val="accent6"/>
          </a:effectRef>
          <a:fontRef idx="minor">
            <a:schemeClr val="dk1"/>
          </a:fontRef>
        </p:style>
        <p:txBody>
          <a:bodyPr rtlCol="0" anchor="ctr"/>
          <a:lstStyle/>
          <a:p>
            <a:pPr algn="ctr">
              <a:lnSpc>
                <a:spcPct val="150000"/>
              </a:lnSpc>
            </a:pPr>
            <a:r>
              <a:rPr lang="vi-VN" sz="2400" dirty="0" smtClean="0">
                <a:solidFill>
                  <a:schemeClr val="tx1"/>
                </a:solidFill>
                <a:latin typeface="Times New Roman" pitchFamily="18" charset="0"/>
                <a:cs typeface="Times New Roman" pitchFamily="18" charset="0"/>
              </a:rPr>
              <a:t>Dầu ăn</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không</a:t>
            </a:r>
            <a:r>
              <a:rPr lang="en-US" sz="2400" dirty="0" smtClean="0">
                <a:solidFill>
                  <a:schemeClr val="tx1"/>
                </a:solidFill>
                <a:latin typeface="Times New Roman" pitchFamily="18" charset="0"/>
                <a:cs typeface="Times New Roman" pitchFamily="18" charset="0"/>
              </a:rPr>
              <a:t> tan </a:t>
            </a:r>
            <a:r>
              <a:rPr lang="en-US" sz="2400" dirty="0" err="1" smtClean="0">
                <a:solidFill>
                  <a:schemeClr val="tx1"/>
                </a:solidFill>
                <a:latin typeface="Times New Roman" pitchFamily="18" charset="0"/>
                <a:cs typeface="Times New Roman" pitchFamily="18" charset="0"/>
              </a:rPr>
              <a:t>trong</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nước</a:t>
            </a:r>
            <a:r>
              <a:rPr lang="vi-VN" sz="2400" dirty="0" smtClean="0">
                <a:solidFill>
                  <a:schemeClr val="tx1"/>
                </a:solidFill>
                <a:latin typeface="Times New Roman" pitchFamily="18" charset="0"/>
                <a:cs typeface="Times New Roman" pitchFamily="18" charset="0"/>
              </a:rPr>
              <a:t> và nhẹ hơn nước</a:t>
            </a:r>
            <a:endParaRPr lang="en-US" sz="2400" dirty="0">
              <a:solidFill>
                <a:schemeClr val="tx1"/>
              </a:solidFill>
              <a:latin typeface="Times New Roman" pitchFamily="18" charset="0"/>
              <a:cs typeface="Times New Roman" pitchFamily="18" charset="0"/>
            </a:endParaRPr>
          </a:p>
        </p:txBody>
      </p:sp>
      <p:sp>
        <p:nvSpPr>
          <p:cNvPr id="5" name="Title 4"/>
          <p:cNvSpPr>
            <a:spLocks noGrp="1"/>
          </p:cNvSpPr>
          <p:nvPr>
            <p:ph type="title"/>
          </p:nvPr>
        </p:nvSpPr>
        <p:spPr/>
        <p:txBody>
          <a:bodyPr/>
          <a:lstStyle/>
          <a:p>
            <a:endParaRPr lang="en-US" dirty="0"/>
          </a:p>
        </p:txBody>
      </p:sp>
      <p:sp>
        <p:nvSpPr>
          <p:cNvPr id="2" name="TextBox 1"/>
          <p:cNvSpPr txBox="1"/>
          <p:nvPr/>
        </p:nvSpPr>
        <p:spPr>
          <a:xfrm>
            <a:off x="8128000" y="4343470"/>
            <a:ext cx="1558136" cy="369332"/>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en-US" dirty="0" err="1" smtClean="0">
                <a:latin typeface="Times New Roman" pitchFamily="18" charset="0"/>
                <a:cs typeface="Times New Roman" pitchFamily="18" charset="0"/>
              </a:rPr>
              <a:t>Hình</a:t>
            </a:r>
            <a:r>
              <a:rPr lang="en-US" dirty="0" smtClean="0">
                <a:latin typeface="Times New Roman" pitchFamily="18" charset="0"/>
                <a:cs typeface="Times New Roman" pitchFamily="18" charset="0"/>
              </a:rPr>
              <a:t> 11.4</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42036162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2"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1+#ppt_w/2"/>
                                          </p:val>
                                        </p:tav>
                                        <p:tav tm="100000">
                                          <p:val>
                                            <p:strVal val="#ppt_x"/>
                                          </p:val>
                                        </p:tav>
                                      </p:tavLst>
                                    </p:anim>
                                    <p:anim calcmode="lin" valueType="num">
                                      <p:cBhvr additive="base">
                                        <p:cTn id="16"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2.4. Thí nghiệm tách dầu ă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1"/>
            <a:ext cx="12309043" cy="6923836"/>
          </a:xfrm>
          <a:prstGeom prst="rect">
            <a:avLst/>
          </a:prstGeom>
        </p:spPr>
      </p:pic>
      <p:sp>
        <p:nvSpPr>
          <p:cNvPr id="4" name="TextBox 3"/>
          <p:cNvSpPr txBox="1"/>
          <p:nvPr/>
        </p:nvSpPr>
        <p:spPr>
          <a:xfrm>
            <a:off x="406400" y="457201"/>
            <a:ext cx="11785600" cy="954107"/>
          </a:xfrm>
          <a:prstGeom prst="rect">
            <a:avLst/>
          </a:prstGeom>
          <a:noFill/>
        </p:spPr>
        <p:txBody>
          <a:bodyPr wrap="square" rtlCol="0">
            <a:spAutoFit/>
          </a:bodyPr>
          <a:lstStyle/>
          <a:p>
            <a:r>
              <a:rPr lang="en-US" sz="2800" b="1" dirty="0" err="1" smtClean="0">
                <a:latin typeface="Times New Roman" pitchFamily="18" charset="0"/>
                <a:cs typeface="Times New Roman" pitchFamily="18" charset="0"/>
              </a:rPr>
              <a:t>Thí</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nghiệm</a:t>
            </a:r>
            <a:r>
              <a:rPr lang="en-US" sz="2800" b="1" dirty="0" smtClean="0">
                <a:latin typeface="Times New Roman" pitchFamily="18" charset="0"/>
                <a:cs typeface="Times New Roman" pitchFamily="18" charset="0"/>
              </a:rPr>
              <a:t>:</a:t>
            </a:r>
          </a:p>
          <a:p>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Tách</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dầu</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ăn</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ra</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khỏi</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hỗn</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hợp</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dầu</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ăn</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với</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nước</a:t>
            </a:r>
            <a:r>
              <a:rPr lang="en-US" sz="2800" b="1" dirty="0" smtClean="0">
                <a:latin typeface="Times New Roman" pitchFamily="18" charset="0"/>
                <a:cs typeface="Times New Roman" pitchFamily="18" charset="0"/>
              </a:rPr>
              <a:t>.</a:t>
            </a:r>
            <a:endParaRPr lang="en-US" sz="2800" b="1" dirty="0">
              <a:latin typeface="Times New Roman" pitchFamily="18" charset="0"/>
              <a:cs typeface="Times New Roman" pitchFamily="18" charset="0"/>
            </a:endParaRPr>
          </a:p>
        </p:txBody>
      </p:sp>
    </p:spTree>
    <p:extLst>
      <p:ext uri="{BB962C8B-B14F-4D97-AF65-F5344CB8AC3E}">
        <p14:creationId xmlns:p14="http://schemas.microsoft.com/office/powerpoint/2010/main" val="245825107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3"/>
          <p:cNvSpPr/>
          <p:nvPr/>
        </p:nvSpPr>
        <p:spPr>
          <a:xfrm>
            <a:off x="0" y="0"/>
            <a:ext cx="12192000" cy="6858000"/>
          </a:xfrm>
          <a:prstGeom prst="rect">
            <a:avLst/>
          </a:prstGeom>
          <a:solidFill>
            <a:srgbClr val="E5F7F5">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itchFamily="18" charset="0"/>
              <a:cs typeface="Times New Roman" pitchFamily="18" charset="0"/>
            </a:endParaRPr>
          </a:p>
        </p:txBody>
      </p:sp>
      <p:sp>
        <p:nvSpPr>
          <p:cNvPr id="3" name="TextBox 2"/>
          <p:cNvSpPr txBox="1"/>
          <p:nvPr/>
        </p:nvSpPr>
        <p:spPr>
          <a:xfrm>
            <a:off x="378926" y="987685"/>
            <a:ext cx="4517539" cy="584775"/>
          </a:xfrm>
          <a:prstGeom prst="rect">
            <a:avLst/>
          </a:prstGeom>
          <a:noFill/>
        </p:spPr>
        <p:txBody>
          <a:bodyPr wrap="square" rtlCol="0">
            <a:spAutoFit/>
          </a:bodyPr>
          <a:lstStyle/>
          <a:p>
            <a:r>
              <a:rPr lang="en-US" sz="3200" dirty="0" smtClean="0">
                <a:solidFill>
                  <a:srgbClr val="FF0000"/>
                </a:solidFill>
                <a:latin typeface="Times New Roman" pitchFamily="18" charset="0"/>
                <a:ea typeface="Tahoma" panose="020B0604030504040204" pitchFamily="34" charset="0"/>
                <a:cs typeface="Times New Roman" pitchFamily="18" charset="0"/>
              </a:rPr>
              <a:t>3. </a:t>
            </a:r>
            <a:r>
              <a:rPr lang="en-US" sz="3200" dirty="0" err="1" smtClean="0">
                <a:solidFill>
                  <a:srgbClr val="FF0000"/>
                </a:solidFill>
                <a:latin typeface="Times New Roman" pitchFamily="18" charset="0"/>
                <a:ea typeface="Tahoma" panose="020B0604030504040204" pitchFamily="34" charset="0"/>
                <a:cs typeface="Times New Roman" pitchFamily="18" charset="0"/>
              </a:rPr>
              <a:t>Chiết</a:t>
            </a:r>
            <a:endParaRPr lang="en-US" sz="3200" dirty="0">
              <a:solidFill>
                <a:srgbClr val="FF0000"/>
              </a:solidFill>
              <a:latin typeface="Times New Roman" pitchFamily="18" charset="0"/>
              <a:ea typeface="Tahoma" panose="020B0604030504040204" pitchFamily="34" charset="0"/>
              <a:cs typeface="Times New Roman" pitchFamily="18" charset="0"/>
            </a:endParaRPr>
          </a:p>
        </p:txBody>
      </p:sp>
      <p:sp>
        <p:nvSpPr>
          <p:cNvPr id="4" name="Rectangle 3"/>
          <p:cNvSpPr/>
          <p:nvPr/>
        </p:nvSpPr>
        <p:spPr>
          <a:xfrm>
            <a:off x="173974" y="187701"/>
            <a:ext cx="5922026" cy="525252"/>
          </a:xfrm>
          <a:prstGeom prst="rect">
            <a:avLst/>
          </a:prstGeom>
          <a:solidFill>
            <a:srgbClr val="92D050"/>
          </a:solidFill>
          <a:ln>
            <a:solidFill>
              <a:srgbClr val="92D05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latin typeface="Times New Roman" pitchFamily="18" charset="0"/>
                <a:ea typeface="Tahoma" panose="020B0604030504040204" pitchFamily="34" charset="0"/>
                <a:cs typeface="Times New Roman" pitchFamily="18" charset="0"/>
              </a:rPr>
              <a:t>II. </a:t>
            </a:r>
            <a:r>
              <a:rPr lang="en-US" sz="3200" b="1" dirty="0" err="1" smtClean="0">
                <a:latin typeface="Times New Roman" pitchFamily="18" charset="0"/>
                <a:ea typeface="Tahoma" panose="020B0604030504040204" pitchFamily="34" charset="0"/>
                <a:cs typeface="Times New Roman" pitchFamily="18" charset="0"/>
              </a:rPr>
              <a:t>Một</a:t>
            </a:r>
            <a:r>
              <a:rPr lang="en-US" sz="3200" b="1" dirty="0" smtClean="0">
                <a:latin typeface="Times New Roman" pitchFamily="18" charset="0"/>
                <a:ea typeface="Tahoma" panose="020B0604030504040204" pitchFamily="34" charset="0"/>
                <a:cs typeface="Times New Roman" pitchFamily="18" charset="0"/>
              </a:rPr>
              <a:t> </a:t>
            </a:r>
            <a:r>
              <a:rPr lang="en-US" sz="3200" b="1" dirty="0" err="1" smtClean="0">
                <a:latin typeface="Times New Roman" pitchFamily="18" charset="0"/>
                <a:ea typeface="Tahoma" panose="020B0604030504040204" pitchFamily="34" charset="0"/>
                <a:cs typeface="Times New Roman" pitchFamily="18" charset="0"/>
              </a:rPr>
              <a:t>số</a:t>
            </a:r>
            <a:r>
              <a:rPr lang="en-US" sz="3200" b="1" dirty="0" smtClean="0">
                <a:latin typeface="Times New Roman" pitchFamily="18" charset="0"/>
                <a:ea typeface="Tahoma" panose="020B0604030504040204" pitchFamily="34" charset="0"/>
                <a:cs typeface="Times New Roman" pitchFamily="18" charset="0"/>
              </a:rPr>
              <a:t> </a:t>
            </a:r>
            <a:r>
              <a:rPr lang="en-US" sz="3200" b="1" dirty="0" err="1" smtClean="0">
                <a:latin typeface="Times New Roman" pitchFamily="18" charset="0"/>
                <a:ea typeface="Tahoma" panose="020B0604030504040204" pitchFamily="34" charset="0"/>
                <a:cs typeface="Times New Roman" pitchFamily="18" charset="0"/>
              </a:rPr>
              <a:t>cách</a:t>
            </a:r>
            <a:r>
              <a:rPr lang="en-US" sz="3200" b="1" dirty="0" smtClean="0">
                <a:latin typeface="Times New Roman" pitchFamily="18" charset="0"/>
                <a:ea typeface="Tahoma" panose="020B0604030504040204" pitchFamily="34" charset="0"/>
                <a:cs typeface="Times New Roman" pitchFamily="18" charset="0"/>
              </a:rPr>
              <a:t> </a:t>
            </a:r>
            <a:r>
              <a:rPr lang="en-US" sz="3200" b="1" dirty="0" err="1" smtClean="0">
                <a:latin typeface="Times New Roman" pitchFamily="18" charset="0"/>
                <a:ea typeface="Tahoma" panose="020B0604030504040204" pitchFamily="34" charset="0"/>
                <a:cs typeface="Times New Roman" pitchFamily="18" charset="0"/>
              </a:rPr>
              <a:t>tách</a:t>
            </a:r>
            <a:r>
              <a:rPr lang="en-US" sz="3200" b="1" dirty="0" smtClean="0">
                <a:latin typeface="Times New Roman" pitchFamily="18" charset="0"/>
                <a:ea typeface="Tahoma" panose="020B0604030504040204" pitchFamily="34" charset="0"/>
                <a:cs typeface="Times New Roman" pitchFamily="18" charset="0"/>
              </a:rPr>
              <a:t> </a:t>
            </a:r>
            <a:r>
              <a:rPr lang="en-US" sz="3200" b="1" dirty="0" err="1" smtClean="0">
                <a:latin typeface="Times New Roman" pitchFamily="18" charset="0"/>
                <a:ea typeface="Tahoma" panose="020B0604030504040204" pitchFamily="34" charset="0"/>
                <a:cs typeface="Times New Roman" pitchFamily="18" charset="0"/>
              </a:rPr>
              <a:t>chất</a:t>
            </a:r>
            <a:endParaRPr lang="en-US" sz="3200" b="1" dirty="0">
              <a:latin typeface="Times New Roman" pitchFamily="18" charset="0"/>
              <a:ea typeface="Tahoma" panose="020B0604030504040204" pitchFamily="34" charset="0"/>
              <a:cs typeface="Times New Roman" pitchFamily="18" charset="0"/>
            </a:endParaRPr>
          </a:p>
        </p:txBody>
      </p:sp>
      <p:sp>
        <p:nvSpPr>
          <p:cNvPr id="5" name="TextBox 4"/>
          <p:cNvSpPr txBox="1"/>
          <p:nvPr/>
        </p:nvSpPr>
        <p:spPr>
          <a:xfrm>
            <a:off x="6990735" y="3426067"/>
            <a:ext cx="4778477" cy="2031325"/>
          </a:xfrm>
          <a:prstGeom prst="rect">
            <a:avLst/>
          </a:prstGeom>
          <a:noFill/>
        </p:spPr>
        <p:txBody>
          <a:bodyPr wrap="square" rtlCol="0">
            <a:spAutoFit/>
          </a:bodyPr>
          <a:lstStyle/>
          <a:p>
            <a:pPr algn="ctr">
              <a:lnSpc>
                <a:spcPct val="150000"/>
              </a:lnSpc>
            </a:pPr>
            <a:r>
              <a:rPr lang="en-US" sz="2800" dirty="0" err="1" smtClean="0">
                <a:latin typeface="Times New Roman" pitchFamily="18" charset="0"/>
                <a:ea typeface="Tahoma" panose="020B0604030504040204" pitchFamily="34" charset="0"/>
                <a:cs typeface="Times New Roman" pitchFamily="18" charset="0"/>
              </a:rPr>
              <a:t>Dùng</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các</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dụng</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cụ</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như</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bình</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chiết</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phễu</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chiết</a:t>
            </a:r>
            <a:r>
              <a:rPr lang="en-US" sz="2800" dirty="0" smtClean="0">
                <a:latin typeface="Times New Roman" pitchFamily="18" charset="0"/>
                <a:ea typeface="Tahoma" panose="020B0604030504040204" pitchFamily="34" charset="0"/>
                <a:cs typeface="Times New Roman" pitchFamily="18" charset="0"/>
              </a:rPr>
              <a:t> ta </a:t>
            </a:r>
            <a:r>
              <a:rPr lang="en-US" sz="2800" dirty="0" err="1" smtClean="0">
                <a:latin typeface="Times New Roman" pitchFamily="18" charset="0"/>
                <a:ea typeface="Tahoma" panose="020B0604030504040204" pitchFamily="34" charset="0"/>
                <a:cs typeface="Times New Roman" pitchFamily="18" charset="0"/>
              </a:rPr>
              <a:t>có</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thể</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tách</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hai</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chất</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lỏng</a:t>
            </a:r>
            <a:r>
              <a:rPr lang="en-US" sz="2800" dirty="0" smtClean="0">
                <a:latin typeface="Times New Roman" pitchFamily="18" charset="0"/>
                <a:ea typeface="Tahoma" panose="020B0604030504040204" pitchFamily="34" charset="0"/>
                <a:cs typeface="Times New Roman" pitchFamily="18" charset="0"/>
              </a:rPr>
              <a:t> </a:t>
            </a:r>
            <a:r>
              <a:rPr lang="en-US" sz="2800" dirty="0" err="1" smtClean="0">
                <a:latin typeface="Times New Roman" pitchFamily="18" charset="0"/>
                <a:ea typeface="Tahoma" panose="020B0604030504040204" pitchFamily="34" charset="0"/>
                <a:cs typeface="Times New Roman" pitchFamily="18" charset="0"/>
              </a:rPr>
              <a:t>ra.</a:t>
            </a:r>
            <a:r>
              <a:rPr lang="en-US" sz="2800" dirty="0" smtClean="0">
                <a:latin typeface="Times New Roman" pitchFamily="18" charset="0"/>
                <a:ea typeface="Tahoma" panose="020B0604030504040204" pitchFamily="34" charset="0"/>
                <a:cs typeface="Times New Roman" pitchFamily="18" charset="0"/>
              </a:rPr>
              <a:t> </a:t>
            </a:r>
            <a:endParaRPr lang="en-US" sz="2800" dirty="0">
              <a:latin typeface="Times New Roman" pitchFamily="18" charset="0"/>
              <a:ea typeface="Tahoma" panose="020B0604030504040204" pitchFamily="34" charset="0"/>
              <a:cs typeface="Times New Roman" pitchFamily="18" charset="0"/>
            </a:endParaRPr>
          </a:p>
        </p:txBody>
      </p:sp>
      <p:pic>
        <p:nvPicPr>
          <p:cNvPr id="6" name="Picture 5"/>
          <p:cNvPicPr>
            <a:picLocks noChangeAspect="1"/>
          </p:cNvPicPr>
          <p:nvPr/>
        </p:nvPicPr>
        <p:blipFill>
          <a:blip r:embed="rId2"/>
          <a:stretch>
            <a:fillRect/>
          </a:stretch>
        </p:blipFill>
        <p:spPr>
          <a:xfrm>
            <a:off x="1997644" y="1658368"/>
            <a:ext cx="4403157" cy="4885407"/>
          </a:xfrm>
          <a:prstGeom prst="rect">
            <a:avLst/>
          </a:prstGeom>
        </p:spPr>
      </p:pic>
      <p:sp>
        <p:nvSpPr>
          <p:cNvPr id="7" name="TextBox 6"/>
          <p:cNvSpPr txBox="1"/>
          <p:nvPr/>
        </p:nvSpPr>
        <p:spPr>
          <a:xfrm>
            <a:off x="6990735" y="3054630"/>
            <a:ext cx="5126674" cy="1692771"/>
          </a:xfrm>
          <a:prstGeom prst="rect">
            <a:avLst/>
          </a:prstGeom>
          <a:noFill/>
        </p:spPr>
        <p:txBody>
          <a:bodyPr wrap="square" rtlCol="0">
            <a:spAutoFit/>
          </a:bodyPr>
          <a:lstStyle/>
          <a:p>
            <a:pPr algn="just"/>
            <a:r>
              <a:rPr lang="en-US" sz="2600" dirty="0" err="1">
                <a:solidFill>
                  <a:srgbClr val="002060"/>
                </a:solidFill>
                <a:latin typeface="Times New Roman" pitchFamily="18" charset="0"/>
                <a:ea typeface="Tahoma" panose="020B0604030504040204" pitchFamily="34" charset="0"/>
                <a:cs typeface="Times New Roman" pitchFamily="18" charset="0"/>
              </a:rPr>
              <a:t>Chiết</a:t>
            </a:r>
            <a:r>
              <a:rPr lang="en-US" sz="2600" dirty="0">
                <a:solidFill>
                  <a:srgbClr val="002060"/>
                </a:solidFill>
                <a:latin typeface="Times New Roman" pitchFamily="18" charset="0"/>
                <a:ea typeface="Tahoma" panose="020B0604030504040204" pitchFamily="34" charset="0"/>
                <a:cs typeface="Times New Roman" pitchFamily="18" charset="0"/>
              </a:rPr>
              <a:t> </a:t>
            </a:r>
            <a:r>
              <a:rPr lang="en-US" sz="2600" dirty="0" err="1">
                <a:solidFill>
                  <a:srgbClr val="002060"/>
                </a:solidFill>
                <a:latin typeface="Times New Roman" pitchFamily="18" charset="0"/>
                <a:ea typeface="Tahoma" panose="020B0604030504040204" pitchFamily="34" charset="0"/>
                <a:cs typeface="Times New Roman" pitchFamily="18" charset="0"/>
              </a:rPr>
              <a:t>là</a:t>
            </a:r>
            <a:r>
              <a:rPr lang="en-US" sz="2600" dirty="0">
                <a:solidFill>
                  <a:srgbClr val="002060"/>
                </a:solidFill>
                <a:latin typeface="Times New Roman" pitchFamily="18" charset="0"/>
                <a:ea typeface="Tahoma" panose="020B0604030504040204" pitchFamily="34" charset="0"/>
                <a:cs typeface="Times New Roman" pitchFamily="18" charset="0"/>
              </a:rPr>
              <a:t> </a:t>
            </a:r>
            <a:r>
              <a:rPr lang="en-US" sz="2600" dirty="0" err="1">
                <a:solidFill>
                  <a:srgbClr val="002060"/>
                </a:solidFill>
                <a:latin typeface="Times New Roman" pitchFamily="18" charset="0"/>
                <a:ea typeface="Tahoma" panose="020B0604030504040204" pitchFamily="34" charset="0"/>
                <a:cs typeface="Times New Roman" pitchFamily="18" charset="0"/>
              </a:rPr>
              <a:t>tách</a:t>
            </a:r>
            <a:r>
              <a:rPr lang="en-US" sz="2600" dirty="0">
                <a:solidFill>
                  <a:srgbClr val="002060"/>
                </a:solidFill>
                <a:latin typeface="Times New Roman" pitchFamily="18" charset="0"/>
                <a:ea typeface="Tahoma" panose="020B0604030504040204" pitchFamily="34" charset="0"/>
                <a:cs typeface="Times New Roman" pitchFamily="18" charset="0"/>
              </a:rPr>
              <a:t> </a:t>
            </a:r>
            <a:r>
              <a:rPr lang="en-US" sz="2600" dirty="0" err="1">
                <a:solidFill>
                  <a:srgbClr val="002060"/>
                </a:solidFill>
                <a:latin typeface="Times New Roman" pitchFamily="18" charset="0"/>
                <a:ea typeface="Tahoma" panose="020B0604030504040204" pitchFamily="34" charset="0"/>
                <a:cs typeface="Times New Roman" pitchFamily="18" charset="0"/>
              </a:rPr>
              <a:t>các</a:t>
            </a:r>
            <a:r>
              <a:rPr lang="en-US" sz="2600" dirty="0">
                <a:solidFill>
                  <a:srgbClr val="002060"/>
                </a:solidFill>
                <a:latin typeface="Times New Roman" pitchFamily="18" charset="0"/>
                <a:ea typeface="Tahoma" panose="020B0604030504040204" pitchFamily="34" charset="0"/>
                <a:cs typeface="Times New Roman" pitchFamily="18" charset="0"/>
              </a:rPr>
              <a:t> </a:t>
            </a:r>
            <a:r>
              <a:rPr lang="en-US" sz="2600" dirty="0" err="1">
                <a:solidFill>
                  <a:srgbClr val="002060"/>
                </a:solidFill>
                <a:latin typeface="Times New Roman" pitchFamily="18" charset="0"/>
                <a:ea typeface="Tahoma" panose="020B0604030504040204" pitchFamily="34" charset="0"/>
                <a:cs typeface="Times New Roman" pitchFamily="18" charset="0"/>
              </a:rPr>
              <a:t>chất</a:t>
            </a:r>
            <a:r>
              <a:rPr lang="en-US" sz="2600" dirty="0">
                <a:solidFill>
                  <a:srgbClr val="002060"/>
                </a:solidFill>
                <a:latin typeface="Times New Roman" pitchFamily="18" charset="0"/>
                <a:ea typeface="Tahoma" panose="020B0604030504040204" pitchFamily="34" charset="0"/>
                <a:cs typeface="Times New Roman" pitchFamily="18" charset="0"/>
              </a:rPr>
              <a:t> </a:t>
            </a:r>
            <a:r>
              <a:rPr lang="en-US" sz="2600" dirty="0" err="1">
                <a:solidFill>
                  <a:srgbClr val="002060"/>
                </a:solidFill>
                <a:latin typeface="Times New Roman" pitchFamily="18" charset="0"/>
                <a:ea typeface="Tahoma" panose="020B0604030504040204" pitchFamily="34" charset="0"/>
                <a:cs typeface="Times New Roman" pitchFamily="18" charset="0"/>
              </a:rPr>
              <a:t>lỏng</a:t>
            </a:r>
            <a:r>
              <a:rPr lang="en-US" sz="2600" dirty="0">
                <a:solidFill>
                  <a:srgbClr val="002060"/>
                </a:solidFill>
                <a:latin typeface="Times New Roman" pitchFamily="18" charset="0"/>
                <a:ea typeface="Tahoma" panose="020B0604030504040204" pitchFamily="34" charset="0"/>
                <a:cs typeface="Times New Roman" pitchFamily="18" charset="0"/>
              </a:rPr>
              <a:t> </a:t>
            </a:r>
            <a:r>
              <a:rPr lang="en-US" sz="2600" dirty="0" err="1">
                <a:solidFill>
                  <a:srgbClr val="002060"/>
                </a:solidFill>
                <a:latin typeface="Times New Roman" pitchFamily="18" charset="0"/>
                <a:ea typeface="Tahoma" panose="020B0604030504040204" pitchFamily="34" charset="0"/>
                <a:cs typeface="Times New Roman" pitchFamily="18" charset="0"/>
              </a:rPr>
              <a:t>không</a:t>
            </a:r>
            <a:r>
              <a:rPr lang="en-US" sz="2600" dirty="0">
                <a:solidFill>
                  <a:srgbClr val="002060"/>
                </a:solidFill>
                <a:latin typeface="Times New Roman" pitchFamily="18" charset="0"/>
                <a:ea typeface="Tahoma" panose="020B0604030504040204" pitchFamily="34" charset="0"/>
                <a:cs typeface="Times New Roman" pitchFamily="18" charset="0"/>
              </a:rPr>
              <a:t> tan </a:t>
            </a:r>
            <a:r>
              <a:rPr lang="en-US" sz="2600" dirty="0" err="1">
                <a:solidFill>
                  <a:srgbClr val="002060"/>
                </a:solidFill>
                <a:latin typeface="Times New Roman" pitchFamily="18" charset="0"/>
                <a:ea typeface="Tahoma" panose="020B0604030504040204" pitchFamily="34" charset="0"/>
                <a:cs typeface="Times New Roman" pitchFamily="18" charset="0"/>
              </a:rPr>
              <a:t>vào</a:t>
            </a:r>
            <a:r>
              <a:rPr lang="en-US" sz="2600" dirty="0">
                <a:solidFill>
                  <a:srgbClr val="002060"/>
                </a:solidFill>
                <a:latin typeface="Times New Roman" pitchFamily="18" charset="0"/>
                <a:ea typeface="Tahoma" panose="020B0604030504040204" pitchFamily="34" charset="0"/>
                <a:cs typeface="Times New Roman" pitchFamily="18" charset="0"/>
              </a:rPr>
              <a:t> </a:t>
            </a:r>
            <a:r>
              <a:rPr lang="en-US" sz="2600" dirty="0" err="1">
                <a:solidFill>
                  <a:srgbClr val="002060"/>
                </a:solidFill>
                <a:latin typeface="Times New Roman" pitchFamily="18" charset="0"/>
                <a:ea typeface="Tahoma" panose="020B0604030504040204" pitchFamily="34" charset="0"/>
                <a:cs typeface="Times New Roman" pitchFamily="18" charset="0"/>
              </a:rPr>
              <a:t>nhau</a:t>
            </a:r>
            <a:r>
              <a:rPr lang="en-US" sz="2600" dirty="0">
                <a:solidFill>
                  <a:srgbClr val="002060"/>
                </a:solidFill>
                <a:latin typeface="Times New Roman" pitchFamily="18" charset="0"/>
                <a:ea typeface="Tahoma" panose="020B0604030504040204" pitchFamily="34" charset="0"/>
                <a:cs typeface="Times New Roman" pitchFamily="18" charset="0"/>
              </a:rPr>
              <a:t> </a:t>
            </a:r>
            <a:r>
              <a:rPr lang="en-US" sz="2600" dirty="0" err="1">
                <a:solidFill>
                  <a:srgbClr val="002060"/>
                </a:solidFill>
                <a:latin typeface="Times New Roman" pitchFamily="18" charset="0"/>
                <a:ea typeface="Tahoma" panose="020B0604030504040204" pitchFamily="34" charset="0"/>
                <a:cs typeface="Times New Roman" pitchFamily="18" charset="0"/>
              </a:rPr>
              <a:t>ra</a:t>
            </a:r>
            <a:r>
              <a:rPr lang="en-US" sz="2600" dirty="0">
                <a:solidFill>
                  <a:srgbClr val="002060"/>
                </a:solidFill>
                <a:latin typeface="Times New Roman" pitchFamily="18" charset="0"/>
                <a:ea typeface="Tahoma" panose="020B0604030504040204" pitchFamily="34" charset="0"/>
                <a:cs typeface="Times New Roman" pitchFamily="18" charset="0"/>
              </a:rPr>
              <a:t> </a:t>
            </a:r>
            <a:r>
              <a:rPr lang="en-US" sz="2600" dirty="0" err="1">
                <a:solidFill>
                  <a:srgbClr val="002060"/>
                </a:solidFill>
                <a:latin typeface="Times New Roman" pitchFamily="18" charset="0"/>
                <a:ea typeface="Tahoma" panose="020B0604030504040204" pitchFamily="34" charset="0"/>
                <a:cs typeface="Times New Roman" pitchFamily="18" charset="0"/>
              </a:rPr>
              <a:t>khỏi</a:t>
            </a:r>
            <a:r>
              <a:rPr lang="en-US" sz="2600" dirty="0">
                <a:solidFill>
                  <a:srgbClr val="002060"/>
                </a:solidFill>
                <a:latin typeface="Times New Roman" pitchFamily="18" charset="0"/>
                <a:ea typeface="Tahoma" panose="020B0604030504040204" pitchFamily="34" charset="0"/>
                <a:cs typeface="Times New Roman" pitchFamily="18" charset="0"/>
              </a:rPr>
              <a:t> </a:t>
            </a:r>
            <a:r>
              <a:rPr lang="en-US" sz="2600" dirty="0" err="1">
                <a:solidFill>
                  <a:srgbClr val="002060"/>
                </a:solidFill>
                <a:latin typeface="Times New Roman" pitchFamily="18" charset="0"/>
                <a:ea typeface="Tahoma" panose="020B0604030504040204" pitchFamily="34" charset="0"/>
                <a:cs typeface="Times New Roman" pitchFamily="18" charset="0"/>
              </a:rPr>
              <a:t>nhau</a:t>
            </a:r>
            <a:r>
              <a:rPr lang="en-US" sz="2600" dirty="0">
                <a:solidFill>
                  <a:srgbClr val="002060"/>
                </a:solidFill>
                <a:latin typeface="Times New Roman" pitchFamily="18" charset="0"/>
                <a:ea typeface="Tahoma" panose="020B0604030504040204" pitchFamily="34" charset="0"/>
                <a:cs typeface="Times New Roman" pitchFamily="18" charset="0"/>
              </a:rPr>
              <a:t> (</a:t>
            </a:r>
            <a:r>
              <a:rPr lang="en-US" sz="2600" dirty="0" err="1">
                <a:solidFill>
                  <a:srgbClr val="002060"/>
                </a:solidFill>
                <a:latin typeface="Times New Roman" pitchFamily="18" charset="0"/>
                <a:ea typeface="Tahoma" panose="020B0604030504040204" pitchFamily="34" charset="0"/>
                <a:cs typeface="Times New Roman" pitchFamily="18" charset="0"/>
              </a:rPr>
              <a:t>dựa</a:t>
            </a:r>
            <a:r>
              <a:rPr lang="en-US" sz="2600" dirty="0">
                <a:solidFill>
                  <a:srgbClr val="002060"/>
                </a:solidFill>
                <a:latin typeface="Times New Roman" pitchFamily="18" charset="0"/>
                <a:ea typeface="Tahoma" panose="020B0604030504040204" pitchFamily="34" charset="0"/>
                <a:cs typeface="Times New Roman" pitchFamily="18" charset="0"/>
              </a:rPr>
              <a:t> </a:t>
            </a:r>
            <a:r>
              <a:rPr lang="en-US" sz="2600" dirty="0" err="1">
                <a:solidFill>
                  <a:srgbClr val="002060"/>
                </a:solidFill>
                <a:latin typeface="Times New Roman" pitchFamily="18" charset="0"/>
                <a:ea typeface="Tahoma" panose="020B0604030504040204" pitchFamily="34" charset="0"/>
                <a:cs typeface="Times New Roman" pitchFamily="18" charset="0"/>
              </a:rPr>
              <a:t>vào</a:t>
            </a:r>
            <a:r>
              <a:rPr lang="en-US" sz="2600" dirty="0">
                <a:solidFill>
                  <a:srgbClr val="002060"/>
                </a:solidFill>
                <a:latin typeface="Times New Roman" pitchFamily="18" charset="0"/>
                <a:ea typeface="Tahoma" panose="020B0604030504040204" pitchFamily="34" charset="0"/>
                <a:cs typeface="Times New Roman" pitchFamily="18" charset="0"/>
              </a:rPr>
              <a:t> </a:t>
            </a:r>
            <a:r>
              <a:rPr lang="en-US" sz="2600" dirty="0" err="1">
                <a:solidFill>
                  <a:srgbClr val="002060"/>
                </a:solidFill>
                <a:latin typeface="Times New Roman" pitchFamily="18" charset="0"/>
                <a:ea typeface="Tahoma" panose="020B0604030504040204" pitchFamily="34" charset="0"/>
                <a:cs typeface="Times New Roman" pitchFamily="18" charset="0"/>
              </a:rPr>
              <a:t>sự</a:t>
            </a:r>
            <a:r>
              <a:rPr lang="en-US" sz="2600" dirty="0">
                <a:solidFill>
                  <a:srgbClr val="002060"/>
                </a:solidFill>
                <a:latin typeface="Times New Roman" pitchFamily="18" charset="0"/>
                <a:ea typeface="Tahoma" panose="020B0604030504040204" pitchFamily="34" charset="0"/>
                <a:cs typeface="Times New Roman" pitchFamily="18" charset="0"/>
              </a:rPr>
              <a:t> </a:t>
            </a:r>
            <a:r>
              <a:rPr lang="en-US" sz="2600" dirty="0" err="1">
                <a:solidFill>
                  <a:srgbClr val="002060"/>
                </a:solidFill>
                <a:latin typeface="Times New Roman" pitchFamily="18" charset="0"/>
                <a:ea typeface="Tahoma" panose="020B0604030504040204" pitchFamily="34" charset="0"/>
                <a:cs typeface="Times New Roman" pitchFamily="18" charset="0"/>
              </a:rPr>
              <a:t>khác</a:t>
            </a:r>
            <a:r>
              <a:rPr lang="en-US" sz="2600" dirty="0">
                <a:solidFill>
                  <a:srgbClr val="002060"/>
                </a:solidFill>
                <a:latin typeface="Times New Roman" pitchFamily="18" charset="0"/>
                <a:ea typeface="Tahoma" panose="020B0604030504040204" pitchFamily="34" charset="0"/>
                <a:cs typeface="Times New Roman" pitchFamily="18" charset="0"/>
              </a:rPr>
              <a:t> </a:t>
            </a:r>
            <a:r>
              <a:rPr lang="en-US" sz="2600" dirty="0" err="1">
                <a:solidFill>
                  <a:srgbClr val="002060"/>
                </a:solidFill>
                <a:latin typeface="Times New Roman" pitchFamily="18" charset="0"/>
                <a:ea typeface="Tahoma" panose="020B0604030504040204" pitchFamily="34" charset="0"/>
                <a:cs typeface="Times New Roman" pitchFamily="18" charset="0"/>
              </a:rPr>
              <a:t>nhau</a:t>
            </a:r>
            <a:r>
              <a:rPr lang="en-US" sz="2600" dirty="0">
                <a:solidFill>
                  <a:srgbClr val="002060"/>
                </a:solidFill>
                <a:latin typeface="Times New Roman" pitchFamily="18" charset="0"/>
                <a:ea typeface="Tahoma" panose="020B0604030504040204" pitchFamily="34" charset="0"/>
                <a:cs typeface="Times New Roman" pitchFamily="18" charset="0"/>
              </a:rPr>
              <a:t> </a:t>
            </a:r>
            <a:r>
              <a:rPr lang="en-US" sz="2600" dirty="0" err="1">
                <a:solidFill>
                  <a:srgbClr val="002060"/>
                </a:solidFill>
                <a:latin typeface="Times New Roman" pitchFamily="18" charset="0"/>
                <a:ea typeface="Tahoma" panose="020B0604030504040204" pitchFamily="34" charset="0"/>
                <a:cs typeface="Times New Roman" pitchFamily="18" charset="0"/>
              </a:rPr>
              <a:t>về</a:t>
            </a:r>
            <a:r>
              <a:rPr lang="en-US" sz="2600" dirty="0">
                <a:solidFill>
                  <a:srgbClr val="002060"/>
                </a:solidFill>
                <a:latin typeface="Times New Roman" pitchFamily="18" charset="0"/>
                <a:ea typeface="Tahoma" panose="020B0604030504040204" pitchFamily="34" charset="0"/>
                <a:cs typeface="Times New Roman" pitchFamily="18" charset="0"/>
              </a:rPr>
              <a:t> </a:t>
            </a:r>
            <a:r>
              <a:rPr lang="en-US" sz="2600" dirty="0" err="1">
                <a:solidFill>
                  <a:srgbClr val="002060"/>
                </a:solidFill>
                <a:latin typeface="Times New Roman" pitchFamily="18" charset="0"/>
                <a:ea typeface="Tahoma" panose="020B0604030504040204" pitchFamily="34" charset="0"/>
                <a:cs typeface="Times New Roman" pitchFamily="18" charset="0"/>
              </a:rPr>
              <a:t>khả</a:t>
            </a:r>
            <a:r>
              <a:rPr lang="en-US" sz="2600" dirty="0">
                <a:solidFill>
                  <a:srgbClr val="002060"/>
                </a:solidFill>
                <a:latin typeface="Times New Roman" pitchFamily="18" charset="0"/>
                <a:ea typeface="Tahoma" panose="020B0604030504040204" pitchFamily="34" charset="0"/>
                <a:cs typeface="Times New Roman" pitchFamily="18" charset="0"/>
              </a:rPr>
              <a:t> </a:t>
            </a:r>
            <a:r>
              <a:rPr lang="en-US" sz="2600" dirty="0" err="1">
                <a:solidFill>
                  <a:srgbClr val="002060"/>
                </a:solidFill>
                <a:latin typeface="Times New Roman" pitchFamily="18" charset="0"/>
                <a:ea typeface="Tahoma" panose="020B0604030504040204" pitchFamily="34" charset="0"/>
                <a:cs typeface="Times New Roman" pitchFamily="18" charset="0"/>
              </a:rPr>
              <a:t>năng</a:t>
            </a:r>
            <a:r>
              <a:rPr lang="en-US" sz="2600" dirty="0">
                <a:solidFill>
                  <a:srgbClr val="002060"/>
                </a:solidFill>
                <a:latin typeface="Times New Roman" pitchFamily="18" charset="0"/>
                <a:ea typeface="Tahoma" panose="020B0604030504040204" pitchFamily="34" charset="0"/>
                <a:cs typeface="Times New Roman" pitchFamily="18" charset="0"/>
              </a:rPr>
              <a:t> tan </a:t>
            </a:r>
            <a:r>
              <a:rPr lang="en-US" sz="2600" dirty="0" err="1">
                <a:solidFill>
                  <a:srgbClr val="002060"/>
                </a:solidFill>
                <a:latin typeface="Times New Roman" pitchFamily="18" charset="0"/>
                <a:ea typeface="Tahoma" panose="020B0604030504040204" pitchFamily="34" charset="0"/>
                <a:cs typeface="Times New Roman" pitchFamily="18" charset="0"/>
              </a:rPr>
              <a:t>trong</a:t>
            </a:r>
            <a:r>
              <a:rPr lang="en-US" sz="2600" dirty="0">
                <a:solidFill>
                  <a:srgbClr val="002060"/>
                </a:solidFill>
                <a:latin typeface="Times New Roman" pitchFamily="18" charset="0"/>
                <a:ea typeface="Tahoma" panose="020B0604030504040204" pitchFamily="34" charset="0"/>
                <a:cs typeface="Times New Roman" pitchFamily="18" charset="0"/>
              </a:rPr>
              <a:t> </a:t>
            </a:r>
            <a:r>
              <a:rPr lang="en-US" sz="2600" dirty="0" err="1">
                <a:solidFill>
                  <a:srgbClr val="002060"/>
                </a:solidFill>
                <a:latin typeface="Times New Roman" pitchFamily="18" charset="0"/>
                <a:ea typeface="Tahoma" panose="020B0604030504040204" pitchFamily="34" charset="0"/>
                <a:cs typeface="Times New Roman" pitchFamily="18" charset="0"/>
              </a:rPr>
              <a:t>các</a:t>
            </a:r>
            <a:r>
              <a:rPr lang="en-US" sz="2600" dirty="0">
                <a:solidFill>
                  <a:srgbClr val="002060"/>
                </a:solidFill>
                <a:latin typeface="Times New Roman" pitchFamily="18" charset="0"/>
                <a:ea typeface="Tahoma" panose="020B0604030504040204" pitchFamily="34" charset="0"/>
                <a:cs typeface="Times New Roman" pitchFamily="18" charset="0"/>
              </a:rPr>
              <a:t> dung </a:t>
            </a:r>
            <a:r>
              <a:rPr lang="en-US" sz="2600" dirty="0" err="1">
                <a:solidFill>
                  <a:srgbClr val="002060"/>
                </a:solidFill>
                <a:latin typeface="Times New Roman" pitchFamily="18" charset="0"/>
                <a:ea typeface="Tahoma" panose="020B0604030504040204" pitchFamily="34" charset="0"/>
                <a:cs typeface="Times New Roman" pitchFamily="18" charset="0"/>
              </a:rPr>
              <a:t>môi</a:t>
            </a:r>
            <a:r>
              <a:rPr lang="en-US" sz="2600" dirty="0">
                <a:solidFill>
                  <a:srgbClr val="002060"/>
                </a:solidFill>
                <a:latin typeface="Times New Roman" pitchFamily="18" charset="0"/>
                <a:ea typeface="Tahoma" panose="020B0604030504040204" pitchFamily="34" charset="0"/>
                <a:cs typeface="Times New Roman" pitchFamily="18" charset="0"/>
              </a:rPr>
              <a:t> </a:t>
            </a:r>
            <a:r>
              <a:rPr lang="en-US" sz="2600" dirty="0" err="1">
                <a:solidFill>
                  <a:srgbClr val="002060"/>
                </a:solidFill>
                <a:latin typeface="Times New Roman" pitchFamily="18" charset="0"/>
                <a:ea typeface="Tahoma" panose="020B0604030504040204" pitchFamily="34" charset="0"/>
                <a:cs typeface="Times New Roman" pitchFamily="18" charset="0"/>
              </a:rPr>
              <a:t>khác</a:t>
            </a:r>
            <a:r>
              <a:rPr lang="en-US" sz="2600" dirty="0">
                <a:solidFill>
                  <a:srgbClr val="002060"/>
                </a:solidFill>
                <a:latin typeface="Times New Roman" pitchFamily="18" charset="0"/>
                <a:ea typeface="Tahoma" panose="020B0604030504040204" pitchFamily="34" charset="0"/>
                <a:cs typeface="Times New Roman" pitchFamily="18" charset="0"/>
              </a:rPr>
              <a:t> </a:t>
            </a:r>
            <a:r>
              <a:rPr lang="en-US" sz="2600" dirty="0" err="1">
                <a:solidFill>
                  <a:srgbClr val="002060"/>
                </a:solidFill>
                <a:latin typeface="Times New Roman" pitchFamily="18" charset="0"/>
                <a:ea typeface="Tahoma" panose="020B0604030504040204" pitchFamily="34" charset="0"/>
                <a:cs typeface="Times New Roman" pitchFamily="18" charset="0"/>
              </a:rPr>
              <a:t>nhau</a:t>
            </a:r>
            <a:r>
              <a:rPr lang="en-US" sz="2600" dirty="0">
                <a:solidFill>
                  <a:srgbClr val="002060"/>
                </a:solidFill>
                <a:latin typeface="Times New Roman" pitchFamily="18" charset="0"/>
                <a:ea typeface="Tahoma" panose="020B0604030504040204" pitchFamily="34" charset="0"/>
                <a:cs typeface="Times New Roman" pitchFamily="18" charset="0"/>
              </a:rPr>
              <a:t>).</a:t>
            </a:r>
          </a:p>
        </p:txBody>
      </p:sp>
    </p:spTree>
    <p:extLst>
      <p:ext uri="{BB962C8B-B14F-4D97-AF65-F5344CB8AC3E}">
        <p14:creationId xmlns:p14="http://schemas.microsoft.com/office/powerpoint/2010/main" val="218368814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xit" presetSubtype="21" fill="hold" grpId="1" nodeType="clickEffect">
                                  <p:stCondLst>
                                    <p:cond delay="0"/>
                                  </p:stCondLst>
                                  <p:childTnLst>
                                    <p:animEffect transition="out" filter="barn(inVertical)">
                                      <p:cBhvr>
                                        <p:cTn id="14" dur="500"/>
                                        <p:tgtEl>
                                          <p:spTgt spid="5"/>
                                        </p:tgtEl>
                                      </p:cBhvr>
                                    </p:animEffect>
                                    <p:set>
                                      <p:cBhvr>
                                        <p:cTn id="15" dur="1" fill="hold">
                                          <p:stCondLst>
                                            <p:cond delay="499"/>
                                          </p:stCondLst>
                                        </p:cTn>
                                        <p:tgtEl>
                                          <p:spTgt spid="5"/>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additive="base">
                                        <p:cTn id="20" dur="500" fill="hold"/>
                                        <p:tgtEl>
                                          <p:spTgt spid="7"/>
                                        </p:tgtEl>
                                        <p:attrNameLst>
                                          <p:attrName>ppt_x</p:attrName>
                                        </p:attrNameLst>
                                      </p:cBhvr>
                                      <p:tavLst>
                                        <p:tav tm="0">
                                          <p:val>
                                            <p:strVal val="#ppt_x"/>
                                          </p:val>
                                        </p:tav>
                                        <p:tav tm="100000">
                                          <p:val>
                                            <p:strVal val="#ppt_x"/>
                                          </p:val>
                                        </p:tav>
                                      </p:tavLst>
                                    </p:anim>
                                    <p:anim calcmode="lin" valueType="num">
                                      <p:cBhvr additive="base">
                                        <p:cTn id="21"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7"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oogle Shape;293;p31"/>
          <p:cNvGrpSpPr/>
          <p:nvPr/>
        </p:nvGrpSpPr>
        <p:grpSpPr>
          <a:xfrm>
            <a:off x="7217664" y="3261360"/>
            <a:ext cx="4974336" cy="3596640"/>
            <a:chOff x="-26" y="1343351"/>
            <a:chExt cx="9144028" cy="3789738"/>
          </a:xfrm>
        </p:grpSpPr>
        <p:sp>
          <p:nvSpPr>
            <p:cNvPr id="4" name="Google Shape;294;p31"/>
            <p:cNvSpPr/>
            <p:nvPr/>
          </p:nvSpPr>
          <p:spPr>
            <a:xfrm>
              <a:off x="-25" y="4272475"/>
              <a:ext cx="9143989" cy="860614"/>
            </a:xfrm>
            <a:custGeom>
              <a:avLst/>
              <a:gdLst/>
              <a:ahLst/>
              <a:cxnLst/>
              <a:rect l="l" t="t" r="r" b="b"/>
              <a:pathLst>
                <a:path w="69963" h="11820" extrusionOk="0">
                  <a:moveTo>
                    <a:pt x="1" y="0"/>
                  </a:moveTo>
                  <a:lnTo>
                    <a:pt x="1" y="11820"/>
                  </a:lnTo>
                  <a:lnTo>
                    <a:pt x="69962" y="11820"/>
                  </a:lnTo>
                  <a:lnTo>
                    <a:pt x="69962" y="0"/>
                  </a:lnTo>
                  <a:close/>
                </a:path>
              </a:pathLst>
            </a:custGeom>
            <a:solidFill>
              <a:srgbClr val="EBE6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itchFamily="18" charset="0"/>
                <a:cs typeface="Times New Roman" pitchFamily="18" charset="0"/>
              </a:endParaRPr>
            </a:p>
          </p:txBody>
        </p:sp>
        <p:sp>
          <p:nvSpPr>
            <p:cNvPr id="5" name="Google Shape;295;p31"/>
            <p:cNvSpPr/>
            <p:nvPr/>
          </p:nvSpPr>
          <p:spPr>
            <a:xfrm>
              <a:off x="5283536" y="2616411"/>
              <a:ext cx="677302" cy="381465"/>
            </a:xfrm>
            <a:custGeom>
              <a:avLst/>
              <a:gdLst/>
              <a:ahLst/>
              <a:cxnLst/>
              <a:rect l="l" t="t" r="r" b="b"/>
              <a:pathLst>
                <a:path w="9302" h="5239" extrusionOk="0">
                  <a:moveTo>
                    <a:pt x="4378" y="1"/>
                  </a:moveTo>
                  <a:cubicBezTo>
                    <a:pt x="4276" y="1"/>
                    <a:pt x="4182" y="15"/>
                    <a:pt x="4099" y="47"/>
                  </a:cubicBezTo>
                  <a:cubicBezTo>
                    <a:pt x="3967" y="445"/>
                    <a:pt x="4066" y="547"/>
                    <a:pt x="4430" y="894"/>
                  </a:cubicBezTo>
                  <a:cubicBezTo>
                    <a:pt x="4525" y="989"/>
                    <a:pt x="4810" y="1159"/>
                    <a:pt x="4875" y="1275"/>
                  </a:cubicBezTo>
                  <a:cubicBezTo>
                    <a:pt x="4964" y="1435"/>
                    <a:pt x="4964" y="1435"/>
                    <a:pt x="4875" y="1537"/>
                  </a:cubicBezTo>
                  <a:cubicBezTo>
                    <a:pt x="4810" y="1608"/>
                    <a:pt x="4474" y="1718"/>
                    <a:pt x="4379" y="1728"/>
                  </a:cubicBezTo>
                  <a:cubicBezTo>
                    <a:pt x="4274" y="1736"/>
                    <a:pt x="4176" y="1740"/>
                    <a:pt x="4084" y="1740"/>
                  </a:cubicBezTo>
                  <a:cubicBezTo>
                    <a:pt x="3406" y="1740"/>
                    <a:pt x="3020" y="1537"/>
                    <a:pt x="2613" y="1363"/>
                  </a:cubicBezTo>
                  <a:cubicBezTo>
                    <a:pt x="2255" y="1211"/>
                    <a:pt x="2004" y="1109"/>
                    <a:pt x="1663" y="925"/>
                  </a:cubicBezTo>
                  <a:cubicBezTo>
                    <a:pt x="1415" y="792"/>
                    <a:pt x="736" y="500"/>
                    <a:pt x="353" y="500"/>
                  </a:cubicBezTo>
                  <a:cubicBezTo>
                    <a:pt x="207" y="500"/>
                    <a:pt x="105" y="542"/>
                    <a:pt x="85" y="652"/>
                  </a:cubicBezTo>
                  <a:cubicBezTo>
                    <a:pt x="0" y="1357"/>
                    <a:pt x="939" y="2139"/>
                    <a:pt x="1552" y="2494"/>
                  </a:cubicBezTo>
                  <a:cubicBezTo>
                    <a:pt x="2164" y="2847"/>
                    <a:pt x="2899" y="2881"/>
                    <a:pt x="3593" y="3017"/>
                  </a:cubicBezTo>
                  <a:cubicBezTo>
                    <a:pt x="4005" y="3099"/>
                    <a:pt x="4410" y="3245"/>
                    <a:pt x="4845" y="3405"/>
                  </a:cubicBezTo>
                  <a:cubicBezTo>
                    <a:pt x="5283" y="3568"/>
                    <a:pt x="5634" y="3861"/>
                    <a:pt x="5814" y="4290"/>
                  </a:cubicBezTo>
                  <a:cubicBezTo>
                    <a:pt x="5947" y="4603"/>
                    <a:pt x="6145" y="4871"/>
                    <a:pt x="6410" y="5082"/>
                  </a:cubicBezTo>
                  <a:cubicBezTo>
                    <a:pt x="6561" y="5205"/>
                    <a:pt x="6755" y="5239"/>
                    <a:pt x="6952" y="5239"/>
                  </a:cubicBezTo>
                  <a:cubicBezTo>
                    <a:pt x="7056" y="5239"/>
                    <a:pt x="7162" y="5229"/>
                    <a:pt x="7263" y="5218"/>
                  </a:cubicBezTo>
                  <a:cubicBezTo>
                    <a:pt x="7659" y="5178"/>
                    <a:pt x="8050" y="5137"/>
                    <a:pt x="8444" y="5096"/>
                  </a:cubicBezTo>
                  <a:lnTo>
                    <a:pt x="9016" y="4980"/>
                  </a:lnTo>
                  <a:cubicBezTo>
                    <a:pt x="9022" y="4982"/>
                    <a:pt x="9028" y="4983"/>
                    <a:pt x="9034" y="4983"/>
                  </a:cubicBezTo>
                  <a:cubicBezTo>
                    <a:pt x="9156" y="4983"/>
                    <a:pt x="9167" y="4562"/>
                    <a:pt x="9190" y="4426"/>
                  </a:cubicBezTo>
                  <a:cubicBezTo>
                    <a:pt x="9301" y="3796"/>
                    <a:pt x="9039" y="3208"/>
                    <a:pt x="8601" y="2367"/>
                  </a:cubicBezTo>
                  <a:cubicBezTo>
                    <a:pt x="8523" y="2214"/>
                    <a:pt x="8393" y="2065"/>
                    <a:pt x="8169" y="1864"/>
                  </a:cubicBezTo>
                  <a:cubicBezTo>
                    <a:pt x="7842" y="1578"/>
                    <a:pt x="7505" y="1456"/>
                    <a:pt x="7304" y="1363"/>
                  </a:cubicBezTo>
                  <a:cubicBezTo>
                    <a:pt x="6801" y="1139"/>
                    <a:pt x="6461" y="938"/>
                    <a:pt x="6230" y="775"/>
                  </a:cubicBezTo>
                  <a:cubicBezTo>
                    <a:pt x="5815" y="479"/>
                    <a:pt x="4965" y="1"/>
                    <a:pt x="4378" y="1"/>
                  </a:cubicBezTo>
                  <a:close/>
                </a:path>
              </a:pathLst>
            </a:custGeom>
            <a:solidFill>
              <a:srgbClr val="C776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itchFamily="18" charset="0"/>
                <a:cs typeface="Times New Roman" pitchFamily="18" charset="0"/>
              </a:endParaRPr>
            </a:p>
          </p:txBody>
        </p:sp>
        <p:sp>
          <p:nvSpPr>
            <p:cNvPr id="6" name="Google Shape;296;p31"/>
            <p:cNvSpPr/>
            <p:nvPr/>
          </p:nvSpPr>
          <p:spPr>
            <a:xfrm>
              <a:off x="5609520" y="2831354"/>
              <a:ext cx="3330808" cy="1520325"/>
            </a:xfrm>
            <a:custGeom>
              <a:avLst/>
              <a:gdLst/>
              <a:ahLst/>
              <a:cxnLst/>
              <a:rect l="l" t="t" r="r" b="b"/>
              <a:pathLst>
                <a:path w="45745" h="20880" extrusionOk="0">
                  <a:moveTo>
                    <a:pt x="30796" y="0"/>
                  </a:moveTo>
                  <a:cubicBezTo>
                    <a:pt x="28260" y="0"/>
                    <a:pt x="25705" y="739"/>
                    <a:pt x="23476" y="1977"/>
                  </a:cubicBezTo>
                  <a:cubicBezTo>
                    <a:pt x="20213" y="3791"/>
                    <a:pt x="17594" y="6594"/>
                    <a:pt x="15471" y="9667"/>
                  </a:cubicBezTo>
                  <a:cubicBezTo>
                    <a:pt x="14620" y="10893"/>
                    <a:pt x="13585" y="12321"/>
                    <a:pt x="12092" y="12321"/>
                  </a:cubicBezTo>
                  <a:cubicBezTo>
                    <a:pt x="12085" y="12321"/>
                    <a:pt x="12078" y="12321"/>
                    <a:pt x="12071" y="12321"/>
                  </a:cubicBezTo>
                  <a:cubicBezTo>
                    <a:pt x="11374" y="12317"/>
                    <a:pt x="10711" y="11974"/>
                    <a:pt x="10176" y="11520"/>
                  </a:cubicBezTo>
                  <a:cubicBezTo>
                    <a:pt x="7172" y="8976"/>
                    <a:pt x="8006" y="3791"/>
                    <a:pt x="4934" y="1327"/>
                  </a:cubicBezTo>
                  <a:cubicBezTo>
                    <a:pt x="4798" y="1273"/>
                    <a:pt x="4524" y="1253"/>
                    <a:pt x="4181" y="1253"/>
                  </a:cubicBezTo>
                  <a:cubicBezTo>
                    <a:pt x="3485" y="1253"/>
                    <a:pt x="2505" y="1336"/>
                    <a:pt x="1811" y="1389"/>
                  </a:cubicBezTo>
                  <a:cubicBezTo>
                    <a:pt x="1528" y="1412"/>
                    <a:pt x="1082" y="1436"/>
                    <a:pt x="953" y="1688"/>
                  </a:cubicBezTo>
                  <a:cubicBezTo>
                    <a:pt x="55" y="4808"/>
                    <a:pt x="0" y="8136"/>
                    <a:pt x="517" y="11341"/>
                  </a:cubicBezTo>
                  <a:cubicBezTo>
                    <a:pt x="1059" y="14709"/>
                    <a:pt x="2494" y="18291"/>
                    <a:pt x="5559" y="19788"/>
                  </a:cubicBezTo>
                  <a:cubicBezTo>
                    <a:pt x="7334" y="20655"/>
                    <a:pt x="9987" y="20879"/>
                    <a:pt x="11604" y="20879"/>
                  </a:cubicBezTo>
                  <a:cubicBezTo>
                    <a:pt x="11689" y="20879"/>
                    <a:pt x="11771" y="20878"/>
                    <a:pt x="11850" y="20877"/>
                  </a:cubicBezTo>
                  <a:cubicBezTo>
                    <a:pt x="13701" y="20850"/>
                    <a:pt x="15300" y="20680"/>
                    <a:pt x="16927" y="19792"/>
                  </a:cubicBezTo>
                  <a:lnTo>
                    <a:pt x="45512" y="19792"/>
                  </a:lnTo>
                  <a:cubicBezTo>
                    <a:pt x="45744" y="16189"/>
                    <a:pt x="45002" y="10888"/>
                    <a:pt x="43356" y="7673"/>
                  </a:cubicBezTo>
                  <a:cubicBezTo>
                    <a:pt x="41712" y="4457"/>
                    <a:pt x="37735" y="1545"/>
                    <a:pt x="34278" y="501"/>
                  </a:cubicBezTo>
                  <a:cubicBezTo>
                    <a:pt x="33145" y="159"/>
                    <a:pt x="31973" y="0"/>
                    <a:pt x="30796" y="0"/>
                  </a:cubicBezTo>
                  <a:close/>
                </a:path>
              </a:pathLst>
            </a:custGeom>
            <a:solidFill>
              <a:srgbClr val="87D5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itchFamily="18" charset="0"/>
                <a:cs typeface="Times New Roman" pitchFamily="18" charset="0"/>
              </a:endParaRPr>
            </a:p>
          </p:txBody>
        </p:sp>
        <p:sp>
          <p:nvSpPr>
            <p:cNvPr id="7" name="Google Shape;297;p31"/>
            <p:cNvSpPr/>
            <p:nvPr/>
          </p:nvSpPr>
          <p:spPr>
            <a:xfrm>
              <a:off x="8318159" y="3719234"/>
              <a:ext cx="50386" cy="558253"/>
            </a:xfrm>
            <a:custGeom>
              <a:avLst/>
              <a:gdLst/>
              <a:ahLst/>
              <a:cxnLst/>
              <a:rect l="l" t="t" r="r" b="b"/>
              <a:pathLst>
                <a:path w="692" h="7667" extrusionOk="0">
                  <a:moveTo>
                    <a:pt x="50" y="1"/>
                  </a:moveTo>
                  <a:cubicBezTo>
                    <a:pt x="32" y="1"/>
                    <a:pt x="12" y="17"/>
                    <a:pt x="18" y="41"/>
                  </a:cubicBezTo>
                  <a:cubicBezTo>
                    <a:pt x="287" y="1307"/>
                    <a:pt x="420" y="2610"/>
                    <a:pt x="376" y="3899"/>
                  </a:cubicBezTo>
                  <a:cubicBezTo>
                    <a:pt x="335" y="5121"/>
                    <a:pt x="1" y="6383"/>
                    <a:pt x="86" y="7598"/>
                  </a:cubicBezTo>
                  <a:cubicBezTo>
                    <a:pt x="90" y="7641"/>
                    <a:pt x="125" y="7667"/>
                    <a:pt x="161" y="7667"/>
                  </a:cubicBezTo>
                  <a:cubicBezTo>
                    <a:pt x="189" y="7667"/>
                    <a:pt x="217" y="7651"/>
                    <a:pt x="229" y="7614"/>
                  </a:cubicBezTo>
                  <a:cubicBezTo>
                    <a:pt x="607" y="6444"/>
                    <a:pt x="651" y="5019"/>
                    <a:pt x="671" y="3791"/>
                  </a:cubicBezTo>
                  <a:cubicBezTo>
                    <a:pt x="692" y="2487"/>
                    <a:pt x="478" y="1266"/>
                    <a:pt x="79" y="25"/>
                  </a:cubicBezTo>
                  <a:cubicBezTo>
                    <a:pt x="75" y="8"/>
                    <a:pt x="63" y="1"/>
                    <a:pt x="5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itchFamily="18" charset="0"/>
                <a:cs typeface="Times New Roman" pitchFamily="18" charset="0"/>
              </a:endParaRPr>
            </a:p>
          </p:txBody>
        </p:sp>
        <p:sp>
          <p:nvSpPr>
            <p:cNvPr id="8" name="Google Shape;298;p31"/>
            <p:cNvSpPr/>
            <p:nvPr/>
          </p:nvSpPr>
          <p:spPr>
            <a:xfrm>
              <a:off x="8631328" y="3630184"/>
              <a:ext cx="22353" cy="62983"/>
            </a:xfrm>
            <a:custGeom>
              <a:avLst/>
              <a:gdLst/>
              <a:ahLst/>
              <a:cxnLst/>
              <a:rect l="l" t="t" r="r" b="b"/>
              <a:pathLst>
                <a:path w="307" h="865" extrusionOk="0">
                  <a:moveTo>
                    <a:pt x="154" y="1"/>
                  </a:moveTo>
                  <a:cubicBezTo>
                    <a:pt x="120" y="1"/>
                    <a:pt x="85" y="24"/>
                    <a:pt x="82" y="70"/>
                  </a:cubicBezTo>
                  <a:cubicBezTo>
                    <a:pt x="59" y="312"/>
                    <a:pt x="1" y="570"/>
                    <a:pt x="79" y="808"/>
                  </a:cubicBezTo>
                  <a:cubicBezTo>
                    <a:pt x="91" y="846"/>
                    <a:pt x="122" y="865"/>
                    <a:pt x="154" y="865"/>
                  </a:cubicBezTo>
                  <a:cubicBezTo>
                    <a:pt x="185" y="865"/>
                    <a:pt x="217" y="846"/>
                    <a:pt x="228" y="808"/>
                  </a:cubicBezTo>
                  <a:cubicBezTo>
                    <a:pt x="307" y="570"/>
                    <a:pt x="249" y="312"/>
                    <a:pt x="225" y="70"/>
                  </a:cubicBezTo>
                  <a:cubicBezTo>
                    <a:pt x="222" y="24"/>
                    <a:pt x="188" y="1"/>
                    <a:pt x="15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itchFamily="18" charset="0"/>
                <a:cs typeface="Times New Roman" pitchFamily="18" charset="0"/>
              </a:endParaRPr>
            </a:p>
          </p:txBody>
        </p:sp>
        <p:sp>
          <p:nvSpPr>
            <p:cNvPr id="9" name="Google Shape;299;p31"/>
            <p:cNvSpPr/>
            <p:nvPr/>
          </p:nvSpPr>
          <p:spPr>
            <a:xfrm>
              <a:off x="8736105" y="3735398"/>
              <a:ext cx="13179" cy="44925"/>
            </a:xfrm>
            <a:custGeom>
              <a:avLst/>
              <a:gdLst/>
              <a:ahLst/>
              <a:cxnLst/>
              <a:rect l="l" t="t" r="r" b="b"/>
              <a:pathLst>
                <a:path w="181" h="617" extrusionOk="0">
                  <a:moveTo>
                    <a:pt x="91" y="1"/>
                  </a:moveTo>
                  <a:cubicBezTo>
                    <a:pt x="62" y="1"/>
                    <a:pt x="33" y="20"/>
                    <a:pt x="31" y="57"/>
                  </a:cubicBezTo>
                  <a:cubicBezTo>
                    <a:pt x="28" y="146"/>
                    <a:pt x="25" y="235"/>
                    <a:pt x="21" y="326"/>
                  </a:cubicBezTo>
                  <a:cubicBezTo>
                    <a:pt x="17" y="404"/>
                    <a:pt x="0" y="493"/>
                    <a:pt x="28" y="571"/>
                  </a:cubicBezTo>
                  <a:cubicBezTo>
                    <a:pt x="38" y="602"/>
                    <a:pt x="65" y="617"/>
                    <a:pt x="91" y="617"/>
                  </a:cubicBezTo>
                  <a:cubicBezTo>
                    <a:pt x="117" y="617"/>
                    <a:pt x="144" y="602"/>
                    <a:pt x="154" y="571"/>
                  </a:cubicBezTo>
                  <a:cubicBezTo>
                    <a:pt x="181" y="493"/>
                    <a:pt x="164" y="404"/>
                    <a:pt x="160" y="326"/>
                  </a:cubicBezTo>
                  <a:cubicBezTo>
                    <a:pt x="157" y="235"/>
                    <a:pt x="154" y="146"/>
                    <a:pt x="151" y="57"/>
                  </a:cubicBezTo>
                  <a:cubicBezTo>
                    <a:pt x="149" y="20"/>
                    <a:pt x="120" y="1"/>
                    <a:pt x="9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itchFamily="18" charset="0"/>
                <a:cs typeface="Times New Roman" pitchFamily="18" charset="0"/>
              </a:endParaRPr>
            </a:p>
          </p:txBody>
        </p:sp>
        <p:sp>
          <p:nvSpPr>
            <p:cNvPr id="10" name="Google Shape;300;p31"/>
            <p:cNvSpPr/>
            <p:nvPr/>
          </p:nvSpPr>
          <p:spPr>
            <a:xfrm>
              <a:off x="7719929" y="3462714"/>
              <a:ext cx="16164" cy="61017"/>
            </a:xfrm>
            <a:custGeom>
              <a:avLst/>
              <a:gdLst/>
              <a:ahLst/>
              <a:cxnLst/>
              <a:rect l="l" t="t" r="r" b="b"/>
              <a:pathLst>
                <a:path w="222" h="838" extrusionOk="0">
                  <a:moveTo>
                    <a:pt x="112" y="0"/>
                  </a:moveTo>
                  <a:cubicBezTo>
                    <a:pt x="84" y="0"/>
                    <a:pt x="55" y="19"/>
                    <a:pt x="51" y="57"/>
                  </a:cubicBezTo>
                  <a:cubicBezTo>
                    <a:pt x="48" y="196"/>
                    <a:pt x="41" y="332"/>
                    <a:pt x="34" y="472"/>
                  </a:cubicBezTo>
                  <a:cubicBezTo>
                    <a:pt x="28" y="588"/>
                    <a:pt x="1" y="699"/>
                    <a:pt x="55" y="805"/>
                  </a:cubicBezTo>
                  <a:cubicBezTo>
                    <a:pt x="67" y="827"/>
                    <a:pt x="90" y="838"/>
                    <a:pt x="112" y="838"/>
                  </a:cubicBezTo>
                  <a:cubicBezTo>
                    <a:pt x="135" y="838"/>
                    <a:pt x="157" y="827"/>
                    <a:pt x="167" y="805"/>
                  </a:cubicBezTo>
                  <a:cubicBezTo>
                    <a:pt x="222" y="699"/>
                    <a:pt x="197" y="588"/>
                    <a:pt x="191" y="472"/>
                  </a:cubicBezTo>
                  <a:cubicBezTo>
                    <a:pt x="184" y="332"/>
                    <a:pt x="177" y="196"/>
                    <a:pt x="170" y="57"/>
                  </a:cubicBezTo>
                  <a:cubicBezTo>
                    <a:pt x="169" y="19"/>
                    <a:pt x="141" y="0"/>
                    <a:pt x="11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itchFamily="18" charset="0"/>
                <a:cs typeface="Times New Roman" pitchFamily="18" charset="0"/>
              </a:endParaRPr>
            </a:p>
          </p:txBody>
        </p:sp>
        <p:sp>
          <p:nvSpPr>
            <p:cNvPr id="11" name="Google Shape;301;p31"/>
            <p:cNvSpPr/>
            <p:nvPr/>
          </p:nvSpPr>
          <p:spPr>
            <a:xfrm>
              <a:off x="7775194" y="3392668"/>
              <a:ext cx="26067" cy="58541"/>
            </a:xfrm>
            <a:custGeom>
              <a:avLst/>
              <a:gdLst/>
              <a:ahLst/>
              <a:cxnLst/>
              <a:rect l="l" t="t" r="r" b="b"/>
              <a:pathLst>
                <a:path w="358" h="804" extrusionOk="0">
                  <a:moveTo>
                    <a:pt x="180" y="1"/>
                  </a:moveTo>
                  <a:cubicBezTo>
                    <a:pt x="141" y="1"/>
                    <a:pt x="102" y="28"/>
                    <a:pt x="96" y="83"/>
                  </a:cubicBezTo>
                  <a:cubicBezTo>
                    <a:pt x="68" y="280"/>
                    <a:pt x="0" y="529"/>
                    <a:pt x="65" y="719"/>
                  </a:cubicBezTo>
                  <a:cubicBezTo>
                    <a:pt x="83" y="775"/>
                    <a:pt x="131" y="803"/>
                    <a:pt x="179" y="803"/>
                  </a:cubicBezTo>
                  <a:cubicBezTo>
                    <a:pt x="226" y="803"/>
                    <a:pt x="274" y="775"/>
                    <a:pt x="293" y="719"/>
                  </a:cubicBezTo>
                  <a:cubicBezTo>
                    <a:pt x="357" y="529"/>
                    <a:pt x="289" y="277"/>
                    <a:pt x="266" y="83"/>
                  </a:cubicBezTo>
                  <a:cubicBezTo>
                    <a:pt x="259" y="28"/>
                    <a:pt x="219" y="1"/>
                    <a:pt x="18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itchFamily="18" charset="0"/>
                <a:cs typeface="Times New Roman" pitchFamily="18" charset="0"/>
              </a:endParaRPr>
            </a:p>
          </p:txBody>
        </p:sp>
        <p:sp>
          <p:nvSpPr>
            <p:cNvPr id="12" name="Google Shape;302;p31"/>
            <p:cNvSpPr/>
            <p:nvPr/>
          </p:nvSpPr>
          <p:spPr>
            <a:xfrm>
              <a:off x="7795217" y="3633824"/>
              <a:ext cx="18203" cy="64293"/>
            </a:xfrm>
            <a:custGeom>
              <a:avLst/>
              <a:gdLst/>
              <a:ahLst/>
              <a:cxnLst/>
              <a:rect l="l" t="t" r="r" b="b"/>
              <a:pathLst>
                <a:path w="250" h="883" extrusionOk="0">
                  <a:moveTo>
                    <a:pt x="125" y="1"/>
                  </a:moveTo>
                  <a:cubicBezTo>
                    <a:pt x="88" y="1"/>
                    <a:pt x="50" y="25"/>
                    <a:pt x="45" y="75"/>
                  </a:cubicBezTo>
                  <a:cubicBezTo>
                    <a:pt x="28" y="326"/>
                    <a:pt x="0" y="565"/>
                    <a:pt x="35" y="816"/>
                  </a:cubicBezTo>
                  <a:cubicBezTo>
                    <a:pt x="42" y="860"/>
                    <a:pt x="83" y="882"/>
                    <a:pt x="125" y="882"/>
                  </a:cubicBezTo>
                  <a:cubicBezTo>
                    <a:pt x="166" y="882"/>
                    <a:pt x="207" y="860"/>
                    <a:pt x="212" y="816"/>
                  </a:cubicBezTo>
                  <a:cubicBezTo>
                    <a:pt x="249" y="565"/>
                    <a:pt x="222" y="326"/>
                    <a:pt x="205" y="75"/>
                  </a:cubicBezTo>
                  <a:cubicBezTo>
                    <a:pt x="200" y="25"/>
                    <a:pt x="162" y="1"/>
                    <a:pt x="12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itchFamily="18" charset="0"/>
                <a:cs typeface="Times New Roman" pitchFamily="18" charset="0"/>
              </a:endParaRPr>
            </a:p>
          </p:txBody>
        </p:sp>
        <p:sp>
          <p:nvSpPr>
            <p:cNvPr id="13" name="Google Shape;303;p31"/>
            <p:cNvSpPr/>
            <p:nvPr/>
          </p:nvSpPr>
          <p:spPr>
            <a:xfrm>
              <a:off x="7989045" y="3588899"/>
              <a:ext cx="25776" cy="68371"/>
            </a:xfrm>
            <a:custGeom>
              <a:avLst/>
              <a:gdLst/>
              <a:ahLst/>
              <a:cxnLst/>
              <a:rect l="l" t="t" r="r" b="b"/>
              <a:pathLst>
                <a:path w="354" h="939" extrusionOk="0">
                  <a:moveTo>
                    <a:pt x="103" y="0"/>
                  </a:moveTo>
                  <a:cubicBezTo>
                    <a:pt x="50" y="0"/>
                    <a:pt x="0" y="42"/>
                    <a:pt x="17" y="113"/>
                  </a:cubicBezTo>
                  <a:cubicBezTo>
                    <a:pt x="71" y="361"/>
                    <a:pt x="30" y="610"/>
                    <a:pt x="40" y="862"/>
                  </a:cubicBezTo>
                  <a:cubicBezTo>
                    <a:pt x="42" y="910"/>
                    <a:pt x="80" y="939"/>
                    <a:pt x="120" y="939"/>
                  </a:cubicBezTo>
                  <a:cubicBezTo>
                    <a:pt x="144" y="939"/>
                    <a:pt x="170" y="927"/>
                    <a:pt x="187" y="902"/>
                  </a:cubicBezTo>
                  <a:cubicBezTo>
                    <a:pt x="353" y="640"/>
                    <a:pt x="306" y="341"/>
                    <a:pt x="193" y="62"/>
                  </a:cubicBezTo>
                  <a:cubicBezTo>
                    <a:pt x="175" y="20"/>
                    <a:pt x="138" y="0"/>
                    <a:pt x="10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itchFamily="18" charset="0"/>
                <a:cs typeface="Times New Roman" pitchFamily="18" charset="0"/>
              </a:endParaRPr>
            </a:p>
          </p:txBody>
        </p:sp>
        <p:sp>
          <p:nvSpPr>
            <p:cNvPr id="14" name="Google Shape;304;p31"/>
            <p:cNvSpPr/>
            <p:nvPr/>
          </p:nvSpPr>
          <p:spPr>
            <a:xfrm>
              <a:off x="6847193" y="3559628"/>
              <a:ext cx="168707" cy="714291"/>
            </a:xfrm>
            <a:custGeom>
              <a:avLst/>
              <a:gdLst/>
              <a:ahLst/>
              <a:cxnLst/>
              <a:rect l="l" t="t" r="r" b="b"/>
              <a:pathLst>
                <a:path w="2317" h="9810" extrusionOk="0">
                  <a:moveTo>
                    <a:pt x="2286" y="1"/>
                  </a:moveTo>
                  <a:cubicBezTo>
                    <a:pt x="2276" y="1"/>
                    <a:pt x="2266" y="6"/>
                    <a:pt x="2262" y="18"/>
                  </a:cubicBezTo>
                  <a:cubicBezTo>
                    <a:pt x="1654" y="1611"/>
                    <a:pt x="1180" y="3258"/>
                    <a:pt x="786" y="4918"/>
                  </a:cubicBezTo>
                  <a:cubicBezTo>
                    <a:pt x="415" y="6496"/>
                    <a:pt x="68" y="8140"/>
                    <a:pt x="0" y="9766"/>
                  </a:cubicBezTo>
                  <a:cubicBezTo>
                    <a:pt x="0" y="9794"/>
                    <a:pt x="25" y="9810"/>
                    <a:pt x="49" y="9810"/>
                  </a:cubicBezTo>
                  <a:cubicBezTo>
                    <a:pt x="69" y="9810"/>
                    <a:pt x="88" y="9799"/>
                    <a:pt x="92" y="9776"/>
                  </a:cubicBezTo>
                  <a:cubicBezTo>
                    <a:pt x="450" y="8150"/>
                    <a:pt x="629" y="6490"/>
                    <a:pt x="1004" y="4863"/>
                  </a:cubicBezTo>
                  <a:cubicBezTo>
                    <a:pt x="1375" y="3237"/>
                    <a:pt x="1882" y="1645"/>
                    <a:pt x="2310" y="32"/>
                  </a:cubicBezTo>
                  <a:cubicBezTo>
                    <a:pt x="2316" y="13"/>
                    <a:pt x="2301" y="1"/>
                    <a:pt x="228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itchFamily="18" charset="0"/>
                <a:cs typeface="Times New Roman" pitchFamily="18" charset="0"/>
              </a:endParaRPr>
            </a:p>
          </p:txBody>
        </p:sp>
        <p:sp>
          <p:nvSpPr>
            <p:cNvPr id="15" name="Google Shape;305;p31"/>
            <p:cNvSpPr/>
            <p:nvPr/>
          </p:nvSpPr>
          <p:spPr>
            <a:xfrm>
              <a:off x="5860724" y="3649334"/>
              <a:ext cx="20897" cy="65240"/>
            </a:xfrm>
            <a:custGeom>
              <a:avLst/>
              <a:gdLst/>
              <a:ahLst/>
              <a:cxnLst/>
              <a:rect l="l" t="t" r="r" b="b"/>
              <a:pathLst>
                <a:path w="287" h="896" extrusionOk="0">
                  <a:moveTo>
                    <a:pt x="143" y="1"/>
                  </a:moveTo>
                  <a:cubicBezTo>
                    <a:pt x="101" y="1"/>
                    <a:pt x="60" y="28"/>
                    <a:pt x="58" y="82"/>
                  </a:cubicBezTo>
                  <a:cubicBezTo>
                    <a:pt x="48" y="321"/>
                    <a:pt x="0" y="593"/>
                    <a:pt x="48" y="825"/>
                  </a:cubicBezTo>
                  <a:cubicBezTo>
                    <a:pt x="58" y="872"/>
                    <a:pt x="100" y="896"/>
                    <a:pt x="143" y="896"/>
                  </a:cubicBezTo>
                  <a:cubicBezTo>
                    <a:pt x="186" y="896"/>
                    <a:pt x="228" y="872"/>
                    <a:pt x="239" y="825"/>
                  </a:cubicBezTo>
                  <a:cubicBezTo>
                    <a:pt x="286" y="593"/>
                    <a:pt x="239" y="321"/>
                    <a:pt x="228" y="82"/>
                  </a:cubicBezTo>
                  <a:cubicBezTo>
                    <a:pt x="226" y="28"/>
                    <a:pt x="185" y="1"/>
                    <a:pt x="14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itchFamily="18" charset="0"/>
                <a:cs typeface="Times New Roman" pitchFamily="18" charset="0"/>
              </a:endParaRPr>
            </a:p>
          </p:txBody>
        </p:sp>
        <p:sp>
          <p:nvSpPr>
            <p:cNvPr id="16" name="Google Shape;306;p31"/>
            <p:cNvSpPr/>
            <p:nvPr/>
          </p:nvSpPr>
          <p:spPr>
            <a:xfrm>
              <a:off x="5955599" y="3683264"/>
              <a:ext cx="15655" cy="41503"/>
            </a:xfrm>
            <a:custGeom>
              <a:avLst/>
              <a:gdLst/>
              <a:ahLst/>
              <a:cxnLst/>
              <a:rect l="l" t="t" r="r" b="b"/>
              <a:pathLst>
                <a:path w="215" h="570" extrusionOk="0">
                  <a:moveTo>
                    <a:pt x="107" y="0"/>
                  </a:moveTo>
                  <a:cubicBezTo>
                    <a:pt x="79" y="0"/>
                    <a:pt x="51" y="20"/>
                    <a:pt x="48" y="59"/>
                  </a:cubicBezTo>
                  <a:cubicBezTo>
                    <a:pt x="38" y="202"/>
                    <a:pt x="0" y="376"/>
                    <a:pt x="38" y="519"/>
                  </a:cubicBezTo>
                  <a:cubicBezTo>
                    <a:pt x="46" y="552"/>
                    <a:pt x="77" y="569"/>
                    <a:pt x="107" y="569"/>
                  </a:cubicBezTo>
                  <a:cubicBezTo>
                    <a:pt x="138" y="569"/>
                    <a:pt x="169" y="552"/>
                    <a:pt x="177" y="519"/>
                  </a:cubicBezTo>
                  <a:cubicBezTo>
                    <a:pt x="214" y="376"/>
                    <a:pt x="177" y="202"/>
                    <a:pt x="167" y="59"/>
                  </a:cubicBezTo>
                  <a:cubicBezTo>
                    <a:pt x="164" y="20"/>
                    <a:pt x="136" y="0"/>
                    <a:pt x="10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itchFamily="18" charset="0"/>
                <a:cs typeface="Times New Roman" pitchFamily="18" charset="0"/>
              </a:endParaRPr>
            </a:p>
          </p:txBody>
        </p:sp>
        <p:sp>
          <p:nvSpPr>
            <p:cNvPr id="17" name="Google Shape;307;p31"/>
            <p:cNvSpPr/>
            <p:nvPr/>
          </p:nvSpPr>
          <p:spPr>
            <a:xfrm>
              <a:off x="5924363" y="3883864"/>
              <a:ext cx="13980" cy="45435"/>
            </a:xfrm>
            <a:custGeom>
              <a:avLst/>
              <a:gdLst/>
              <a:ahLst/>
              <a:cxnLst/>
              <a:rect l="l" t="t" r="r" b="b"/>
              <a:pathLst>
                <a:path w="192" h="624" extrusionOk="0">
                  <a:moveTo>
                    <a:pt x="96" y="0"/>
                  </a:moveTo>
                  <a:cubicBezTo>
                    <a:pt x="68" y="0"/>
                    <a:pt x="40" y="19"/>
                    <a:pt x="38" y="56"/>
                  </a:cubicBezTo>
                  <a:cubicBezTo>
                    <a:pt x="31" y="145"/>
                    <a:pt x="28" y="234"/>
                    <a:pt x="21" y="325"/>
                  </a:cubicBezTo>
                  <a:cubicBezTo>
                    <a:pt x="18" y="407"/>
                    <a:pt x="1" y="492"/>
                    <a:pt x="28" y="570"/>
                  </a:cubicBezTo>
                  <a:cubicBezTo>
                    <a:pt x="38" y="606"/>
                    <a:pt x="67" y="624"/>
                    <a:pt x="96" y="624"/>
                  </a:cubicBezTo>
                  <a:cubicBezTo>
                    <a:pt x="125" y="624"/>
                    <a:pt x="154" y="606"/>
                    <a:pt x="164" y="570"/>
                  </a:cubicBezTo>
                  <a:cubicBezTo>
                    <a:pt x="191" y="492"/>
                    <a:pt x="174" y="403"/>
                    <a:pt x="171" y="325"/>
                  </a:cubicBezTo>
                  <a:cubicBezTo>
                    <a:pt x="164" y="234"/>
                    <a:pt x="161" y="145"/>
                    <a:pt x="153" y="56"/>
                  </a:cubicBezTo>
                  <a:cubicBezTo>
                    <a:pt x="152" y="19"/>
                    <a:pt x="124" y="0"/>
                    <a:pt x="9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itchFamily="18" charset="0"/>
                <a:cs typeface="Times New Roman" pitchFamily="18" charset="0"/>
              </a:endParaRPr>
            </a:p>
          </p:txBody>
        </p:sp>
        <p:sp>
          <p:nvSpPr>
            <p:cNvPr id="18" name="Google Shape;308;p31"/>
            <p:cNvSpPr/>
            <p:nvPr/>
          </p:nvSpPr>
          <p:spPr>
            <a:xfrm>
              <a:off x="7145944" y="1343351"/>
              <a:ext cx="1510714" cy="1392466"/>
            </a:xfrm>
            <a:custGeom>
              <a:avLst/>
              <a:gdLst/>
              <a:ahLst/>
              <a:cxnLst/>
              <a:rect l="l" t="t" r="r" b="b"/>
              <a:pathLst>
                <a:path w="20748" h="19124" extrusionOk="0">
                  <a:moveTo>
                    <a:pt x="9265" y="0"/>
                  </a:moveTo>
                  <a:cubicBezTo>
                    <a:pt x="8349" y="0"/>
                    <a:pt x="7466" y="137"/>
                    <a:pt x="6839" y="370"/>
                  </a:cubicBezTo>
                  <a:cubicBezTo>
                    <a:pt x="5651" y="812"/>
                    <a:pt x="4396" y="1608"/>
                    <a:pt x="3665" y="2642"/>
                  </a:cubicBezTo>
                  <a:cubicBezTo>
                    <a:pt x="2936" y="3680"/>
                    <a:pt x="2450" y="4902"/>
                    <a:pt x="1943" y="6062"/>
                  </a:cubicBezTo>
                  <a:cubicBezTo>
                    <a:pt x="1334" y="7464"/>
                    <a:pt x="1028" y="8872"/>
                    <a:pt x="538" y="10318"/>
                  </a:cubicBezTo>
                  <a:cubicBezTo>
                    <a:pt x="252" y="11169"/>
                    <a:pt x="1" y="12046"/>
                    <a:pt x="24" y="12945"/>
                  </a:cubicBezTo>
                  <a:cubicBezTo>
                    <a:pt x="78" y="14948"/>
                    <a:pt x="1552" y="16701"/>
                    <a:pt x="3314" y="17657"/>
                  </a:cubicBezTo>
                  <a:cubicBezTo>
                    <a:pt x="5080" y="18616"/>
                    <a:pt x="6366" y="18936"/>
                    <a:pt x="8751" y="19123"/>
                  </a:cubicBezTo>
                  <a:cubicBezTo>
                    <a:pt x="12133" y="18973"/>
                    <a:pt x="15630" y="18797"/>
                    <a:pt x="18672" y="17303"/>
                  </a:cubicBezTo>
                  <a:cubicBezTo>
                    <a:pt x="19030" y="17129"/>
                    <a:pt x="19383" y="16932"/>
                    <a:pt x="19649" y="16636"/>
                  </a:cubicBezTo>
                  <a:cubicBezTo>
                    <a:pt x="19961" y="16286"/>
                    <a:pt x="20125" y="15826"/>
                    <a:pt x="20241" y="15367"/>
                  </a:cubicBezTo>
                  <a:cubicBezTo>
                    <a:pt x="20748" y="13359"/>
                    <a:pt x="20462" y="11227"/>
                    <a:pt x="19900" y="9233"/>
                  </a:cubicBezTo>
                  <a:cubicBezTo>
                    <a:pt x="19080" y="6313"/>
                    <a:pt x="17566" y="3446"/>
                    <a:pt x="15028" y="1792"/>
                  </a:cubicBezTo>
                  <a:cubicBezTo>
                    <a:pt x="13474" y="778"/>
                    <a:pt x="12518" y="574"/>
                    <a:pt x="10718" y="121"/>
                  </a:cubicBezTo>
                  <a:cubicBezTo>
                    <a:pt x="10247" y="39"/>
                    <a:pt x="9752" y="0"/>
                    <a:pt x="9265" y="0"/>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itchFamily="18" charset="0"/>
                <a:cs typeface="Times New Roman" pitchFamily="18" charset="0"/>
              </a:endParaRPr>
            </a:p>
          </p:txBody>
        </p:sp>
        <p:sp>
          <p:nvSpPr>
            <p:cNvPr id="19" name="Google Shape;309;p31"/>
            <p:cNvSpPr/>
            <p:nvPr/>
          </p:nvSpPr>
          <p:spPr>
            <a:xfrm>
              <a:off x="7308463" y="1451114"/>
              <a:ext cx="1019957" cy="1523238"/>
            </a:xfrm>
            <a:custGeom>
              <a:avLst/>
              <a:gdLst/>
              <a:ahLst/>
              <a:cxnLst/>
              <a:rect l="l" t="t" r="r" b="b"/>
              <a:pathLst>
                <a:path w="14008" h="20920" extrusionOk="0">
                  <a:moveTo>
                    <a:pt x="6266" y="0"/>
                  </a:moveTo>
                  <a:cubicBezTo>
                    <a:pt x="4944" y="0"/>
                    <a:pt x="3676" y="772"/>
                    <a:pt x="2844" y="1815"/>
                  </a:cubicBezTo>
                  <a:cubicBezTo>
                    <a:pt x="1936" y="2952"/>
                    <a:pt x="1470" y="4374"/>
                    <a:pt x="1126" y="5790"/>
                  </a:cubicBezTo>
                  <a:cubicBezTo>
                    <a:pt x="405" y="8770"/>
                    <a:pt x="0" y="11863"/>
                    <a:pt x="1623" y="14496"/>
                  </a:cubicBezTo>
                  <a:cubicBezTo>
                    <a:pt x="1946" y="15020"/>
                    <a:pt x="2684" y="15687"/>
                    <a:pt x="3253" y="15912"/>
                  </a:cubicBezTo>
                  <a:cubicBezTo>
                    <a:pt x="3640" y="16061"/>
                    <a:pt x="3760" y="16143"/>
                    <a:pt x="4141" y="16245"/>
                  </a:cubicBezTo>
                  <a:lnTo>
                    <a:pt x="4141" y="16384"/>
                  </a:lnTo>
                  <a:cubicBezTo>
                    <a:pt x="4066" y="17334"/>
                    <a:pt x="3954" y="18133"/>
                    <a:pt x="3984" y="19085"/>
                  </a:cubicBezTo>
                  <a:cubicBezTo>
                    <a:pt x="3995" y="19453"/>
                    <a:pt x="4019" y="19838"/>
                    <a:pt x="4192" y="20161"/>
                  </a:cubicBezTo>
                  <a:cubicBezTo>
                    <a:pt x="4451" y="20650"/>
                    <a:pt x="5015" y="20920"/>
                    <a:pt x="5568" y="20920"/>
                  </a:cubicBezTo>
                  <a:cubicBezTo>
                    <a:pt x="5604" y="20920"/>
                    <a:pt x="5640" y="20918"/>
                    <a:pt x="5675" y="20916"/>
                  </a:cubicBezTo>
                  <a:cubicBezTo>
                    <a:pt x="6261" y="20879"/>
                    <a:pt x="6801" y="20569"/>
                    <a:pt x="7227" y="20167"/>
                  </a:cubicBezTo>
                  <a:cubicBezTo>
                    <a:pt x="7655" y="19766"/>
                    <a:pt x="7808" y="19715"/>
                    <a:pt x="8132" y="19228"/>
                  </a:cubicBezTo>
                  <a:lnTo>
                    <a:pt x="8234" y="19045"/>
                  </a:lnTo>
                  <a:cubicBezTo>
                    <a:pt x="8309" y="18898"/>
                    <a:pt x="8183" y="17256"/>
                    <a:pt x="8216" y="16422"/>
                  </a:cubicBezTo>
                  <a:cubicBezTo>
                    <a:pt x="9530" y="16191"/>
                    <a:pt x="10826" y="15173"/>
                    <a:pt x="11258" y="13891"/>
                  </a:cubicBezTo>
                  <a:cubicBezTo>
                    <a:pt x="11374" y="13982"/>
                    <a:pt x="11585" y="14104"/>
                    <a:pt x="11704" y="14129"/>
                  </a:cubicBezTo>
                  <a:cubicBezTo>
                    <a:pt x="11776" y="14143"/>
                    <a:pt x="11849" y="14150"/>
                    <a:pt x="11921" y="14150"/>
                  </a:cubicBezTo>
                  <a:cubicBezTo>
                    <a:pt x="12323" y="14150"/>
                    <a:pt x="12713" y="13941"/>
                    <a:pt x="13041" y="13693"/>
                  </a:cubicBezTo>
                  <a:cubicBezTo>
                    <a:pt x="13456" y="13380"/>
                    <a:pt x="13701" y="12986"/>
                    <a:pt x="13827" y="12482"/>
                  </a:cubicBezTo>
                  <a:cubicBezTo>
                    <a:pt x="14007" y="11768"/>
                    <a:pt x="13780" y="11029"/>
                    <a:pt x="13246" y="10645"/>
                  </a:cubicBezTo>
                  <a:cubicBezTo>
                    <a:pt x="12863" y="10368"/>
                    <a:pt x="12447" y="10258"/>
                    <a:pt x="12001" y="10258"/>
                  </a:cubicBezTo>
                  <a:cubicBezTo>
                    <a:pt x="11849" y="10258"/>
                    <a:pt x="11692" y="10271"/>
                    <a:pt x="11533" y="10294"/>
                  </a:cubicBezTo>
                  <a:lnTo>
                    <a:pt x="11533" y="10294"/>
                  </a:lnTo>
                  <a:cubicBezTo>
                    <a:pt x="11912" y="7809"/>
                    <a:pt x="11677" y="5233"/>
                    <a:pt x="10854" y="2856"/>
                  </a:cubicBezTo>
                  <a:cubicBezTo>
                    <a:pt x="10680" y="2353"/>
                    <a:pt x="10473" y="1846"/>
                    <a:pt x="10115" y="1455"/>
                  </a:cubicBezTo>
                  <a:cubicBezTo>
                    <a:pt x="9809" y="1118"/>
                    <a:pt x="9408" y="884"/>
                    <a:pt x="8996" y="693"/>
                  </a:cubicBezTo>
                  <a:cubicBezTo>
                    <a:pt x="8145" y="295"/>
                    <a:pt x="7220" y="60"/>
                    <a:pt x="6284" y="3"/>
                  </a:cubicBezTo>
                  <a:lnTo>
                    <a:pt x="6284" y="3"/>
                  </a:lnTo>
                  <a:lnTo>
                    <a:pt x="6618" y="19"/>
                  </a:lnTo>
                  <a:cubicBezTo>
                    <a:pt x="6500" y="7"/>
                    <a:pt x="6383" y="0"/>
                    <a:pt x="6266" y="0"/>
                  </a:cubicBezTo>
                  <a:close/>
                </a:path>
              </a:pathLst>
            </a:custGeom>
            <a:solidFill>
              <a:srgbClr val="C776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itchFamily="18" charset="0"/>
                <a:cs typeface="Times New Roman" pitchFamily="18" charset="0"/>
              </a:endParaRPr>
            </a:p>
          </p:txBody>
        </p:sp>
        <p:sp>
          <p:nvSpPr>
            <p:cNvPr id="20" name="Google Shape;310;p31"/>
            <p:cNvSpPr/>
            <p:nvPr/>
          </p:nvSpPr>
          <p:spPr>
            <a:xfrm>
              <a:off x="7373849" y="1407864"/>
              <a:ext cx="1018210" cy="800501"/>
            </a:xfrm>
            <a:custGeom>
              <a:avLst/>
              <a:gdLst/>
              <a:ahLst/>
              <a:cxnLst/>
              <a:rect l="l" t="t" r="r" b="b"/>
              <a:pathLst>
                <a:path w="13984" h="10994" extrusionOk="0">
                  <a:moveTo>
                    <a:pt x="307" y="5832"/>
                  </a:moveTo>
                  <a:cubicBezTo>
                    <a:pt x="171" y="6287"/>
                    <a:pt x="66" y="6817"/>
                    <a:pt x="0" y="7435"/>
                  </a:cubicBezTo>
                  <a:lnTo>
                    <a:pt x="307" y="5832"/>
                  </a:lnTo>
                  <a:close/>
                  <a:moveTo>
                    <a:pt x="5512" y="1"/>
                  </a:moveTo>
                  <a:cubicBezTo>
                    <a:pt x="4991" y="1"/>
                    <a:pt x="4460" y="8"/>
                    <a:pt x="3957" y="154"/>
                  </a:cubicBezTo>
                  <a:cubicBezTo>
                    <a:pt x="3593" y="259"/>
                    <a:pt x="3256" y="437"/>
                    <a:pt x="2923" y="620"/>
                  </a:cubicBezTo>
                  <a:cubicBezTo>
                    <a:pt x="2549" y="824"/>
                    <a:pt x="2181" y="1035"/>
                    <a:pt x="1821" y="1253"/>
                  </a:cubicBezTo>
                  <a:cubicBezTo>
                    <a:pt x="1640" y="1358"/>
                    <a:pt x="1460" y="1470"/>
                    <a:pt x="1321" y="1630"/>
                  </a:cubicBezTo>
                  <a:cubicBezTo>
                    <a:pt x="1188" y="1784"/>
                    <a:pt x="1103" y="1974"/>
                    <a:pt x="1024" y="2164"/>
                  </a:cubicBezTo>
                  <a:cubicBezTo>
                    <a:pt x="759" y="2808"/>
                    <a:pt x="561" y="3478"/>
                    <a:pt x="436" y="4162"/>
                  </a:cubicBezTo>
                  <a:cubicBezTo>
                    <a:pt x="402" y="4336"/>
                    <a:pt x="388" y="4553"/>
                    <a:pt x="531" y="4659"/>
                  </a:cubicBezTo>
                  <a:lnTo>
                    <a:pt x="307" y="5832"/>
                  </a:lnTo>
                  <a:lnTo>
                    <a:pt x="307" y="5832"/>
                  </a:lnTo>
                  <a:cubicBezTo>
                    <a:pt x="1106" y="3161"/>
                    <a:pt x="2971" y="3093"/>
                    <a:pt x="4073" y="2947"/>
                  </a:cubicBezTo>
                  <a:cubicBezTo>
                    <a:pt x="4311" y="2916"/>
                    <a:pt x="4551" y="2900"/>
                    <a:pt x="4791" y="2900"/>
                  </a:cubicBezTo>
                  <a:cubicBezTo>
                    <a:pt x="5855" y="2900"/>
                    <a:pt x="6920" y="3207"/>
                    <a:pt x="7805" y="3797"/>
                  </a:cubicBezTo>
                  <a:cubicBezTo>
                    <a:pt x="8081" y="3985"/>
                    <a:pt x="8336" y="4193"/>
                    <a:pt x="8584" y="4414"/>
                  </a:cubicBezTo>
                  <a:cubicBezTo>
                    <a:pt x="8857" y="4655"/>
                    <a:pt x="9122" y="4907"/>
                    <a:pt x="9350" y="5190"/>
                  </a:cubicBezTo>
                  <a:cubicBezTo>
                    <a:pt x="9976" y="5975"/>
                    <a:pt x="10289" y="6976"/>
                    <a:pt x="10398" y="7973"/>
                  </a:cubicBezTo>
                  <a:cubicBezTo>
                    <a:pt x="10510" y="8973"/>
                    <a:pt x="10432" y="9983"/>
                    <a:pt x="10357" y="10983"/>
                  </a:cubicBezTo>
                  <a:lnTo>
                    <a:pt x="10408" y="10994"/>
                  </a:lnTo>
                  <a:cubicBezTo>
                    <a:pt x="11172" y="10677"/>
                    <a:pt x="12000" y="10514"/>
                    <a:pt x="12828" y="10514"/>
                  </a:cubicBezTo>
                  <a:cubicBezTo>
                    <a:pt x="13173" y="10514"/>
                    <a:pt x="13518" y="10542"/>
                    <a:pt x="13858" y="10599"/>
                  </a:cubicBezTo>
                  <a:cubicBezTo>
                    <a:pt x="13984" y="10116"/>
                    <a:pt x="13875" y="9606"/>
                    <a:pt x="13759" y="9119"/>
                  </a:cubicBezTo>
                  <a:cubicBezTo>
                    <a:pt x="13569" y="8337"/>
                    <a:pt x="13354" y="7561"/>
                    <a:pt x="13113" y="6792"/>
                  </a:cubicBezTo>
                  <a:cubicBezTo>
                    <a:pt x="12664" y="5369"/>
                    <a:pt x="12112" y="3961"/>
                    <a:pt x="11238" y="2753"/>
                  </a:cubicBezTo>
                  <a:cubicBezTo>
                    <a:pt x="10364" y="1542"/>
                    <a:pt x="9132" y="545"/>
                    <a:pt x="7683" y="192"/>
                  </a:cubicBezTo>
                  <a:cubicBezTo>
                    <a:pt x="6975" y="18"/>
                    <a:pt x="6241" y="5"/>
                    <a:pt x="5512"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itchFamily="18" charset="0"/>
                <a:cs typeface="Times New Roman" pitchFamily="18" charset="0"/>
              </a:endParaRPr>
            </a:p>
          </p:txBody>
        </p:sp>
        <p:sp>
          <p:nvSpPr>
            <p:cNvPr id="21" name="Google Shape;311;p31"/>
            <p:cNvSpPr/>
            <p:nvPr/>
          </p:nvSpPr>
          <p:spPr>
            <a:xfrm>
              <a:off x="7661169" y="1807460"/>
              <a:ext cx="395226" cy="395445"/>
            </a:xfrm>
            <a:custGeom>
              <a:avLst/>
              <a:gdLst/>
              <a:ahLst/>
              <a:cxnLst/>
              <a:rect l="l" t="t" r="r" b="b"/>
              <a:pathLst>
                <a:path w="5428" h="5431" extrusionOk="0">
                  <a:moveTo>
                    <a:pt x="2713" y="246"/>
                  </a:moveTo>
                  <a:cubicBezTo>
                    <a:pt x="4074" y="246"/>
                    <a:pt x="5183" y="1355"/>
                    <a:pt x="5183" y="2716"/>
                  </a:cubicBezTo>
                  <a:cubicBezTo>
                    <a:pt x="5183" y="4077"/>
                    <a:pt x="4074" y="5182"/>
                    <a:pt x="2713" y="5182"/>
                  </a:cubicBezTo>
                  <a:cubicBezTo>
                    <a:pt x="1351" y="5182"/>
                    <a:pt x="246" y="4077"/>
                    <a:pt x="246" y="2716"/>
                  </a:cubicBezTo>
                  <a:cubicBezTo>
                    <a:pt x="246" y="1355"/>
                    <a:pt x="1351" y="246"/>
                    <a:pt x="2713" y="246"/>
                  </a:cubicBezTo>
                  <a:close/>
                  <a:moveTo>
                    <a:pt x="2713" y="1"/>
                  </a:moveTo>
                  <a:cubicBezTo>
                    <a:pt x="1216" y="1"/>
                    <a:pt x="1" y="1219"/>
                    <a:pt x="1" y="2716"/>
                  </a:cubicBezTo>
                  <a:cubicBezTo>
                    <a:pt x="1" y="4213"/>
                    <a:pt x="1216" y="5431"/>
                    <a:pt x="2713" y="5431"/>
                  </a:cubicBezTo>
                  <a:cubicBezTo>
                    <a:pt x="4209" y="5431"/>
                    <a:pt x="5428" y="4213"/>
                    <a:pt x="5428" y="2716"/>
                  </a:cubicBezTo>
                  <a:cubicBezTo>
                    <a:pt x="5428" y="1219"/>
                    <a:pt x="4209" y="1"/>
                    <a:pt x="2713" y="1"/>
                  </a:cubicBezTo>
                  <a:close/>
                </a:path>
              </a:pathLst>
            </a:custGeom>
            <a:solidFill>
              <a:srgbClr val="FAFB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itchFamily="18" charset="0"/>
                <a:cs typeface="Times New Roman" pitchFamily="18" charset="0"/>
              </a:endParaRPr>
            </a:p>
          </p:txBody>
        </p:sp>
        <p:sp>
          <p:nvSpPr>
            <p:cNvPr id="22" name="Google Shape;312;p31"/>
            <p:cNvSpPr/>
            <p:nvPr/>
          </p:nvSpPr>
          <p:spPr>
            <a:xfrm>
              <a:off x="7279411" y="1837750"/>
              <a:ext cx="333336" cy="369159"/>
            </a:xfrm>
            <a:custGeom>
              <a:avLst/>
              <a:gdLst/>
              <a:ahLst/>
              <a:cxnLst/>
              <a:rect l="l" t="t" r="r" b="b"/>
              <a:pathLst>
                <a:path w="4578" h="5070" extrusionOk="0">
                  <a:moveTo>
                    <a:pt x="2291" y="217"/>
                  </a:moveTo>
                  <a:cubicBezTo>
                    <a:pt x="3430" y="217"/>
                    <a:pt x="4360" y="1259"/>
                    <a:pt x="4360" y="2535"/>
                  </a:cubicBezTo>
                  <a:cubicBezTo>
                    <a:pt x="4360" y="3810"/>
                    <a:pt x="3430" y="4848"/>
                    <a:pt x="2291" y="4848"/>
                  </a:cubicBezTo>
                  <a:cubicBezTo>
                    <a:pt x="1148" y="4848"/>
                    <a:pt x="222" y="3810"/>
                    <a:pt x="222" y="2535"/>
                  </a:cubicBezTo>
                  <a:cubicBezTo>
                    <a:pt x="222" y="1259"/>
                    <a:pt x="1148" y="217"/>
                    <a:pt x="2291" y="217"/>
                  </a:cubicBezTo>
                  <a:close/>
                  <a:moveTo>
                    <a:pt x="2291" y="0"/>
                  </a:moveTo>
                  <a:cubicBezTo>
                    <a:pt x="1029" y="0"/>
                    <a:pt x="1" y="1136"/>
                    <a:pt x="1" y="2535"/>
                  </a:cubicBezTo>
                  <a:cubicBezTo>
                    <a:pt x="1" y="3933"/>
                    <a:pt x="1029" y="5069"/>
                    <a:pt x="2291" y="5069"/>
                  </a:cubicBezTo>
                  <a:cubicBezTo>
                    <a:pt x="3553" y="5069"/>
                    <a:pt x="4578" y="3933"/>
                    <a:pt x="4578" y="2535"/>
                  </a:cubicBezTo>
                  <a:cubicBezTo>
                    <a:pt x="4578" y="1136"/>
                    <a:pt x="3553" y="0"/>
                    <a:pt x="2291" y="0"/>
                  </a:cubicBezTo>
                  <a:close/>
                </a:path>
              </a:pathLst>
            </a:custGeom>
            <a:solidFill>
              <a:srgbClr val="FAFB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itchFamily="18" charset="0"/>
                <a:cs typeface="Times New Roman" pitchFamily="18" charset="0"/>
              </a:endParaRPr>
            </a:p>
          </p:txBody>
        </p:sp>
        <p:sp>
          <p:nvSpPr>
            <p:cNvPr id="23" name="Google Shape;313;p31"/>
            <p:cNvSpPr/>
            <p:nvPr/>
          </p:nvSpPr>
          <p:spPr>
            <a:xfrm>
              <a:off x="7840070" y="1989347"/>
              <a:ext cx="70410" cy="68953"/>
            </a:xfrm>
            <a:custGeom>
              <a:avLst/>
              <a:gdLst/>
              <a:ahLst/>
              <a:cxnLst/>
              <a:rect l="l" t="t" r="r" b="b"/>
              <a:pathLst>
                <a:path w="967" h="947" extrusionOk="0">
                  <a:moveTo>
                    <a:pt x="481" y="0"/>
                  </a:moveTo>
                  <a:cubicBezTo>
                    <a:pt x="228" y="0"/>
                    <a:pt x="21" y="200"/>
                    <a:pt x="11" y="456"/>
                  </a:cubicBezTo>
                  <a:cubicBezTo>
                    <a:pt x="1" y="718"/>
                    <a:pt x="205" y="935"/>
                    <a:pt x="466" y="946"/>
                  </a:cubicBezTo>
                  <a:cubicBezTo>
                    <a:pt x="472" y="946"/>
                    <a:pt x="478" y="946"/>
                    <a:pt x="484" y="946"/>
                  </a:cubicBezTo>
                  <a:cubicBezTo>
                    <a:pt x="738" y="946"/>
                    <a:pt x="947" y="746"/>
                    <a:pt x="956" y="490"/>
                  </a:cubicBezTo>
                  <a:cubicBezTo>
                    <a:pt x="967" y="228"/>
                    <a:pt x="763" y="10"/>
                    <a:pt x="501" y="0"/>
                  </a:cubicBezTo>
                  <a:cubicBezTo>
                    <a:pt x="494" y="0"/>
                    <a:pt x="488" y="0"/>
                    <a:pt x="481" y="0"/>
                  </a:cubicBezTo>
                  <a:close/>
                </a:path>
              </a:pathLst>
            </a:cu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itchFamily="18" charset="0"/>
                <a:cs typeface="Times New Roman" pitchFamily="18" charset="0"/>
              </a:endParaRPr>
            </a:p>
          </p:txBody>
        </p:sp>
        <p:sp>
          <p:nvSpPr>
            <p:cNvPr id="24" name="Google Shape;314;p31"/>
            <p:cNvSpPr/>
            <p:nvPr/>
          </p:nvSpPr>
          <p:spPr>
            <a:xfrm>
              <a:off x="7469671" y="2001652"/>
              <a:ext cx="70264" cy="69026"/>
            </a:xfrm>
            <a:custGeom>
              <a:avLst/>
              <a:gdLst/>
              <a:ahLst/>
              <a:cxnLst/>
              <a:rect l="l" t="t" r="r" b="b"/>
              <a:pathLst>
                <a:path w="965" h="948" extrusionOk="0">
                  <a:moveTo>
                    <a:pt x="479" y="1"/>
                  </a:moveTo>
                  <a:cubicBezTo>
                    <a:pt x="228" y="1"/>
                    <a:pt x="18" y="201"/>
                    <a:pt x="8" y="457"/>
                  </a:cubicBezTo>
                  <a:cubicBezTo>
                    <a:pt x="1" y="719"/>
                    <a:pt x="205" y="937"/>
                    <a:pt x="464" y="947"/>
                  </a:cubicBezTo>
                  <a:cubicBezTo>
                    <a:pt x="470" y="947"/>
                    <a:pt x="477" y="947"/>
                    <a:pt x="483" y="947"/>
                  </a:cubicBezTo>
                  <a:cubicBezTo>
                    <a:pt x="737" y="947"/>
                    <a:pt x="947" y="747"/>
                    <a:pt x="954" y="491"/>
                  </a:cubicBezTo>
                  <a:cubicBezTo>
                    <a:pt x="964" y="229"/>
                    <a:pt x="760" y="11"/>
                    <a:pt x="498" y="1"/>
                  </a:cubicBezTo>
                  <a:cubicBezTo>
                    <a:pt x="492" y="1"/>
                    <a:pt x="485" y="1"/>
                    <a:pt x="479" y="1"/>
                  </a:cubicBezTo>
                  <a:close/>
                </a:path>
              </a:pathLst>
            </a:cu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itchFamily="18" charset="0"/>
                <a:cs typeface="Times New Roman" pitchFamily="18" charset="0"/>
              </a:endParaRPr>
            </a:p>
          </p:txBody>
        </p:sp>
        <p:sp>
          <p:nvSpPr>
            <p:cNvPr id="25" name="Google Shape;315;p31"/>
            <p:cNvSpPr/>
            <p:nvPr/>
          </p:nvSpPr>
          <p:spPr>
            <a:xfrm>
              <a:off x="7561852" y="1828066"/>
              <a:ext cx="96185" cy="365446"/>
            </a:xfrm>
            <a:custGeom>
              <a:avLst/>
              <a:gdLst/>
              <a:ahLst/>
              <a:cxnLst/>
              <a:rect l="l" t="t" r="r" b="b"/>
              <a:pathLst>
                <a:path w="1321" h="5019" extrusionOk="0">
                  <a:moveTo>
                    <a:pt x="1321" y="0"/>
                  </a:moveTo>
                  <a:cubicBezTo>
                    <a:pt x="531" y="1415"/>
                    <a:pt x="76" y="3015"/>
                    <a:pt x="0" y="4634"/>
                  </a:cubicBezTo>
                  <a:lnTo>
                    <a:pt x="8" y="4661"/>
                  </a:lnTo>
                  <a:cubicBezTo>
                    <a:pt x="38" y="4743"/>
                    <a:pt x="127" y="4780"/>
                    <a:pt x="205" y="4815"/>
                  </a:cubicBezTo>
                  <a:cubicBezTo>
                    <a:pt x="375" y="4882"/>
                    <a:pt x="545" y="4951"/>
                    <a:pt x="712" y="5019"/>
                  </a:cubicBezTo>
                  <a:lnTo>
                    <a:pt x="1321" y="0"/>
                  </a:lnTo>
                  <a:close/>
                </a:path>
              </a:pathLst>
            </a:custGeom>
            <a:solidFill>
              <a:schemeClr val="bg1"/>
            </a:solidFill>
            <a:ln>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itchFamily="18" charset="0"/>
                <a:cs typeface="Times New Roman" pitchFamily="18" charset="0"/>
              </a:endParaRPr>
            </a:p>
          </p:txBody>
        </p:sp>
        <p:sp>
          <p:nvSpPr>
            <p:cNvPr id="26" name="Google Shape;316;p31"/>
            <p:cNvSpPr/>
            <p:nvPr/>
          </p:nvSpPr>
          <p:spPr>
            <a:xfrm>
              <a:off x="7544013" y="1817436"/>
              <a:ext cx="127131" cy="383139"/>
            </a:xfrm>
            <a:custGeom>
              <a:avLst/>
              <a:gdLst/>
              <a:ahLst/>
              <a:cxnLst/>
              <a:rect l="l" t="t" r="r" b="b"/>
              <a:pathLst>
                <a:path w="1746" h="5262" extrusionOk="0">
                  <a:moveTo>
                    <a:pt x="1560" y="1"/>
                  </a:moveTo>
                  <a:cubicBezTo>
                    <a:pt x="1517" y="1"/>
                    <a:pt x="1473" y="22"/>
                    <a:pt x="1440" y="71"/>
                  </a:cubicBezTo>
                  <a:cubicBezTo>
                    <a:pt x="790" y="1088"/>
                    <a:pt x="419" y="2351"/>
                    <a:pt x="232" y="3535"/>
                  </a:cubicBezTo>
                  <a:cubicBezTo>
                    <a:pt x="178" y="3882"/>
                    <a:pt x="0" y="4518"/>
                    <a:pt x="137" y="4838"/>
                  </a:cubicBezTo>
                  <a:cubicBezTo>
                    <a:pt x="250" y="5103"/>
                    <a:pt x="708" y="5174"/>
                    <a:pt x="933" y="5256"/>
                  </a:cubicBezTo>
                  <a:cubicBezTo>
                    <a:pt x="943" y="5260"/>
                    <a:pt x="953" y="5261"/>
                    <a:pt x="962" y="5261"/>
                  </a:cubicBezTo>
                  <a:cubicBezTo>
                    <a:pt x="1048" y="5261"/>
                    <a:pt x="1097" y="5119"/>
                    <a:pt x="1008" y="5080"/>
                  </a:cubicBezTo>
                  <a:cubicBezTo>
                    <a:pt x="746" y="4967"/>
                    <a:pt x="566" y="4947"/>
                    <a:pt x="446" y="4702"/>
                  </a:cubicBezTo>
                  <a:cubicBezTo>
                    <a:pt x="327" y="4447"/>
                    <a:pt x="436" y="4117"/>
                    <a:pt x="477" y="3852"/>
                  </a:cubicBezTo>
                  <a:cubicBezTo>
                    <a:pt x="542" y="3450"/>
                    <a:pt x="617" y="3055"/>
                    <a:pt x="722" y="2664"/>
                  </a:cubicBezTo>
                  <a:cubicBezTo>
                    <a:pt x="950" y="1803"/>
                    <a:pt x="1327" y="1027"/>
                    <a:pt x="1692" y="221"/>
                  </a:cubicBezTo>
                  <a:cubicBezTo>
                    <a:pt x="1746" y="103"/>
                    <a:pt x="1655" y="1"/>
                    <a:pt x="1560" y="1"/>
                  </a:cubicBezTo>
                  <a:close/>
                </a:path>
              </a:pathLst>
            </a:custGeom>
            <a:solidFill>
              <a:schemeClr val="accent4"/>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itchFamily="18" charset="0"/>
                <a:cs typeface="Times New Roman" pitchFamily="18" charset="0"/>
              </a:endParaRPr>
            </a:p>
          </p:txBody>
        </p:sp>
        <p:sp>
          <p:nvSpPr>
            <p:cNvPr id="27" name="Google Shape;317;p31"/>
            <p:cNvSpPr/>
            <p:nvPr/>
          </p:nvSpPr>
          <p:spPr>
            <a:xfrm>
              <a:off x="7600515" y="2227518"/>
              <a:ext cx="121961" cy="74269"/>
            </a:xfrm>
            <a:custGeom>
              <a:avLst/>
              <a:gdLst/>
              <a:ahLst/>
              <a:cxnLst/>
              <a:rect l="l" t="t" r="r" b="b"/>
              <a:pathLst>
                <a:path w="1675" h="1020" extrusionOk="0">
                  <a:moveTo>
                    <a:pt x="1294" y="1"/>
                  </a:moveTo>
                  <a:cubicBezTo>
                    <a:pt x="1131" y="1"/>
                    <a:pt x="938" y="29"/>
                    <a:pt x="760" y="29"/>
                  </a:cubicBezTo>
                  <a:cubicBezTo>
                    <a:pt x="587" y="29"/>
                    <a:pt x="428" y="4"/>
                    <a:pt x="301" y="4"/>
                  </a:cubicBezTo>
                  <a:cubicBezTo>
                    <a:pt x="118" y="4"/>
                    <a:pt x="0" y="55"/>
                    <a:pt x="0" y="302"/>
                  </a:cubicBezTo>
                  <a:cubicBezTo>
                    <a:pt x="0" y="723"/>
                    <a:pt x="341" y="1020"/>
                    <a:pt x="760" y="1020"/>
                  </a:cubicBezTo>
                  <a:cubicBezTo>
                    <a:pt x="1178" y="1020"/>
                    <a:pt x="1674" y="713"/>
                    <a:pt x="1674" y="291"/>
                  </a:cubicBezTo>
                  <a:cubicBezTo>
                    <a:pt x="1674" y="52"/>
                    <a:pt x="1511" y="1"/>
                    <a:pt x="1294" y="1"/>
                  </a:cubicBezTo>
                  <a:close/>
                </a:path>
              </a:pathLst>
            </a:custGeom>
            <a:solidFill>
              <a:srgbClr val="FAFB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itchFamily="18" charset="0"/>
                <a:cs typeface="Times New Roman" pitchFamily="18" charset="0"/>
              </a:endParaRPr>
            </a:p>
          </p:txBody>
        </p:sp>
        <p:sp>
          <p:nvSpPr>
            <p:cNvPr id="28" name="Google Shape;318;p31"/>
            <p:cNvSpPr/>
            <p:nvPr/>
          </p:nvSpPr>
          <p:spPr>
            <a:xfrm>
              <a:off x="8183965" y="2312199"/>
              <a:ext cx="84026" cy="83006"/>
            </a:xfrm>
            <a:custGeom>
              <a:avLst/>
              <a:gdLst/>
              <a:ahLst/>
              <a:cxnLst/>
              <a:rect l="l" t="t" r="r" b="b"/>
              <a:pathLst>
                <a:path w="1154" h="1140" extrusionOk="0">
                  <a:moveTo>
                    <a:pt x="1072" y="1"/>
                  </a:moveTo>
                  <a:cubicBezTo>
                    <a:pt x="1065" y="1"/>
                    <a:pt x="1056" y="2"/>
                    <a:pt x="1048" y="6"/>
                  </a:cubicBezTo>
                  <a:cubicBezTo>
                    <a:pt x="796" y="108"/>
                    <a:pt x="581" y="237"/>
                    <a:pt x="391" y="435"/>
                  </a:cubicBezTo>
                  <a:cubicBezTo>
                    <a:pt x="231" y="598"/>
                    <a:pt x="0" y="829"/>
                    <a:pt x="7" y="1071"/>
                  </a:cubicBezTo>
                  <a:cubicBezTo>
                    <a:pt x="9" y="1107"/>
                    <a:pt x="41" y="1140"/>
                    <a:pt x="76" y="1140"/>
                  </a:cubicBezTo>
                  <a:cubicBezTo>
                    <a:pt x="87" y="1140"/>
                    <a:pt x="98" y="1136"/>
                    <a:pt x="109" y="1129"/>
                  </a:cubicBezTo>
                  <a:cubicBezTo>
                    <a:pt x="289" y="1010"/>
                    <a:pt x="381" y="775"/>
                    <a:pt x="527" y="615"/>
                  </a:cubicBezTo>
                  <a:cubicBezTo>
                    <a:pt x="694" y="435"/>
                    <a:pt x="895" y="265"/>
                    <a:pt x="1102" y="125"/>
                  </a:cubicBezTo>
                  <a:cubicBezTo>
                    <a:pt x="1154" y="92"/>
                    <a:pt x="1130" y="1"/>
                    <a:pt x="107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itchFamily="18" charset="0"/>
                <a:cs typeface="Times New Roman" pitchFamily="18" charset="0"/>
              </a:endParaRPr>
            </a:p>
          </p:txBody>
        </p:sp>
        <p:sp>
          <p:nvSpPr>
            <p:cNvPr id="29" name="Google Shape;319;p31"/>
            <p:cNvSpPr/>
            <p:nvPr/>
          </p:nvSpPr>
          <p:spPr>
            <a:xfrm>
              <a:off x="7796673" y="4290305"/>
              <a:ext cx="1347323" cy="675627"/>
            </a:xfrm>
            <a:custGeom>
              <a:avLst/>
              <a:gdLst/>
              <a:ahLst/>
              <a:cxnLst/>
              <a:rect l="l" t="t" r="r" b="b"/>
              <a:pathLst>
                <a:path w="18504" h="9279" extrusionOk="0">
                  <a:moveTo>
                    <a:pt x="18455" y="0"/>
                  </a:moveTo>
                  <a:lnTo>
                    <a:pt x="9225" y="2055"/>
                  </a:lnTo>
                  <a:cubicBezTo>
                    <a:pt x="9220" y="2054"/>
                    <a:pt x="9215" y="2054"/>
                    <a:pt x="9211" y="2054"/>
                  </a:cubicBezTo>
                  <a:cubicBezTo>
                    <a:pt x="9169" y="2054"/>
                    <a:pt x="9130" y="2068"/>
                    <a:pt x="9096" y="2092"/>
                  </a:cubicBezTo>
                  <a:lnTo>
                    <a:pt x="216" y="4770"/>
                  </a:lnTo>
                  <a:cubicBezTo>
                    <a:pt x="52" y="4882"/>
                    <a:pt x="1" y="8700"/>
                    <a:pt x="202" y="8706"/>
                  </a:cubicBezTo>
                  <a:lnTo>
                    <a:pt x="13893" y="9278"/>
                  </a:lnTo>
                  <a:cubicBezTo>
                    <a:pt x="13897" y="9278"/>
                    <a:pt x="13900" y="9278"/>
                    <a:pt x="13904" y="9278"/>
                  </a:cubicBezTo>
                  <a:cubicBezTo>
                    <a:pt x="13955" y="9278"/>
                    <a:pt x="14004" y="9258"/>
                    <a:pt x="14042" y="9223"/>
                  </a:cubicBezTo>
                  <a:lnTo>
                    <a:pt x="18503" y="5083"/>
                  </a:lnTo>
                  <a:lnTo>
                    <a:pt x="18455" y="0"/>
                  </a:lnTo>
                  <a:close/>
                </a:path>
              </a:pathLst>
            </a:custGeom>
            <a:solidFill>
              <a:srgbClr val="F5F5F5"/>
            </a:solidFill>
            <a:ln>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itchFamily="18" charset="0"/>
                <a:cs typeface="Times New Roman" pitchFamily="18" charset="0"/>
              </a:endParaRPr>
            </a:p>
          </p:txBody>
        </p:sp>
        <p:sp>
          <p:nvSpPr>
            <p:cNvPr id="30" name="Google Shape;320;p31"/>
            <p:cNvSpPr/>
            <p:nvPr/>
          </p:nvSpPr>
          <p:spPr>
            <a:xfrm>
              <a:off x="7800460" y="4180722"/>
              <a:ext cx="1343536" cy="526070"/>
            </a:xfrm>
            <a:custGeom>
              <a:avLst/>
              <a:gdLst/>
              <a:ahLst/>
              <a:cxnLst/>
              <a:rect l="l" t="t" r="r" b="b"/>
              <a:pathLst>
                <a:path w="18452" h="7225" extrusionOk="0">
                  <a:moveTo>
                    <a:pt x="9284" y="0"/>
                  </a:moveTo>
                  <a:cubicBezTo>
                    <a:pt x="9242" y="0"/>
                    <a:pt x="9203" y="14"/>
                    <a:pt x="9169" y="39"/>
                  </a:cubicBezTo>
                  <a:lnTo>
                    <a:pt x="164" y="6275"/>
                  </a:lnTo>
                  <a:cubicBezTo>
                    <a:pt x="0" y="6387"/>
                    <a:pt x="75" y="6645"/>
                    <a:pt x="275" y="6653"/>
                  </a:cubicBezTo>
                  <a:lnTo>
                    <a:pt x="13967" y="7224"/>
                  </a:lnTo>
                  <a:cubicBezTo>
                    <a:pt x="14021" y="7224"/>
                    <a:pt x="14075" y="7207"/>
                    <a:pt x="14116" y="7166"/>
                  </a:cubicBezTo>
                  <a:lnTo>
                    <a:pt x="18451" y="3145"/>
                  </a:lnTo>
                  <a:lnTo>
                    <a:pt x="18451" y="494"/>
                  </a:lnTo>
                  <a:lnTo>
                    <a:pt x="9298" y="1"/>
                  </a:lnTo>
                  <a:cubicBezTo>
                    <a:pt x="9294" y="1"/>
                    <a:pt x="9289" y="0"/>
                    <a:pt x="9284" y="0"/>
                  </a:cubicBezTo>
                  <a:close/>
                </a:path>
              </a:pathLst>
            </a:custGeom>
            <a:solidFill>
              <a:srgbClr val="FFFFFF"/>
            </a:solidFill>
            <a:ln>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itchFamily="18" charset="0"/>
                <a:cs typeface="Times New Roman" pitchFamily="18" charset="0"/>
              </a:endParaRPr>
            </a:p>
          </p:txBody>
        </p:sp>
        <p:sp>
          <p:nvSpPr>
            <p:cNvPr id="31" name="Google Shape;321;p31"/>
            <p:cNvSpPr/>
            <p:nvPr/>
          </p:nvSpPr>
          <p:spPr>
            <a:xfrm>
              <a:off x="8817365" y="4409645"/>
              <a:ext cx="326637" cy="552283"/>
            </a:xfrm>
            <a:custGeom>
              <a:avLst/>
              <a:gdLst/>
              <a:ahLst/>
              <a:cxnLst/>
              <a:rect l="l" t="t" r="r" b="b"/>
              <a:pathLst>
                <a:path w="4486" h="7585" extrusionOk="0">
                  <a:moveTo>
                    <a:pt x="4485" y="1"/>
                  </a:moveTo>
                  <a:lnTo>
                    <a:pt x="1" y="4080"/>
                  </a:lnTo>
                  <a:lnTo>
                    <a:pt x="24" y="7584"/>
                  </a:lnTo>
                  <a:lnTo>
                    <a:pt x="4485" y="3444"/>
                  </a:lnTo>
                  <a:lnTo>
                    <a:pt x="4485" y="1"/>
                  </a:lnTo>
                  <a:close/>
                </a:path>
              </a:pathLst>
            </a:custGeom>
            <a:solidFill>
              <a:srgbClr val="F0F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itchFamily="18" charset="0"/>
                <a:cs typeface="Times New Roman" pitchFamily="18" charset="0"/>
              </a:endParaRPr>
            </a:p>
          </p:txBody>
        </p:sp>
        <p:sp>
          <p:nvSpPr>
            <p:cNvPr id="32" name="Google Shape;322;p31"/>
            <p:cNvSpPr/>
            <p:nvPr/>
          </p:nvSpPr>
          <p:spPr>
            <a:xfrm>
              <a:off x="7855215" y="4733444"/>
              <a:ext cx="870328" cy="41722"/>
            </a:xfrm>
            <a:custGeom>
              <a:avLst/>
              <a:gdLst/>
              <a:ahLst/>
              <a:cxnLst/>
              <a:rect l="l" t="t" r="r" b="b"/>
              <a:pathLst>
                <a:path w="11953" h="573" extrusionOk="0">
                  <a:moveTo>
                    <a:pt x="75" y="1"/>
                  </a:moveTo>
                  <a:cubicBezTo>
                    <a:pt x="38" y="4"/>
                    <a:pt x="4" y="31"/>
                    <a:pt x="4" y="68"/>
                  </a:cubicBezTo>
                  <a:cubicBezTo>
                    <a:pt x="0" y="106"/>
                    <a:pt x="31" y="140"/>
                    <a:pt x="71" y="140"/>
                  </a:cubicBezTo>
                  <a:lnTo>
                    <a:pt x="11881" y="572"/>
                  </a:lnTo>
                  <a:cubicBezTo>
                    <a:pt x="11919" y="572"/>
                    <a:pt x="11952" y="541"/>
                    <a:pt x="11952" y="504"/>
                  </a:cubicBezTo>
                  <a:cubicBezTo>
                    <a:pt x="11952" y="463"/>
                    <a:pt x="11925" y="433"/>
                    <a:pt x="11884" y="429"/>
                  </a:cubicBezTo>
                  <a:lnTo>
                    <a:pt x="75" y="1"/>
                  </a:lnTo>
                  <a:close/>
                </a:path>
              </a:pathLst>
            </a:custGeom>
            <a:solidFill>
              <a:srgbClr val="E1E1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itchFamily="18" charset="0"/>
                <a:cs typeface="Times New Roman" pitchFamily="18" charset="0"/>
              </a:endParaRPr>
            </a:p>
          </p:txBody>
        </p:sp>
        <p:sp>
          <p:nvSpPr>
            <p:cNvPr id="33" name="Google Shape;323;p31"/>
            <p:cNvSpPr/>
            <p:nvPr/>
          </p:nvSpPr>
          <p:spPr>
            <a:xfrm>
              <a:off x="7838614" y="4833489"/>
              <a:ext cx="470223" cy="31309"/>
            </a:xfrm>
            <a:custGeom>
              <a:avLst/>
              <a:gdLst/>
              <a:ahLst/>
              <a:cxnLst/>
              <a:rect l="l" t="t" r="r" b="b"/>
              <a:pathLst>
                <a:path w="6458" h="430" extrusionOk="0">
                  <a:moveTo>
                    <a:pt x="65" y="0"/>
                  </a:moveTo>
                  <a:cubicBezTo>
                    <a:pt x="29" y="0"/>
                    <a:pt x="3" y="31"/>
                    <a:pt x="0" y="65"/>
                  </a:cubicBezTo>
                  <a:cubicBezTo>
                    <a:pt x="0" y="106"/>
                    <a:pt x="27" y="137"/>
                    <a:pt x="68" y="141"/>
                  </a:cubicBezTo>
                  <a:lnTo>
                    <a:pt x="6383" y="430"/>
                  </a:lnTo>
                  <a:lnTo>
                    <a:pt x="6386" y="430"/>
                  </a:lnTo>
                  <a:cubicBezTo>
                    <a:pt x="6423" y="430"/>
                    <a:pt x="6454" y="399"/>
                    <a:pt x="6458" y="362"/>
                  </a:cubicBezTo>
                  <a:cubicBezTo>
                    <a:pt x="6458" y="324"/>
                    <a:pt x="6427" y="290"/>
                    <a:pt x="6390" y="290"/>
                  </a:cubicBezTo>
                  <a:lnTo>
                    <a:pt x="75" y="1"/>
                  </a:lnTo>
                  <a:cubicBezTo>
                    <a:pt x="71" y="0"/>
                    <a:pt x="68" y="0"/>
                    <a:pt x="65" y="0"/>
                  </a:cubicBezTo>
                  <a:close/>
                </a:path>
              </a:pathLst>
            </a:custGeom>
            <a:solidFill>
              <a:srgbClr val="E1E1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itchFamily="18" charset="0"/>
                <a:cs typeface="Times New Roman" pitchFamily="18" charset="0"/>
              </a:endParaRPr>
            </a:p>
          </p:txBody>
        </p:sp>
        <p:sp>
          <p:nvSpPr>
            <p:cNvPr id="34" name="Google Shape;324;p31"/>
            <p:cNvSpPr/>
            <p:nvPr/>
          </p:nvSpPr>
          <p:spPr>
            <a:xfrm>
              <a:off x="8422209" y="4867929"/>
              <a:ext cx="277124" cy="18713"/>
            </a:xfrm>
            <a:custGeom>
              <a:avLst/>
              <a:gdLst/>
              <a:ahLst/>
              <a:cxnLst/>
              <a:rect l="l" t="t" r="r" b="b"/>
              <a:pathLst>
                <a:path w="3806" h="257" extrusionOk="0">
                  <a:moveTo>
                    <a:pt x="73" y="1"/>
                  </a:moveTo>
                  <a:cubicBezTo>
                    <a:pt x="38" y="4"/>
                    <a:pt x="1" y="32"/>
                    <a:pt x="1" y="69"/>
                  </a:cubicBezTo>
                  <a:cubicBezTo>
                    <a:pt x="1" y="110"/>
                    <a:pt x="32" y="140"/>
                    <a:pt x="69" y="140"/>
                  </a:cubicBezTo>
                  <a:lnTo>
                    <a:pt x="3730" y="256"/>
                  </a:lnTo>
                  <a:lnTo>
                    <a:pt x="3733" y="256"/>
                  </a:lnTo>
                  <a:cubicBezTo>
                    <a:pt x="3771" y="256"/>
                    <a:pt x="3801" y="225"/>
                    <a:pt x="3805" y="188"/>
                  </a:cubicBezTo>
                  <a:cubicBezTo>
                    <a:pt x="3805" y="147"/>
                    <a:pt x="3774" y="117"/>
                    <a:pt x="3736" y="113"/>
                  </a:cubicBezTo>
                  <a:lnTo>
                    <a:pt x="73" y="1"/>
                  </a:lnTo>
                  <a:close/>
                </a:path>
              </a:pathLst>
            </a:custGeom>
            <a:solidFill>
              <a:srgbClr val="E1E1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itchFamily="18" charset="0"/>
                <a:cs typeface="Times New Roman" pitchFamily="18" charset="0"/>
              </a:endParaRPr>
            </a:p>
          </p:txBody>
        </p:sp>
        <p:grpSp>
          <p:nvGrpSpPr>
            <p:cNvPr id="35" name="Google Shape;325;p31"/>
            <p:cNvGrpSpPr/>
            <p:nvPr/>
          </p:nvGrpSpPr>
          <p:grpSpPr>
            <a:xfrm>
              <a:off x="-26" y="2942175"/>
              <a:ext cx="1575668" cy="2015021"/>
              <a:chOff x="-25" y="2942175"/>
              <a:chExt cx="1575668" cy="2015021"/>
            </a:xfrm>
          </p:grpSpPr>
          <p:sp>
            <p:nvSpPr>
              <p:cNvPr id="36" name="Google Shape;326;p31"/>
              <p:cNvSpPr/>
              <p:nvPr/>
            </p:nvSpPr>
            <p:spPr>
              <a:xfrm>
                <a:off x="-26" y="2942175"/>
                <a:ext cx="457117" cy="561530"/>
              </a:xfrm>
              <a:custGeom>
                <a:avLst/>
                <a:gdLst/>
                <a:ahLst/>
                <a:cxnLst/>
                <a:rect l="l" t="t" r="r" b="b"/>
                <a:pathLst>
                  <a:path w="6278" h="7712" extrusionOk="0">
                    <a:moveTo>
                      <a:pt x="2056" y="0"/>
                    </a:moveTo>
                    <a:cubicBezTo>
                      <a:pt x="2005" y="0"/>
                      <a:pt x="1952" y="23"/>
                      <a:pt x="1910" y="77"/>
                    </a:cubicBezTo>
                    <a:cubicBezTo>
                      <a:pt x="1379" y="765"/>
                      <a:pt x="1052" y="1493"/>
                      <a:pt x="1287" y="2337"/>
                    </a:cubicBezTo>
                    <a:cubicBezTo>
                      <a:pt x="1143" y="2319"/>
                      <a:pt x="1017" y="2196"/>
                      <a:pt x="773" y="2196"/>
                    </a:cubicBezTo>
                    <a:cubicBezTo>
                      <a:pt x="596" y="2196"/>
                      <a:pt x="355" y="2262"/>
                      <a:pt x="1" y="2483"/>
                    </a:cubicBezTo>
                    <a:lnTo>
                      <a:pt x="1" y="6971"/>
                    </a:lnTo>
                    <a:cubicBezTo>
                      <a:pt x="579" y="7372"/>
                      <a:pt x="1321" y="7651"/>
                      <a:pt x="2195" y="7709"/>
                    </a:cubicBezTo>
                    <a:cubicBezTo>
                      <a:pt x="2226" y="7711"/>
                      <a:pt x="2255" y="7712"/>
                      <a:pt x="2284" y="7712"/>
                    </a:cubicBezTo>
                    <a:cubicBezTo>
                      <a:pt x="2962" y="7712"/>
                      <a:pt x="3266" y="7218"/>
                      <a:pt x="3450" y="7218"/>
                    </a:cubicBezTo>
                    <a:cubicBezTo>
                      <a:pt x="3460" y="7218"/>
                      <a:pt x="3469" y="7219"/>
                      <a:pt x="3478" y="7222"/>
                    </a:cubicBezTo>
                    <a:cubicBezTo>
                      <a:pt x="3713" y="7303"/>
                      <a:pt x="3932" y="7339"/>
                      <a:pt x="4137" y="7339"/>
                    </a:cubicBezTo>
                    <a:cubicBezTo>
                      <a:pt x="5421" y="7339"/>
                      <a:pt x="6109" y="5894"/>
                      <a:pt x="6179" y="4772"/>
                    </a:cubicBezTo>
                    <a:cubicBezTo>
                      <a:pt x="6277" y="3250"/>
                      <a:pt x="5302" y="1406"/>
                      <a:pt x="3629" y="1406"/>
                    </a:cubicBezTo>
                    <a:cubicBezTo>
                      <a:pt x="3092" y="1406"/>
                      <a:pt x="2483" y="1596"/>
                      <a:pt x="1814" y="2048"/>
                    </a:cubicBezTo>
                    <a:cubicBezTo>
                      <a:pt x="1674" y="1442"/>
                      <a:pt x="1899" y="833"/>
                      <a:pt x="2216" y="285"/>
                    </a:cubicBezTo>
                    <a:cubicBezTo>
                      <a:pt x="2298" y="138"/>
                      <a:pt x="2182" y="0"/>
                      <a:pt x="2056" y="0"/>
                    </a:cubicBezTo>
                    <a:close/>
                  </a:path>
                </a:pathLst>
              </a:custGeom>
              <a:solidFill>
                <a:srgbClr val="ABE1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itchFamily="18" charset="0"/>
                  <a:cs typeface="Times New Roman" pitchFamily="18" charset="0"/>
                </a:endParaRPr>
              </a:p>
            </p:txBody>
          </p:sp>
          <p:sp>
            <p:nvSpPr>
              <p:cNvPr id="37" name="Google Shape;327;p31"/>
              <p:cNvSpPr/>
              <p:nvPr/>
            </p:nvSpPr>
            <p:spPr>
              <a:xfrm>
                <a:off x="306226" y="3131998"/>
                <a:ext cx="90215" cy="139363"/>
              </a:xfrm>
              <a:custGeom>
                <a:avLst/>
                <a:gdLst/>
                <a:ahLst/>
                <a:cxnLst/>
                <a:rect l="l" t="t" r="r" b="b"/>
                <a:pathLst>
                  <a:path w="1239" h="1914" extrusionOk="0">
                    <a:moveTo>
                      <a:pt x="335" y="0"/>
                    </a:moveTo>
                    <a:cubicBezTo>
                      <a:pt x="148" y="0"/>
                      <a:pt x="1" y="222"/>
                      <a:pt x="48" y="400"/>
                    </a:cubicBezTo>
                    <a:cubicBezTo>
                      <a:pt x="126" y="703"/>
                      <a:pt x="153" y="958"/>
                      <a:pt x="157" y="1271"/>
                    </a:cubicBezTo>
                    <a:cubicBezTo>
                      <a:pt x="162" y="1563"/>
                      <a:pt x="335" y="1914"/>
                      <a:pt x="623" y="1914"/>
                    </a:cubicBezTo>
                    <a:cubicBezTo>
                      <a:pt x="694" y="1914"/>
                      <a:pt x="773" y="1892"/>
                      <a:pt x="857" y="1843"/>
                    </a:cubicBezTo>
                    <a:cubicBezTo>
                      <a:pt x="1204" y="1639"/>
                      <a:pt x="1238" y="1138"/>
                      <a:pt x="1126" y="798"/>
                    </a:cubicBezTo>
                    <a:cubicBezTo>
                      <a:pt x="1003" y="427"/>
                      <a:pt x="786" y="162"/>
                      <a:pt x="428" y="19"/>
                    </a:cubicBezTo>
                    <a:cubicBezTo>
                      <a:pt x="397" y="6"/>
                      <a:pt x="365" y="0"/>
                      <a:pt x="335" y="0"/>
                    </a:cubicBezTo>
                    <a:close/>
                  </a:path>
                </a:pathLst>
              </a:custGeom>
              <a:solidFill>
                <a:srgbClr val="FAFB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itchFamily="18" charset="0"/>
                  <a:cs typeface="Times New Roman" pitchFamily="18" charset="0"/>
                </a:endParaRPr>
              </a:p>
            </p:txBody>
          </p:sp>
          <p:sp>
            <p:nvSpPr>
              <p:cNvPr id="38" name="Google Shape;328;p31"/>
              <p:cNvSpPr/>
              <p:nvPr/>
            </p:nvSpPr>
            <p:spPr>
              <a:xfrm>
                <a:off x="282124" y="3292114"/>
                <a:ext cx="91016" cy="70701"/>
              </a:xfrm>
              <a:custGeom>
                <a:avLst/>
                <a:gdLst/>
                <a:ahLst/>
                <a:cxnLst/>
                <a:rect l="l" t="t" r="r" b="b"/>
                <a:pathLst>
                  <a:path w="1250" h="971" extrusionOk="0">
                    <a:moveTo>
                      <a:pt x="624" y="1"/>
                    </a:moveTo>
                    <a:cubicBezTo>
                      <a:pt x="1" y="1"/>
                      <a:pt x="1" y="971"/>
                      <a:pt x="624" y="971"/>
                    </a:cubicBezTo>
                    <a:cubicBezTo>
                      <a:pt x="1249" y="971"/>
                      <a:pt x="1249" y="1"/>
                      <a:pt x="624" y="1"/>
                    </a:cubicBezTo>
                    <a:close/>
                  </a:path>
                </a:pathLst>
              </a:custGeom>
              <a:solidFill>
                <a:srgbClr val="FAFB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itchFamily="18" charset="0"/>
                  <a:cs typeface="Times New Roman" pitchFamily="18" charset="0"/>
                </a:endParaRPr>
              </a:p>
            </p:txBody>
          </p:sp>
          <p:sp>
            <p:nvSpPr>
              <p:cNvPr id="39" name="Google Shape;329;p31"/>
              <p:cNvSpPr/>
              <p:nvPr/>
            </p:nvSpPr>
            <p:spPr>
              <a:xfrm>
                <a:off x="55968" y="3265027"/>
                <a:ext cx="155892" cy="157639"/>
              </a:xfrm>
              <a:custGeom>
                <a:avLst/>
                <a:gdLst/>
                <a:ahLst/>
                <a:cxnLst/>
                <a:rect l="l" t="t" r="r" b="b"/>
                <a:pathLst>
                  <a:path w="2141" h="2165" extrusionOk="0">
                    <a:moveTo>
                      <a:pt x="108" y="0"/>
                    </a:moveTo>
                    <a:cubicBezTo>
                      <a:pt x="91" y="0"/>
                      <a:pt x="72" y="11"/>
                      <a:pt x="68" y="32"/>
                    </a:cubicBezTo>
                    <a:cubicBezTo>
                      <a:pt x="1" y="601"/>
                      <a:pt x="266" y="1087"/>
                      <a:pt x="671" y="1465"/>
                    </a:cubicBezTo>
                    <a:cubicBezTo>
                      <a:pt x="1000" y="1778"/>
                      <a:pt x="1502" y="2165"/>
                      <a:pt x="1981" y="2165"/>
                    </a:cubicBezTo>
                    <a:cubicBezTo>
                      <a:pt x="2013" y="2165"/>
                      <a:pt x="2045" y="2163"/>
                      <a:pt x="2076" y="2159"/>
                    </a:cubicBezTo>
                    <a:cubicBezTo>
                      <a:pt x="2124" y="2152"/>
                      <a:pt x="2141" y="2084"/>
                      <a:pt x="2086" y="2067"/>
                    </a:cubicBezTo>
                    <a:cubicBezTo>
                      <a:pt x="1195" y="1778"/>
                      <a:pt x="59" y="1125"/>
                      <a:pt x="137" y="32"/>
                    </a:cubicBezTo>
                    <a:cubicBezTo>
                      <a:pt x="139" y="11"/>
                      <a:pt x="124" y="0"/>
                      <a:pt x="108" y="0"/>
                    </a:cubicBezTo>
                    <a:close/>
                  </a:path>
                </a:pathLst>
              </a:custGeom>
              <a:solidFill>
                <a:srgbClr val="1A2E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itchFamily="18" charset="0"/>
                  <a:cs typeface="Times New Roman" pitchFamily="18" charset="0"/>
                </a:endParaRPr>
              </a:p>
            </p:txBody>
          </p:sp>
          <p:sp>
            <p:nvSpPr>
              <p:cNvPr id="40" name="Google Shape;330;p31"/>
              <p:cNvSpPr/>
              <p:nvPr/>
            </p:nvSpPr>
            <p:spPr>
              <a:xfrm>
                <a:off x="240330" y="3416842"/>
                <a:ext cx="31455" cy="10558"/>
              </a:xfrm>
              <a:custGeom>
                <a:avLst/>
                <a:gdLst/>
                <a:ahLst/>
                <a:cxnLst/>
                <a:rect l="l" t="t" r="r" b="b"/>
                <a:pathLst>
                  <a:path w="432" h="145" extrusionOk="0">
                    <a:moveTo>
                      <a:pt x="318" y="0"/>
                    </a:moveTo>
                    <a:cubicBezTo>
                      <a:pt x="293" y="0"/>
                      <a:pt x="267" y="4"/>
                      <a:pt x="242" y="6"/>
                    </a:cubicBezTo>
                    <a:cubicBezTo>
                      <a:pt x="187" y="9"/>
                      <a:pt x="129" y="9"/>
                      <a:pt x="75" y="13"/>
                    </a:cubicBezTo>
                    <a:cubicBezTo>
                      <a:pt x="0" y="16"/>
                      <a:pt x="0" y="128"/>
                      <a:pt x="75" y="132"/>
                    </a:cubicBezTo>
                    <a:cubicBezTo>
                      <a:pt x="129" y="136"/>
                      <a:pt x="187" y="136"/>
                      <a:pt x="242" y="139"/>
                    </a:cubicBezTo>
                    <a:cubicBezTo>
                      <a:pt x="269" y="141"/>
                      <a:pt x="296" y="145"/>
                      <a:pt x="322" y="145"/>
                    </a:cubicBezTo>
                    <a:cubicBezTo>
                      <a:pt x="348" y="145"/>
                      <a:pt x="372" y="141"/>
                      <a:pt x="394" y="125"/>
                    </a:cubicBezTo>
                    <a:cubicBezTo>
                      <a:pt x="432" y="98"/>
                      <a:pt x="432" y="47"/>
                      <a:pt x="394" y="23"/>
                    </a:cubicBezTo>
                    <a:cubicBezTo>
                      <a:pt x="371" y="5"/>
                      <a:pt x="345" y="0"/>
                      <a:pt x="318" y="0"/>
                    </a:cubicBezTo>
                    <a:close/>
                  </a:path>
                </a:pathLst>
              </a:custGeom>
              <a:solidFill>
                <a:srgbClr val="1A2E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itchFamily="18" charset="0"/>
                  <a:cs typeface="Times New Roman" pitchFamily="18" charset="0"/>
                </a:endParaRPr>
              </a:p>
            </p:txBody>
          </p:sp>
          <p:sp>
            <p:nvSpPr>
              <p:cNvPr id="41" name="Google Shape;331;p31"/>
              <p:cNvSpPr/>
              <p:nvPr/>
            </p:nvSpPr>
            <p:spPr>
              <a:xfrm>
                <a:off x="-26" y="3463442"/>
                <a:ext cx="900836" cy="306249"/>
              </a:xfrm>
              <a:custGeom>
                <a:avLst/>
                <a:gdLst/>
                <a:ahLst/>
                <a:cxnLst/>
                <a:rect l="l" t="t" r="r" b="b"/>
                <a:pathLst>
                  <a:path w="12372" h="4206" extrusionOk="0">
                    <a:moveTo>
                      <a:pt x="11398" y="1"/>
                    </a:moveTo>
                    <a:cubicBezTo>
                      <a:pt x="11210" y="1"/>
                      <a:pt x="10989" y="128"/>
                      <a:pt x="10796" y="128"/>
                    </a:cubicBezTo>
                    <a:lnTo>
                      <a:pt x="1" y="128"/>
                    </a:lnTo>
                    <a:lnTo>
                      <a:pt x="1" y="4102"/>
                    </a:lnTo>
                    <a:lnTo>
                      <a:pt x="10796" y="4102"/>
                    </a:lnTo>
                    <a:cubicBezTo>
                      <a:pt x="11017" y="4102"/>
                      <a:pt x="11229" y="4205"/>
                      <a:pt x="11424" y="4205"/>
                    </a:cubicBezTo>
                    <a:cubicBezTo>
                      <a:pt x="11491" y="4205"/>
                      <a:pt x="11556" y="4193"/>
                      <a:pt x="11619" y="4160"/>
                    </a:cubicBezTo>
                    <a:cubicBezTo>
                      <a:pt x="12150" y="3874"/>
                      <a:pt x="12371" y="3064"/>
                      <a:pt x="12371" y="2425"/>
                    </a:cubicBezTo>
                    <a:lnTo>
                      <a:pt x="12371" y="1826"/>
                    </a:lnTo>
                    <a:cubicBezTo>
                      <a:pt x="12371" y="1129"/>
                      <a:pt x="12130" y="278"/>
                      <a:pt x="11517" y="22"/>
                    </a:cubicBezTo>
                    <a:cubicBezTo>
                      <a:pt x="11479" y="7"/>
                      <a:pt x="11439" y="1"/>
                      <a:pt x="11398" y="1"/>
                    </a:cubicBezTo>
                    <a:close/>
                  </a:path>
                </a:pathLst>
              </a:custGeom>
              <a:solidFill>
                <a:srgbClr val="F3D0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itchFamily="18" charset="0"/>
                  <a:cs typeface="Times New Roman" pitchFamily="18" charset="0"/>
                </a:endParaRPr>
              </a:p>
            </p:txBody>
          </p:sp>
          <p:sp>
            <p:nvSpPr>
              <p:cNvPr id="42" name="Google Shape;332;p31"/>
              <p:cNvSpPr/>
              <p:nvPr/>
            </p:nvSpPr>
            <p:spPr>
              <a:xfrm>
                <a:off x="-26" y="3518853"/>
                <a:ext cx="804214" cy="195720"/>
              </a:xfrm>
              <a:custGeom>
                <a:avLst/>
                <a:gdLst/>
                <a:ahLst/>
                <a:cxnLst/>
                <a:rect l="l" t="t" r="r" b="b"/>
                <a:pathLst>
                  <a:path w="11045" h="2688" extrusionOk="0">
                    <a:moveTo>
                      <a:pt x="1" y="0"/>
                    </a:moveTo>
                    <a:lnTo>
                      <a:pt x="1" y="2688"/>
                    </a:lnTo>
                    <a:lnTo>
                      <a:pt x="11044" y="2688"/>
                    </a:lnTo>
                    <a:lnTo>
                      <a:pt x="11044" y="0"/>
                    </a:lnTo>
                    <a:close/>
                  </a:path>
                </a:pathLst>
              </a:custGeom>
              <a:solidFill>
                <a:srgbClr val="FBE8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itchFamily="18" charset="0"/>
                  <a:cs typeface="Times New Roman" pitchFamily="18" charset="0"/>
                </a:endParaRPr>
              </a:p>
            </p:txBody>
          </p:sp>
          <p:sp>
            <p:nvSpPr>
              <p:cNvPr id="43" name="Google Shape;333;p31"/>
              <p:cNvSpPr/>
              <p:nvPr/>
            </p:nvSpPr>
            <p:spPr>
              <a:xfrm>
                <a:off x="781111" y="3510844"/>
                <a:ext cx="75361" cy="213413"/>
              </a:xfrm>
              <a:custGeom>
                <a:avLst/>
                <a:gdLst/>
                <a:ahLst/>
                <a:cxnLst/>
                <a:rect l="l" t="t" r="r" b="b"/>
                <a:pathLst>
                  <a:path w="1035" h="2931" extrusionOk="0">
                    <a:moveTo>
                      <a:pt x="494" y="1"/>
                    </a:moveTo>
                    <a:cubicBezTo>
                      <a:pt x="340" y="1"/>
                      <a:pt x="65" y="8"/>
                      <a:pt x="0" y="110"/>
                    </a:cubicBezTo>
                    <a:cubicBezTo>
                      <a:pt x="1" y="110"/>
                      <a:pt x="2" y="110"/>
                      <a:pt x="3" y="110"/>
                    </a:cubicBezTo>
                    <a:cubicBezTo>
                      <a:pt x="392" y="110"/>
                      <a:pt x="455" y="2785"/>
                      <a:pt x="0" y="2798"/>
                    </a:cubicBezTo>
                    <a:cubicBezTo>
                      <a:pt x="38" y="2896"/>
                      <a:pt x="340" y="2931"/>
                      <a:pt x="494" y="2931"/>
                    </a:cubicBezTo>
                    <a:lnTo>
                      <a:pt x="575" y="2931"/>
                    </a:lnTo>
                    <a:cubicBezTo>
                      <a:pt x="728" y="2931"/>
                      <a:pt x="803" y="2856"/>
                      <a:pt x="888" y="2686"/>
                    </a:cubicBezTo>
                    <a:cubicBezTo>
                      <a:pt x="997" y="2461"/>
                      <a:pt x="1034" y="501"/>
                      <a:pt x="891" y="287"/>
                    </a:cubicBezTo>
                    <a:cubicBezTo>
                      <a:pt x="814" y="59"/>
                      <a:pt x="728" y="1"/>
                      <a:pt x="57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itchFamily="18" charset="0"/>
                  <a:cs typeface="Times New Roman" pitchFamily="18" charset="0"/>
                </a:endParaRPr>
              </a:p>
            </p:txBody>
          </p:sp>
          <p:sp>
            <p:nvSpPr>
              <p:cNvPr id="44" name="Google Shape;334;p31"/>
              <p:cNvSpPr/>
              <p:nvPr/>
            </p:nvSpPr>
            <p:spPr>
              <a:xfrm>
                <a:off x="-26" y="3560939"/>
                <a:ext cx="729654" cy="6480"/>
              </a:xfrm>
              <a:custGeom>
                <a:avLst/>
                <a:gdLst/>
                <a:ahLst/>
                <a:cxnLst/>
                <a:rect l="l" t="t" r="r" b="b"/>
                <a:pathLst>
                  <a:path w="10021" h="89" extrusionOk="0">
                    <a:moveTo>
                      <a:pt x="1" y="0"/>
                    </a:moveTo>
                    <a:lnTo>
                      <a:pt x="1" y="89"/>
                    </a:lnTo>
                    <a:lnTo>
                      <a:pt x="10020" y="89"/>
                    </a:lnTo>
                    <a:lnTo>
                      <a:pt x="10020" y="0"/>
                    </a:lnTo>
                    <a:close/>
                  </a:path>
                </a:pathLst>
              </a:custGeom>
              <a:solidFill>
                <a:srgbClr val="DDE0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itchFamily="18" charset="0"/>
                  <a:cs typeface="Times New Roman" pitchFamily="18" charset="0"/>
                </a:endParaRPr>
              </a:p>
            </p:txBody>
          </p:sp>
          <p:sp>
            <p:nvSpPr>
              <p:cNvPr id="45" name="Google Shape;335;p31"/>
              <p:cNvSpPr/>
              <p:nvPr/>
            </p:nvSpPr>
            <p:spPr>
              <a:xfrm>
                <a:off x="-26" y="3639213"/>
                <a:ext cx="729654" cy="6772"/>
              </a:xfrm>
              <a:custGeom>
                <a:avLst/>
                <a:gdLst/>
                <a:ahLst/>
                <a:cxnLst/>
                <a:rect l="l" t="t" r="r" b="b"/>
                <a:pathLst>
                  <a:path w="10021" h="93" extrusionOk="0">
                    <a:moveTo>
                      <a:pt x="1" y="1"/>
                    </a:moveTo>
                    <a:lnTo>
                      <a:pt x="1" y="92"/>
                    </a:lnTo>
                    <a:lnTo>
                      <a:pt x="10020" y="92"/>
                    </a:lnTo>
                    <a:lnTo>
                      <a:pt x="10020" y="1"/>
                    </a:lnTo>
                    <a:close/>
                  </a:path>
                </a:pathLst>
              </a:custGeom>
              <a:solidFill>
                <a:srgbClr val="DDE0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itchFamily="18" charset="0"/>
                  <a:cs typeface="Times New Roman" pitchFamily="18" charset="0"/>
                </a:endParaRPr>
              </a:p>
            </p:txBody>
          </p:sp>
          <p:sp>
            <p:nvSpPr>
              <p:cNvPr id="46" name="Google Shape;336;p31"/>
              <p:cNvSpPr/>
              <p:nvPr/>
            </p:nvSpPr>
            <p:spPr>
              <a:xfrm>
                <a:off x="254383" y="3604481"/>
                <a:ext cx="126985" cy="6844"/>
              </a:xfrm>
              <a:custGeom>
                <a:avLst/>
                <a:gdLst/>
                <a:ahLst/>
                <a:cxnLst/>
                <a:rect l="l" t="t" r="r" b="b"/>
                <a:pathLst>
                  <a:path w="1744" h="94" extrusionOk="0">
                    <a:moveTo>
                      <a:pt x="1" y="1"/>
                    </a:moveTo>
                    <a:lnTo>
                      <a:pt x="1" y="93"/>
                    </a:lnTo>
                    <a:lnTo>
                      <a:pt x="1743" y="93"/>
                    </a:lnTo>
                    <a:lnTo>
                      <a:pt x="1743" y="1"/>
                    </a:lnTo>
                    <a:close/>
                  </a:path>
                </a:pathLst>
              </a:custGeom>
              <a:solidFill>
                <a:srgbClr val="DDE0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itchFamily="18" charset="0"/>
                  <a:cs typeface="Times New Roman" pitchFamily="18" charset="0"/>
                </a:endParaRPr>
              </a:p>
            </p:txBody>
          </p:sp>
          <p:sp>
            <p:nvSpPr>
              <p:cNvPr id="47" name="Google Shape;337;p31"/>
              <p:cNvSpPr/>
              <p:nvPr/>
            </p:nvSpPr>
            <p:spPr>
              <a:xfrm>
                <a:off x="-26" y="3674163"/>
                <a:ext cx="522794" cy="6772"/>
              </a:xfrm>
              <a:custGeom>
                <a:avLst/>
                <a:gdLst/>
                <a:ahLst/>
                <a:cxnLst/>
                <a:rect l="l" t="t" r="r" b="b"/>
                <a:pathLst>
                  <a:path w="7180" h="93" extrusionOk="0">
                    <a:moveTo>
                      <a:pt x="1" y="0"/>
                    </a:moveTo>
                    <a:lnTo>
                      <a:pt x="1" y="92"/>
                    </a:lnTo>
                    <a:lnTo>
                      <a:pt x="7180" y="92"/>
                    </a:lnTo>
                    <a:lnTo>
                      <a:pt x="7180" y="0"/>
                    </a:lnTo>
                    <a:close/>
                  </a:path>
                </a:pathLst>
              </a:custGeom>
              <a:solidFill>
                <a:srgbClr val="DDE0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itchFamily="18" charset="0"/>
                  <a:cs typeface="Times New Roman" pitchFamily="18" charset="0"/>
                </a:endParaRPr>
              </a:p>
            </p:txBody>
          </p:sp>
          <p:sp>
            <p:nvSpPr>
              <p:cNvPr id="48" name="Google Shape;338;p31"/>
              <p:cNvSpPr/>
              <p:nvPr/>
            </p:nvSpPr>
            <p:spPr>
              <a:xfrm>
                <a:off x="-26" y="3745301"/>
                <a:ext cx="841348" cy="290231"/>
              </a:xfrm>
              <a:custGeom>
                <a:avLst/>
                <a:gdLst/>
                <a:ahLst/>
                <a:cxnLst/>
                <a:rect l="l" t="t" r="r" b="b"/>
                <a:pathLst>
                  <a:path w="11555" h="3986" extrusionOk="0">
                    <a:moveTo>
                      <a:pt x="10649" y="0"/>
                    </a:moveTo>
                    <a:cubicBezTo>
                      <a:pt x="10473" y="0"/>
                      <a:pt x="10264" y="122"/>
                      <a:pt x="10085" y="122"/>
                    </a:cubicBezTo>
                    <a:lnTo>
                      <a:pt x="1" y="122"/>
                    </a:lnTo>
                    <a:lnTo>
                      <a:pt x="1" y="3888"/>
                    </a:lnTo>
                    <a:lnTo>
                      <a:pt x="10085" y="3888"/>
                    </a:lnTo>
                    <a:cubicBezTo>
                      <a:pt x="10290" y="3888"/>
                      <a:pt x="10489" y="3986"/>
                      <a:pt x="10672" y="3986"/>
                    </a:cubicBezTo>
                    <a:cubicBezTo>
                      <a:pt x="10735" y="3986"/>
                      <a:pt x="10796" y="3974"/>
                      <a:pt x="10854" y="3943"/>
                    </a:cubicBezTo>
                    <a:cubicBezTo>
                      <a:pt x="11351" y="3674"/>
                      <a:pt x="11555" y="2905"/>
                      <a:pt x="11555" y="2300"/>
                    </a:cubicBezTo>
                    <a:lnTo>
                      <a:pt x="11555" y="1732"/>
                    </a:lnTo>
                    <a:cubicBezTo>
                      <a:pt x="11555" y="1068"/>
                      <a:pt x="11330" y="265"/>
                      <a:pt x="10759" y="20"/>
                    </a:cubicBezTo>
                    <a:cubicBezTo>
                      <a:pt x="10724" y="6"/>
                      <a:pt x="10687" y="0"/>
                      <a:pt x="10649" y="0"/>
                    </a:cubicBezTo>
                    <a:close/>
                  </a:path>
                </a:pathLst>
              </a:custGeom>
              <a:solidFill>
                <a:srgbClr val="FD92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itchFamily="18" charset="0"/>
                  <a:cs typeface="Times New Roman" pitchFamily="18" charset="0"/>
                </a:endParaRPr>
              </a:p>
            </p:txBody>
          </p:sp>
          <p:sp>
            <p:nvSpPr>
              <p:cNvPr id="49" name="Google Shape;339;p31"/>
              <p:cNvSpPr/>
              <p:nvPr/>
            </p:nvSpPr>
            <p:spPr>
              <a:xfrm>
                <a:off x="-26" y="3797726"/>
                <a:ext cx="751207" cy="185672"/>
              </a:xfrm>
              <a:custGeom>
                <a:avLst/>
                <a:gdLst/>
                <a:ahLst/>
                <a:cxnLst/>
                <a:rect l="l" t="t" r="r" b="b"/>
                <a:pathLst>
                  <a:path w="10317" h="2550" extrusionOk="0">
                    <a:moveTo>
                      <a:pt x="1" y="1"/>
                    </a:moveTo>
                    <a:lnTo>
                      <a:pt x="1" y="2549"/>
                    </a:lnTo>
                    <a:lnTo>
                      <a:pt x="10317" y="2549"/>
                    </a:lnTo>
                    <a:lnTo>
                      <a:pt x="10317" y="1"/>
                    </a:lnTo>
                    <a:close/>
                  </a:path>
                </a:pathLst>
              </a:custGeom>
              <a:solidFill>
                <a:srgbClr val="FBE8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itchFamily="18" charset="0"/>
                  <a:cs typeface="Times New Roman" pitchFamily="18" charset="0"/>
                </a:endParaRPr>
              </a:p>
            </p:txBody>
          </p:sp>
          <p:sp>
            <p:nvSpPr>
              <p:cNvPr id="50" name="Google Shape;340;p31"/>
              <p:cNvSpPr/>
              <p:nvPr/>
            </p:nvSpPr>
            <p:spPr>
              <a:xfrm>
                <a:off x="729560" y="3790299"/>
                <a:ext cx="70410" cy="202200"/>
              </a:xfrm>
              <a:custGeom>
                <a:avLst/>
                <a:gdLst/>
                <a:ahLst/>
                <a:cxnLst/>
                <a:rect l="l" t="t" r="r" b="b"/>
                <a:pathLst>
                  <a:path w="967" h="2777" extrusionOk="0">
                    <a:moveTo>
                      <a:pt x="463" y="1"/>
                    </a:moveTo>
                    <a:cubicBezTo>
                      <a:pt x="321" y="1"/>
                      <a:pt x="62" y="8"/>
                      <a:pt x="0" y="103"/>
                    </a:cubicBezTo>
                    <a:cubicBezTo>
                      <a:pt x="1" y="103"/>
                      <a:pt x="2" y="103"/>
                      <a:pt x="3" y="103"/>
                    </a:cubicBezTo>
                    <a:cubicBezTo>
                      <a:pt x="368" y="103"/>
                      <a:pt x="425" y="2637"/>
                      <a:pt x="0" y="2651"/>
                    </a:cubicBezTo>
                    <a:cubicBezTo>
                      <a:pt x="38" y="2743"/>
                      <a:pt x="321" y="2777"/>
                      <a:pt x="463" y="2777"/>
                    </a:cubicBezTo>
                    <a:lnTo>
                      <a:pt x="538" y="2777"/>
                    </a:lnTo>
                    <a:cubicBezTo>
                      <a:pt x="681" y="2777"/>
                      <a:pt x="752" y="2706"/>
                      <a:pt x="831" y="2543"/>
                    </a:cubicBezTo>
                    <a:cubicBezTo>
                      <a:pt x="933" y="2331"/>
                      <a:pt x="966" y="473"/>
                      <a:pt x="834" y="273"/>
                    </a:cubicBezTo>
                    <a:cubicBezTo>
                      <a:pt x="759" y="55"/>
                      <a:pt x="681" y="1"/>
                      <a:pt x="53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itchFamily="18" charset="0"/>
                  <a:cs typeface="Times New Roman" pitchFamily="18" charset="0"/>
                </a:endParaRPr>
              </a:p>
            </p:txBody>
          </p:sp>
          <p:sp>
            <p:nvSpPr>
              <p:cNvPr id="51" name="Google Shape;341;p31"/>
              <p:cNvSpPr/>
              <p:nvPr/>
            </p:nvSpPr>
            <p:spPr>
              <a:xfrm>
                <a:off x="-26" y="3837628"/>
                <a:ext cx="681598" cy="6262"/>
              </a:xfrm>
              <a:custGeom>
                <a:avLst/>
                <a:gdLst/>
                <a:ahLst/>
                <a:cxnLst/>
                <a:rect l="l" t="t" r="r" b="b"/>
                <a:pathLst>
                  <a:path w="9361" h="86" extrusionOk="0">
                    <a:moveTo>
                      <a:pt x="1" y="1"/>
                    </a:moveTo>
                    <a:lnTo>
                      <a:pt x="1" y="86"/>
                    </a:lnTo>
                    <a:lnTo>
                      <a:pt x="9361" y="86"/>
                    </a:lnTo>
                    <a:lnTo>
                      <a:pt x="9361" y="1"/>
                    </a:lnTo>
                    <a:close/>
                  </a:path>
                </a:pathLst>
              </a:custGeom>
              <a:solidFill>
                <a:srgbClr val="DDE0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itchFamily="18" charset="0"/>
                  <a:cs typeface="Times New Roman" pitchFamily="18" charset="0"/>
                </a:endParaRPr>
              </a:p>
            </p:txBody>
          </p:sp>
          <p:sp>
            <p:nvSpPr>
              <p:cNvPr id="52" name="Google Shape;342;p31"/>
              <p:cNvSpPr/>
              <p:nvPr/>
            </p:nvSpPr>
            <p:spPr>
              <a:xfrm>
                <a:off x="-26" y="3911969"/>
                <a:ext cx="681598" cy="6262"/>
              </a:xfrm>
              <a:custGeom>
                <a:avLst/>
                <a:gdLst/>
                <a:ahLst/>
                <a:cxnLst/>
                <a:rect l="l" t="t" r="r" b="b"/>
                <a:pathLst>
                  <a:path w="9361" h="86" extrusionOk="0">
                    <a:moveTo>
                      <a:pt x="1" y="0"/>
                    </a:moveTo>
                    <a:lnTo>
                      <a:pt x="1" y="85"/>
                    </a:lnTo>
                    <a:lnTo>
                      <a:pt x="9361" y="85"/>
                    </a:lnTo>
                    <a:lnTo>
                      <a:pt x="9361" y="0"/>
                    </a:lnTo>
                    <a:close/>
                  </a:path>
                </a:pathLst>
              </a:custGeom>
              <a:solidFill>
                <a:srgbClr val="DDE0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itchFamily="18" charset="0"/>
                  <a:cs typeface="Times New Roman" pitchFamily="18" charset="0"/>
                </a:endParaRPr>
              </a:p>
            </p:txBody>
          </p:sp>
          <p:sp>
            <p:nvSpPr>
              <p:cNvPr id="53" name="Google Shape;343;p31"/>
              <p:cNvSpPr/>
              <p:nvPr/>
            </p:nvSpPr>
            <p:spPr>
              <a:xfrm>
                <a:off x="237563" y="3879276"/>
                <a:ext cx="118539" cy="6262"/>
              </a:xfrm>
              <a:custGeom>
                <a:avLst/>
                <a:gdLst/>
                <a:ahLst/>
                <a:cxnLst/>
                <a:rect l="l" t="t" r="r" b="b"/>
                <a:pathLst>
                  <a:path w="1628" h="86" extrusionOk="0">
                    <a:moveTo>
                      <a:pt x="0" y="0"/>
                    </a:moveTo>
                    <a:lnTo>
                      <a:pt x="0" y="85"/>
                    </a:lnTo>
                    <a:lnTo>
                      <a:pt x="1627" y="85"/>
                    </a:lnTo>
                    <a:lnTo>
                      <a:pt x="1627" y="0"/>
                    </a:lnTo>
                    <a:close/>
                  </a:path>
                </a:pathLst>
              </a:custGeom>
              <a:solidFill>
                <a:srgbClr val="DDE0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itchFamily="18" charset="0"/>
                  <a:cs typeface="Times New Roman" pitchFamily="18" charset="0"/>
                </a:endParaRPr>
              </a:p>
            </p:txBody>
          </p:sp>
          <p:sp>
            <p:nvSpPr>
              <p:cNvPr id="54" name="Google Shape;344;p31"/>
              <p:cNvSpPr/>
              <p:nvPr/>
            </p:nvSpPr>
            <p:spPr>
              <a:xfrm>
                <a:off x="-26" y="3945099"/>
                <a:ext cx="488353" cy="6335"/>
              </a:xfrm>
              <a:custGeom>
                <a:avLst/>
                <a:gdLst/>
                <a:ahLst/>
                <a:cxnLst/>
                <a:rect l="l" t="t" r="r" b="b"/>
                <a:pathLst>
                  <a:path w="6707" h="87" extrusionOk="0">
                    <a:moveTo>
                      <a:pt x="1" y="1"/>
                    </a:moveTo>
                    <a:lnTo>
                      <a:pt x="1" y="87"/>
                    </a:lnTo>
                    <a:lnTo>
                      <a:pt x="6707" y="87"/>
                    </a:lnTo>
                    <a:lnTo>
                      <a:pt x="6707" y="1"/>
                    </a:lnTo>
                    <a:close/>
                  </a:path>
                </a:pathLst>
              </a:custGeom>
              <a:solidFill>
                <a:srgbClr val="DDE0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itchFamily="18" charset="0"/>
                  <a:cs typeface="Times New Roman" pitchFamily="18" charset="0"/>
                </a:endParaRPr>
              </a:p>
            </p:txBody>
          </p:sp>
          <p:sp>
            <p:nvSpPr>
              <p:cNvPr id="55" name="Google Shape;345;p31"/>
              <p:cNvSpPr/>
              <p:nvPr/>
            </p:nvSpPr>
            <p:spPr>
              <a:xfrm>
                <a:off x="-26" y="4011577"/>
                <a:ext cx="1039034" cy="358456"/>
              </a:xfrm>
              <a:custGeom>
                <a:avLst/>
                <a:gdLst/>
                <a:ahLst/>
                <a:cxnLst/>
                <a:rect l="l" t="t" r="r" b="b"/>
                <a:pathLst>
                  <a:path w="14270" h="4923" extrusionOk="0">
                    <a:moveTo>
                      <a:pt x="13145" y="1"/>
                    </a:moveTo>
                    <a:cubicBezTo>
                      <a:pt x="12929" y="1"/>
                      <a:pt x="12672" y="154"/>
                      <a:pt x="12450" y="154"/>
                    </a:cubicBezTo>
                    <a:lnTo>
                      <a:pt x="1" y="154"/>
                    </a:lnTo>
                    <a:lnTo>
                      <a:pt x="1" y="4801"/>
                    </a:lnTo>
                    <a:lnTo>
                      <a:pt x="12450" y="4801"/>
                    </a:lnTo>
                    <a:cubicBezTo>
                      <a:pt x="12703" y="4801"/>
                      <a:pt x="12950" y="4923"/>
                      <a:pt x="13175" y="4923"/>
                    </a:cubicBezTo>
                    <a:cubicBezTo>
                      <a:pt x="13253" y="4923"/>
                      <a:pt x="13328" y="4908"/>
                      <a:pt x="13399" y="4869"/>
                    </a:cubicBezTo>
                    <a:cubicBezTo>
                      <a:pt x="14015" y="4535"/>
                      <a:pt x="14270" y="3586"/>
                      <a:pt x="14270" y="2838"/>
                    </a:cubicBezTo>
                    <a:lnTo>
                      <a:pt x="14270" y="2140"/>
                    </a:lnTo>
                    <a:cubicBezTo>
                      <a:pt x="14270" y="1320"/>
                      <a:pt x="13991" y="327"/>
                      <a:pt x="13283" y="27"/>
                    </a:cubicBezTo>
                    <a:cubicBezTo>
                      <a:pt x="13240" y="8"/>
                      <a:pt x="13194" y="1"/>
                      <a:pt x="1314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itchFamily="18" charset="0"/>
                  <a:cs typeface="Times New Roman" pitchFamily="18" charset="0"/>
                </a:endParaRPr>
              </a:p>
            </p:txBody>
          </p:sp>
          <p:sp>
            <p:nvSpPr>
              <p:cNvPr id="56" name="Google Shape;346;p31"/>
              <p:cNvSpPr/>
              <p:nvPr/>
            </p:nvSpPr>
            <p:spPr>
              <a:xfrm>
                <a:off x="-26" y="4076454"/>
                <a:ext cx="927558" cy="228995"/>
              </a:xfrm>
              <a:custGeom>
                <a:avLst/>
                <a:gdLst/>
                <a:ahLst/>
                <a:cxnLst/>
                <a:rect l="l" t="t" r="r" b="b"/>
                <a:pathLst>
                  <a:path w="12739" h="3145" extrusionOk="0">
                    <a:moveTo>
                      <a:pt x="1" y="1"/>
                    </a:moveTo>
                    <a:lnTo>
                      <a:pt x="1" y="3144"/>
                    </a:lnTo>
                    <a:lnTo>
                      <a:pt x="12739" y="3144"/>
                    </a:lnTo>
                    <a:lnTo>
                      <a:pt x="12739" y="1"/>
                    </a:lnTo>
                    <a:close/>
                  </a:path>
                </a:pathLst>
              </a:custGeom>
              <a:solidFill>
                <a:srgbClr val="FBE8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itchFamily="18" charset="0"/>
                  <a:cs typeface="Times New Roman" pitchFamily="18" charset="0"/>
                </a:endParaRPr>
              </a:p>
            </p:txBody>
          </p:sp>
          <p:sp>
            <p:nvSpPr>
              <p:cNvPr id="57" name="Google Shape;347;p31"/>
              <p:cNvSpPr/>
              <p:nvPr/>
            </p:nvSpPr>
            <p:spPr>
              <a:xfrm>
                <a:off x="900743" y="4067279"/>
                <a:ext cx="87011" cy="249528"/>
              </a:xfrm>
              <a:custGeom>
                <a:avLst/>
                <a:gdLst/>
                <a:ahLst/>
                <a:cxnLst/>
                <a:rect l="l" t="t" r="r" b="b"/>
                <a:pathLst>
                  <a:path w="1195" h="3427" extrusionOk="0">
                    <a:moveTo>
                      <a:pt x="572" y="1"/>
                    </a:moveTo>
                    <a:cubicBezTo>
                      <a:pt x="395" y="1"/>
                      <a:pt x="79" y="8"/>
                      <a:pt x="0" y="127"/>
                    </a:cubicBezTo>
                    <a:cubicBezTo>
                      <a:pt x="1" y="127"/>
                      <a:pt x="2" y="127"/>
                      <a:pt x="3" y="127"/>
                    </a:cubicBezTo>
                    <a:cubicBezTo>
                      <a:pt x="453" y="127"/>
                      <a:pt x="527" y="3253"/>
                      <a:pt x="0" y="3270"/>
                    </a:cubicBezTo>
                    <a:cubicBezTo>
                      <a:pt x="44" y="3386"/>
                      <a:pt x="395" y="3426"/>
                      <a:pt x="572" y="3426"/>
                    </a:cubicBezTo>
                    <a:lnTo>
                      <a:pt x="664" y="3426"/>
                    </a:lnTo>
                    <a:cubicBezTo>
                      <a:pt x="841" y="3426"/>
                      <a:pt x="930" y="3342"/>
                      <a:pt x="1024" y="3137"/>
                    </a:cubicBezTo>
                    <a:cubicBezTo>
                      <a:pt x="1151" y="2875"/>
                      <a:pt x="1195" y="586"/>
                      <a:pt x="1028" y="334"/>
                    </a:cubicBezTo>
                    <a:cubicBezTo>
                      <a:pt x="939" y="69"/>
                      <a:pt x="841" y="1"/>
                      <a:pt x="664" y="1"/>
                    </a:cubicBezTo>
                    <a:close/>
                  </a:path>
                </a:pathLst>
              </a:custGeom>
              <a:solidFill>
                <a:srgbClr val="FD92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itchFamily="18" charset="0"/>
                  <a:cs typeface="Times New Roman" pitchFamily="18" charset="0"/>
                </a:endParaRPr>
              </a:p>
            </p:txBody>
          </p:sp>
          <p:sp>
            <p:nvSpPr>
              <p:cNvPr id="58" name="Google Shape;348;p31"/>
              <p:cNvSpPr/>
              <p:nvPr/>
            </p:nvSpPr>
            <p:spPr>
              <a:xfrm>
                <a:off x="-26" y="4125748"/>
                <a:ext cx="841348" cy="7718"/>
              </a:xfrm>
              <a:custGeom>
                <a:avLst/>
                <a:gdLst/>
                <a:ahLst/>
                <a:cxnLst/>
                <a:rect l="l" t="t" r="r" b="b"/>
                <a:pathLst>
                  <a:path w="11555" h="106" extrusionOk="0">
                    <a:moveTo>
                      <a:pt x="1" y="1"/>
                    </a:moveTo>
                    <a:lnTo>
                      <a:pt x="1" y="106"/>
                    </a:lnTo>
                    <a:lnTo>
                      <a:pt x="11555" y="106"/>
                    </a:lnTo>
                    <a:lnTo>
                      <a:pt x="11555" y="1"/>
                    </a:lnTo>
                    <a:close/>
                  </a:path>
                </a:pathLst>
              </a:custGeom>
              <a:solidFill>
                <a:srgbClr val="DDE0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itchFamily="18" charset="0"/>
                  <a:cs typeface="Times New Roman" pitchFamily="18" charset="0"/>
                </a:endParaRPr>
              </a:p>
            </p:txBody>
          </p:sp>
          <p:sp>
            <p:nvSpPr>
              <p:cNvPr id="59" name="Google Shape;349;p31"/>
              <p:cNvSpPr/>
              <p:nvPr/>
            </p:nvSpPr>
            <p:spPr>
              <a:xfrm>
                <a:off x="-26" y="4217419"/>
                <a:ext cx="841348" cy="7791"/>
              </a:xfrm>
              <a:custGeom>
                <a:avLst/>
                <a:gdLst/>
                <a:ahLst/>
                <a:cxnLst/>
                <a:rect l="l" t="t" r="r" b="b"/>
                <a:pathLst>
                  <a:path w="11555" h="107" extrusionOk="0">
                    <a:moveTo>
                      <a:pt x="1" y="1"/>
                    </a:moveTo>
                    <a:lnTo>
                      <a:pt x="1" y="106"/>
                    </a:lnTo>
                    <a:lnTo>
                      <a:pt x="11555" y="106"/>
                    </a:lnTo>
                    <a:lnTo>
                      <a:pt x="11555" y="1"/>
                    </a:lnTo>
                    <a:close/>
                  </a:path>
                </a:pathLst>
              </a:custGeom>
              <a:solidFill>
                <a:srgbClr val="DDE0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itchFamily="18" charset="0"/>
                  <a:cs typeface="Times New Roman" pitchFamily="18" charset="0"/>
                </a:endParaRPr>
              </a:p>
            </p:txBody>
          </p:sp>
          <p:sp>
            <p:nvSpPr>
              <p:cNvPr id="60" name="Google Shape;350;p31"/>
              <p:cNvSpPr/>
              <p:nvPr/>
            </p:nvSpPr>
            <p:spPr>
              <a:xfrm>
                <a:off x="293338" y="4176790"/>
                <a:ext cx="146208" cy="7718"/>
              </a:xfrm>
              <a:custGeom>
                <a:avLst/>
                <a:gdLst/>
                <a:ahLst/>
                <a:cxnLst/>
                <a:rect l="l" t="t" r="r" b="b"/>
                <a:pathLst>
                  <a:path w="2008" h="106" extrusionOk="0">
                    <a:moveTo>
                      <a:pt x="0" y="0"/>
                    </a:moveTo>
                    <a:lnTo>
                      <a:pt x="0" y="106"/>
                    </a:lnTo>
                    <a:lnTo>
                      <a:pt x="2007" y="106"/>
                    </a:lnTo>
                    <a:lnTo>
                      <a:pt x="2007" y="0"/>
                    </a:lnTo>
                    <a:close/>
                  </a:path>
                </a:pathLst>
              </a:custGeom>
              <a:solidFill>
                <a:srgbClr val="DDE0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itchFamily="18" charset="0"/>
                  <a:cs typeface="Times New Roman" pitchFamily="18" charset="0"/>
                </a:endParaRPr>
              </a:p>
            </p:txBody>
          </p:sp>
          <p:sp>
            <p:nvSpPr>
              <p:cNvPr id="61" name="Google Shape;351;p31"/>
              <p:cNvSpPr/>
              <p:nvPr/>
            </p:nvSpPr>
            <p:spPr>
              <a:xfrm>
                <a:off x="-26" y="4258267"/>
                <a:ext cx="602815" cy="7791"/>
              </a:xfrm>
              <a:custGeom>
                <a:avLst/>
                <a:gdLst/>
                <a:ahLst/>
                <a:cxnLst/>
                <a:rect l="l" t="t" r="r" b="b"/>
                <a:pathLst>
                  <a:path w="8279" h="107" extrusionOk="0">
                    <a:moveTo>
                      <a:pt x="1" y="1"/>
                    </a:moveTo>
                    <a:lnTo>
                      <a:pt x="1" y="106"/>
                    </a:lnTo>
                    <a:lnTo>
                      <a:pt x="8279" y="106"/>
                    </a:lnTo>
                    <a:lnTo>
                      <a:pt x="8279" y="1"/>
                    </a:lnTo>
                    <a:close/>
                  </a:path>
                </a:pathLst>
              </a:custGeom>
              <a:solidFill>
                <a:srgbClr val="DDE0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itchFamily="18" charset="0"/>
                  <a:cs typeface="Times New Roman" pitchFamily="18" charset="0"/>
                </a:endParaRPr>
              </a:p>
            </p:txBody>
          </p:sp>
          <p:sp>
            <p:nvSpPr>
              <p:cNvPr id="62" name="Google Shape;352;p31"/>
              <p:cNvSpPr/>
              <p:nvPr/>
            </p:nvSpPr>
            <p:spPr>
              <a:xfrm>
                <a:off x="382752" y="3906072"/>
                <a:ext cx="475174" cy="716402"/>
              </a:xfrm>
              <a:custGeom>
                <a:avLst/>
                <a:gdLst/>
                <a:ahLst/>
                <a:cxnLst/>
                <a:rect l="l" t="t" r="r" b="b"/>
                <a:pathLst>
                  <a:path w="6526" h="9839" extrusionOk="0">
                    <a:moveTo>
                      <a:pt x="2848" y="1"/>
                    </a:moveTo>
                    <a:cubicBezTo>
                      <a:pt x="2428" y="1"/>
                      <a:pt x="2031" y="330"/>
                      <a:pt x="1855" y="725"/>
                    </a:cubicBezTo>
                    <a:cubicBezTo>
                      <a:pt x="1657" y="1174"/>
                      <a:pt x="1674" y="1684"/>
                      <a:pt x="1695" y="2177"/>
                    </a:cubicBezTo>
                    <a:cubicBezTo>
                      <a:pt x="1708" y="2422"/>
                      <a:pt x="1719" y="2667"/>
                      <a:pt x="1728" y="2912"/>
                    </a:cubicBezTo>
                    <a:cubicBezTo>
                      <a:pt x="1732" y="2991"/>
                      <a:pt x="1736" y="3072"/>
                      <a:pt x="1698" y="3143"/>
                    </a:cubicBezTo>
                    <a:cubicBezTo>
                      <a:pt x="1649" y="3242"/>
                      <a:pt x="1549" y="3282"/>
                      <a:pt x="1439" y="3282"/>
                    </a:cubicBezTo>
                    <a:cubicBezTo>
                      <a:pt x="1329" y="3282"/>
                      <a:pt x="1208" y="3242"/>
                      <a:pt x="1116" y="3181"/>
                    </a:cubicBezTo>
                    <a:cubicBezTo>
                      <a:pt x="932" y="3058"/>
                      <a:pt x="762" y="2878"/>
                      <a:pt x="541" y="2875"/>
                    </a:cubicBezTo>
                    <a:cubicBezTo>
                      <a:pt x="537" y="2875"/>
                      <a:pt x="532" y="2875"/>
                      <a:pt x="528" y="2875"/>
                    </a:cubicBezTo>
                    <a:cubicBezTo>
                      <a:pt x="343" y="2875"/>
                      <a:pt x="179" y="3011"/>
                      <a:pt x="95" y="3178"/>
                    </a:cubicBezTo>
                    <a:cubicBezTo>
                      <a:pt x="14" y="3344"/>
                      <a:pt x="0" y="3542"/>
                      <a:pt x="14" y="3732"/>
                    </a:cubicBezTo>
                    <a:cubicBezTo>
                      <a:pt x="79" y="4923"/>
                      <a:pt x="868" y="5930"/>
                      <a:pt x="1365" y="7012"/>
                    </a:cubicBezTo>
                    <a:cubicBezTo>
                      <a:pt x="1412" y="7118"/>
                      <a:pt x="1453" y="7243"/>
                      <a:pt x="1389" y="7339"/>
                    </a:cubicBezTo>
                    <a:cubicBezTo>
                      <a:pt x="1352" y="7393"/>
                      <a:pt x="1297" y="7414"/>
                      <a:pt x="1235" y="7414"/>
                    </a:cubicBezTo>
                    <a:cubicBezTo>
                      <a:pt x="1133" y="7414"/>
                      <a:pt x="1012" y="7356"/>
                      <a:pt x="922" y="7294"/>
                    </a:cubicBezTo>
                    <a:cubicBezTo>
                      <a:pt x="833" y="7232"/>
                      <a:pt x="711" y="7174"/>
                      <a:pt x="607" y="7174"/>
                    </a:cubicBezTo>
                    <a:cubicBezTo>
                      <a:pt x="546" y="7174"/>
                      <a:pt x="491" y="7195"/>
                      <a:pt x="453" y="7247"/>
                    </a:cubicBezTo>
                    <a:cubicBezTo>
                      <a:pt x="409" y="7308"/>
                      <a:pt x="412" y="7390"/>
                      <a:pt x="422" y="7465"/>
                    </a:cubicBezTo>
                    <a:cubicBezTo>
                      <a:pt x="487" y="7927"/>
                      <a:pt x="817" y="8298"/>
                      <a:pt x="1133" y="8641"/>
                    </a:cubicBezTo>
                    <a:cubicBezTo>
                      <a:pt x="1296" y="8818"/>
                      <a:pt x="1460" y="8996"/>
                      <a:pt x="1623" y="9172"/>
                    </a:cubicBezTo>
                    <a:cubicBezTo>
                      <a:pt x="1753" y="9312"/>
                      <a:pt x="1885" y="9451"/>
                      <a:pt x="2055" y="9530"/>
                    </a:cubicBezTo>
                    <a:cubicBezTo>
                      <a:pt x="2164" y="9577"/>
                      <a:pt x="2281" y="9595"/>
                      <a:pt x="2400" y="9596"/>
                    </a:cubicBezTo>
                    <a:lnTo>
                      <a:pt x="2400" y="9596"/>
                    </a:lnTo>
                    <a:lnTo>
                      <a:pt x="1698" y="9666"/>
                    </a:lnTo>
                    <a:cubicBezTo>
                      <a:pt x="1981" y="9703"/>
                      <a:pt x="2259" y="9740"/>
                      <a:pt x="2542" y="9778"/>
                    </a:cubicBezTo>
                    <a:cubicBezTo>
                      <a:pt x="2772" y="9807"/>
                      <a:pt x="3002" y="9838"/>
                      <a:pt x="3230" y="9838"/>
                    </a:cubicBezTo>
                    <a:cubicBezTo>
                      <a:pt x="3320" y="9838"/>
                      <a:pt x="3409" y="9834"/>
                      <a:pt x="3498" y="9822"/>
                    </a:cubicBezTo>
                    <a:cubicBezTo>
                      <a:pt x="3998" y="9764"/>
                      <a:pt x="4451" y="9509"/>
                      <a:pt x="4886" y="9264"/>
                    </a:cubicBezTo>
                    <a:cubicBezTo>
                      <a:pt x="5151" y="9115"/>
                      <a:pt x="5448" y="8907"/>
                      <a:pt x="5440" y="8605"/>
                    </a:cubicBezTo>
                    <a:cubicBezTo>
                      <a:pt x="5438" y="8383"/>
                      <a:pt x="5223" y="8195"/>
                      <a:pt x="5004" y="8195"/>
                    </a:cubicBezTo>
                    <a:cubicBezTo>
                      <a:pt x="4970" y="8195"/>
                      <a:pt x="4936" y="8200"/>
                      <a:pt x="4903" y="8209"/>
                    </a:cubicBezTo>
                    <a:cubicBezTo>
                      <a:pt x="4815" y="8236"/>
                      <a:pt x="4720" y="8290"/>
                      <a:pt x="4634" y="8290"/>
                    </a:cubicBezTo>
                    <a:cubicBezTo>
                      <a:pt x="4600" y="8290"/>
                      <a:pt x="4568" y="8282"/>
                      <a:pt x="4539" y="8261"/>
                    </a:cubicBezTo>
                    <a:cubicBezTo>
                      <a:pt x="4556" y="8151"/>
                      <a:pt x="4634" y="8066"/>
                      <a:pt x="4709" y="7988"/>
                    </a:cubicBezTo>
                    <a:cubicBezTo>
                      <a:pt x="5022" y="7655"/>
                      <a:pt x="5338" y="7322"/>
                      <a:pt x="5655" y="6988"/>
                    </a:cubicBezTo>
                    <a:cubicBezTo>
                      <a:pt x="5880" y="6750"/>
                      <a:pt x="6107" y="6508"/>
                      <a:pt x="6271" y="6223"/>
                    </a:cubicBezTo>
                    <a:cubicBezTo>
                      <a:pt x="6434" y="5937"/>
                      <a:pt x="6526" y="5600"/>
                      <a:pt x="6461" y="5280"/>
                    </a:cubicBezTo>
                    <a:cubicBezTo>
                      <a:pt x="6387" y="4919"/>
                      <a:pt x="6107" y="4613"/>
                      <a:pt x="5760" y="4487"/>
                    </a:cubicBezTo>
                    <a:cubicBezTo>
                      <a:pt x="5636" y="4442"/>
                      <a:pt x="5505" y="4421"/>
                      <a:pt x="5374" y="4421"/>
                    </a:cubicBezTo>
                    <a:cubicBezTo>
                      <a:pt x="5138" y="4421"/>
                      <a:pt x="4901" y="4490"/>
                      <a:pt x="4702" y="4616"/>
                    </a:cubicBezTo>
                    <a:cubicBezTo>
                      <a:pt x="4610" y="4676"/>
                      <a:pt x="4499" y="4747"/>
                      <a:pt x="4400" y="4747"/>
                    </a:cubicBezTo>
                    <a:cubicBezTo>
                      <a:pt x="4364" y="4747"/>
                      <a:pt x="4329" y="4738"/>
                      <a:pt x="4297" y="4715"/>
                    </a:cubicBezTo>
                    <a:cubicBezTo>
                      <a:pt x="4219" y="4661"/>
                      <a:pt x="4206" y="4555"/>
                      <a:pt x="4198" y="4464"/>
                    </a:cubicBezTo>
                    <a:cubicBezTo>
                      <a:pt x="4107" y="3225"/>
                      <a:pt x="4341" y="1915"/>
                      <a:pt x="3818" y="789"/>
                    </a:cubicBezTo>
                    <a:cubicBezTo>
                      <a:pt x="3655" y="442"/>
                      <a:pt x="3392" y="105"/>
                      <a:pt x="3022" y="20"/>
                    </a:cubicBezTo>
                    <a:cubicBezTo>
                      <a:pt x="2964" y="7"/>
                      <a:pt x="2906" y="1"/>
                      <a:pt x="2848" y="1"/>
                    </a:cubicBezTo>
                    <a:close/>
                  </a:path>
                </a:pathLst>
              </a:custGeom>
              <a:solidFill>
                <a:srgbClr val="ABE1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itchFamily="18" charset="0"/>
                  <a:cs typeface="Times New Roman" pitchFamily="18" charset="0"/>
                </a:endParaRPr>
              </a:p>
            </p:txBody>
          </p:sp>
          <p:sp>
            <p:nvSpPr>
              <p:cNvPr id="63" name="Google Shape;353;p31"/>
              <p:cNvSpPr/>
              <p:nvPr/>
            </p:nvSpPr>
            <p:spPr>
              <a:xfrm>
                <a:off x="443478" y="4606094"/>
                <a:ext cx="351102" cy="351102"/>
              </a:xfrm>
              <a:custGeom>
                <a:avLst/>
                <a:gdLst/>
                <a:ahLst/>
                <a:cxnLst/>
                <a:rect l="l" t="t" r="r" b="b"/>
                <a:pathLst>
                  <a:path w="4822" h="4822" extrusionOk="0">
                    <a:moveTo>
                      <a:pt x="98" y="1"/>
                    </a:moveTo>
                    <a:cubicBezTo>
                      <a:pt x="44" y="1"/>
                      <a:pt x="0" y="45"/>
                      <a:pt x="0" y="96"/>
                    </a:cubicBezTo>
                    <a:lnTo>
                      <a:pt x="0" y="4655"/>
                    </a:lnTo>
                    <a:cubicBezTo>
                      <a:pt x="0" y="4747"/>
                      <a:pt x="74" y="4822"/>
                      <a:pt x="170" y="4822"/>
                    </a:cubicBezTo>
                    <a:lnTo>
                      <a:pt x="4655" y="4822"/>
                    </a:lnTo>
                    <a:cubicBezTo>
                      <a:pt x="4746" y="4822"/>
                      <a:pt x="4821" y="4747"/>
                      <a:pt x="4821" y="4655"/>
                    </a:cubicBezTo>
                    <a:lnTo>
                      <a:pt x="4821" y="96"/>
                    </a:lnTo>
                    <a:cubicBezTo>
                      <a:pt x="4821" y="45"/>
                      <a:pt x="4777" y="1"/>
                      <a:pt x="4726" y="1"/>
                    </a:cubicBezTo>
                    <a:close/>
                  </a:path>
                </a:pathLst>
              </a:custGeom>
              <a:solidFill>
                <a:srgbClr val="F3D0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itchFamily="18" charset="0"/>
                  <a:cs typeface="Times New Roman" pitchFamily="18" charset="0"/>
                </a:endParaRPr>
              </a:p>
            </p:txBody>
          </p:sp>
          <p:sp>
            <p:nvSpPr>
              <p:cNvPr id="64" name="Google Shape;354;p31"/>
              <p:cNvSpPr/>
              <p:nvPr/>
            </p:nvSpPr>
            <p:spPr>
              <a:xfrm>
                <a:off x="419377" y="4586799"/>
                <a:ext cx="400178" cy="129606"/>
              </a:xfrm>
              <a:custGeom>
                <a:avLst/>
                <a:gdLst/>
                <a:ahLst/>
                <a:cxnLst/>
                <a:rect l="l" t="t" r="r" b="b"/>
                <a:pathLst>
                  <a:path w="5496" h="1780" extrusionOk="0">
                    <a:moveTo>
                      <a:pt x="49" y="0"/>
                    </a:moveTo>
                    <a:cubicBezTo>
                      <a:pt x="21" y="0"/>
                      <a:pt x="0" y="24"/>
                      <a:pt x="0" y="52"/>
                    </a:cubicBezTo>
                    <a:lnTo>
                      <a:pt x="0" y="1732"/>
                    </a:lnTo>
                    <a:cubicBezTo>
                      <a:pt x="0" y="1759"/>
                      <a:pt x="21" y="1780"/>
                      <a:pt x="49" y="1780"/>
                    </a:cubicBezTo>
                    <a:lnTo>
                      <a:pt x="5448" y="1780"/>
                    </a:lnTo>
                    <a:cubicBezTo>
                      <a:pt x="5475" y="1780"/>
                      <a:pt x="5496" y="1759"/>
                      <a:pt x="5496" y="1732"/>
                    </a:cubicBezTo>
                    <a:lnTo>
                      <a:pt x="5496" y="52"/>
                    </a:lnTo>
                    <a:cubicBezTo>
                      <a:pt x="5496" y="24"/>
                      <a:pt x="5475" y="0"/>
                      <a:pt x="54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itchFamily="18" charset="0"/>
                  <a:cs typeface="Times New Roman" pitchFamily="18" charset="0"/>
                </a:endParaRPr>
              </a:p>
            </p:txBody>
          </p:sp>
          <p:sp>
            <p:nvSpPr>
              <p:cNvPr id="65" name="Google Shape;355;p31"/>
              <p:cNvSpPr/>
              <p:nvPr/>
            </p:nvSpPr>
            <p:spPr>
              <a:xfrm>
                <a:off x="594929" y="4066842"/>
                <a:ext cx="33421" cy="476995"/>
              </a:xfrm>
              <a:custGeom>
                <a:avLst/>
                <a:gdLst/>
                <a:ahLst/>
                <a:cxnLst/>
                <a:rect l="l" t="t" r="r" b="b"/>
                <a:pathLst>
                  <a:path w="459" h="6551" extrusionOk="0">
                    <a:moveTo>
                      <a:pt x="57" y="0"/>
                    </a:moveTo>
                    <a:cubicBezTo>
                      <a:pt x="29" y="0"/>
                      <a:pt x="0" y="19"/>
                      <a:pt x="2" y="51"/>
                    </a:cubicBezTo>
                    <a:cubicBezTo>
                      <a:pt x="87" y="2201"/>
                      <a:pt x="251" y="4331"/>
                      <a:pt x="220" y="6488"/>
                    </a:cubicBezTo>
                    <a:cubicBezTo>
                      <a:pt x="220" y="6530"/>
                      <a:pt x="251" y="6550"/>
                      <a:pt x="284" y="6550"/>
                    </a:cubicBezTo>
                    <a:cubicBezTo>
                      <a:pt x="317" y="6550"/>
                      <a:pt x="351" y="6529"/>
                      <a:pt x="353" y="6488"/>
                    </a:cubicBezTo>
                    <a:cubicBezTo>
                      <a:pt x="451" y="4355"/>
                      <a:pt x="458" y="2150"/>
                      <a:pt x="104" y="37"/>
                    </a:cubicBezTo>
                    <a:cubicBezTo>
                      <a:pt x="100" y="12"/>
                      <a:pt x="79" y="0"/>
                      <a:pt x="57" y="0"/>
                    </a:cubicBezTo>
                    <a:close/>
                  </a:path>
                </a:pathLst>
              </a:custGeom>
              <a:solidFill>
                <a:srgbClr val="1A2E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itchFamily="18" charset="0"/>
                  <a:cs typeface="Times New Roman" pitchFamily="18" charset="0"/>
                </a:endParaRPr>
              </a:p>
            </p:txBody>
          </p:sp>
          <p:sp>
            <p:nvSpPr>
              <p:cNvPr id="66" name="Google Shape;356;p31"/>
              <p:cNvSpPr/>
              <p:nvPr/>
            </p:nvSpPr>
            <p:spPr>
              <a:xfrm>
                <a:off x="525174" y="4344550"/>
                <a:ext cx="96695" cy="93273"/>
              </a:xfrm>
              <a:custGeom>
                <a:avLst/>
                <a:gdLst/>
                <a:ahLst/>
                <a:cxnLst/>
                <a:rect l="l" t="t" r="r" b="b"/>
                <a:pathLst>
                  <a:path w="1328" h="1281" extrusionOk="0">
                    <a:moveTo>
                      <a:pt x="101" y="1"/>
                    </a:moveTo>
                    <a:cubicBezTo>
                      <a:pt x="45" y="1"/>
                      <a:pt x="1" y="70"/>
                      <a:pt x="48" y="122"/>
                    </a:cubicBezTo>
                    <a:cubicBezTo>
                      <a:pt x="409" y="531"/>
                      <a:pt x="824" y="891"/>
                      <a:pt x="1218" y="1265"/>
                    </a:cubicBezTo>
                    <a:cubicBezTo>
                      <a:pt x="1230" y="1276"/>
                      <a:pt x="1242" y="1281"/>
                      <a:pt x="1254" y="1281"/>
                    </a:cubicBezTo>
                    <a:cubicBezTo>
                      <a:pt x="1293" y="1281"/>
                      <a:pt x="1327" y="1230"/>
                      <a:pt x="1294" y="1190"/>
                    </a:cubicBezTo>
                    <a:cubicBezTo>
                      <a:pt x="915" y="799"/>
                      <a:pt x="555" y="381"/>
                      <a:pt x="150" y="20"/>
                    </a:cubicBezTo>
                    <a:cubicBezTo>
                      <a:pt x="134" y="6"/>
                      <a:pt x="117" y="1"/>
                      <a:pt x="101" y="1"/>
                    </a:cubicBezTo>
                    <a:close/>
                  </a:path>
                </a:pathLst>
              </a:custGeom>
              <a:solidFill>
                <a:srgbClr val="1A2E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itchFamily="18" charset="0"/>
                  <a:cs typeface="Times New Roman" pitchFamily="18" charset="0"/>
                </a:endParaRPr>
              </a:p>
            </p:txBody>
          </p:sp>
          <p:sp>
            <p:nvSpPr>
              <p:cNvPr id="67" name="Google Shape;357;p31"/>
              <p:cNvSpPr/>
              <p:nvPr/>
            </p:nvSpPr>
            <p:spPr>
              <a:xfrm>
                <a:off x="521970" y="4236423"/>
                <a:ext cx="82060" cy="73832"/>
              </a:xfrm>
              <a:custGeom>
                <a:avLst/>
                <a:gdLst/>
                <a:ahLst/>
                <a:cxnLst/>
                <a:rect l="l" t="t" r="r" b="b"/>
                <a:pathLst>
                  <a:path w="1127" h="1014" extrusionOk="0">
                    <a:moveTo>
                      <a:pt x="71" y="0"/>
                    </a:moveTo>
                    <a:cubicBezTo>
                      <a:pt x="32" y="0"/>
                      <a:pt x="0" y="47"/>
                      <a:pt x="38" y="76"/>
                    </a:cubicBezTo>
                    <a:cubicBezTo>
                      <a:pt x="402" y="359"/>
                      <a:pt x="742" y="668"/>
                      <a:pt x="1058" y="1001"/>
                    </a:cubicBezTo>
                    <a:cubicBezTo>
                      <a:pt x="1065" y="1010"/>
                      <a:pt x="1073" y="1013"/>
                      <a:pt x="1081" y="1013"/>
                    </a:cubicBezTo>
                    <a:cubicBezTo>
                      <a:pt x="1105" y="1013"/>
                      <a:pt x="1127" y="981"/>
                      <a:pt x="1106" y="957"/>
                    </a:cubicBezTo>
                    <a:cubicBezTo>
                      <a:pt x="796" y="614"/>
                      <a:pt x="460" y="298"/>
                      <a:pt x="102" y="12"/>
                    </a:cubicBezTo>
                    <a:cubicBezTo>
                      <a:pt x="92" y="4"/>
                      <a:pt x="81" y="0"/>
                      <a:pt x="71" y="0"/>
                    </a:cubicBezTo>
                    <a:close/>
                  </a:path>
                </a:pathLst>
              </a:custGeom>
              <a:solidFill>
                <a:srgbClr val="1A2E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itchFamily="18" charset="0"/>
                  <a:cs typeface="Times New Roman" pitchFamily="18" charset="0"/>
                </a:endParaRPr>
              </a:p>
            </p:txBody>
          </p:sp>
          <p:sp>
            <p:nvSpPr>
              <p:cNvPr id="68" name="Google Shape;358;p31"/>
              <p:cNvSpPr/>
              <p:nvPr/>
            </p:nvSpPr>
            <p:spPr>
              <a:xfrm>
                <a:off x="613350" y="4302610"/>
                <a:ext cx="80458" cy="93491"/>
              </a:xfrm>
              <a:custGeom>
                <a:avLst/>
                <a:gdLst/>
                <a:ahLst/>
                <a:cxnLst/>
                <a:rect l="l" t="t" r="r" b="b"/>
                <a:pathLst>
                  <a:path w="1105" h="1284" extrusionOk="0">
                    <a:moveTo>
                      <a:pt x="1036" y="0"/>
                    </a:moveTo>
                    <a:cubicBezTo>
                      <a:pt x="1028" y="0"/>
                      <a:pt x="1019" y="2"/>
                      <a:pt x="1011" y="7"/>
                    </a:cubicBezTo>
                    <a:cubicBezTo>
                      <a:pt x="797" y="141"/>
                      <a:pt x="634" y="382"/>
                      <a:pt x="477" y="579"/>
                    </a:cubicBezTo>
                    <a:cubicBezTo>
                      <a:pt x="317" y="783"/>
                      <a:pt x="164" y="998"/>
                      <a:pt x="25" y="1215"/>
                    </a:cubicBezTo>
                    <a:cubicBezTo>
                      <a:pt x="1" y="1251"/>
                      <a:pt x="32" y="1284"/>
                      <a:pt x="64" y="1284"/>
                    </a:cubicBezTo>
                    <a:cubicBezTo>
                      <a:pt x="78" y="1284"/>
                      <a:pt x="93" y="1278"/>
                      <a:pt x="103" y="1263"/>
                    </a:cubicBezTo>
                    <a:cubicBezTo>
                      <a:pt x="263" y="1031"/>
                      <a:pt x="433" y="811"/>
                      <a:pt x="617" y="599"/>
                    </a:cubicBezTo>
                    <a:cubicBezTo>
                      <a:pt x="770" y="426"/>
                      <a:pt x="964" y="273"/>
                      <a:pt x="1083" y="79"/>
                    </a:cubicBezTo>
                    <a:cubicBezTo>
                      <a:pt x="1105" y="43"/>
                      <a:pt x="1073" y="0"/>
                      <a:pt x="1036" y="0"/>
                    </a:cubicBezTo>
                    <a:close/>
                  </a:path>
                </a:pathLst>
              </a:custGeom>
              <a:solidFill>
                <a:srgbClr val="1A2E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itchFamily="18" charset="0"/>
                  <a:cs typeface="Times New Roman" pitchFamily="18" charset="0"/>
                </a:endParaRPr>
              </a:p>
            </p:txBody>
          </p:sp>
          <p:sp>
            <p:nvSpPr>
              <p:cNvPr id="69" name="Google Shape;359;p31"/>
              <p:cNvSpPr/>
              <p:nvPr/>
            </p:nvSpPr>
            <p:spPr>
              <a:xfrm>
                <a:off x="615389" y="4409281"/>
                <a:ext cx="82861" cy="114388"/>
              </a:xfrm>
              <a:custGeom>
                <a:avLst/>
                <a:gdLst/>
                <a:ahLst/>
                <a:cxnLst/>
                <a:rect l="l" t="t" r="r" b="b"/>
                <a:pathLst>
                  <a:path w="1138" h="1571" extrusionOk="0">
                    <a:moveTo>
                      <a:pt x="1084" y="0"/>
                    </a:moveTo>
                    <a:cubicBezTo>
                      <a:pt x="1075" y="0"/>
                      <a:pt x="1066" y="4"/>
                      <a:pt x="1058" y="12"/>
                    </a:cubicBezTo>
                    <a:cubicBezTo>
                      <a:pt x="660" y="482"/>
                      <a:pt x="347" y="1047"/>
                      <a:pt x="3" y="1560"/>
                    </a:cubicBezTo>
                    <a:cubicBezTo>
                      <a:pt x="1" y="1565"/>
                      <a:pt x="5" y="1570"/>
                      <a:pt x="9" y="1570"/>
                    </a:cubicBezTo>
                    <a:cubicBezTo>
                      <a:pt x="11" y="1570"/>
                      <a:pt x="13" y="1569"/>
                      <a:pt x="14" y="1567"/>
                    </a:cubicBezTo>
                    <a:cubicBezTo>
                      <a:pt x="384" y="1074"/>
                      <a:pt x="810" y="591"/>
                      <a:pt x="1119" y="60"/>
                    </a:cubicBezTo>
                    <a:cubicBezTo>
                      <a:pt x="1137" y="32"/>
                      <a:pt x="1111" y="0"/>
                      <a:pt x="1084" y="0"/>
                    </a:cubicBezTo>
                    <a:close/>
                  </a:path>
                </a:pathLst>
              </a:custGeom>
              <a:solidFill>
                <a:srgbClr val="1A2E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itchFamily="18" charset="0"/>
                  <a:cs typeface="Times New Roman" pitchFamily="18" charset="0"/>
                </a:endParaRPr>
              </a:p>
            </p:txBody>
          </p:sp>
          <p:sp>
            <p:nvSpPr>
              <p:cNvPr id="70" name="Google Shape;360;p31"/>
              <p:cNvSpPr/>
              <p:nvPr/>
            </p:nvSpPr>
            <p:spPr>
              <a:xfrm>
                <a:off x="540756" y="4716041"/>
                <a:ext cx="244650" cy="10048"/>
              </a:xfrm>
              <a:custGeom>
                <a:avLst/>
                <a:gdLst/>
                <a:ahLst/>
                <a:cxnLst/>
                <a:rect l="l" t="t" r="r" b="b"/>
                <a:pathLst>
                  <a:path w="3360" h="138" extrusionOk="0">
                    <a:moveTo>
                      <a:pt x="1414" y="0"/>
                    </a:moveTo>
                    <a:cubicBezTo>
                      <a:pt x="941" y="0"/>
                      <a:pt x="469" y="17"/>
                      <a:pt x="7" y="62"/>
                    </a:cubicBezTo>
                    <a:cubicBezTo>
                      <a:pt x="1" y="62"/>
                      <a:pt x="1" y="76"/>
                      <a:pt x="7" y="76"/>
                    </a:cubicBezTo>
                    <a:cubicBezTo>
                      <a:pt x="473" y="121"/>
                      <a:pt x="947" y="137"/>
                      <a:pt x="1424" y="137"/>
                    </a:cubicBezTo>
                    <a:cubicBezTo>
                      <a:pt x="2067" y="137"/>
                      <a:pt x="2713" y="108"/>
                      <a:pt x="3342" y="83"/>
                    </a:cubicBezTo>
                    <a:cubicBezTo>
                      <a:pt x="3359" y="80"/>
                      <a:pt x="3359" y="56"/>
                      <a:pt x="3342" y="56"/>
                    </a:cubicBezTo>
                    <a:cubicBezTo>
                      <a:pt x="2710" y="31"/>
                      <a:pt x="2060" y="0"/>
                      <a:pt x="1414" y="0"/>
                    </a:cubicBezTo>
                    <a:close/>
                  </a:path>
                </a:pathLst>
              </a:custGeom>
              <a:solidFill>
                <a:srgbClr val="1A2E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itchFamily="18" charset="0"/>
                  <a:cs typeface="Times New Roman" pitchFamily="18" charset="0"/>
                </a:endParaRPr>
              </a:p>
            </p:txBody>
          </p:sp>
          <p:sp>
            <p:nvSpPr>
              <p:cNvPr id="71" name="Google Shape;361;p31"/>
              <p:cNvSpPr/>
              <p:nvPr/>
            </p:nvSpPr>
            <p:spPr>
              <a:xfrm>
                <a:off x="1371697" y="3724185"/>
                <a:ext cx="188803" cy="860717"/>
              </a:xfrm>
              <a:custGeom>
                <a:avLst/>
                <a:gdLst/>
                <a:ahLst/>
                <a:cxnLst/>
                <a:rect l="l" t="t" r="r" b="b"/>
                <a:pathLst>
                  <a:path w="2593" h="11821" extrusionOk="0">
                    <a:moveTo>
                      <a:pt x="1517" y="1"/>
                    </a:moveTo>
                    <a:cubicBezTo>
                      <a:pt x="1058" y="1"/>
                      <a:pt x="660" y="3015"/>
                      <a:pt x="542" y="3777"/>
                    </a:cubicBezTo>
                    <a:cubicBezTo>
                      <a:pt x="524" y="3889"/>
                      <a:pt x="327" y="3754"/>
                      <a:pt x="286" y="4052"/>
                    </a:cubicBezTo>
                    <a:cubicBezTo>
                      <a:pt x="228" y="4454"/>
                      <a:pt x="470" y="4349"/>
                      <a:pt x="466" y="4448"/>
                    </a:cubicBezTo>
                    <a:lnTo>
                      <a:pt x="27" y="11048"/>
                    </a:lnTo>
                    <a:cubicBezTo>
                      <a:pt x="0" y="11450"/>
                      <a:pt x="300" y="11793"/>
                      <a:pt x="698" y="11820"/>
                    </a:cubicBezTo>
                    <a:lnTo>
                      <a:pt x="749" y="11820"/>
                    </a:lnTo>
                    <a:cubicBezTo>
                      <a:pt x="1126" y="11820"/>
                      <a:pt x="1443" y="11531"/>
                      <a:pt x="1470" y="11147"/>
                    </a:cubicBezTo>
                    <a:lnTo>
                      <a:pt x="2055" y="2590"/>
                    </a:lnTo>
                    <a:cubicBezTo>
                      <a:pt x="2061" y="2545"/>
                      <a:pt x="2066" y="2525"/>
                      <a:pt x="2070" y="2525"/>
                    </a:cubicBezTo>
                    <a:lnTo>
                      <a:pt x="2070" y="2525"/>
                    </a:lnTo>
                    <a:cubicBezTo>
                      <a:pt x="2109" y="2525"/>
                      <a:pt x="2053" y="4839"/>
                      <a:pt x="2362" y="4839"/>
                    </a:cubicBezTo>
                    <a:cubicBezTo>
                      <a:pt x="2593" y="4839"/>
                      <a:pt x="2362" y="1011"/>
                      <a:pt x="2089" y="820"/>
                    </a:cubicBezTo>
                    <a:cubicBezTo>
                      <a:pt x="1820" y="630"/>
                      <a:pt x="1892" y="1"/>
                      <a:pt x="151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itchFamily="18" charset="0"/>
                  <a:cs typeface="Times New Roman" pitchFamily="18" charset="0"/>
                </a:endParaRPr>
              </a:p>
            </p:txBody>
          </p:sp>
          <p:sp>
            <p:nvSpPr>
              <p:cNvPr id="72" name="Google Shape;362;p31"/>
              <p:cNvSpPr/>
              <p:nvPr/>
            </p:nvSpPr>
            <p:spPr>
              <a:xfrm>
                <a:off x="1262696" y="3902868"/>
                <a:ext cx="92909" cy="651745"/>
              </a:xfrm>
              <a:custGeom>
                <a:avLst/>
                <a:gdLst/>
                <a:ahLst/>
                <a:cxnLst/>
                <a:rect l="l" t="t" r="r" b="b"/>
                <a:pathLst>
                  <a:path w="1276" h="8951" extrusionOk="0">
                    <a:moveTo>
                      <a:pt x="473" y="0"/>
                    </a:moveTo>
                    <a:cubicBezTo>
                      <a:pt x="430" y="0"/>
                      <a:pt x="387" y="24"/>
                      <a:pt x="371" y="71"/>
                    </a:cubicBezTo>
                    <a:cubicBezTo>
                      <a:pt x="214" y="493"/>
                      <a:pt x="0" y="731"/>
                      <a:pt x="7" y="948"/>
                    </a:cubicBezTo>
                    <a:lnTo>
                      <a:pt x="344" y="8512"/>
                    </a:lnTo>
                    <a:cubicBezTo>
                      <a:pt x="354" y="8760"/>
                      <a:pt x="558" y="8951"/>
                      <a:pt x="803" y="8951"/>
                    </a:cubicBezTo>
                    <a:lnTo>
                      <a:pt x="824" y="8951"/>
                    </a:lnTo>
                    <a:cubicBezTo>
                      <a:pt x="1079" y="8941"/>
                      <a:pt x="1276" y="8726"/>
                      <a:pt x="1263" y="8471"/>
                    </a:cubicBezTo>
                    <a:lnTo>
                      <a:pt x="929" y="908"/>
                    </a:lnTo>
                    <a:cubicBezTo>
                      <a:pt x="922" y="738"/>
                      <a:pt x="712" y="320"/>
                      <a:pt x="572" y="58"/>
                    </a:cubicBezTo>
                    <a:cubicBezTo>
                      <a:pt x="551" y="19"/>
                      <a:pt x="512" y="0"/>
                      <a:pt x="473" y="0"/>
                    </a:cubicBezTo>
                    <a:close/>
                  </a:path>
                </a:pathLst>
              </a:custGeom>
              <a:solidFill>
                <a:srgbClr val="FD92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itchFamily="18" charset="0"/>
                  <a:cs typeface="Times New Roman" pitchFamily="18" charset="0"/>
                </a:endParaRPr>
              </a:p>
            </p:txBody>
          </p:sp>
          <p:sp>
            <p:nvSpPr>
              <p:cNvPr id="73" name="Google Shape;363;p31"/>
              <p:cNvSpPr/>
              <p:nvPr/>
            </p:nvSpPr>
            <p:spPr>
              <a:xfrm>
                <a:off x="1097483" y="3714501"/>
                <a:ext cx="222442" cy="1096047"/>
              </a:xfrm>
              <a:custGeom>
                <a:avLst/>
                <a:gdLst/>
                <a:ahLst/>
                <a:cxnLst/>
                <a:rect l="l" t="t" r="r" b="b"/>
                <a:pathLst>
                  <a:path w="3055" h="15053" extrusionOk="0">
                    <a:moveTo>
                      <a:pt x="596" y="1"/>
                    </a:moveTo>
                    <a:cubicBezTo>
                      <a:pt x="360" y="1"/>
                      <a:pt x="0" y="1409"/>
                      <a:pt x="48" y="1841"/>
                    </a:cubicBezTo>
                    <a:lnTo>
                      <a:pt x="1439" y="14348"/>
                    </a:lnTo>
                    <a:cubicBezTo>
                      <a:pt x="1483" y="14753"/>
                      <a:pt x="1827" y="15053"/>
                      <a:pt x="2221" y="15053"/>
                    </a:cubicBezTo>
                    <a:cubicBezTo>
                      <a:pt x="2252" y="15053"/>
                      <a:pt x="2279" y="15049"/>
                      <a:pt x="2310" y="15046"/>
                    </a:cubicBezTo>
                    <a:cubicBezTo>
                      <a:pt x="2742" y="14998"/>
                      <a:pt x="3055" y="14610"/>
                      <a:pt x="3008" y="14175"/>
                    </a:cubicBezTo>
                    <a:lnTo>
                      <a:pt x="1616" y="1668"/>
                    </a:lnTo>
                    <a:cubicBezTo>
                      <a:pt x="1568" y="1233"/>
                      <a:pt x="830" y="1"/>
                      <a:pt x="596" y="1"/>
                    </a:cubicBezTo>
                    <a:close/>
                  </a:path>
                </a:pathLst>
              </a:custGeom>
              <a:solidFill>
                <a:srgbClr val="87D5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itchFamily="18" charset="0"/>
                  <a:cs typeface="Times New Roman" pitchFamily="18" charset="0"/>
                </a:endParaRPr>
              </a:p>
            </p:txBody>
          </p:sp>
          <p:sp>
            <p:nvSpPr>
              <p:cNvPr id="74" name="Google Shape;364;p31"/>
              <p:cNvSpPr/>
              <p:nvPr/>
            </p:nvSpPr>
            <p:spPr>
              <a:xfrm>
                <a:off x="1097483" y="4314770"/>
                <a:ext cx="446195" cy="642425"/>
              </a:xfrm>
              <a:custGeom>
                <a:avLst/>
                <a:gdLst/>
                <a:ahLst/>
                <a:cxnLst/>
                <a:rect l="l" t="t" r="r" b="b"/>
                <a:pathLst>
                  <a:path w="6128" h="8823" extrusionOk="0">
                    <a:moveTo>
                      <a:pt x="68" y="0"/>
                    </a:moveTo>
                    <a:cubicBezTo>
                      <a:pt x="30" y="0"/>
                      <a:pt x="0" y="27"/>
                      <a:pt x="0" y="65"/>
                    </a:cubicBezTo>
                    <a:lnTo>
                      <a:pt x="0" y="8646"/>
                    </a:lnTo>
                    <a:cubicBezTo>
                      <a:pt x="0" y="8744"/>
                      <a:pt x="78" y="8823"/>
                      <a:pt x="177" y="8823"/>
                    </a:cubicBezTo>
                    <a:lnTo>
                      <a:pt x="5954" y="8823"/>
                    </a:lnTo>
                    <a:cubicBezTo>
                      <a:pt x="6049" y="8823"/>
                      <a:pt x="6128" y="8744"/>
                      <a:pt x="6128" y="8646"/>
                    </a:cubicBezTo>
                    <a:lnTo>
                      <a:pt x="6128" y="65"/>
                    </a:lnTo>
                    <a:cubicBezTo>
                      <a:pt x="6128" y="27"/>
                      <a:pt x="6097" y="0"/>
                      <a:pt x="606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itchFamily="18" charset="0"/>
                  <a:cs typeface="Times New Roman" pitchFamily="18" charset="0"/>
                </a:endParaRPr>
              </a:p>
            </p:txBody>
          </p:sp>
          <p:sp>
            <p:nvSpPr>
              <p:cNvPr id="75" name="Google Shape;365;p31"/>
              <p:cNvSpPr/>
              <p:nvPr/>
            </p:nvSpPr>
            <p:spPr>
              <a:xfrm>
                <a:off x="1066756" y="4259287"/>
                <a:ext cx="508887" cy="173003"/>
              </a:xfrm>
              <a:custGeom>
                <a:avLst/>
                <a:gdLst/>
                <a:ahLst/>
                <a:cxnLst/>
                <a:rect l="l" t="t" r="r" b="b"/>
                <a:pathLst>
                  <a:path w="6989" h="2376" extrusionOk="0">
                    <a:moveTo>
                      <a:pt x="65" y="1"/>
                    </a:moveTo>
                    <a:cubicBezTo>
                      <a:pt x="30" y="1"/>
                      <a:pt x="0" y="31"/>
                      <a:pt x="0" y="65"/>
                    </a:cubicBezTo>
                    <a:lnTo>
                      <a:pt x="0" y="2311"/>
                    </a:lnTo>
                    <a:cubicBezTo>
                      <a:pt x="0" y="2345"/>
                      <a:pt x="30" y="2375"/>
                      <a:pt x="65" y="2375"/>
                    </a:cubicBezTo>
                    <a:lnTo>
                      <a:pt x="6924" y="2375"/>
                    </a:lnTo>
                    <a:cubicBezTo>
                      <a:pt x="6961" y="2375"/>
                      <a:pt x="6988" y="2345"/>
                      <a:pt x="6988" y="2311"/>
                    </a:cubicBezTo>
                    <a:lnTo>
                      <a:pt x="6988" y="65"/>
                    </a:lnTo>
                    <a:cubicBezTo>
                      <a:pt x="6988" y="31"/>
                      <a:pt x="6961" y="1"/>
                      <a:pt x="6924" y="1"/>
                    </a:cubicBezTo>
                    <a:close/>
                  </a:path>
                </a:pathLst>
              </a:custGeom>
              <a:solidFill>
                <a:srgbClr val="F3D0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itchFamily="18" charset="0"/>
                  <a:cs typeface="Times New Roman" pitchFamily="18" charset="0"/>
                </a:endParaRPr>
              </a:p>
            </p:txBody>
          </p:sp>
          <p:sp>
            <p:nvSpPr>
              <p:cNvPr id="76" name="Google Shape;366;p31"/>
              <p:cNvSpPr/>
              <p:nvPr/>
            </p:nvSpPr>
            <p:spPr>
              <a:xfrm>
                <a:off x="1108187" y="3818332"/>
                <a:ext cx="88030" cy="22062"/>
              </a:xfrm>
              <a:custGeom>
                <a:avLst/>
                <a:gdLst/>
                <a:ahLst/>
                <a:cxnLst/>
                <a:rect l="l" t="t" r="r" b="b"/>
                <a:pathLst>
                  <a:path w="1209" h="303" extrusionOk="0">
                    <a:moveTo>
                      <a:pt x="1162" y="1"/>
                    </a:moveTo>
                    <a:cubicBezTo>
                      <a:pt x="1157" y="1"/>
                      <a:pt x="1151" y="3"/>
                      <a:pt x="1146" y="7"/>
                    </a:cubicBezTo>
                    <a:cubicBezTo>
                      <a:pt x="936" y="159"/>
                      <a:pt x="691" y="244"/>
                      <a:pt x="444" y="244"/>
                    </a:cubicBezTo>
                    <a:cubicBezTo>
                      <a:pt x="299" y="244"/>
                      <a:pt x="153" y="215"/>
                      <a:pt x="12" y="154"/>
                    </a:cubicBezTo>
                    <a:cubicBezTo>
                      <a:pt x="11" y="153"/>
                      <a:pt x="10" y="153"/>
                      <a:pt x="10" y="153"/>
                    </a:cubicBezTo>
                    <a:cubicBezTo>
                      <a:pt x="4" y="153"/>
                      <a:pt x="0" y="161"/>
                      <a:pt x="6" y="167"/>
                    </a:cubicBezTo>
                    <a:cubicBezTo>
                      <a:pt x="173" y="256"/>
                      <a:pt x="353" y="302"/>
                      <a:pt x="531" y="302"/>
                    </a:cubicBezTo>
                    <a:cubicBezTo>
                      <a:pt x="764" y="302"/>
                      <a:pt x="994" y="223"/>
                      <a:pt x="1183" y="58"/>
                    </a:cubicBezTo>
                    <a:cubicBezTo>
                      <a:pt x="1208" y="39"/>
                      <a:pt x="1187" y="1"/>
                      <a:pt x="1162" y="1"/>
                    </a:cubicBezTo>
                    <a:close/>
                  </a:path>
                </a:pathLst>
              </a:custGeom>
              <a:solidFill>
                <a:srgbClr val="1A2E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itchFamily="18" charset="0"/>
                  <a:cs typeface="Times New Roman" pitchFamily="18" charset="0"/>
                </a:endParaRPr>
              </a:p>
            </p:txBody>
          </p:sp>
          <p:sp>
            <p:nvSpPr>
              <p:cNvPr id="77" name="Google Shape;367;p31"/>
              <p:cNvSpPr/>
              <p:nvPr/>
            </p:nvSpPr>
            <p:spPr>
              <a:xfrm>
                <a:off x="1402205" y="4044270"/>
                <a:ext cx="100845" cy="11577"/>
              </a:xfrm>
              <a:custGeom>
                <a:avLst/>
                <a:gdLst/>
                <a:ahLst/>
                <a:cxnLst/>
                <a:rect l="l" t="t" r="r" b="b"/>
                <a:pathLst>
                  <a:path w="1385" h="159" extrusionOk="0">
                    <a:moveTo>
                      <a:pt x="10" y="0"/>
                    </a:moveTo>
                    <a:cubicBezTo>
                      <a:pt x="3" y="0"/>
                      <a:pt x="0" y="14"/>
                      <a:pt x="7" y="14"/>
                    </a:cubicBezTo>
                    <a:cubicBezTo>
                      <a:pt x="405" y="123"/>
                      <a:pt x="776" y="159"/>
                      <a:pt x="1177" y="159"/>
                    </a:cubicBezTo>
                    <a:cubicBezTo>
                      <a:pt x="1229" y="159"/>
                      <a:pt x="1281" y="158"/>
                      <a:pt x="1334" y="157"/>
                    </a:cubicBezTo>
                    <a:cubicBezTo>
                      <a:pt x="1384" y="154"/>
                      <a:pt x="1384" y="79"/>
                      <a:pt x="1334" y="79"/>
                    </a:cubicBezTo>
                    <a:cubicBezTo>
                      <a:pt x="894" y="75"/>
                      <a:pt x="449" y="41"/>
                      <a:pt x="10" y="0"/>
                    </a:cubicBezTo>
                    <a:close/>
                  </a:path>
                </a:pathLst>
              </a:custGeom>
              <a:solidFill>
                <a:srgbClr val="1A2E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itchFamily="18" charset="0"/>
                  <a:cs typeface="Times New Roman" pitchFamily="18" charset="0"/>
                </a:endParaRPr>
              </a:p>
            </p:txBody>
          </p:sp>
          <p:sp>
            <p:nvSpPr>
              <p:cNvPr id="78" name="Google Shape;368;p31"/>
              <p:cNvSpPr/>
              <p:nvPr/>
            </p:nvSpPr>
            <p:spPr>
              <a:xfrm>
                <a:off x="1428636" y="3996214"/>
                <a:ext cx="27450" cy="5315"/>
              </a:xfrm>
              <a:custGeom>
                <a:avLst/>
                <a:gdLst/>
                <a:ahLst/>
                <a:cxnLst/>
                <a:rect l="l" t="t" r="r" b="b"/>
                <a:pathLst>
                  <a:path w="377" h="73" extrusionOk="0">
                    <a:moveTo>
                      <a:pt x="11" y="0"/>
                    </a:moveTo>
                    <a:cubicBezTo>
                      <a:pt x="5" y="0"/>
                      <a:pt x="0" y="10"/>
                      <a:pt x="8" y="13"/>
                    </a:cubicBezTo>
                    <a:cubicBezTo>
                      <a:pt x="116" y="34"/>
                      <a:pt x="225" y="51"/>
                      <a:pt x="334" y="71"/>
                    </a:cubicBezTo>
                    <a:cubicBezTo>
                      <a:pt x="337" y="72"/>
                      <a:pt x="339" y="72"/>
                      <a:pt x="341" y="72"/>
                    </a:cubicBezTo>
                    <a:cubicBezTo>
                      <a:pt x="373" y="72"/>
                      <a:pt x="376" y="24"/>
                      <a:pt x="341" y="21"/>
                    </a:cubicBezTo>
                    <a:cubicBezTo>
                      <a:pt x="232" y="13"/>
                      <a:pt x="120" y="7"/>
                      <a:pt x="11" y="0"/>
                    </a:cubicBezTo>
                    <a:close/>
                  </a:path>
                </a:pathLst>
              </a:custGeom>
              <a:solidFill>
                <a:srgbClr val="1A2E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itchFamily="18" charset="0"/>
                  <a:cs typeface="Times New Roman" pitchFamily="18" charset="0"/>
                </a:endParaRPr>
              </a:p>
            </p:txBody>
          </p:sp>
          <p:sp>
            <p:nvSpPr>
              <p:cNvPr id="79" name="Google Shape;369;p31"/>
              <p:cNvSpPr/>
              <p:nvPr/>
            </p:nvSpPr>
            <p:spPr>
              <a:xfrm>
                <a:off x="1460965" y="4056139"/>
                <a:ext cx="22135" cy="187347"/>
              </a:xfrm>
              <a:custGeom>
                <a:avLst/>
                <a:gdLst/>
                <a:ahLst/>
                <a:cxnLst/>
                <a:rect l="l" t="t" r="r" b="b"/>
                <a:pathLst>
                  <a:path w="304" h="2573" extrusionOk="0">
                    <a:moveTo>
                      <a:pt x="282" y="1"/>
                    </a:moveTo>
                    <a:cubicBezTo>
                      <a:pt x="274" y="1"/>
                      <a:pt x="266" y="5"/>
                      <a:pt x="264" y="14"/>
                    </a:cubicBezTo>
                    <a:cubicBezTo>
                      <a:pt x="142" y="848"/>
                      <a:pt x="23" y="1695"/>
                      <a:pt x="2" y="2535"/>
                    </a:cubicBezTo>
                    <a:cubicBezTo>
                      <a:pt x="0" y="2558"/>
                      <a:pt x="23" y="2573"/>
                      <a:pt x="44" y="2573"/>
                    </a:cubicBezTo>
                    <a:cubicBezTo>
                      <a:pt x="60" y="2573"/>
                      <a:pt x="75" y="2565"/>
                      <a:pt x="77" y="2546"/>
                    </a:cubicBezTo>
                    <a:cubicBezTo>
                      <a:pt x="217" y="1715"/>
                      <a:pt x="264" y="858"/>
                      <a:pt x="302" y="21"/>
                    </a:cubicBezTo>
                    <a:cubicBezTo>
                      <a:pt x="304" y="8"/>
                      <a:pt x="293" y="1"/>
                      <a:pt x="282" y="1"/>
                    </a:cubicBezTo>
                    <a:close/>
                  </a:path>
                </a:pathLst>
              </a:custGeom>
              <a:solidFill>
                <a:srgbClr val="1A2E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itchFamily="18" charset="0"/>
                  <a:cs typeface="Times New Roman" pitchFamily="18" charset="0"/>
                </a:endParaRPr>
              </a:p>
            </p:txBody>
          </p:sp>
          <p:sp>
            <p:nvSpPr>
              <p:cNvPr id="80" name="Google Shape;370;p31"/>
              <p:cNvSpPr/>
              <p:nvPr/>
            </p:nvSpPr>
            <p:spPr>
              <a:xfrm>
                <a:off x="1296117" y="3957623"/>
                <a:ext cx="13179" cy="301517"/>
              </a:xfrm>
              <a:custGeom>
                <a:avLst/>
                <a:gdLst/>
                <a:ahLst/>
                <a:cxnLst/>
                <a:rect l="l" t="t" r="r" b="b"/>
                <a:pathLst>
                  <a:path w="181" h="4141" extrusionOk="0">
                    <a:moveTo>
                      <a:pt x="57" y="0"/>
                    </a:moveTo>
                    <a:cubicBezTo>
                      <a:pt x="51" y="0"/>
                      <a:pt x="44" y="5"/>
                      <a:pt x="44" y="13"/>
                    </a:cubicBezTo>
                    <a:cubicBezTo>
                      <a:pt x="0" y="1380"/>
                      <a:pt x="106" y="2752"/>
                      <a:pt x="137" y="4120"/>
                    </a:cubicBezTo>
                    <a:cubicBezTo>
                      <a:pt x="137" y="4133"/>
                      <a:pt x="147" y="4140"/>
                      <a:pt x="157" y="4140"/>
                    </a:cubicBezTo>
                    <a:cubicBezTo>
                      <a:pt x="167" y="4140"/>
                      <a:pt x="178" y="4133"/>
                      <a:pt x="178" y="4120"/>
                    </a:cubicBezTo>
                    <a:cubicBezTo>
                      <a:pt x="143" y="2752"/>
                      <a:pt x="181" y="1377"/>
                      <a:pt x="72" y="13"/>
                    </a:cubicBezTo>
                    <a:cubicBezTo>
                      <a:pt x="71" y="5"/>
                      <a:pt x="64" y="0"/>
                      <a:pt x="57" y="0"/>
                    </a:cubicBezTo>
                    <a:close/>
                  </a:path>
                </a:pathLst>
              </a:custGeom>
              <a:solidFill>
                <a:srgbClr val="1A2E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itchFamily="18" charset="0"/>
                  <a:cs typeface="Times New Roman" pitchFamily="18" charset="0"/>
                </a:endParaRPr>
              </a:p>
            </p:txBody>
          </p:sp>
          <p:sp>
            <p:nvSpPr>
              <p:cNvPr id="81" name="Google Shape;371;p31"/>
              <p:cNvSpPr/>
              <p:nvPr/>
            </p:nvSpPr>
            <p:spPr>
              <a:xfrm>
                <a:off x="1216095" y="4433892"/>
                <a:ext cx="323142" cy="8228"/>
              </a:xfrm>
              <a:custGeom>
                <a:avLst/>
                <a:gdLst/>
                <a:ahLst/>
                <a:cxnLst/>
                <a:rect l="l" t="t" r="r" b="b"/>
                <a:pathLst>
                  <a:path w="4438" h="113" extrusionOk="0">
                    <a:moveTo>
                      <a:pt x="1964" y="1"/>
                    </a:moveTo>
                    <a:cubicBezTo>
                      <a:pt x="1315" y="1"/>
                      <a:pt x="666" y="12"/>
                      <a:pt x="17" y="42"/>
                    </a:cubicBezTo>
                    <a:cubicBezTo>
                      <a:pt x="0" y="45"/>
                      <a:pt x="0" y="69"/>
                      <a:pt x="17" y="69"/>
                    </a:cubicBezTo>
                    <a:cubicBezTo>
                      <a:pt x="671" y="101"/>
                      <a:pt x="1325" y="113"/>
                      <a:pt x="1979" y="113"/>
                    </a:cubicBezTo>
                    <a:cubicBezTo>
                      <a:pt x="2748" y="113"/>
                      <a:pt x="3517" y="97"/>
                      <a:pt x="4286" y="79"/>
                    </a:cubicBezTo>
                    <a:lnTo>
                      <a:pt x="4286" y="79"/>
                    </a:lnTo>
                    <a:cubicBezTo>
                      <a:pt x="4289" y="81"/>
                      <a:pt x="4293" y="83"/>
                      <a:pt x="4298" y="83"/>
                    </a:cubicBezTo>
                    <a:cubicBezTo>
                      <a:pt x="4299" y="83"/>
                      <a:pt x="4300" y="83"/>
                      <a:pt x="4301" y="83"/>
                    </a:cubicBezTo>
                    <a:cubicBezTo>
                      <a:pt x="4339" y="79"/>
                      <a:pt x="4376" y="79"/>
                      <a:pt x="4410" y="76"/>
                    </a:cubicBezTo>
                    <a:lnTo>
                      <a:pt x="4410" y="76"/>
                    </a:lnTo>
                    <a:cubicBezTo>
                      <a:pt x="4410" y="76"/>
                      <a:pt x="4410" y="76"/>
                      <a:pt x="4410" y="76"/>
                    </a:cubicBezTo>
                    <a:cubicBezTo>
                      <a:pt x="4437" y="76"/>
                      <a:pt x="4437" y="38"/>
                      <a:pt x="4410" y="35"/>
                    </a:cubicBezTo>
                    <a:cubicBezTo>
                      <a:pt x="4400" y="35"/>
                      <a:pt x="4391" y="35"/>
                      <a:pt x="4381" y="35"/>
                    </a:cubicBezTo>
                    <a:lnTo>
                      <a:pt x="4381" y="35"/>
                    </a:lnTo>
                    <a:cubicBezTo>
                      <a:pt x="4356" y="34"/>
                      <a:pt x="4328" y="32"/>
                      <a:pt x="4301" y="32"/>
                    </a:cubicBezTo>
                    <a:cubicBezTo>
                      <a:pt x="4300" y="32"/>
                      <a:pt x="4299" y="32"/>
                      <a:pt x="4298" y="32"/>
                    </a:cubicBezTo>
                    <a:cubicBezTo>
                      <a:pt x="4296" y="32"/>
                      <a:pt x="4294" y="32"/>
                      <a:pt x="4292" y="33"/>
                    </a:cubicBezTo>
                    <a:lnTo>
                      <a:pt x="4292" y="33"/>
                    </a:lnTo>
                    <a:cubicBezTo>
                      <a:pt x="3517" y="16"/>
                      <a:pt x="2741" y="1"/>
                      <a:pt x="1964" y="1"/>
                    </a:cubicBezTo>
                    <a:close/>
                  </a:path>
                </a:pathLst>
              </a:custGeom>
              <a:solidFill>
                <a:srgbClr val="1A2E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itchFamily="18" charset="0"/>
                  <a:cs typeface="Times New Roman" pitchFamily="18" charset="0"/>
                </a:endParaRPr>
              </a:p>
            </p:txBody>
          </p:sp>
        </p:grpSp>
      </p:grpSp>
      <p:sp>
        <p:nvSpPr>
          <p:cNvPr id="83" name="Rectangle 82"/>
          <p:cNvSpPr/>
          <p:nvPr/>
        </p:nvSpPr>
        <p:spPr>
          <a:xfrm>
            <a:off x="2134607" y="740416"/>
            <a:ext cx="7957308" cy="707886"/>
          </a:xfrm>
          <a:prstGeom prst="rect">
            <a:avLst/>
          </a:prstGeom>
        </p:spPr>
        <p:txBody>
          <a:bodyPr wrap="square">
            <a:spAutoFit/>
          </a:bodyPr>
          <a:lstStyle/>
          <a:p>
            <a:pPr algn="just"/>
            <a:r>
              <a:rPr lang="en-US" sz="2000" b="1" smtClean="0">
                <a:solidFill>
                  <a:srgbClr val="C00000"/>
                </a:solidFill>
                <a:latin typeface="Times New Roman" pitchFamily="18" charset="0"/>
                <a:ea typeface="Calibri" panose="020F0502020204030204" pitchFamily="34" charset="0"/>
                <a:cs typeface="Times New Roman" pitchFamily="18" charset="0"/>
              </a:rPr>
              <a:t>Dựa </a:t>
            </a:r>
            <a:r>
              <a:rPr lang="en-US" sz="2000" b="1">
                <a:solidFill>
                  <a:srgbClr val="C00000"/>
                </a:solidFill>
                <a:latin typeface="Times New Roman" pitchFamily="18" charset="0"/>
                <a:ea typeface="Calibri" panose="020F0502020204030204" pitchFamily="34" charset="0"/>
                <a:cs typeface="Times New Roman" pitchFamily="18" charset="0"/>
              </a:rPr>
              <a:t>trên sự khác nhau về tính chất vật lí của các chất để tách chất khỏi hỗn hợp.</a:t>
            </a:r>
            <a:endParaRPr lang="en-US" sz="2400" b="1">
              <a:solidFill>
                <a:srgbClr val="C00000"/>
              </a:solidFill>
              <a:latin typeface="Times New Roman" pitchFamily="18" charset="0"/>
              <a:ea typeface="Calibri" panose="020F0502020204030204" pitchFamily="34" charset="0"/>
              <a:cs typeface="Times New Roman" pitchFamily="18" charset="0"/>
            </a:endParaRPr>
          </a:p>
        </p:txBody>
      </p:sp>
      <p:sp>
        <p:nvSpPr>
          <p:cNvPr id="86" name="Rounded Rectangle 85"/>
          <p:cNvSpPr/>
          <p:nvPr/>
        </p:nvSpPr>
        <p:spPr>
          <a:xfrm>
            <a:off x="1945092" y="713381"/>
            <a:ext cx="8300313" cy="1021932"/>
          </a:xfrm>
          <a:prstGeom prst="roundRect">
            <a:avLst/>
          </a:prstGeom>
          <a:noFill/>
          <a:ln w="28575">
            <a:solidFill>
              <a:srgbClr val="DBB227"/>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atin typeface="Times New Roman" pitchFamily="18" charset="0"/>
              <a:cs typeface="Times New Roman" pitchFamily="18" charset="0"/>
            </a:endParaRPr>
          </a:p>
        </p:txBody>
      </p:sp>
      <p:grpSp>
        <p:nvGrpSpPr>
          <p:cNvPr id="91" name="Group 90"/>
          <p:cNvGrpSpPr/>
          <p:nvPr/>
        </p:nvGrpSpPr>
        <p:grpSpPr>
          <a:xfrm>
            <a:off x="478964" y="2201969"/>
            <a:ext cx="2953475" cy="2641325"/>
            <a:chOff x="359223" y="1651476"/>
            <a:chExt cx="2215106" cy="1980994"/>
          </a:xfrm>
        </p:grpSpPr>
        <p:sp>
          <p:nvSpPr>
            <p:cNvPr id="84" name="Rectangle 83"/>
            <p:cNvSpPr/>
            <p:nvPr/>
          </p:nvSpPr>
          <p:spPr>
            <a:xfrm>
              <a:off x="409847" y="1884662"/>
              <a:ext cx="2097941" cy="900247"/>
            </a:xfrm>
            <a:prstGeom prst="rect">
              <a:avLst/>
            </a:prstGeom>
          </p:spPr>
          <p:txBody>
            <a:bodyPr wrap="square">
              <a:spAutoFit/>
            </a:bodyPr>
            <a:lstStyle/>
            <a:p>
              <a:pPr algn="just"/>
              <a:r>
                <a:rPr lang="en-US" sz="1800" dirty="0">
                  <a:latin typeface="Times New Roman" pitchFamily="18" charset="0"/>
                  <a:ea typeface="Calibri" panose="020F0502020204030204" pitchFamily="34" charset="0"/>
                  <a:cs typeface="Times New Roman" pitchFamily="18" charset="0"/>
                </a:rPr>
                <a:t>- </a:t>
              </a:r>
              <a:r>
                <a:rPr lang="en-US" sz="1800" dirty="0" err="1">
                  <a:latin typeface="Times New Roman" pitchFamily="18" charset="0"/>
                  <a:ea typeface="Calibri" panose="020F0502020204030204" pitchFamily="34" charset="0"/>
                  <a:cs typeface="Times New Roman" pitchFamily="18" charset="0"/>
                </a:rPr>
                <a:t>Tách</a:t>
              </a:r>
              <a:r>
                <a:rPr lang="en-US" sz="1800" dirty="0">
                  <a:latin typeface="Times New Roman" pitchFamily="18" charset="0"/>
                  <a:ea typeface="Calibri" panose="020F0502020204030204" pitchFamily="34" charset="0"/>
                  <a:cs typeface="Times New Roman" pitchFamily="18" charset="0"/>
                </a:rPr>
                <a:t> </a:t>
              </a:r>
              <a:r>
                <a:rPr lang="en-US" sz="1800" dirty="0" err="1">
                  <a:latin typeface="Times New Roman" pitchFamily="18" charset="0"/>
                  <a:ea typeface="Calibri" panose="020F0502020204030204" pitchFamily="34" charset="0"/>
                  <a:cs typeface="Times New Roman" pitchFamily="18" charset="0"/>
                </a:rPr>
                <a:t>chất</a:t>
              </a:r>
              <a:r>
                <a:rPr lang="en-US" sz="1800" dirty="0">
                  <a:latin typeface="Times New Roman" pitchFamily="18" charset="0"/>
                  <a:ea typeface="Calibri" panose="020F0502020204030204" pitchFamily="34" charset="0"/>
                  <a:cs typeface="Times New Roman" pitchFamily="18" charset="0"/>
                </a:rPr>
                <a:t> </a:t>
              </a:r>
              <a:r>
                <a:rPr lang="en-US" sz="1800" dirty="0" err="1">
                  <a:latin typeface="Times New Roman" pitchFamily="18" charset="0"/>
                  <a:ea typeface="Calibri" panose="020F0502020204030204" pitchFamily="34" charset="0"/>
                  <a:cs typeface="Times New Roman" pitchFamily="18" charset="0"/>
                </a:rPr>
                <a:t>rắn</a:t>
              </a:r>
              <a:r>
                <a:rPr lang="en-US" sz="1800" dirty="0">
                  <a:latin typeface="Times New Roman" pitchFamily="18" charset="0"/>
                  <a:ea typeface="Calibri" panose="020F0502020204030204" pitchFamily="34" charset="0"/>
                  <a:cs typeface="Times New Roman" pitchFamily="18" charset="0"/>
                </a:rPr>
                <a:t> </a:t>
              </a:r>
              <a:r>
                <a:rPr lang="en-US" dirty="0" smtClean="0">
                  <a:latin typeface="Times New Roman" pitchFamily="18" charset="0"/>
                  <a:ea typeface="Calibri" panose="020F0502020204030204" pitchFamily="34" charset="0"/>
                  <a:cs typeface="Times New Roman" pitchFamily="18" charset="0"/>
                </a:rPr>
                <a:t>tan, </a:t>
              </a:r>
              <a:r>
                <a:rPr lang="en-US" dirty="0" err="1" smtClean="0">
                  <a:latin typeface="Times New Roman" pitchFamily="18" charset="0"/>
                  <a:ea typeface="Calibri" panose="020F0502020204030204" pitchFamily="34" charset="0"/>
                  <a:cs typeface="Times New Roman" pitchFamily="18" charset="0"/>
                </a:rPr>
                <a:t>khó</a:t>
              </a:r>
              <a:r>
                <a:rPr lang="en-US" sz="1800" dirty="0" smtClean="0">
                  <a:latin typeface="Times New Roman" pitchFamily="18" charset="0"/>
                  <a:ea typeface="Calibri" panose="020F0502020204030204" pitchFamily="34" charset="0"/>
                  <a:cs typeface="Times New Roman" pitchFamily="18" charset="0"/>
                </a:rPr>
                <a:t> </a:t>
              </a:r>
              <a:r>
                <a:rPr lang="en-US" sz="1800" dirty="0">
                  <a:latin typeface="Times New Roman" pitchFamily="18" charset="0"/>
                  <a:ea typeface="Calibri" panose="020F0502020204030204" pitchFamily="34" charset="0"/>
                  <a:cs typeface="Times New Roman" pitchFamily="18" charset="0"/>
                </a:rPr>
                <a:t>bay </a:t>
              </a:r>
              <a:r>
                <a:rPr lang="en-US" sz="1800" dirty="0" err="1">
                  <a:latin typeface="Times New Roman" pitchFamily="18" charset="0"/>
                  <a:ea typeface="Calibri" panose="020F0502020204030204" pitchFamily="34" charset="0"/>
                  <a:cs typeface="Times New Roman" pitchFamily="18" charset="0"/>
                </a:rPr>
                <a:t>hơi</a:t>
              </a:r>
              <a:r>
                <a:rPr lang="en-US" sz="1800" dirty="0">
                  <a:latin typeface="Times New Roman" pitchFamily="18" charset="0"/>
                  <a:ea typeface="Calibri" panose="020F0502020204030204" pitchFamily="34" charset="0"/>
                  <a:cs typeface="Times New Roman" pitchFamily="18" charset="0"/>
                </a:rPr>
                <a:t>, </a:t>
              </a:r>
              <a:r>
                <a:rPr lang="en-US" sz="1800" dirty="0" err="1">
                  <a:latin typeface="Times New Roman" pitchFamily="18" charset="0"/>
                  <a:ea typeface="Calibri" panose="020F0502020204030204" pitchFamily="34" charset="0"/>
                  <a:cs typeface="Times New Roman" pitchFamily="18" charset="0"/>
                </a:rPr>
                <a:t>bền</a:t>
              </a:r>
              <a:r>
                <a:rPr lang="en-US" sz="1800" dirty="0">
                  <a:latin typeface="Times New Roman" pitchFamily="18" charset="0"/>
                  <a:ea typeface="Calibri" panose="020F0502020204030204" pitchFamily="34" charset="0"/>
                  <a:cs typeface="Times New Roman" pitchFamily="18" charset="0"/>
                </a:rPr>
                <a:t> </a:t>
              </a:r>
              <a:r>
                <a:rPr lang="en-US" sz="1800" dirty="0" err="1">
                  <a:latin typeface="Times New Roman" pitchFamily="18" charset="0"/>
                  <a:ea typeface="Calibri" panose="020F0502020204030204" pitchFamily="34" charset="0"/>
                  <a:cs typeface="Times New Roman" pitchFamily="18" charset="0"/>
                </a:rPr>
                <a:t>với</a:t>
              </a:r>
              <a:r>
                <a:rPr lang="en-US" sz="1800" dirty="0">
                  <a:latin typeface="Times New Roman" pitchFamily="18" charset="0"/>
                  <a:ea typeface="Calibri" panose="020F0502020204030204" pitchFamily="34" charset="0"/>
                  <a:cs typeface="Times New Roman" pitchFamily="18" charset="0"/>
                </a:rPr>
                <a:t> </a:t>
              </a:r>
              <a:r>
                <a:rPr lang="en-US" sz="1800" dirty="0" err="1">
                  <a:latin typeface="Times New Roman" pitchFamily="18" charset="0"/>
                  <a:ea typeface="Calibri" panose="020F0502020204030204" pitchFamily="34" charset="0"/>
                  <a:cs typeface="Times New Roman" pitchFamily="18" charset="0"/>
                </a:rPr>
                <a:t>nhiệt</a:t>
              </a:r>
              <a:r>
                <a:rPr lang="en-US" sz="1800" dirty="0">
                  <a:latin typeface="Times New Roman" pitchFamily="18" charset="0"/>
                  <a:ea typeface="Calibri" panose="020F0502020204030204" pitchFamily="34" charset="0"/>
                  <a:cs typeface="Times New Roman" pitchFamily="18" charset="0"/>
                </a:rPr>
                <a:t> </a:t>
              </a:r>
              <a:r>
                <a:rPr lang="en-US" dirty="0" err="1" smtClean="0">
                  <a:latin typeface="Times New Roman" pitchFamily="18" charset="0"/>
                  <a:ea typeface="Calibri" panose="020F0502020204030204" pitchFamily="34" charset="0"/>
                  <a:cs typeface="Times New Roman" pitchFamily="18" charset="0"/>
                </a:rPr>
                <a:t>độ</a:t>
              </a:r>
              <a:r>
                <a:rPr lang="en-US" dirty="0" smtClean="0">
                  <a:latin typeface="Times New Roman" pitchFamily="18" charset="0"/>
                  <a:ea typeface="Calibri" panose="020F0502020204030204" pitchFamily="34" charset="0"/>
                  <a:cs typeface="Times New Roman" pitchFamily="18" charset="0"/>
                </a:rPr>
                <a:t> </a:t>
              </a:r>
              <a:r>
                <a:rPr lang="en-US" dirty="0" err="1" smtClean="0">
                  <a:latin typeface="Times New Roman" pitchFamily="18" charset="0"/>
                  <a:ea typeface="Calibri" panose="020F0502020204030204" pitchFamily="34" charset="0"/>
                  <a:cs typeface="Times New Roman" pitchFamily="18" charset="0"/>
                </a:rPr>
                <a:t>cao</a:t>
              </a:r>
              <a:r>
                <a:rPr lang="en-US" dirty="0" smtClean="0">
                  <a:latin typeface="Times New Roman" pitchFamily="18" charset="0"/>
                  <a:ea typeface="Calibri" panose="020F0502020204030204" pitchFamily="34" charset="0"/>
                  <a:cs typeface="Times New Roman" pitchFamily="18" charset="0"/>
                </a:rPr>
                <a:t> </a:t>
              </a:r>
              <a:r>
                <a:rPr lang="en-US" sz="1800" dirty="0" err="1" smtClean="0">
                  <a:latin typeface="Times New Roman" pitchFamily="18" charset="0"/>
                  <a:ea typeface="Calibri" panose="020F0502020204030204" pitchFamily="34" charset="0"/>
                  <a:cs typeface="Times New Roman" pitchFamily="18" charset="0"/>
                </a:rPr>
                <a:t>khỏi</a:t>
              </a:r>
              <a:r>
                <a:rPr lang="en-US" sz="1800" dirty="0" smtClean="0">
                  <a:latin typeface="Times New Roman" pitchFamily="18" charset="0"/>
                  <a:ea typeface="Calibri" panose="020F0502020204030204" pitchFamily="34" charset="0"/>
                  <a:cs typeface="Times New Roman" pitchFamily="18" charset="0"/>
                </a:rPr>
                <a:t> </a:t>
              </a:r>
              <a:r>
                <a:rPr lang="en-US" sz="1800" dirty="0">
                  <a:latin typeface="Times New Roman" pitchFamily="18" charset="0"/>
                  <a:ea typeface="Calibri" panose="020F0502020204030204" pitchFamily="34" charset="0"/>
                  <a:cs typeface="Times New Roman" pitchFamily="18" charset="0"/>
                </a:rPr>
                <a:t>dung </a:t>
              </a:r>
              <a:r>
                <a:rPr lang="en-US" sz="1800" dirty="0" err="1">
                  <a:latin typeface="Times New Roman" pitchFamily="18" charset="0"/>
                  <a:ea typeface="Calibri" panose="020F0502020204030204" pitchFamily="34" charset="0"/>
                  <a:cs typeface="Times New Roman" pitchFamily="18" charset="0"/>
                </a:rPr>
                <a:t>dịch</a:t>
              </a:r>
              <a:r>
                <a:rPr lang="en-US" sz="1800" dirty="0">
                  <a:latin typeface="Times New Roman" pitchFamily="18" charset="0"/>
                  <a:ea typeface="Calibri" panose="020F0502020204030204" pitchFamily="34" charset="0"/>
                  <a:cs typeface="Times New Roman" pitchFamily="18" charset="0"/>
                </a:rPr>
                <a:t> </a:t>
              </a:r>
              <a:r>
                <a:rPr lang="en-US" sz="1800" dirty="0" err="1">
                  <a:latin typeface="Times New Roman" pitchFamily="18" charset="0"/>
                  <a:ea typeface="Calibri" panose="020F0502020204030204" pitchFamily="34" charset="0"/>
                  <a:cs typeface="Times New Roman" pitchFamily="18" charset="0"/>
                </a:rPr>
                <a:t>của</a:t>
              </a:r>
              <a:r>
                <a:rPr lang="en-US" sz="1800" dirty="0">
                  <a:latin typeface="Times New Roman" pitchFamily="18" charset="0"/>
                  <a:ea typeface="Calibri" panose="020F0502020204030204" pitchFamily="34" charset="0"/>
                  <a:cs typeface="Times New Roman" pitchFamily="18" charset="0"/>
                </a:rPr>
                <a:t> </a:t>
              </a:r>
              <a:r>
                <a:rPr lang="en-US" sz="1800" dirty="0" err="1">
                  <a:latin typeface="Times New Roman" pitchFamily="18" charset="0"/>
                  <a:ea typeface="Calibri" panose="020F0502020204030204" pitchFamily="34" charset="0"/>
                  <a:cs typeface="Times New Roman" pitchFamily="18" charset="0"/>
                </a:rPr>
                <a:t>nó</a:t>
              </a:r>
              <a:r>
                <a:rPr lang="en-US" sz="1800" dirty="0">
                  <a:latin typeface="Times New Roman" pitchFamily="18" charset="0"/>
                  <a:ea typeface="Calibri" panose="020F0502020204030204" pitchFamily="34" charset="0"/>
                  <a:cs typeface="Times New Roman" pitchFamily="18" charset="0"/>
                </a:rPr>
                <a:t> </a:t>
              </a:r>
              <a:r>
                <a:rPr lang="en-US" sz="1800" dirty="0" err="1">
                  <a:latin typeface="Times New Roman" pitchFamily="18" charset="0"/>
                  <a:ea typeface="Calibri" panose="020F0502020204030204" pitchFamily="34" charset="0"/>
                  <a:cs typeface="Times New Roman" pitchFamily="18" charset="0"/>
                </a:rPr>
                <a:t>bằng</a:t>
              </a:r>
              <a:r>
                <a:rPr lang="en-US" sz="1800" dirty="0">
                  <a:latin typeface="Times New Roman" pitchFamily="18" charset="0"/>
                  <a:ea typeface="Calibri" panose="020F0502020204030204" pitchFamily="34" charset="0"/>
                  <a:cs typeface="Times New Roman" pitchFamily="18" charset="0"/>
                </a:rPr>
                <a:t> </a:t>
              </a:r>
              <a:r>
                <a:rPr lang="en-US" sz="1800" dirty="0" err="1">
                  <a:latin typeface="Times New Roman" pitchFamily="18" charset="0"/>
                  <a:ea typeface="Calibri" panose="020F0502020204030204" pitchFamily="34" charset="0"/>
                  <a:cs typeface="Times New Roman" pitchFamily="18" charset="0"/>
                </a:rPr>
                <a:t>cách</a:t>
              </a:r>
              <a:r>
                <a:rPr lang="en-US" sz="1800" dirty="0">
                  <a:latin typeface="Times New Roman" pitchFamily="18" charset="0"/>
                  <a:ea typeface="Calibri" panose="020F0502020204030204" pitchFamily="34" charset="0"/>
                  <a:cs typeface="Times New Roman" pitchFamily="18" charset="0"/>
                </a:rPr>
                <a:t> </a:t>
              </a:r>
              <a:r>
                <a:rPr lang="en-US" sz="1800" b="1" dirty="0" err="1">
                  <a:latin typeface="Times New Roman" pitchFamily="18" charset="0"/>
                  <a:ea typeface="Calibri" panose="020F0502020204030204" pitchFamily="34" charset="0"/>
                  <a:cs typeface="Times New Roman" pitchFamily="18" charset="0"/>
                </a:rPr>
                <a:t>cô</a:t>
              </a:r>
              <a:r>
                <a:rPr lang="en-US" sz="1800" b="1" dirty="0">
                  <a:latin typeface="Times New Roman" pitchFamily="18" charset="0"/>
                  <a:ea typeface="Calibri" panose="020F0502020204030204" pitchFamily="34" charset="0"/>
                  <a:cs typeface="Times New Roman" pitchFamily="18" charset="0"/>
                </a:rPr>
                <a:t> </a:t>
              </a:r>
              <a:r>
                <a:rPr lang="en-US" sz="1800" b="1" dirty="0" err="1">
                  <a:latin typeface="Times New Roman" pitchFamily="18" charset="0"/>
                  <a:ea typeface="Calibri" panose="020F0502020204030204" pitchFamily="34" charset="0"/>
                  <a:cs typeface="Times New Roman" pitchFamily="18" charset="0"/>
                </a:rPr>
                <a:t>cạn</a:t>
              </a:r>
              <a:r>
                <a:rPr lang="en-US" sz="1800" b="1" dirty="0">
                  <a:latin typeface="Times New Roman" pitchFamily="18" charset="0"/>
                  <a:ea typeface="Calibri" panose="020F0502020204030204" pitchFamily="34" charset="0"/>
                  <a:cs typeface="Times New Roman" pitchFamily="18" charset="0"/>
                </a:rPr>
                <a:t>.</a:t>
              </a:r>
              <a:endParaRPr lang="en-US" sz="2000" b="1" dirty="0">
                <a:latin typeface="Times New Roman" pitchFamily="18" charset="0"/>
                <a:ea typeface="Calibri" panose="020F0502020204030204" pitchFamily="34" charset="0"/>
                <a:cs typeface="Times New Roman" pitchFamily="18" charset="0"/>
              </a:endParaRPr>
            </a:p>
          </p:txBody>
        </p:sp>
        <p:sp>
          <p:nvSpPr>
            <p:cNvPr id="88" name="Snip Single Corner Rectangle 87"/>
            <p:cNvSpPr/>
            <p:nvPr/>
          </p:nvSpPr>
          <p:spPr>
            <a:xfrm>
              <a:off x="359223" y="1651476"/>
              <a:ext cx="2215106" cy="1980994"/>
            </a:xfrm>
            <a:prstGeom prst="snip1Rect">
              <a:avLst/>
            </a:prstGeom>
            <a:noFill/>
            <a:ln w="28575">
              <a:solidFill>
                <a:srgbClr val="B7B9CB"/>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itchFamily="18" charset="0"/>
                <a:cs typeface="Times New Roman" pitchFamily="18" charset="0"/>
              </a:endParaRPr>
            </a:p>
          </p:txBody>
        </p:sp>
      </p:grpSp>
      <p:grpSp>
        <p:nvGrpSpPr>
          <p:cNvPr id="92" name="Group 91"/>
          <p:cNvGrpSpPr/>
          <p:nvPr/>
        </p:nvGrpSpPr>
        <p:grpSpPr>
          <a:xfrm>
            <a:off x="4255668" y="2190257"/>
            <a:ext cx="2953475" cy="2641325"/>
            <a:chOff x="3191751" y="1642692"/>
            <a:chExt cx="2215106" cy="1980994"/>
          </a:xfrm>
        </p:grpSpPr>
        <p:sp>
          <p:nvSpPr>
            <p:cNvPr id="82" name="Rectangle 81"/>
            <p:cNvSpPr/>
            <p:nvPr/>
          </p:nvSpPr>
          <p:spPr>
            <a:xfrm>
              <a:off x="3313449" y="1856496"/>
              <a:ext cx="1971710" cy="900247"/>
            </a:xfrm>
            <a:prstGeom prst="rect">
              <a:avLst/>
            </a:prstGeom>
          </p:spPr>
          <p:style>
            <a:lnRef idx="3">
              <a:schemeClr val="lt1"/>
            </a:lnRef>
            <a:fillRef idx="1">
              <a:schemeClr val="accent2"/>
            </a:fillRef>
            <a:effectRef idx="1">
              <a:schemeClr val="accent2"/>
            </a:effectRef>
            <a:fontRef idx="minor">
              <a:schemeClr val="lt1"/>
            </a:fontRef>
          </p:style>
          <p:txBody>
            <a:bodyPr wrap="square">
              <a:spAutoFit/>
            </a:bodyPr>
            <a:lstStyle/>
            <a:p>
              <a:pPr algn="just"/>
              <a:r>
                <a:rPr lang="en-US" sz="1800" dirty="0" smtClean="0">
                  <a:latin typeface="Times New Roman" pitchFamily="18" charset="0"/>
                  <a:ea typeface="Calibri" panose="020F0502020204030204" pitchFamily="34" charset="0"/>
                  <a:cs typeface="Times New Roman" pitchFamily="18" charset="0"/>
                </a:rPr>
                <a:t>- </a:t>
              </a:r>
              <a:r>
                <a:rPr lang="en-US" sz="1800" dirty="0" err="1" smtClean="0">
                  <a:solidFill>
                    <a:srgbClr val="FF0000"/>
                  </a:solidFill>
                  <a:latin typeface="Times New Roman" pitchFamily="18" charset="0"/>
                  <a:ea typeface="Calibri" panose="020F0502020204030204" pitchFamily="34" charset="0"/>
                  <a:cs typeface="Times New Roman" pitchFamily="18" charset="0"/>
                </a:rPr>
                <a:t>Tách</a:t>
              </a:r>
              <a:r>
                <a:rPr lang="en-US" sz="1800" dirty="0" smtClean="0">
                  <a:solidFill>
                    <a:srgbClr val="FF0000"/>
                  </a:solidFill>
                  <a:latin typeface="Times New Roman" pitchFamily="18" charset="0"/>
                  <a:ea typeface="Calibri" panose="020F0502020204030204" pitchFamily="34" charset="0"/>
                  <a:cs typeface="Times New Roman" pitchFamily="18" charset="0"/>
                </a:rPr>
                <a:t> </a:t>
              </a:r>
              <a:r>
                <a:rPr lang="en-US" sz="1800" dirty="0" err="1">
                  <a:solidFill>
                    <a:srgbClr val="FF0000"/>
                  </a:solidFill>
                  <a:latin typeface="Times New Roman" pitchFamily="18" charset="0"/>
                  <a:ea typeface="Calibri" panose="020F0502020204030204" pitchFamily="34" charset="0"/>
                  <a:cs typeface="Times New Roman" pitchFamily="18" charset="0"/>
                </a:rPr>
                <a:t>các</a:t>
              </a:r>
              <a:r>
                <a:rPr lang="en-US" sz="1800" dirty="0">
                  <a:solidFill>
                    <a:srgbClr val="FF0000"/>
                  </a:solidFill>
                  <a:latin typeface="Times New Roman" pitchFamily="18" charset="0"/>
                  <a:ea typeface="Calibri" panose="020F0502020204030204" pitchFamily="34" charset="0"/>
                  <a:cs typeface="Times New Roman" pitchFamily="18" charset="0"/>
                </a:rPr>
                <a:t> </a:t>
              </a:r>
              <a:r>
                <a:rPr lang="en-US" sz="1800" dirty="0" err="1">
                  <a:solidFill>
                    <a:srgbClr val="FF0000"/>
                  </a:solidFill>
                  <a:latin typeface="Times New Roman" pitchFamily="18" charset="0"/>
                  <a:ea typeface="Calibri" panose="020F0502020204030204" pitchFamily="34" charset="0"/>
                  <a:cs typeface="Times New Roman" pitchFamily="18" charset="0"/>
                </a:rPr>
                <a:t>chất</a:t>
              </a:r>
              <a:r>
                <a:rPr lang="en-US" sz="1800" dirty="0">
                  <a:solidFill>
                    <a:srgbClr val="FF0000"/>
                  </a:solidFill>
                  <a:latin typeface="Times New Roman" pitchFamily="18" charset="0"/>
                  <a:ea typeface="Calibri" panose="020F0502020204030204" pitchFamily="34" charset="0"/>
                  <a:cs typeface="Times New Roman" pitchFamily="18" charset="0"/>
                </a:rPr>
                <a:t> </a:t>
              </a:r>
              <a:r>
                <a:rPr lang="en-US" sz="1800" dirty="0" err="1">
                  <a:solidFill>
                    <a:srgbClr val="FF0000"/>
                  </a:solidFill>
                  <a:latin typeface="Times New Roman" pitchFamily="18" charset="0"/>
                  <a:ea typeface="Calibri" panose="020F0502020204030204" pitchFamily="34" charset="0"/>
                  <a:cs typeface="Times New Roman" pitchFamily="18" charset="0"/>
                </a:rPr>
                <a:t>lỏng</a:t>
              </a:r>
              <a:r>
                <a:rPr lang="en-US" sz="1800" dirty="0">
                  <a:solidFill>
                    <a:srgbClr val="FF0000"/>
                  </a:solidFill>
                  <a:latin typeface="Times New Roman" pitchFamily="18" charset="0"/>
                  <a:ea typeface="Calibri" panose="020F0502020204030204" pitchFamily="34" charset="0"/>
                  <a:cs typeface="Times New Roman" pitchFamily="18" charset="0"/>
                </a:rPr>
                <a:t> </a:t>
              </a:r>
              <a:r>
                <a:rPr lang="en-US" sz="1800" dirty="0" err="1">
                  <a:solidFill>
                    <a:srgbClr val="FF0000"/>
                  </a:solidFill>
                  <a:latin typeface="Times New Roman" pitchFamily="18" charset="0"/>
                  <a:ea typeface="Calibri" panose="020F0502020204030204" pitchFamily="34" charset="0"/>
                  <a:cs typeface="Times New Roman" pitchFamily="18" charset="0"/>
                </a:rPr>
                <a:t>không</a:t>
              </a:r>
              <a:r>
                <a:rPr lang="en-US" sz="1800" dirty="0">
                  <a:solidFill>
                    <a:srgbClr val="FF0000"/>
                  </a:solidFill>
                  <a:latin typeface="Times New Roman" pitchFamily="18" charset="0"/>
                  <a:ea typeface="Calibri" panose="020F0502020204030204" pitchFamily="34" charset="0"/>
                  <a:cs typeface="Times New Roman" pitchFamily="18" charset="0"/>
                </a:rPr>
                <a:t> </a:t>
              </a:r>
              <a:r>
                <a:rPr lang="en-US" sz="1800" dirty="0" err="1">
                  <a:solidFill>
                    <a:srgbClr val="FF0000"/>
                  </a:solidFill>
                  <a:latin typeface="Times New Roman" pitchFamily="18" charset="0"/>
                  <a:ea typeface="Calibri" panose="020F0502020204030204" pitchFamily="34" charset="0"/>
                  <a:cs typeface="Times New Roman" pitchFamily="18" charset="0"/>
                </a:rPr>
                <a:t>hòa</a:t>
              </a:r>
              <a:r>
                <a:rPr lang="en-US" sz="1800" dirty="0">
                  <a:solidFill>
                    <a:srgbClr val="FF0000"/>
                  </a:solidFill>
                  <a:latin typeface="Times New Roman" pitchFamily="18" charset="0"/>
                  <a:ea typeface="Calibri" panose="020F0502020204030204" pitchFamily="34" charset="0"/>
                  <a:cs typeface="Times New Roman" pitchFamily="18" charset="0"/>
                </a:rPr>
                <a:t> tan </a:t>
              </a:r>
              <a:r>
                <a:rPr lang="en-US" sz="1800" dirty="0" err="1">
                  <a:solidFill>
                    <a:srgbClr val="FF0000"/>
                  </a:solidFill>
                  <a:latin typeface="Times New Roman" pitchFamily="18" charset="0"/>
                  <a:ea typeface="Calibri" panose="020F0502020204030204" pitchFamily="34" charset="0"/>
                  <a:cs typeface="Times New Roman" pitchFamily="18" charset="0"/>
                </a:rPr>
                <a:t>trong</a:t>
              </a:r>
              <a:r>
                <a:rPr lang="en-US" sz="1800" dirty="0">
                  <a:solidFill>
                    <a:srgbClr val="FF0000"/>
                  </a:solidFill>
                  <a:latin typeface="Times New Roman" pitchFamily="18" charset="0"/>
                  <a:ea typeface="Calibri" panose="020F0502020204030204" pitchFamily="34" charset="0"/>
                  <a:cs typeface="Times New Roman" pitchFamily="18" charset="0"/>
                </a:rPr>
                <a:t> </a:t>
              </a:r>
              <a:r>
                <a:rPr lang="en-US" sz="1800" dirty="0" err="1">
                  <a:solidFill>
                    <a:srgbClr val="FF0000"/>
                  </a:solidFill>
                  <a:latin typeface="Times New Roman" pitchFamily="18" charset="0"/>
                  <a:ea typeface="Calibri" panose="020F0502020204030204" pitchFamily="34" charset="0"/>
                  <a:cs typeface="Times New Roman" pitchFamily="18" charset="0"/>
                </a:rPr>
                <a:t>nhau</a:t>
              </a:r>
              <a:r>
                <a:rPr lang="en-US" sz="1800" dirty="0">
                  <a:solidFill>
                    <a:srgbClr val="FF0000"/>
                  </a:solidFill>
                  <a:latin typeface="Times New Roman" pitchFamily="18" charset="0"/>
                  <a:ea typeface="Calibri" panose="020F0502020204030204" pitchFamily="34" charset="0"/>
                  <a:cs typeface="Times New Roman" pitchFamily="18" charset="0"/>
                </a:rPr>
                <a:t> </a:t>
              </a:r>
              <a:r>
                <a:rPr lang="en-US" sz="1800" dirty="0" err="1">
                  <a:solidFill>
                    <a:srgbClr val="FF0000"/>
                  </a:solidFill>
                  <a:latin typeface="Times New Roman" pitchFamily="18" charset="0"/>
                  <a:ea typeface="Calibri" panose="020F0502020204030204" pitchFamily="34" charset="0"/>
                  <a:cs typeface="Times New Roman" pitchFamily="18" charset="0"/>
                </a:rPr>
                <a:t>và</a:t>
              </a:r>
              <a:r>
                <a:rPr lang="en-US" sz="1800" dirty="0">
                  <a:solidFill>
                    <a:srgbClr val="FF0000"/>
                  </a:solidFill>
                  <a:latin typeface="Times New Roman" pitchFamily="18" charset="0"/>
                  <a:ea typeface="Calibri" panose="020F0502020204030204" pitchFamily="34" charset="0"/>
                  <a:cs typeface="Times New Roman" pitchFamily="18" charset="0"/>
                </a:rPr>
                <a:t> </a:t>
              </a:r>
              <a:r>
                <a:rPr lang="en-US" sz="1800" dirty="0" err="1">
                  <a:solidFill>
                    <a:srgbClr val="FF0000"/>
                  </a:solidFill>
                  <a:latin typeface="Times New Roman" pitchFamily="18" charset="0"/>
                  <a:ea typeface="Calibri" panose="020F0502020204030204" pitchFamily="34" charset="0"/>
                  <a:cs typeface="Times New Roman" pitchFamily="18" charset="0"/>
                </a:rPr>
                <a:t>tách</a:t>
              </a:r>
              <a:r>
                <a:rPr lang="en-US" sz="1800" dirty="0">
                  <a:solidFill>
                    <a:srgbClr val="FF0000"/>
                  </a:solidFill>
                  <a:latin typeface="Times New Roman" pitchFamily="18" charset="0"/>
                  <a:ea typeface="Calibri" panose="020F0502020204030204" pitchFamily="34" charset="0"/>
                  <a:cs typeface="Times New Roman" pitchFamily="18" charset="0"/>
                </a:rPr>
                <a:t> </a:t>
              </a:r>
              <a:r>
                <a:rPr lang="en-US" sz="1800" dirty="0" err="1">
                  <a:solidFill>
                    <a:srgbClr val="FF0000"/>
                  </a:solidFill>
                  <a:latin typeface="Times New Roman" pitchFamily="18" charset="0"/>
                  <a:ea typeface="Calibri" panose="020F0502020204030204" pitchFamily="34" charset="0"/>
                  <a:cs typeface="Times New Roman" pitchFamily="18" charset="0"/>
                </a:rPr>
                <a:t>lớp</a:t>
              </a:r>
              <a:r>
                <a:rPr lang="en-US" sz="1800" dirty="0">
                  <a:solidFill>
                    <a:srgbClr val="FF0000"/>
                  </a:solidFill>
                  <a:latin typeface="Times New Roman" pitchFamily="18" charset="0"/>
                  <a:ea typeface="Calibri" panose="020F0502020204030204" pitchFamily="34" charset="0"/>
                  <a:cs typeface="Times New Roman" pitchFamily="18" charset="0"/>
                </a:rPr>
                <a:t> </a:t>
              </a:r>
              <a:r>
                <a:rPr lang="en-US" sz="1800" dirty="0" err="1">
                  <a:solidFill>
                    <a:srgbClr val="FF0000"/>
                  </a:solidFill>
                  <a:latin typeface="Times New Roman" pitchFamily="18" charset="0"/>
                  <a:ea typeface="Calibri" panose="020F0502020204030204" pitchFamily="34" charset="0"/>
                  <a:cs typeface="Times New Roman" pitchFamily="18" charset="0"/>
                </a:rPr>
                <a:t>bằng</a:t>
              </a:r>
              <a:r>
                <a:rPr lang="en-US" sz="1800" dirty="0">
                  <a:solidFill>
                    <a:srgbClr val="FF0000"/>
                  </a:solidFill>
                  <a:latin typeface="Times New Roman" pitchFamily="18" charset="0"/>
                  <a:ea typeface="Calibri" panose="020F0502020204030204" pitchFamily="34" charset="0"/>
                  <a:cs typeface="Times New Roman" pitchFamily="18" charset="0"/>
                </a:rPr>
                <a:t> </a:t>
              </a:r>
              <a:r>
                <a:rPr lang="en-US" sz="1800" dirty="0" err="1">
                  <a:solidFill>
                    <a:srgbClr val="FF0000"/>
                  </a:solidFill>
                  <a:latin typeface="Times New Roman" pitchFamily="18" charset="0"/>
                  <a:ea typeface="Calibri" panose="020F0502020204030204" pitchFamily="34" charset="0"/>
                  <a:cs typeface="Times New Roman" pitchFamily="18" charset="0"/>
                </a:rPr>
                <a:t>cách</a:t>
              </a:r>
              <a:r>
                <a:rPr lang="en-US" sz="1800" dirty="0">
                  <a:solidFill>
                    <a:srgbClr val="FF0000"/>
                  </a:solidFill>
                  <a:latin typeface="Times New Roman" pitchFamily="18" charset="0"/>
                  <a:ea typeface="Calibri" panose="020F0502020204030204" pitchFamily="34" charset="0"/>
                  <a:cs typeface="Times New Roman" pitchFamily="18" charset="0"/>
                </a:rPr>
                <a:t> </a:t>
              </a:r>
              <a:r>
                <a:rPr lang="en-US" sz="1800" b="1" dirty="0" err="1">
                  <a:solidFill>
                    <a:srgbClr val="FF0000"/>
                  </a:solidFill>
                  <a:latin typeface="Times New Roman" pitchFamily="18" charset="0"/>
                  <a:ea typeface="Calibri" panose="020F0502020204030204" pitchFamily="34" charset="0"/>
                  <a:cs typeface="Times New Roman" pitchFamily="18" charset="0"/>
                </a:rPr>
                <a:t>chiết</a:t>
              </a:r>
              <a:r>
                <a:rPr lang="en-US" sz="1800" b="1" dirty="0">
                  <a:solidFill>
                    <a:srgbClr val="FF0000"/>
                  </a:solidFill>
                  <a:latin typeface="Times New Roman" pitchFamily="18" charset="0"/>
                  <a:ea typeface="Calibri" panose="020F0502020204030204" pitchFamily="34" charset="0"/>
                  <a:cs typeface="Times New Roman" pitchFamily="18" charset="0"/>
                </a:rPr>
                <a:t>.</a:t>
              </a:r>
              <a:endParaRPr lang="en-US" sz="1800" b="1" dirty="0">
                <a:solidFill>
                  <a:srgbClr val="FF0000"/>
                </a:solidFill>
                <a:latin typeface="Times New Roman" pitchFamily="18" charset="0"/>
                <a:cs typeface="Times New Roman" pitchFamily="18" charset="0"/>
              </a:endParaRPr>
            </a:p>
          </p:txBody>
        </p:sp>
        <p:sp>
          <p:nvSpPr>
            <p:cNvPr id="89" name="Snip Single Corner Rectangle 88"/>
            <p:cNvSpPr/>
            <p:nvPr/>
          </p:nvSpPr>
          <p:spPr>
            <a:xfrm>
              <a:off x="3191751" y="1642692"/>
              <a:ext cx="2215106" cy="1980994"/>
            </a:xfrm>
            <a:prstGeom prst="snip1Rect">
              <a:avLst/>
            </a:prstGeom>
            <a:noFill/>
            <a:ln w="28575">
              <a:solidFill>
                <a:srgbClr val="B7B9CB"/>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itchFamily="18" charset="0"/>
                <a:cs typeface="Times New Roman" pitchFamily="18" charset="0"/>
              </a:endParaRPr>
            </a:p>
          </p:txBody>
        </p:sp>
      </p:grpSp>
      <p:grpSp>
        <p:nvGrpSpPr>
          <p:cNvPr id="93" name="Group 92"/>
          <p:cNvGrpSpPr/>
          <p:nvPr/>
        </p:nvGrpSpPr>
        <p:grpSpPr>
          <a:xfrm>
            <a:off x="8018460" y="2249875"/>
            <a:ext cx="2953475" cy="2641325"/>
            <a:chOff x="6013845" y="1687405"/>
            <a:chExt cx="2215106" cy="1980994"/>
          </a:xfrm>
        </p:grpSpPr>
        <p:sp>
          <p:nvSpPr>
            <p:cNvPr id="85" name="Rectangle 84"/>
            <p:cNvSpPr/>
            <p:nvPr/>
          </p:nvSpPr>
          <p:spPr>
            <a:xfrm>
              <a:off x="6169058" y="1935303"/>
              <a:ext cx="1813851" cy="900247"/>
            </a:xfrm>
            <a:prstGeom prst="rect">
              <a:avLst/>
            </a:prstGeom>
          </p:spPr>
          <p:txBody>
            <a:bodyPr wrap="square">
              <a:spAutoFit/>
            </a:bodyPr>
            <a:lstStyle/>
            <a:p>
              <a:pPr algn="ctr"/>
              <a:r>
                <a:rPr lang="vi-VN" sz="1800" dirty="0" smtClean="0">
                  <a:latin typeface="Times New Roman" pitchFamily="18" charset="0"/>
                  <a:ea typeface="Calibri" panose="020F0502020204030204" pitchFamily="34" charset="0"/>
                  <a:cs typeface="Times New Roman" pitchFamily="18" charset="0"/>
                </a:rPr>
                <a:t>- </a:t>
              </a:r>
              <a:r>
                <a:rPr lang="en-US" sz="1800" dirty="0" err="1" smtClean="0">
                  <a:latin typeface="Times New Roman" pitchFamily="18" charset="0"/>
                  <a:ea typeface="Calibri" panose="020F0502020204030204" pitchFamily="34" charset="0"/>
                  <a:cs typeface="Times New Roman" pitchFamily="18" charset="0"/>
                </a:rPr>
                <a:t>Tách</a:t>
              </a:r>
              <a:r>
                <a:rPr lang="en-US" sz="1800" dirty="0" smtClean="0">
                  <a:latin typeface="Times New Roman" pitchFamily="18" charset="0"/>
                  <a:ea typeface="Calibri" panose="020F0502020204030204" pitchFamily="34" charset="0"/>
                  <a:cs typeface="Times New Roman" pitchFamily="18" charset="0"/>
                </a:rPr>
                <a:t> </a:t>
              </a:r>
              <a:r>
                <a:rPr lang="en-US" sz="1800" dirty="0" err="1">
                  <a:latin typeface="Times New Roman" pitchFamily="18" charset="0"/>
                  <a:ea typeface="Calibri" panose="020F0502020204030204" pitchFamily="34" charset="0"/>
                  <a:cs typeface="Times New Roman" pitchFamily="18" charset="0"/>
                </a:rPr>
                <a:t>chất</a:t>
              </a:r>
              <a:r>
                <a:rPr lang="en-US" sz="1800" dirty="0">
                  <a:latin typeface="Times New Roman" pitchFamily="18" charset="0"/>
                  <a:ea typeface="Calibri" panose="020F0502020204030204" pitchFamily="34" charset="0"/>
                  <a:cs typeface="Times New Roman" pitchFamily="18" charset="0"/>
                </a:rPr>
                <a:t> </a:t>
              </a:r>
              <a:r>
                <a:rPr lang="en-US" sz="1800" dirty="0" err="1">
                  <a:latin typeface="Times New Roman" pitchFamily="18" charset="0"/>
                  <a:ea typeface="Calibri" panose="020F0502020204030204" pitchFamily="34" charset="0"/>
                  <a:cs typeface="Times New Roman" pitchFamily="18" charset="0"/>
                </a:rPr>
                <a:t>rắn</a:t>
              </a:r>
              <a:r>
                <a:rPr lang="en-US" sz="1800" dirty="0">
                  <a:latin typeface="Times New Roman" pitchFamily="18" charset="0"/>
                  <a:ea typeface="Calibri" panose="020F0502020204030204" pitchFamily="34" charset="0"/>
                  <a:cs typeface="Times New Roman" pitchFamily="18" charset="0"/>
                </a:rPr>
                <a:t> </a:t>
              </a:r>
              <a:r>
                <a:rPr lang="en-US" sz="1800" dirty="0" err="1">
                  <a:latin typeface="Times New Roman" pitchFamily="18" charset="0"/>
                  <a:ea typeface="Calibri" panose="020F0502020204030204" pitchFamily="34" charset="0"/>
                  <a:cs typeface="Times New Roman" pitchFamily="18" charset="0"/>
                </a:rPr>
                <a:t>không</a:t>
              </a:r>
              <a:r>
                <a:rPr lang="en-US" sz="1800" dirty="0">
                  <a:latin typeface="Times New Roman" pitchFamily="18" charset="0"/>
                  <a:ea typeface="Calibri" panose="020F0502020204030204" pitchFamily="34" charset="0"/>
                  <a:cs typeface="Times New Roman" pitchFamily="18" charset="0"/>
                </a:rPr>
                <a:t> </a:t>
              </a:r>
              <a:r>
                <a:rPr lang="en-US" sz="1800" dirty="0" smtClean="0">
                  <a:latin typeface="Times New Roman" pitchFamily="18" charset="0"/>
                  <a:ea typeface="Calibri" panose="020F0502020204030204" pitchFamily="34" charset="0"/>
                  <a:cs typeface="Times New Roman" pitchFamily="18" charset="0"/>
                </a:rPr>
                <a:t>tan </a:t>
              </a:r>
              <a:r>
                <a:rPr lang="en-US" sz="1800" dirty="0" err="1" smtClean="0">
                  <a:latin typeface="Times New Roman" pitchFamily="18" charset="0"/>
                  <a:ea typeface="Calibri" panose="020F0502020204030204" pitchFamily="34" charset="0"/>
                  <a:cs typeface="Times New Roman" pitchFamily="18" charset="0"/>
                </a:rPr>
                <a:t>trong</a:t>
              </a:r>
              <a:r>
                <a:rPr lang="en-US" sz="1800" dirty="0" smtClean="0">
                  <a:latin typeface="Times New Roman" pitchFamily="18" charset="0"/>
                  <a:ea typeface="Calibri" panose="020F0502020204030204" pitchFamily="34" charset="0"/>
                  <a:cs typeface="Times New Roman" pitchFamily="18" charset="0"/>
                </a:rPr>
                <a:t> </a:t>
              </a:r>
              <a:r>
                <a:rPr lang="en-US" sz="1800" dirty="0" err="1" smtClean="0">
                  <a:latin typeface="Times New Roman" pitchFamily="18" charset="0"/>
                  <a:ea typeface="Calibri" panose="020F0502020204030204" pitchFamily="34" charset="0"/>
                  <a:cs typeface="Times New Roman" pitchFamily="18" charset="0"/>
                </a:rPr>
                <a:t>chất</a:t>
              </a:r>
              <a:r>
                <a:rPr lang="en-US" sz="1800" dirty="0" smtClean="0">
                  <a:latin typeface="Times New Roman" pitchFamily="18" charset="0"/>
                  <a:ea typeface="Calibri" panose="020F0502020204030204" pitchFamily="34" charset="0"/>
                  <a:cs typeface="Times New Roman" pitchFamily="18" charset="0"/>
                </a:rPr>
                <a:t> </a:t>
              </a:r>
              <a:r>
                <a:rPr lang="en-US" sz="1800" dirty="0" err="1" smtClean="0">
                  <a:latin typeface="Times New Roman" pitchFamily="18" charset="0"/>
                  <a:ea typeface="Calibri" panose="020F0502020204030204" pitchFamily="34" charset="0"/>
                  <a:cs typeface="Times New Roman" pitchFamily="18" charset="0"/>
                </a:rPr>
                <a:t>lỏng</a:t>
              </a:r>
              <a:r>
                <a:rPr lang="en-US" sz="1800" dirty="0" smtClean="0">
                  <a:latin typeface="Times New Roman" pitchFamily="18" charset="0"/>
                  <a:ea typeface="Calibri" panose="020F0502020204030204" pitchFamily="34" charset="0"/>
                  <a:cs typeface="Times New Roman" pitchFamily="18" charset="0"/>
                </a:rPr>
                <a:t> </a:t>
              </a:r>
              <a:r>
                <a:rPr lang="en-US" sz="1800" dirty="0" err="1" smtClean="0">
                  <a:latin typeface="Times New Roman" pitchFamily="18" charset="0"/>
                  <a:ea typeface="Calibri" panose="020F0502020204030204" pitchFamily="34" charset="0"/>
                  <a:cs typeface="Times New Roman" pitchFamily="18" charset="0"/>
                </a:rPr>
                <a:t>ra</a:t>
              </a:r>
              <a:r>
                <a:rPr lang="en-US" sz="1800" dirty="0" smtClean="0">
                  <a:latin typeface="Times New Roman" pitchFamily="18" charset="0"/>
                  <a:ea typeface="Calibri" panose="020F0502020204030204" pitchFamily="34" charset="0"/>
                  <a:cs typeface="Times New Roman" pitchFamily="18" charset="0"/>
                </a:rPr>
                <a:t> </a:t>
              </a:r>
              <a:r>
                <a:rPr lang="en-US" sz="1800" dirty="0" err="1" smtClean="0">
                  <a:latin typeface="Times New Roman" pitchFamily="18" charset="0"/>
                  <a:ea typeface="Calibri" panose="020F0502020204030204" pitchFamily="34" charset="0"/>
                  <a:cs typeface="Times New Roman" pitchFamily="18" charset="0"/>
                </a:rPr>
                <a:t>khỏi</a:t>
              </a:r>
              <a:r>
                <a:rPr lang="en-US" sz="1800" dirty="0" smtClean="0">
                  <a:latin typeface="Times New Roman" pitchFamily="18" charset="0"/>
                  <a:ea typeface="Calibri" panose="020F0502020204030204" pitchFamily="34" charset="0"/>
                  <a:cs typeface="Times New Roman" pitchFamily="18" charset="0"/>
                </a:rPr>
                <a:t> </a:t>
              </a:r>
              <a:r>
                <a:rPr lang="en-US" sz="1800" dirty="0" err="1" smtClean="0">
                  <a:latin typeface="Times New Roman" pitchFamily="18" charset="0"/>
                  <a:ea typeface="Calibri" panose="020F0502020204030204" pitchFamily="34" charset="0"/>
                  <a:cs typeface="Times New Roman" pitchFamily="18" charset="0"/>
                </a:rPr>
                <a:t>hỗn</a:t>
              </a:r>
              <a:r>
                <a:rPr lang="en-US" sz="1800" dirty="0" smtClean="0">
                  <a:latin typeface="Times New Roman" pitchFamily="18" charset="0"/>
                  <a:ea typeface="Calibri" panose="020F0502020204030204" pitchFamily="34" charset="0"/>
                  <a:cs typeface="Times New Roman" pitchFamily="18" charset="0"/>
                </a:rPr>
                <a:t> </a:t>
              </a:r>
              <a:r>
                <a:rPr lang="en-US" sz="1800" dirty="0" err="1" smtClean="0">
                  <a:latin typeface="Times New Roman" pitchFamily="18" charset="0"/>
                  <a:ea typeface="Calibri" panose="020F0502020204030204" pitchFamily="34" charset="0"/>
                  <a:cs typeface="Times New Roman" pitchFamily="18" charset="0"/>
                </a:rPr>
                <a:t>hợp</a:t>
              </a:r>
              <a:r>
                <a:rPr lang="en-US" sz="1800" dirty="0" smtClean="0">
                  <a:latin typeface="Times New Roman" pitchFamily="18" charset="0"/>
                  <a:ea typeface="Calibri" panose="020F0502020204030204" pitchFamily="34" charset="0"/>
                  <a:cs typeface="Times New Roman" pitchFamily="18" charset="0"/>
                </a:rPr>
                <a:t> </a:t>
              </a:r>
              <a:r>
                <a:rPr lang="en-US" sz="1800" dirty="0" err="1" smtClean="0">
                  <a:latin typeface="Times New Roman" pitchFamily="18" charset="0"/>
                  <a:ea typeface="Calibri" panose="020F0502020204030204" pitchFamily="34" charset="0"/>
                  <a:cs typeface="Times New Roman" pitchFamily="18" charset="0"/>
                </a:rPr>
                <a:t>của</a:t>
              </a:r>
              <a:r>
                <a:rPr lang="en-US" sz="1800" dirty="0" smtClean="0">
                  <a:latin typeface="Times New Roman" pitchFamily="18" charset="0"/>
                  <a:ea typeface="Calibri" panose="020F0502020204030204" pitchFamily="34" charset="0"/>
                  <a:cs typeface="Times New Roman" pitchFamily="18" charset="0"/>
                </a:rPr>
                <a:t> </a:t>
              </a:r>
              <a:r>
                <a:rPr lang="en-US" sz="1800" dirty="0" err="1" smtClean="0">
                  <a:latin typeface="Times New Roman" pitchFamily="18" charset="0"/>
                  <a:ea typeface="Calibri" panose="020F0502020204030204" pitchFamily="34" charset="0"/>
                  <a:cs typeface="Times New Roman" pitchFamily="18" charset="0"/>
                </a:rPr>
                <a:t>chúng</a:t>
              </a:r>
              <a:r>
                <a:rPr lang="en-US" sz="1800" dirty="0" smtClean="0">
                  <a:latin typeface="Times New Roman" pitchFamily="18" charset="0"/>
                  <a:ea typeface="Calibri" panose="020F0502020204030204" pitchFamily="34" charset="0"/>
                  <a:cs typeface="Times New Roman" pitchFamily="18" charset="0"/>
                </a:rPr>
                <a:t>   </a:t>
              </a:r>
              <a:r>
                <a:rPr lang="en-US" sz="1800" dirty="0" err="1">
                  <a:latin typeface="Times New Roman" pitchFamily="18" charset="0"/>
                  <a:ea typeface="Calibri" panose="020F0502020204030204" pitchFamily="34" charset="0"/>
                  <a:cs typeface="Times New Roman" pitchFamily="18" charset="0"/>
                </a:rPr>
                <a:t>bằng</a:t>
              </a:r>
              <a:r>
                <a:rPr lang="en-US" sz="1800" dirty="0">
                  <a:latin typeface="Times New Roman" pitchFamily="18" charset="0"/>
                  <a:ea typeface="Calibri" panose="020F0502020204030204" pitchFamily="34" charset="0"/>
                  <a:cs typeface="Times New Roman" pitchFamily="18" charset="0"/>
                </a:rPr>
                <a:t> </a:t>
              </a:r>
              <a:r>
                <a:rPr lang="en-US" sz="1800" dirty="0" err="1">
                  <a:latin typeface="Times New Roman" pitchFamily="18" charset="0"/>
                  <a:ea typeface="Calibri" panose="020F0502020204030204" pitchFamily="34" charset="0"/>
                  <a:cs typeface="Times New Roman" pitchFamily="18" charset="0"/>
                </a:rPr>
                <a:t>cách</a:t>
              </a:r>
              <a:r>
                <a:rPr lang="en-US" sz="1800" dirty="0">
                  <a:latin typeface="Times New Roman" pitchFamily="18" charset="0"/>
                  <a:ea typeface="Calibri" panose="020F0502020204030204" pitchFamily="34" charset="0"/>
                  <a:cs typeface="Times New Roman" pitchFamily="18" charset="0"/>
                </a:rPr>
                <a:t> </a:t>
              </a:r>
              <a:r>
                <a:rPr lang="en-US" sz="1800" b="1" dirty="0" err="1">
                  <a:latin typeface="Times New Roman" pitchFamily="18" charset="0"/>
                  <a:ea typeface="Calibri" panose="020F0502020204030204" pitchFamily="34" charset="0"/>
                  <a:cs typeface="Times New Roman" pitchFamily="18" charset="0"/>
                </a:rPr>
                <a:t>lọc</a:t>
              </a:r>
              <a:r>
                <a:rPr lang="en-US" sz="1800" b="1" dirty="0">
                  <a:latin typeface="Times New Roman" pitchFamily="18" charset="0"/>
                  <a:ea typeface="Calibri" panose="020F0502020204030204" pitchFamily="34" charset="0"/>
                  <a:cs typeface="Times New Roman" pitchFamily="18" charset="0"/>
                </a:rPr>
                <a:t>.</a:t>
              </a:r>
              <a:endParaRPr lang="en-US" sz="2000" b="1" dirty="0">
                <a:latin typeface="Times New Roman" pitchFamily="18" charset="0"/>
                <a:ea typeface="Calibri" panose="020F0502020204030204" pitchFamily="34" charset="0"/>
                <a:cs typeface="Times New Roman" pitchFamily="18" charset="0"/>
              </a:endParaRPr>
            </a:p>
          </p:txBody>
        </p:sp>
        <p:sp>
          <p:nvSpPr>
            <p:cNvPr id="90" name="Snip Single Corner Rectangle 89"/>
            <p:cNvSpPr/>
            <p:nvPr/>
          </p:nvSpPr>
          <p:spPr>
            <a:xfrm>
              <a:off x="6013845" y="1687405"/>
              <a:ext cx="2215106" cy="1980994"/>
            </a:xfrm>
            <a:prstGeom prst="snip1Rect">
              <a:avLst/>
            </a:prstGeom>
            <a:noFill/>
            <a:ln w="28575">
              <a:solidFill>
                <a:srgbClr val="B7B9CB"/>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itchFamily="18" charset="0"/>
                <a:cs typeface="Times New Roman" pitchFamily="18" charset="0"/>
              </a:endParaRPr>
            </a:p>
          </p:txBody>
        </p:sp>
      </p:grpSp>
      <p:pic>
        <p:nvPicPr>
          <p:cNvPr id="94" name="Picture 9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83330" y="2018756"/>
            <a:ext cx="1225164" cy="766181"/>
          </a:xfrm>
          <a:prstGeom prst="rect">
            <a:avLst/>
          </a:prstGeom>
        </p:spPr>
      </p:pic>
      <p:pic>
        <p:nvPicPr>
          <p:cNvPr id="95" name="Picture 9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8157" y="1860783"/>
            <a:ext cx="1631797" cy="849300"/>
          </a:xfrm>
          <a:prstGeom prst="rect">
            <a:avLst/>
          </a:prstGeom>
        </p:spPr>
      </p:pic>
      <p:pic>
        <p:nvPicPr>
          <p:cNvPr id="96" name="Picture 9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35463" y="1902997"/>
            <a:ext cx="1207491" cy="860277"/>
          </a:xfrm>
          <a:prstGeom prst="rect">
            <a:avLst/>
          </a:prstGeom>
        </p:spPr>
      </p:pic>
    </p:spTree>
    <p:extLst>
      <p:ext uri="{BB962C8B-B14F-4D97-AF65-F5344CB8AC3E}">
        <p14:creationId xmlns:p14="http://schemas.microsoft.com/office/powerpoint/2010/main" val="74512778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Rectangle 54"/>
          <p:cNvSpPr>
            <a:spLocks noChangeArrowheads="1"/>
          </p:cNvSpPr>
          <p:nvPr/>
        </p:nvSpPr>
        <p:spPr bwMode="auto">
          <a:xfrm>
            <a:off x="3454400" y="5257800"/>
            <a:ext cx="5283200" cy="1219200"/>
          </a:xfrm>
          <a:prstGeom prst="rect">
            <a:avLst/>
          </a:prstGeom>
          <a:gradFill rotWithShape="1">
            <a:gsLst>
              <a:gs pos="4000">
                <a:srgbClr val="00B050"/>
              </a:gs>
              <a:gs pos="100000">
                <a:srgbClr val="92D050"/>
              </a:gs>
            </a:gsLst>
            <a:path path="shape">
              <a:fillToRect l="50000" t="50000" r="50000" b="50000"/>
            </a:path>
          </a:gradFill>
          <a:ln w="9525">
            <a:noFill/>
            <a:miter lim="800000"/>
            <a:headEnd/>
            <a:tailEnd/>
          </a:ln>
          <a:effectLst/>
          <a:scene3d>
            <a:camera prst="orthographicFront">
              <a:rot lat="0" lon="0" rev="0"/>
            </a:camera>
            <a:lightRig rig="glow" dir="b">
              <a:rot lat="0" lon="0" rev="4800000"/>
            </a:lightRig>
          </a:scene3d>
          <a:sp3d prstMaterial="matte">
            <a:bevelT w="127000" h="63500" prst="cross"/>
          </a:sp3d>
        </p:spPr>
        <p:txBody>
          <a:bodyPr wrap="none" anchor="ctr">
            <a:flatTx/>
          </a:bodyPr>
          <a:lstStyle/>
          <a:p>
            <a:pPr algn="ctr"/>
            <a:endParaRPr lang="en-US" sz="3600">
              <a:cs typeface="Arial" charset="0"/>
            </a:endParaRPr>
          </a:p>
        </p:txBody>
      </p:sp>
      <p:pic>
        <p:nvPicPr>
          <p:cNvPr id="174082" name="Picture 2"/>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27559" t="-51082" r="4724" b="2"/>
          <a:stretch/>
        </p:blipFill>
        <p:spPr bwMode="auto">
          <a:xfrm>
            <a:off x="226248" y="-685800"/>
            <a:ext cx="2008952" cy="1838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 name="Group 2"/>
          <p:cNvGrpSpPr/>
          <p:nvPr/>
        </p:nvGrpSpPr>
        <p:grpSpPr>
          <a:xfrm>
            <a:off x="1930400" y="152400"/>
            <a:ext cx="6807200" cy="838200"/>
            <a:chOff x="1828800" y="152400"/>
            <a:chExt cx="5105400" cy="838200"/>
          </a:xfrm>
        </p:grpSpPr>
        <p:sp>
          <p:nvSpPr>
            <p:cNvPr id="10" name="Text Box 15"/>
            <p:cNvSpPr txBox="1">
              <a:spLocks noChangeArrowheads="1"/>
            </p:cNvSpPr>
            <p:nvPr/>
          </p:nvSpPr>
          <p:spPr bwMode="auto">
            <a:xfrm>
              <a:off x="1828800" y="152400"/>
              <a:ext cx="2424482" cy="253916"/>
            </a:xfrm>
            <a:prstGeom prst="rect">
              <a:avLst/>
            </a:prstGeom>
            <a:noFill/>
            <a:ln>
              <a:noFill/>
            </a:ln>
            <a:effectLst>
              <a:outerShdw dist="107763" dir="13500000" algn="ctr" rotWithShape="0">
                <a:schemeClr val="bg2">
                  <a:alpha val="50000"/>
                </a:scheme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a:spAutoFit/>
            </a:bodyPr>
            <a:lstStyle/>
            <a:p>
              <a:pPr>
                <a:spcBef>
                  <a:spcPct val="50000"/>
                </a:spcBef>
              </a:pPr>
              <a:endParaRPr lang="en-US" sz="1050" b="1" dirty="0">
                <a:solidFill>
                  <a:srgbClr val="F6A108"/>
                </a:solidFill>
              </a:endParaRPr>
            </a:p>
          </p:txBody>
        </p:sp>
        <p:sp>
          <p:nvSpPr>
            <p:cNvPr id="11" name="Text Box 16"/>
            <p:cNvSpPr txBox="1">
              <a:spLocks noChangeArrowheads="1"/>
            </p:cNvSpPr>
            <p:nvPr/>
          </p:nvSpPr>
          <p:spPr bwMode="auto">
            <a:xfrm>
              <a:off x="3200400" y="467380"/>
              <a:ext cx="3733800" cy="523220"/>
            </a:xfrm>
            <a:prstGeom prst="rect">
              <a:avLst/>
            </a:prstGeom>
            <a:noFill/>
            <a:ln>
              <a:noFill/>
            </a:ln>
            <a:effectLst>
              <a:outerShdw blurRad="76200" dir="13500000" sy="23000" kx="1200000" algn="br" rotWithShape="0">
                <a:prstClr val="black">
                  <a:alpha val="2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scene3d>
                <a:camera prst="orthographicFront"/>
                <a:lightRig rig="threePt" dir="t"/>
              </a:scene3d>
              <a:sp3d extrusionH="57150">
                <a:bevelT w="38100" h="38100"/>
              </a:sp3d>
            </a:bodyPr>
            <a:lstStyle/>
            <a:p>
              <a:pPr>
                <a:spcBef>
                  <a:spcPct val="50000"/>
                </a:spcBef>
              </a:pPr>
              <a:endParaRPr lang="en-US" sz="2800" b="1" dirty="0">
                <a:solidFill>
                  <a:srgbClr val="F8AC24"/>
                </a:solidFill>
              </a:endParaRPr>
            </a:p>
          </p:txBody>
        </p:sp>
      </p:grpSp>
      <p:sp>
        <p:nvSpPr>
          <p:cNvPr id="13" name="Rectangle 54"/>
          <p:cNvSpPr>
            <a:spLocks noChangeArrowheads="1"/>
          </p:cNvSpPr>
          <p:nvPr/>
        </p:nvSpPr>
        <p:spPr bwMode="auto">
          <a:xfrm>
            <a:off x="1473200" y="1981200"/>
            <a:ext cx="9448800" cy="2667000"/>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wrap="none" anchor="ctr">
            <a:flatTx/>
          </a:bodyPr>
          <a:lstStyle/>
          <a:p>
            <a:pPr algn="ctr"/>
            <a:endParaRPr lang="en-US" sz="2000">
              <a:solidFill>
                <a:srgbClr val="3333FF"/>
              </a:solidFill>
            </a:endParaRPr>
          </a:p>
        </p:txBody>
      </p:sp>
      <p:grpSp>
        <p:nvGrpSpPr>
          <p:cNvPr id="3" name="Group 5"/>
          <p:cNvGrpSpPr/>
          <p:nvPr/>
        </p:nvGrpSpPr>
        <p:grpSpPr>
          <a:xfrm>
            <a:off x="406400" y="1152812"/>
            <a:ext cx="6502400" cy="5705188"/>
            <a:chOff x="457200" y="1152812"/>
            <a:chExt cx="4876800" cy="5705188"/>
          </a:xfrm>
        </p:grpSpPr>
        <p:grpSp>
          <p:nvGrpSpPr>
            <p:cNvPr id="4" name="Group 4"/>
            <p:cNvGrpSpPr/>
            <p:nvPr/>
          </p:nvGrpSpPr>
          <p:grpSpPr>
            <a:xfrm>
              <a:off x="3657600" y="1447800"/>
              <a:ext cx="1676400" cy="515938"/>
              <a:chOff x="3657600" y="1447800"/>
              <a:chExt cx="1676400" cy="515938"/>
            </a:xfrm>
          </p:grpSpPr>
          <p:sp>
            <p:nvSpPr>
              <p:cNvPr id="9" name="Rectangle 6"/>
              <p:cNvSpPr>
                <a:spLocks noChangeArrowheads="1"/>
              </p:cNvSpPr>
              <p:nvPr/>
            </p:nvSpPr>
            <p:spPr bwMode="auto">
              <a:xfrm>
                <a:off x="4343400" y="1447800"/>
                <a:ext cx="228600" cy="152400"/>
              </a:xfrm>
              <a:prstGeom prst="rect">
                <a:avLst/>
              </a:prstGeom>
              <a:gradFill rotWithShape="1">
                <a:gsLst>
                  <a:gs pos="0">
                    <a:schemeClr val="accent1">
                      <a:gamma/>
                      <a:shade val="46275"/>
                      <a:invGamma/>
                    </a:schemeClr>
                  </a:gs>
                  <a:gs pos="50000">
                    <a:schemeClr val="accent1"/>
                  </a:gs>
                  <a:gs pos="100000">
                    <a:schemeClr val="accent1">
                      <a:gamma/>
                      <a:shade val="46275"/>
                      <a:invGamma/>
                    </a:schemeClr>
                  </a:gs>
                </a:gsLst>
                <a:lin ang="0" scaled="1"/>
              </a:gradFill>
              <a:ln w="9525">
                <a:solidFill>
                  <a:schemeClr val="hlink"/>
                </a:solidFill>
                <a:miter lim="800000"/>
                <a:headEnd/>
                <a:tailEnd/>
              </a:ln>
              <a:effectLst/>
              <a:scene3d>
                <a:camera prst="orthographicFront"/>
                <a:lightRig rig="threePt" dir="t"/>
              </a:scene3d>
              <a:sp3d>
                <a:bevelT w="101600" prst="riblet"/>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b="1"/>
              </a:p>
            </p:txBody>
          </p:sp>
          <p:grpSp>
            <p:nvGrpSpPr>
              <p:cNvPr id="5" name="Group 1"/>
              <p:cNvGrpSpPr/>
              <p:nvPr/>
            </p:nvGrpSpPr>
            <p:grpSpPr>
              <a:xfrm>
                <a:off x="3657600" y="1524000"/>
                <a:ext cx="1676400" cy="439738"/>
                <a:chOff x="3657600" y="1524000"/>
                <a:chExt cx="1676400" cy="439738"/>
              </a:xfrm>
            </p:grpSpPr>
            <p:sp>
              <p:nvSpPr>
                <p:cNvPr id="14" name="AutoShape 10"/>
                <p:cNvSpPr>
                  <a:spLocks noChangeArrowheads="1"/>
                </p:cNvSpPr>
                <p:nvPr/>
              </p:nvSpPr>
              <p:spPr bwMode="auto">
                <a:xfrm>
                  <a:off x="3657600" y="1524000"/>
                  <a:ext cx="1676400" cy="439738"/>
                </a:xfrm>
                <a:prstGeom prst="roundRect">
                  <a:avLst>
                    <a:gd name="adj" fmla="val 16667"/>
                  </a:avLst>
                </a:prstGeom>
                <a:gradFill rotWithShape="1">
                  <a:gsLst>
                    <a:gs pos="0">
                      <a:srgbClr val="FFCC00"/>
                    </a:gs>
                    <a:gs pos="100000">
                      <a:srgbClr val="CC990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b="1"/>
                </a:p>
              </p:txBody>
            </p:sp>
            <p:sp>
              <p:nvSpPr>
                <p:cNvPr id="16" name="AutoShape 11"/>
                <p:cNvSpPr>
                  <a:spLocks noChangeArrowheads="1"/>
                </p:cNvSpPr>
                <p:nvPr/>
              </p:nvSpPr>
              <p:spPr bwMode="auto">
                <a:xfrm>
                  <a:off x="3721100" y="1600200"/>
                  <a:ext cx="1536700" cy="341313"/>
                </a:xfrm>
                <a:prstGeom prst="roundRect">
                  <a:avLst>
                    <a:gd name="adj" fmla="val 16667"/>
                  </a:avLst>
                </a:prstGeom>
                <a:gradFill rotWithShape="1">
                  <a:gsLst>
                    <a:gs pos="0">
                      <a:srgbClr val="FFFF66"/>
                    </a:gs>
                    <a:gs pos="100000">
                      <a:srgbClr val="FFFFCC"/>
                    </a:gs>
                  </a:gsLst>
                  <a:lin ang="0" scaled="1"/>
                </a:gradFill>
                <a:ln>
                  <a:noFill/>
                </a:ln>
                <a:effectLst>
                  <a:outerShdw dist="35921" dir="2700000" algn="ctr" rotWithShape="0">
                    <a:schemeClr val="bg2"/>
                  </a:outerShdw>
                </a:effectLst>
                <a:scene3d>
                  <a:camera prst="orthographicFront"/>
                  <a:lightRig rig="threePt" dir="t"/>
                </a:scene3d>
                <a:sp3d>
                  <a:bevelT prst="relaxedInset"/>
                </a:sp3d>
                <a:extLst>
                  <a:ext uri="{91240B29-F687-4F45-9708-019B960494DF}">
                    <a14:hiddenLine xmlns:a14="http://schemas.microsoft.com/office/drawing/2010/main" w="9525">
                      <a:solidFill>
                        <a:schemeClr val="tx1"/>
                      </a:solidFill>
                      <a:round/>
                      <a:headEnd/>
                      <a:tailEnd/>
                    </a14:hiddenLine>
                  </a:ext>
                </a:extLst>
              </p:spPr>
              <p:txBody>
                <a:bodyPr wrap="none" anchor="ctr"/>
                <a:lstStyle/>
                <a:p>
                  <a:pPr algn="ctr"/>
                  <a:endParaRPr lang="en-US" b="1"/>
                </a:p>
              </p:txBody>
            </p:sp>
          </p:grpSp>
        </p:grpSp>
        <p:sp>
          <p:nvSpPr>
            <p:cNvPr id="17" name="Rectangle 34"/>
            <p:cNvSpPr>
              <a:spLocks noChangeArrowheads="1"/>
            </p:cNvSpPr>
            <p:nvPr/>
          </p:nvSpPr>
          <p:spPr bwMode="auto">
            <a:xfrm>
              <a:off x="457200" y="1152812"/>
              <a:ext cx="457200" cy="5705188"/>
            </a:xfrm>
            <a:prstGeom prst="rect">
              <a:avLst/>
            </a:prstGeom>
            <a:gradFill rotWithShape="1">
              <a:gsLst>
                <a:gs pos="0">
                  <a:srgbClr val="704A40"/>
                </a:gs>
                <a:gs pos="50000">
                  <a:srgbClr val="734539"/>
                </a:gs>
                <a:gs pos="100000">
                  <a:srgbClr val="935D47"/>
                </a:gs>
              </a:gsLst>
              <a:lin ang="0" scaled="1"/>
            </a:gradFill>
            <a:ln w="9525">
              <a:solidFill>
                <a:schemeClr val="hlink"/>
              </a:solidFill>
              <a:miter lim="800000"/>
              <a:headEnd/>
              <a:tailEnd/>
            </a:ln>
            <a:effectLst/>
            <a:scene3d>
              <a:camera prst="orthographicFront"/>
              <a:lightRig rig="threePt" dir="t"/>
            </a:scene3d>
            <a:sp3d>
              <a:bevelT w="101600" prst="riblet"/>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defRPr/>
              </a:pPr>
              <a:endParaRPr lang="en-US" b="1"/>
            </a:p>
          </p:txBody>
        </p:sp>
        <p:sp>
          <p:nvSpPr>
            <p:cNvPr id="18" name="Rectangle 35"/>
            <p:cNvSpPr>
              <a:spLocks noChangeArrowheads="1"/>
            </p:cNvSpPr>
            <p:nvPr/>
          </p:nvSpPr>
          <p:spPr bwMode="auto">
            <a:xfrm>
              <a:off x="914400" y="1233488"/>
              <a:ext cx="3657600" cy="228600"/>
            </a:xfrm>
            <a:prstGeom prst="rect">
              <a:avLst/>
            </a:prstGeom>
            <a:gradFill rotWithShape="1">
              <a:gsLst>
                <a:gs pos="0">
                  <a:srgbClr val="734539"/>
                </a:gs>
                <a:gs pos="50000">
                  <a:srgbClr val="704A40"/>
                </a:gs>
                <a:gs pos="100000">
                  <a:srgbClr val="935D47"/>
                </a:gs>
              </a:gsLst>
              <a:lin ang="0" scaled="1"/>
            </a:gradFill>
            <a:ln w="9525">
              <a:solidFill>
                <a:schemeClr val="hlink"/>
              </a:solidFill>
              <a:miter lim="800000"/>
              <a:headEnd/>
              <a:tailEnd/>
            </a:ln>
            <a:effectLst/>
            <a:scene3d>
              <a:camera prst="orthographicFront"/>
              <a:lightRig rig="threePt" dir="t"/>
            </a:scene3d>
            <a:sp3d>
              <a:bevelT w="101600" prst="riblet"/>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b="1"/>
            </a:p>
          </p:txBody>
        </p:sp>
      </p:grpSp>
      <p:sp>
        <p:nvSpPr>
          <p:cNvPr id="19" name="Text Box 39"/>
          <p:cNvSpPr txBox="1">
            <a:spLocks noChangeArrowheads="1"/>
          </p:cNvSpPr>
          <p:nvPr/>
        </p:nvSpPr>
        <p:spPr bwMode="auto">
          <a:xfrm>
            <a:off x="4673600" y="1614488"/>
            <a:ext cx="2150533"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ctr">
              <a:spcBef>
                <a:spcPct val="50000"/>
              </a:spcBef>
            </a:pPr>
            <a:r>
              <a:rPr lang="en-US" b="1" dirty="0" err="1">
                <a:solidFill>
                  <a:srgbClr val="CC3300"/>
                </a:solidFill>
                <a:latin typeface="Times New Roman" pitchFamily="18" charset="0"/>
                <a:cs typeface="Times New Roman" pitchFamily="18" charset="0"/>
              </a:rPr>
              <a:t>Câu</a:t>
            </a:r>
            <a:r>
              <a:rPr lang="en-US" b="1" dirty="0">
                <a:solidFill>
                  <a:srgbClr val="CC3300"/>
                </a:solidFill>
                <a:latin typeface="Times New Roman" pitchFamily="18" charset="0"/>
                <a:cs typeface="Times New Roman" pitchFamily="18" charset="0"/>
              </a:rPr>
              <a:t> </a:t>
            </a:r>
            <a:r>
              <a:rPr lang="en-US" b="1" dirty="0" err="1">
                <a:solidFill>
                  <a:srgbClr val="CC3300"/>
                </a:solidFill>
                <a:latin typeface="Times New Roman" pitchFamily="18" charset="0"/>
                <a:cs typeface="Times New Roman" pitchFamily="18" charset="0"/>
              </a:rPr>
              <a:t>hỏi</a:t>
            </a:r>
            <a:r>
              <a:rPr lang="en-US" b="1" dirty="0">
                <a:solidFill>
                  <a:srgbClr val="CC3300"/>
                </a:solidFill>
                <a:latin typeface="Times New Roman" pitchFamily="18" charset="0"/>
                <a:cs typeface="Times New Roman" pitchFamily="18" charset="0"/>
              </a:rPr>
              <a:t> </a:t>
            </a:r>
            <a:r>
              <a:rPr lang="en-US" b="1" dirty="0" smtClean="0">
                <a:solidFill>
                  <a:srgbClr val="CC3300"/>
                </a:solidFill>
                <a:latin typeface="Times New Roman" pitchFamily="18" charset="0"/>
                <a:cs typeface="Times New Roman" pitchFamily="18" charset="0"/>
              </a:rPr>
              <a:t>1</a:t>
            </a:r>
            <a:endParaRPr lang="en-US" b="1" dirty="0">
              <a:solidFill>
                <a:srgbClr val="CC3300"/>
              </a:solidFill>
              <a:latin typeface="Times New Roman" pitchFamily="18" charset="0"/>
              <a:cs typeface="Times New Roman" pitchFamily="18" charset="0"/>
            </a:endParaRPr>
          </a:p>
        </p:txBody>
      </p:sp>
      <p:grpSp>
        <p:nvGrpSpPr>
          <p:cNvPr id="6" name="Group 6"/>
          <p:cNvGrpSpPr/>
          <p:nvPr/>
        </p:nvGrpSpPr>
        <p:grpSpPr>
          <a:xfrm>
            <a:off x="4876800" y="4953000"/>
            <a:ext cx="2235200" cy="439738"/>
            <a:chOff x="3962400" y="4953000"/>
            <a:chExt cx="1676400" cy="439738"/>
          </a:xfrm>
        </p:grpSpPr>
        <p:sp>
          <p:nvSpPr>
            <p:cNvPr id="20" name="AutoShape 40"/>
            <p:cNvSpPr>
              <a:spLocks noChangeArrowheads="1"/>
            </p:cNvSpPr>
            <p:nvPr/>
          </p:nvSpPr>
          <p:spPr bwMode="auto">
            <a:xfrm>
              <a:off x="3962400" y="4953000"/>
              <a:ext cx="1676400" cy="439738"/>
            </a:xfrm>
            <a:prstGeom prst="roundRect">
              <a:avLst>
                <a:gd name="adj" fmla="val 16667"/>
              </a:avLst>
            </a:prstGeom>
            <a:gradFill rotWithShape="1">
              <a:gsLst>
                <a:gs pos="0">
                  <a:srgbClr val="FFCC00"/>
                </a:gs>
                <a:gs pos="100000">
                  <a:srgbClr val="CC990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b="1"/>
            </a:p>
          </p:txBody>
        </p:sp>
        <p:sp>
          <p:nvSpPr>
            <p:cNvPr id="21" name="AutoShape 41"/>
            <p:cNvSpPr>
              <a:spLocks noChangeArrowheads="1"/>
            </p:cNvSpPr>
            <p:nvPr/>
          </p:nvSpPr>
          <p:spPr bwMode="auto">
            <a:xfrm>
              <a:off x="4025900" y="5029200"/>
              <a:ext cx="1536700" cy="341313"/>
            </a:xfrm>
            <a:prstGeom prst="roundRect">
              <a:avLst>
                <a:gd name="adj" fmla="val 16667"/>
              </a:avLst>
            </a:prstGeom>
            <a:gradFill rotWithShape="1">
              <a:gsLst>
                <a:gs pos="0">
                  <a:srgbClr val="FFFF66"/>
                </a:gs>
                <a:gs pos="100000">
                  <a:srgbClr val="FFFFCC"/>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b="1"/>
            </a:p>
          </p:txBody>
        </p:sp>
      </p:grpSp>
      <p:sp>
        <p:nvSpPr>
          <p:cNvPr id="22" name="Text Box 42"/>
          <p:cNvSpPr txBox="1">
            <a:spLocks noChangeArrowheads="1"/>
          </p:cNvSpPr>
          <p:nvPr/>
        </p:nvSpPr>
        <p:spPr bwMode="auto">
          <a:xfrm>
            <a:off x="4961467" y="5029200"/>
            <a:ext cx="190239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ctr">
              <a:spcBef>
                <a:spcPct val="50000"/>
              </a:spcBef>
            </a:pPr>
            <a:r>
              <a:rPr lang="en-US" b="1">
                <a:solidFill>
                  <a:srgbClr val="CC3300"/>
                </a:solidFill>
              </a:rPr>
              <a:t>Đáp án</a:t>
            </a:r>
          </a:p>
        </p:txBody>
      </p:sp>
      <p:sp>
        <p:nvSpPr>
          <p:cNvPr id="70" name="AutoShape 12"/>
          <p:cNvSpPr>
            <a:spLocks noChangeArrowheads="1"/>
          </p:cNvSpPr>
          <p:nvPr/>
        </p:nvSpPr>
        <p:spPr bwMode="auto">
          <a:xfrm>
            <a:off x="3962400" y="5507106"/>
            <a:ext cx="4267200" cy="817494"/>
          </a:xfrm>
          <a:prstGeom prst="roundRect">
            <a:avLst>
              <a:gd name="adj" fmla="val 16667"/>
            </a:avLst>
          </a:prstGeom>
          <a:solidFill>
            <a:srgbClr val="FFCC00"/>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3600" b="1" dirty="0">
                <a:effectLst>
                  <a:outerShdw blurRad="38100" dist="38100" dir="2700000" algn="tl">
                    <a:srgbClr val="FFFFFF"/>
                  </a:outerShdw>
                </a:effectLst>
              </a:rPr>
              <a:t>C</a:t>
            </a:r>
          </a:p>
        </p:txBody>
      </p:sp>
      <p:sp>
        <p:nvSpPr>
          <p:cNvPr id="71" name="Text Box 110"/>
          <p:cNvSpPr txBox="1">
            <a:spLocks noChangeArrowheads="1"/>
          </p:cNvSpPr>
          <p:nvPr/>
        </p:nvSpPr>
        <p:spPr bwMode="auto">
          <a:xfrm>
            <a:off x="1625600" y="1906012"/>
            <a:ext cx="9448800"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sz="2400" b="1" dirty="0" err="1" smtClean="0">
                <a:effectLst>
                  <a:outerShdw blurRad="38100" dist="38100" dir="2700000" algn="tl">
                    <a:srgbClr val="C0C0C0"/>
                  </a:outerShdw>
                </a:effectLst>
                <a:latin typeface="Times New Roman" pitchFamily="18" charset="0"/>
                <a:cs typeface="Times New Roman" pitchFamily="18" charset="0"/>
              </a:rPr>
              <a:t>Tách</a:t>
            </a:r>
            <a:r>
              <a:rPr lang="en-US" sz="2400" b="1" dirty="0" smtClean="0">
                <a:effectLst>
                  <a:outerShdw blurRad="38100" dist="38100" dir="2700000" algn="tl">
                    <a:srgbClr val="C0C0C0"/>
                  </a:outerShdw>
                </a:effectLst>
                <a:latin typeface="Times New Roman" pitchFamily="18" charset="0"/>
                <a:cs typeface="Times New Roman" pitchFamily="18" charset="0"/>
              </a:rPr>
              <a:t> </a:t>
            </a:r>
            <a:r>
              <a:rPr lang="en-US" sz="2400" b="1" dirty="0" err="1" smtClean="0">
                <a:effectLst>
                  <a:outerShdw blurRad="38100" dist="38100" dir="2700000" algn="tl">
                    <a:srgbClr val="C0C0C0"/>
                  </a:outerShdw>
                </a:effectLst>
                <a:latin typeface="Times New Roman" pitchFamily="18" charset="0"/>
                <a:cs typeface="Times New Roman" pitchFamily="18" charset="0"/>
              </a:rPr>
              <a:t>muối</a:t>
            </a:r>
            <a:r>
              <a:rPr lang="en-US" sz="2400" b="1" dirty="0" smtClean="0">
                <a:effectLst>
                  <a:outerShdw blurRad="38100" dist="38100" dir="2700000" algn="tl">
                    <a:srgbClr val="C0C0C0"/>
                  </a:outerShdw>
                </a:effectLst>
                <a:latin typeface="Times New Roman" pitchFamily="18" charset="0"/>
                <a:cs typeface="Times New Roman" pitchFamily="18" charset="0"/>
              </a:rPr>
              <a:t> </a:t>
            </a:r>
            <a:r>
              <a:rPr lang="en-US" sz="2400" b="1" dirty="0" err="1" smtClean="0">
                <a:effectLst>
                  <a:outerShdw blurRad="38100" dist="38100" dir="2700000" algn="tl">
                    <a:srgbClr val="C0C0C0"/>
                  </a:outerShdw>
                </a:effectLst>
                <a:latin typeface="Times New Roman" pitchFamily="18" charset="0"/>
                <a:cs typeface="Times New Roman" pitchFamily="18" charset="0"/>
              </a:rPr>
              <a:t>ăn</a:t>
            </a:r>
            <a:r>
              <a:rPr lang="en-US" sz="2400" b="1" dirty="0" smtClean="0">
                <a:effectLst>
                  <a:outerShdw blurRad="38100" dist="38100" dir="2700000" algn="tl">
                    <a:srgbClr val="C0C0C0"/>
                  </a:outerShdw>
                </a:effectLst>
                <a:latin typeface="Times New Roman" pitchFamily="18" charset="0"/>
                <a:cs typeface="Times New Roman" pitchFamily="18" charset="0"/>
              </a:rPr>
              <a:t> </a:t>
            </a:r>
            <a:r>
              <a:rPr lang="en-US" sz="2400" b="1" dirty="0" err="1" smtClean="0">
                <a:effectLst>
                  <a:outerShdw blurRad="38100" dist="38100" dir="2700000" algn="tl">
                    <a:srgbClr val="C0C0C0"/>
                  </a:outerShdw>
                </a:effectLst>
                <a:latin typeface="Times New Roman" pitchFamily="18" charset="0"/>
                <a:cs typeface="Times New Roman" pitchFamily="18" charset="0"/>
              </a:rPr>
              <a:t>ra</a:t>
            </a:r>
            <a:r>
              <a:rPr lang="en-US" sz="2400" b="1" dirty="0" smtClean="0">
                <a:effectLst>
                  <a:outerShdw blurRad="38100" dist="38100" dir="2700000" algn="tl">
                    <a:srgbClr val="C0C0C0"/>
                  </a:outerShdw>
                </a:effectLst>
                <a:latin typeface="Times New Roman" pitchFamily="18" charset="0"/>
                <a:cs typeface="Times New Roman" pitchFamily="18" charset="0"/>
              </a:rPr>
              <a:t> </a:t>
            </a:r>
            <a:r>
              <a:rPr lang="en-US" sz="2400" b="1" dirty="0" err="1" smtClean="0">
                <a:effectLst>
                  <a:outerShdw blurRad="38100" dist="38100" dir="2700000" algn="tl">
                    <a:srgbClr val="C0C0C0"/>
                  </a:outerShdw>
                </a:effectLst>
                <a:latin typeface="Times New Roman" pitchFamily="18" charset="0"/>
                <a:cs typeface="Times New Roman" pitchFamily="18" charset="0"/>
              </a:rPr>
              <a:t>khỏi</a:t>
            </a:r>
            <a:r>
              <a:rPr lang="en-US" sz="2400" b="1" dirty="0" smtClean="0">
                <a:effectLst>
                  <a:outerShdw blurRad="38100" dist="38100" dir="2700000" algn="tl">
                    <a:srgbClr val="C0C0C0"/>
                  </a:outerShdw>
                </a:effectLst>
                <a:latin typeface="Times New Roman" pitchFamily="18" charset="0"/>
                <a:cs typeface="Times New Roman" pitchFamily="18" charset="0"/>
              </a:rPr>
              <a:t> </a:t>
            </a:r>
            <a:r>
              <a:rPr lang="en-US" sz="2400" b="1" dirty="0" err="1" smtClean="0">
                <a:effectLst>
                  <a:outerShdw blurRad="38100" dist="38100" dir="2700000" algn="tl">
                    <a:srgbClr val="C0C0C0"/>
                  </a:outerShdw>
                </a:effectLst>
                <a:latin typeface="Times New Roman" pitchFamily="18" charset="0"/>
                <a:cs typeface="Times New Roman" pitchFamily="18" charset="0"/>
              </a:rPr>
              <a:t>hỗn</a:t>
            </a:r>
            <a:r>
              <a:rPr lang="en-US" sz="2400" b="1" dirty="0" smtClean="0">
                <a:effectLst>
                  <a:outerShdw blurRad="38100" dist="38100" dir="2700000" algn="tl">
                    <a:srgbClr val="C0C0C0"/>
                  </a:outerShdw>
                </a:effectLst>
                <a:latin typeface="Times New Roman" pitchFamily="18" charset="0"/>
                <a:cs typeface="Times New Roman" pitchFamily="18" charset="0"/>
              </a:rPr>
              <a:t> </a:t>
            </a:r>
            <a:r>
              <a:rPr lang="en-US" sz="2400" b="1" dirty="0" err="1" smtClean="0">
                <a:effectLst>
                  <a:outerShdw blurRad="38100" dist="38100" dir="2700000" algn="tl">
                    <a:srgbClr val="C0C0C0"/>
                  </a:outerShdw>
                </a:effectLst>
                <a:latin typeface="Times New Roman" pitchFamily="18" charset="0"/>
                <a:cs typeface="Times New Roman" pitchFamily="18" charset="0"/>
              </a:rPr>
              <a:t>hợp</a:t>
            </a:r>
            <a:r>
              <a:rPr lang="en-US" sz="2400" b="1" dirty="0" smtClean="0">
                <a:effectLst>
                  <a:outerShdw blurRad="38100" dist="38100" dir="2700000" algn="tl">
                    <a:srgbClr val="C0C0C0"/>
                  </a:outerShdw>
                </a:effectLst>
                <a:latin typeface="Times New Roman" pitchFamily="18" charset="0"/>
                <a:cs typeface="Times New Roman" pitchFamily="18" charset="0"/>
              </a:rPr>
              <a:t> </a:t>
            </a:r>
            <a:r>
              <a:rPr lang="en-US" sz="2400" b="1" dirty="0" err="1" smtClean="0">
                <a:effectLst>
                  <a:outerShdw blurRad="38100" dist="38100" dir="2700000" algn="tl">
                    <a:srgbClr val="C0C0C0"/>
                  </a:outerShdw>
                </a:effectLst>
                <a:latin typeface="Times New Roman" pitchFamily="18" charset="0"/>
                <a:cs typeface="Times New Roman" pitchFamily="18" charset="0"/>
              </a:rPr>
              <a:t>nước</a:t>
            </a:r>
            <a:r>
              <a:rPr lang="en-US" sz="2400" b="1" dirty="0" smtClean="0">
                <a:effectLst>
                  <a:outerShdw blurRad="38100" dist="38100" dir="2700000" algn="tl">
                    <a:srgbClr val="C0C0C0"/>
                  </a:outerShdw>
                </a:effectLst>
                <a:latin typeface="Times New Roman" pitchFamily="18" charset="0"/>
                <a:cs typeface="Times New Roman" pitchFamily="18" charset="0"/>
              </a:rPr>
              <a:t> </a:t>
            </a:r>
            <a:r>
              <a:rPr lang="en-US" sz="2400" b="1" dirty="0" err="1" smtClean="0">
                <a:effectLst>
                  <a:outerShdw blurRad="38100" dist="38100" dir="2700000" algn="tl">
                    <a:srgbClr val="C0C0C0"/>
                  </a:outerShdw>
                </a:effectLst>
                <a:latin typeface="Times New Roman" pitchFamily="18" charset="0"/>
                <a:cs typeface="Times New Roman" pitchFamily="18" charset="0"/>
              </a:rPr>
              <a:t>muối</a:t>
            </a:r>
            <a:r>
              <a:rPr lang="en-US" sz="2400" b="1" dirty="0" smtClean="0">
                <a:effectLst>
                  <a:outerShdw blurRad="38100" dist="38100" dir="2700000" algn="tl">
                    <a:srgbClr val="C0C0C0"/>
                  </a:outerShdw>
                </a:effectLst>
                <a:latin typeface="Times New Roman" pitchFamily="18" charset="0"/>
                <a:cs typeface="Times New Roman" pitchFamily="18" charset="0"/>
              </a:rPr>
              <a:t> </a:t>
            </a:r>
            <a:r>
              <a:rPr lang="en-US" sz="2400" b="1" dirty="0" err="1" smtClean="0">
                <a:effectLst>
                  <a:outerShdw blurRad="38100" dist="38100" dir="2700000" algn="tl">
                    <a:srgbClr val="C0C0C0"/>
                  </a:outerShdw>
                </a:effectLst>
                <a:latin typeface="Times New Roman" pitchFamily="18" charset="0"/>
                <a:cs typeface="Times New Roman" pitchFamily="18" charset="0"/>
              </a:rPr>
              <a:t>bằng</a:t>
            </a:r>
            <a:r>
              <a:rPr lang="en-US" sz="2400" b="1" dirty="0" smtClean="0">
                <a:effectLst>
                  <a:outerShdw blurRad="38100" dist="38100" dir="2700000" algn="tl">
                    <a:srgbClr val="C0C0C0"/>
                  </a:outerShdw>
                </a:effectLst>
                <a:latin typeface="Times New Roman" pitchFamily="18" charset="0"/>
                <a:cs typeface="Times New Roman" pitchFamily="18" charset="0"/>
              </a:rPr>
              <a:t> </a:t>
            </a:r>
            <a:r>
              <a:rPr lang="en-US" sz="2400" b="1" dirty="0" err="1" smtClean="0">
                <a:effectLst>
                  <a:outerShdw blurRad="38100" dist="38100" dir="2700000" algn="tl">
                    <a:srgbClr val="C0C0C0"/>
                  </a:outerShdw>
                </a:effectLst>
                <a:latin typeface="Times New Roman" pitchFamily="18" charset="0"/>
                <a:cs typeface="Times New Roman" pitchFamily="18" charset="0"/>
              </a:rPr>
              <a:t>phương</a:t>
            </a:r>
            <a:r>
              <a:rPr lang="en-US" sz="2400" b="1" dirty="0" smtClean="0">
                <a:effectLst>
                  <a:outerShdw blurRad="38100" dist="38100" dir="2700000" algn="tl">
                    <a:srgbClr val="C0C0C0"/>
                  </a:outerShdw>
                </a:effectLst>
                <a:latin typeface="Times New Roman" pitchFamily="18" charset="0"/>
                <a:cs typeface="Times New Roman" pitchFamily="18" charset="0"/>
              </a:rPr>
              <a:t> </a:t>
            </a:r>
            <a:r>
              <a:rPr lang="en-US" sz="2400" b="1" dirty="0" err="1" smtClean="0">
                <a:effectLst>
                  <a:outerShdw blurRad="38100" dist="38100" dir="2700000" algn="tl">
                    <a:srgbClr val="C0C0C0"/>
                  </a:outerShdw>
                </a:effectLst>
                <a:latin typeface="Times New Roman" pitchFamily="18" charset="0"/>
                <a:cs typeface="Times New Roman" pitchFamily="18" charset="0"/>
              </a:rPr>
              <a:t>pháp</a:t>
            </a:r>
            <a:r>
              <a:rPr lang="en-US" sz="2400" b="1" dirty="0" smtClean="0">
                <a:effectLst>
                  <a:outerShdw blurRad="38100" dist="38100" dir="2700000" algn="tl">
                    <a:srgbClr val="C0C0C0"/>
                  </a:outerShdw>
                </a:effectLst>
                <a:latin typeface="Times New Roman" pitchFamily="18" charset="0"/>
                <a:cs typeface="Times New Roman" pitchFamily="18" charset="0"/>
              </a:rPr>
              <a:t> </a:t>
            </a:r>
            <a:r>
              <a:rPr lang="en-US" sz="2400" b="1" dirty="0" err="1" smtClean="0">
                <a:effectLst>
                  <a:outerShdw blurRad="38100" dist="38100" dir="2700000" algn="tl">
                    <a:srgbClr val="C0C0C0"/>
                  </a:outerShdw>
                </a:effectLst>
                <a:latin typeface="Times New Roman" pitchFamily="18" charset="0"/>
                <a:cs typeface="Times New Roman" pitchFamily="18" charset="0"/>
              </a:rPr>
              <a:t>nào</a:t>
            </a:r>
            <a:r>
              <a:rPr lang="en-US" sz="2400" b="1" dirty="0" smtClean="0">
                <a:effectLst>
                  <a:outerShdw blurRad="38100" dist="38100" dir="2700000" algn="tl">
                    <a:srgbClr val="C0C0C0"/>
                  </a:outerShdw>
                </a:effectLst>
                <a:latin typeface="Times New Roman" pitchFamily="18" charset="0"/>
                <a:cs typeface="Times New Roman" pitchFamily="18" charset="0"/>
              </a:rPr>
              <a:t> </a:t>
            </a:r>
            <a:r>
              <a:rPr lang="en-US" sz="2400" b="1" dirty="0" err="1" smtClean="0">
                <a:effectLst>
                  <a:outerShdw blurRad="38100" dist="38100" dir="2700000" algn="tl">
                    <a:srgbClr val="C0C0C0"/>
                  </a:outerShdw>
                </a:effectLst>
                <a:latin typeface="Times New Roman" pitchFamily="18" charset="0"/>
                <a:cs typeface="Times New Roman" pitchFamily="18" charset="0"/>
              </a:rPr>
              <a:t>dưới</a:t>
            </a:r>
            <a:r>
              <a:rPr lang="en-US" sz="2400" b="1" dirty="0" smtClean="0">
                <a:effectLst>
                  <a:outerShdw blurRad="38100" dist="38100" dir="2700000" algn="tl">
                    <a:srgbClr val="C0C0C0"/>
                  </a:outerShdw>
                </a:effectLst>
                <a:latin typeface="Times New Roman" pitchFamily="18" charset="0"/>
                <a:cs typeface="Times New Roman" pitchFamily="18" charset="0"/>
              </a:rPr>
              <a:t> </a:t>
            </a:r>
            <a:r>
              <a:rPr lang="en-US" sz="2400" b="1" dirty="0" err="1" smtClean="0">
                <a:effectLst>
                  <a:outerShdw blurRad="38100" dist="38100" dir="2700000" algn="tl">
                    <a:srgbClr val="C0C0C0"/>
                  </a:outerShdw>
                </a:effectLst>
                <a:latin typeface="Times New Roman" pitchFamily="18" charset="0"/>
                <a:cs typeface="Times New Roman" pitchFamily="18" charset="0"/>
              </a:rPr>
              <a:t>đây</a:t>
            </a:r>
            <a:r>
              <a:rPr lang="en-US" sz="2400" b="1" dirty="0" smtClean="0">
                <a:effectLst>
                  <a:outerShdw blurRad="38100" dist="38100" dir="2700000" algn="tl">
                    <a:srgbClr val="C0C0C0"/>
                  </a:outerShdw>
                </a:effectLst>
                <a:latin typeface="Times New Roman" pitchFamily="18" charset="0"/>
                <a:cs typeface="Times New Roman" pitchFamily="18" charset="0"/>
              </a:rPr>
              <a:t>?</a:t>
            </a:r>
          </a:p>
          <a:p>
            <a:pPr marL="457200" indent="-457200">
              <a:buAutoNum type="alphaUcPeriod"/>
            </a:pPr>
            <a:r>
              <a:rPr lang="en-US" sz="2400" b="1" dirty="0" err="1" smtClean="0">
                <a:effectLst>
                  <a:outerShdw blurRad="38100" dist="38100" dir="2700000" algn="tl">
                    <a:srgbClr val="C0C0C0"/>
                  </a:outerShdw>
                </a:effectLst>
                <a:latin typeface="Times New Roman" pitchFamily="18" charset="0"/>
                <a:cs typeface="Times New Roman" pitchFamily="18" charset="0"/>
              </a:rPr>
              <a:t>Lọc</a:t>
            </a:r>
            <a:endParaRPr lang="en-US" sz="2400" b="1" dirty="0" smtClean="0">
              <a:effectLst>
                <a:outerShdw blurRad="38100" dist="38100" dir="2700000" algn="tl">
                  <a:srgbClr val="C0C0C0"/>
                </a:outerShdw>
              </a:effectLst>
              <a:latin typeface="Times New Roman" pitchFamily="18" charset="0"/>
              <a:cs typeface="Times New Roman" pitchFamily="18" charset="0"/>
            </a:endParaRPr>
          </a:p>
          <a:p>
            <a:pPr marL="457200" indent="-457200">
              <a:buAutoNum type="alphaUcPeriod"/>
            </a:pPr>
            <a:r>
              <a:rPr lang="en-US" sz="2400" b="1" dirty="0" err="1" smtClean="0">
                <a:effectLst>
                  <a:outerShdw blurRad="38100" dist="38100" dir="2700000" algn="tl">
                    <a:srgbClr val="C0C0C0"/>
                  </a:outerShdw>
                </a:effectLst>
                <a:latin typeface="Times New Roman" pitchFamily="18" charset="0"/>
                <a:cs typeface="Times New Roman" pitchFamily="18" charset="0"/>
              </a:rPr>
              <a:t>Chiết</a:t>
            </a:r>
            <a:endParaRPr lang="en-US" sz="2400" b="1" dirty="0" smtClean="0">
              <a:effectLst>
                <a:outerShdw blurRad="38100" dist="38100" dir="2700000" algn="tl">
                  <a:srgbClr val="C0C0C0"/>
                </a:outerShdw>
              </a:effectLst>
              <a:latin typeface="Times New Roman" pitchFamily="18" charset="0"/>
              <a:cs typeface="Times New Roman" pitchFamily="18" charset="0"/>
            </a:endParaRPr>
          </a:p>
          <a:p>
            <a:pPr marL="457200" indent="-457200">
              <a:buAutoNum type="alphaUcPeriod"/>
            </a:pPr>
            <a:r>
              <a:rPr lang="en-US" sz="2400" b="1" dirty="0" err="1" smtClean="0">
                <a:effectLst>
                  <a:outerShdw blurRad="38100" dist="38100" dir="2700000" algn="tl">
                    <a:srgbClr val="C0C0C0"/>
                  </a:outerShdw>
                </a:effectLst>
                <a:latin typeface="Times New Roman" pitchFamily="18" charset="0"/>
                <a:cs typeface="Times New Roman" pitchFamily="18" charset="0"/>
              </a:rPr>
              <a:t>Cô</a:t>
            </a:r>
            <a:r>
              <a:rPr lang="en-US" sz="2400" b="1" dirty="0" smtClean="0">
                <a:effectLst>
                  <a:outerShdw blurRad="38100" dist="38100" dir="2700000" algn="tl">
                    <a:srgbClr val="C0C0C0"/>
                  </a:outerShdw>
                </a:effectLst>
                <a:latin typeface="Times New Roman" pitchFamily="18" charset="0"/>
                <a:cs typeface="Times New Roman" pitchFamily="18" charset="0"/>
              </a:rPr>
              <a:t> </a:t>
            </a:r>
            <a:r>
              <a:rPr lang="en-US" sz="2400" b="1" dirty="0" err="1" smtClean="0">
                <a:effectLst>
                  <a:outerShdw blurRad="38100" dist="38100" dir="2700000" algn="tl">
                    <a:srgbClr val="C0C0C0"/>
                  </a:outerShdw>
                </a:effectLst>
                <a:latin typeface="Times New Roman" pitchFamily="18" charset="0"/>
                <a:cs typeface="Times New Roman" pitchFamily="18" charset="0"/>
              </a:rPr>
              <a:t>cạn</a:t>
            </a:r>
            <a:endParaRPr lang="en-US" sz="2400" b="1" dirty="0">
              <a:effectLst>
                <a:outerShdw blurRad="38100" dist="38100" dir="2700000" algn="tl">
                  <a:srgbClr val="C0C0C0"/>
                </a:outerShdw>
              </a:effectLst>
              <a:latin typeface="Times New Roman" pitchFamily="18" charset="0"/>
              <a:cs typeface="Times New Roman" pitchFamily="18" charset="0"/>
            </a:endParaRPr>
          </a:p>
          <a:p>
            <a:pPr marL="457200" indent="-457200">
              <a:buAutoNum type="alphaUcPeriod"/>
            </a:pPr>
            <a:r>
              <a:rPr lang="en-US" sz="2400" b="1" dirty="0" err="1" smtClean="0">
                <a:effectLst>
                  <a:outerShdw blurRad="38100" dist="38100" dir="2700000" algn="tl">
                    <a:srgbClr val="C0C0C0"/>
                  </a:outerShdw>
                </a:effectLst>
                <a:latin typeface="Times New Roman" pitchFamily="18" charset="0"/>
                <a:cs typeface="Times New Roman" pitchFamily="18" charset="0"/>
              </a:rPr>
              <a:t>Dùng</a:t>
            </a:r>
            <a:r>
              <a:rPr lang="en-US" sz="2400" b="1" dirty="0" smtClean="0">
                <a:effectLst>
                  <a:outerShdw blurRad="38100" dist="38100" dir="2700000" algn="tl">
                    <a:srgbClr val="C0C0C0"/>
                  </a:outerShdw>
                </a:effectLst>
                <a:latin typeface="Times New Roman" pitchFamily="18" charset="0"/>
                <a:cs typeface="Times New Roman" pitchFamily="18" charset="0"/>
              </a:rPr>
              <a:t> </a:t>
            </a:r>
            <a:r>
              <a:rPr lang="en-US" sz="2400" b="1" dirty="0" err="1" smtClean="0">
                <a:effectLst>
                  <a:outerShdw blurRad="38100" dist="38100" dir="2700000" algn="tl">
                    <a:srgbClr val="C0C0C0"/>
                  </a:outerShdw>
                </a:effectLst>
                <a:latin typeface="Times New Roman" pitchFamily="18" charset="0"/>
                <a:cs typeface="Times New Roman" pitchFamily="18" charset="0"/>
              </a:rPr>
              <a:t>nam</a:t>
            </a:r>
            <a:r>
              <a:rPr lang="en-US" sz="2400" b="1" dirty="0" smtClean="0">
                <a:effectLst>
                  <a:outerShdw blurRad="38100" dist="38100" dir="2700000" algn="tl">
                    <a:srgbClr val="C0C0C0"/>
                  </a:outerShdw>
                </a:effectLst>
                <a:latin typeface="Times New Roman" pitchFamily="18" charset="0"/>
                <a:cs typeface="Times New Roman" pitchFamily="18" charset="0"/>
              </a:rPr>
              <a:t> </a:t>
            </a:r>
            <a:r>
              <a:rPr lang="en-US" sz="2400" b="1" dirty="0" err="1" smtClean="0">
                <a:effectLst>
                  <a:outerShdw blurRad="38100" dist="38100" dir="2700000" algn="tl">
                    <a:srgbClr val="C0C0C0"/>
                  </a:outerShdw>
                </a:effectLst>
                <a:latin typeface="Times New Roman" pitchFamily="18" charset="0"/>
                <a:cs typeface="Times New Roman" pitchFamily="18" charset="0"/>
              </a:rPr>
              <a:t>châm</a:t>
            </a:r>
            <a:r>
              <a:rPr lang="en-US" sz="2400" b="1" dirty="0" smtClean="0">
                <a:effectLst>
                  <a:outerShdw blurRad="38100" dist="38100" dir="2700000" algn="tl">
                    <a:srgbClr val="C0C0C0"/>
                  </a:outerShdw>
                </a:effectLst>
                <a:latin typeface="Times New Roman" pitchFamily="18" charset="0"/>
                <a:cs typeface="Times New Roman" pitchFamily="18" charset="0"/>
              </a:rPr>
              <a:t>.</a:t>
            </a:r>
          </a:p>
        </p:txBody>
      </p:sp>
      <p:sp>
        <p:nvSpPr>
          <p:cNvPr id="74" name="Heptagon 73"/>
          <p:cNvSpPr/>
          <p:nvPr/>
        </p:nvSpPr>
        <p:spPr>
          <a:xfrm>
            <a:off x="1324708" y="5046324"/>
            <a:ext cx="1828800" cy="1447800"/>
          </a:xfrm>
          <a:prstGeom prst="heptagon">
            <a:avLst/>
          </a:prstGeom>
          <a:solidFill>
            <a:srgbClr val="7030A0"/>
          </a:solidFill>
        </p:spPr>
        <p:style>
          <a:lnRef idx="3">
            <a:schemeClr val="lt1"/>
          </a:lnRef>
          <a:fillRef idx="1">
            <a:schemeClr val="dk1"/>
          </a:fillRef>
          <a:effectRef idx="1">
            <a:schemeClr val="dk1"/>
          </a:effectRef>
          <a:fontRef idx="minor">
            <a:schemeClr val="lt1"/>
          </a:fontRef>
        </p:style>
        <p:txBody>
          <a:bodyPr rtlCol="0" anchor="ctr"/>
          <a:lstStyle/>
          <a:p>
            <a:pPr algn="ctr"/>
            <a:r>
              <a:rPr lang="en-US" sz="8000" b="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1</a:t>
            </a:r>
            <a:endParaRPr lang="en-US" sz="8000"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
        <p:nvSpPr>
          <p:cNvPr id="75" name="Heptagon 74"/>
          <p:cNvSpPr/>
          <p:nvPr/>
        </p:nvSpPr>
        <p:spPr>
          <a:xfrm>
            <a:off x="1324708" y="5046324"/>
            <a:ext cx="1828800" cy="1447800"/>
          </a:xfrm>
          <a:prstGeom prst="heptagon">
            <a:avLst/>
          </a:prstGeom>
          <a:solidFill>
            <a:srgbClr val="7030A0"/>
          </a:solidFill>
        </p:spPr>
        <p:style>
          <a:lnRef idx="3">
            <a:schemeClr val="lt1"/>
          </a:lnRef>
          <a:fillRef idx="1">
            <a:schemeClr val="dk1"/>
          </a:fillRef>
          <a:effectRef idx="1">
            <a:schemeClr val="dk1"/>
          </a:effectRef>
          <a:fontRef idx="minor">
            <a:schemeClr val="lt1"/>
          </a:fontRef>
        </p:style>
        <p:txBody>
          <a:bodyPr rtlCol="0" anchor="ctr"/>
          <a:lstStyle/>
          <a:p>
            <a:pPr algn="ctr"/>
            <a:r>
              <a:rPr lang="en-US" sz="8000" b="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2</a:t>
            </a:r>
            <a:endParaRPr lang="en-US" sz="8000"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
        <p:nvSpPr>
          <p:cNvPr id="76" name="Heptagon 75"/>
          <p:cNvSpPr/>
          <p:nvPr/>
        </p:nvSpPr>
        <p:spPr>
          <a:xfrm>
            <a:off x="1324708" y="5046324"/>
            <a:ext cx="1828800" cy="1447800"/>
          </a:xfrm>
          <a:prstGeom prst="heptagon">
            <a:avLst/>
          </a:prstGeom>
          <a:solidFill>
            <a:srgbClr val="7030A0"/>
          </a:solidFill>
        </p:spPr>
        <p:style>
          <a:lnRef idx="3">
            <a:schemeClr val="lt1"/>
          </a:lnRef>
          <a:fillRef idx="1">
            <a:schemeClr val="dk1"/>
          </a:fillRef>
          <a:effectRef idx="1">
            <a:schemeClr val="dk1"/>
          </a:effectRef>
          <a:fontRef idx="minor">
            <a:schemeClr val="lt1"/>
          </a:fontRef>
        </p:style>
        <p:txBody>
          <a:bodyPr rtlCol="0" anchor="ctr"/>
          <a:lstStyle/>
          <a:p>
            <a:pPr algn="ctr"/>
            <a:r>
              <a:rPr lang="en-US" sz="8000" b="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3</a:t>
            </a:r>
            <a:endParaRPr lang="en-US" sz="8000"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
        <p:nvSpPr>
          <p:cNvPr id="77" name="Heptagon 76"/>
          <p:cNvSpPr/>
          <p:nvPr/>
        </p:nvSpPr>
        <p:spPr>
          <a:xfrm>
            <a:off x="1324708" y="5046324"/>
            <a:ext cx="1828800" cy="1447800"/>
          </a:xfrm>
          <a:prstGeom prst="heptagon">
            <a:avLst/>
          </a:prstGeom>
          <a:solidFill>
            <a:srgbClr val="7030A0"/>
          </a:solidFill>
        </p:spPr>
        <p:style>
          <a:lnRef idx="3">
            <a:schemeClr val="lt1"/>
          </a:lnRef>
          <a:fillRef idx="1">
            <a:schemeClr val="dk1"/>
          </a:fillRef>
          <a:effectRef idx="1">
            <a:schemeClr val="dk1"/>
          </a:effectRef>
          <a:fontRef idx="minor">
            <a:schemeClr val="lt1"/>
          </a:fontRef>
        </p:style>
        <p:txBody>
          <a:bodyPr rtlCol="0" anchor="ctr"/>
          <a:lstStyle/>
          <a:p>
            <a:pPr algn="ctr"/>
            <a:r>
              <a:rPr lang="en-US" sz="8000" b="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4</a:t>
            </a:r>
            <a:endParaRPr lang="en-US" sz="8000"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
        <p:nvSpPr>
          <p:cNvPr id="78" name="Heptagon 77"/>
          <p:cNvSpPr/>
          <p:nvPr/>
        </p:nvSpPr>
        <p:spPr>
          <a:xfrm>
            <a:off x="1324708" y="5046324"/>
            <a:ext cx="1828800" cy="1447800"/>
          </a:xfrm>
          <a:prstGeom prst="heptagon">
            <a:avLst/>
          </a:prstGeom>
          <a:solidFill>
            <a:srgbClr val="7030A0"/>
          </a:solidFill>
        </p:spPr>
        <p:style>
          <a:lnRef idx="3">
            <a:schemeClr val="lt1"/>
          </a:lnRef>
          <a:fillRef idx="1">
            <a:schemeClr val="dk1"/>
          </a:fillRef>
          <a:effectRef idx="1">
            <a:schemeClr val="dk1"/>
          </a:effectRef>
          <a:fontRef idx="minor">
            <a:schemeClr val="lt1"/>
          </a:fontRef>
        </p:style>
        <p:txBody>
          <a:bodyPr rtlCol="0" anchor="ctr"/>
          <a:lstStyle/>
          <a:p>
            <a:pPr algn="ctr"/>
            <a:r>
              <a:rPr lang="en-US" sz="8000" b="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5</a:t>
            </a:r>
            <a:endParaRPr lang="en-US" sz="8000"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
        <p:nvSpPr>
          <p:cNvPr id="79" name="Heptagon 78"/>
          <p:cNvSpPr/>
          <p:nvPr/>
        </p:nvSpPr>
        <p:spPr>
          <a:xfrm>
            <a:off x="1324708" y="5046324"/>
            <a:ext cx="1828800" cy="1447800"/>
          </a:xfrm>
          <a:prstGeom prst="heptagon">
            <a:avLst/>
          </a:prstGeom>
          <a:solidFill>
            <a:srgbClr val="7030A0"/>
          </a:solidFill>
        </p:spPr>
        <p:style>
          <a:lnRef idx="3">
            <a:schemeClr val="lt1"/>
          </a:lnRef>
          <a:fillRef idx="1">
            <a:schemeClr val="dk1"/>
          </a:fillRef>
          <a:effectRef idx="1">
            <a:schemeClr val="dk1"/>
          </a:effectRef>
          <a:fontRef idx="minor">
            <a:schemeClr val="lt1"/>
          </a:fontRef>
        </p:style>
        <p:txBody>
          <a:bodyPr rtlCol="0" anchor="ctr"/>
          <a:lstStyle/>
          <a:p>
            <a:pPr algn="ctr"/>
            <a:r>
              <a:rPr lang="en-US" sz="8000" b="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6</a:t>
            </a:r>
            <a:endParaRPr lang="en-US" sz="8000"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
        <p:nvSpPr>
          <p:cNvPr id="80" name="Heptagon 79"/>
          <p:cNvSpPr/>
          <p:nvPr/>
        </p:nvSpPr>
        <p:spPr>
          <a:xfrm>
            <a:off x="1324708" y="5046324"/>
            <a:ext cx="1828800" cy="1447800"/>
          </a:xfrm>
          <a:prstGeom prst="heptagon">
            <a:avLst/>
          </a:prstGeom>
          <a:solidFill>
            <a:srgbClr val="7030A0"/>
          </a:solidFill>
        </p:spPr>
        <p:style>
          <a:lnRef idx="3">
            <a:schemeClr val="lt1"/>
          </a:lnRef>
          <a:fillRef idx="1">
            <a:schemeClr val="dk1"/>
          </a:fillRef>
          <a:effectRef idx="1">
            <a:schemeClr val="dk1"/>
          </a:effectRef>
          <a:fontRef idx="minor">
            <a:schemeClr val="lt1"/>
          </a:fontRef>
        </p:style>
        <p:txBody>
          <a:bodyPr rtlCol="0" anchor="ctr"/>
          <a:lstStyle/>
          <a:p>
            <a:pPr algn="ctr"/>
            <a:r>
              <a:rPr lang="en-US" sz="8000" b="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7</a:t>
            </a:r>
            <a:endParaRPr lang="en-US" sz="8000"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
        <p:nvSpPr>
          <p:cNvPr id="81" name="Heptagon 80"/>
          <p:cNvSpPr/>
          <p:nvPr/>
        </p:nvSpPr>
        <p:spPr>
          <a:xfrm>
            <a:off x="1324708" y="5046324"/>
            <a:ext cx="1828800" cy="1447800"/>
          </a:xfrm>
          <a:prstGeom prst="heptagon">
            <a:avLst/>
          </a:prstGeom>
          <a:solidFill>
            <a:srgbClr val="7030A0"/>
          </a:solidFill>
        </p:spPr>
        <p:style>
          <a:lnRef idx="3">
            <a:schemeClr val="lt1"/>
          </a:lnRef>
          <a:fillRef idx="1">
            <a:schemeClr val="dk1"/>
          </a:fillRef>
          <a:effectRef idx="1">
            <a:schemeClr val="dk1"/>
          </a:effectRef>
          <a:fontRef idx="minor">
            <a:schemeClr val="lt1"/>
          </a:fontRef>
        </p:style>
        <p:txBody>
          <a:bodyPr rtlCol="0" anchor="ctr"/>
          <a:lstStyle/>
          <a:p>
            <a:pPr algn="ctr"/>
            <a:r>
              <a:rPr lang="en-US" sz="8000" b="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8</a:t>
            </a:r>
            <a:endParaRPr lang="en-US" sz="8000"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
        <p:nvSpPr>
          <p:cNvPr id="82" name="Heptagon 81"/>
          <p:cNvSpPr/>
          <p:nvPr/>
        </p:nvSpPr>
        <p:spPr>
          <a:xfrm>
            <a:off x="1324708" y="5046324"/>
            <a:ext cx="1828800" cy="1447800"/>
          </a:xfrm>
          <a:prstGeom prst="heptagon">
            <a:avLst/>
          </a:prstGeom>
          <a:solidFill>
            <a:srgbClr val="7030A0"/>
          </a:solidFill>
        </p:spPr>
        <p:style>
          <a:lnRef idx="3">
            <a:schemeClr val="lt1"/>
          </a:lnRef>
          <a:fillRef idx="1">
            <a:schemeClr val="dk1"/>
          </a:fillRef>
          <a:effectRef idx="1">
            <a:schemeClr val="dk1"/>
          </a:effectRef>
          <a:fontRef idx="minor">
            <a:schemeClr val="lt1"/>
          </a:fontRef>
        </p:style>
        <p:txBody>
          <a:bodyPr rtlCol="0" anchor="ctr"/>
          <a:lstStyle/>
          <a:p>
            <a:pPr algn="ctr"/>
            <a:r>
              <a:rPr lang="en-US" sz="8000" b="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9</a:t>
            </a:r>
            <a:endParaRPr lang="en-US" sz="8000"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
        <p:nvSpPr>
          <p:cNvPr id="83" name="Heptagon 82"/>
          <p:cNvSpPr/>
          <p:nvPr/>
        </p:nvSpPr>
        <p:spPr>
          <a:xfrm>
            <a:off x="1324708" y="5046324"/>
            <a:ext cx="1828800" cy="1447800"/>
          </a:xfrm>
          <a:prstGeom prst="heptagon">
            <a:avLst/>
          </a:prstGeom>
          <a:solidFill>
            <a:srgbClr val="7030A0"/>
          </a:solidFill>
        </p:spPr>
        <p:style>
          <a:lnRef idx="3">
            <a:schemeClr val="lt1"/>
          </a:lnRef>
          <a:fillRef idx="1">
            <a:schemeClr val="dk1"/>
          </a:fillRef>
          <a:effectRef idx="1">
            <a:schemeClr val="dk1"/>
          </a:effectRef>
          <a:fontRef idx="minor">
            <a:schemeClr val="lt1"/>
          </a:fontRef>
        </p:style>
        <p:txBody>
          <a:bodyPr rtlCol="0" anchor="ctr"/>
          <a:lstStyle/>
          <a:p>
            <a:pPr algn="ctr"/>
            <a:r>
              <a:rPr lang="en-US" sz="6000" b="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10</a:t>
            </a:r>
            <a:endParaRPr lang="en-US" sz="6000"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
        <p:nvSpPr>
          <p:cNvPr id="84" name="Heptagon 83"/>
          <p:cNvSpPr/>
          <p:nvPr/>
        </p:nvSpPr>
        <p:spPr>
          <a:xfrm>
            <a:off x="1324708" y="5046324"/>
            <a:ext cx="1828800" cy="1447800"/>
          </a:xfrm>
          <a:prstGeom prst="heptagon">
            <a:avLst/>
          </a:prstGeom>
          <a:solidFill>
            <a:srgbClr val="7030A0"/>
          </a:solidFill>
        </p:spPr>
        <p:style>
          <a:lnRef idx="3">
            <a:schemeClr val="lt1"/>
          </a:lnRef>
          <a:fillRef idx="1">
            <a:schemeClr val="dk1"/>
          </a:fillRef>
          <a:effectRef idx="1">
            <a:schemeClr val="dk1"/>
          </a:effectRef>
          <a:fontRef idx="minor">
            <a:schemeClr val="lt1"/>
          </a:fontRef>
        </p:style>
        <p:txBody>
          <a:bodyPr rtlCol="0" anchor="ctr"/>
          <a:lstStyle/>
          <a:p>
            <a:pPr algn="ctr"/>
            <a:r>
              <a:rPr lang="en-US" sz="6000" b="1"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11</a:t>
            </a:r>
            <a:endParaRPr lang="en-US" sz="6000"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
        <p:nvSpPr>
          <p:cNvPr id="85" name="Heptagon 84"/>
          <p:cNvSpPr/>
          <p:nvPr/>
        </p:nvSpPr>
        <p:spPr>
          <a:xfrm>
            <a:off x="1324708" y="5046324"/>
            <a:ext cx="1828800" cy="1447800"/>
          </a:xfrm>
          <a:prstGeom prst="heptagon">
            <a:avLst/>
          </a:prstGeom>
          <a:solidFill>
            <a:srgbClr val="7030A0"/>
          </a:solidFill>
        </p:spPr>
        <p:style>
          <a:lnRef idx="3">
            <a:schemeClr val="lt1"/>
          </a:lnRef>
          <a:fillRef idx="1">
            <a:schemeClr val="dk1"/>
          </a:fillRef>
          <a:effectRef idx="1">
            <a:schemeClr val="dk1"/>
          </a:effectRef>
          <a:fontRef idx="minor">
            <a:schemeClr val="lt1"/>
          </a:fontRef>
        </p:style>
        <p:txBody>
          <a:bodyPr rtlCol="0" anchor="ctr"/>
          <a:lstStyle/>
          <a:p>
            <a:pPr algn="ctr"/>
            <a:r>
              <a:rPr lang="en-US" sz="6000" b="1"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12</a:t>
            </a:r>
            <a:endParaRPr lang="en-US" sz="6000"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
        <p:nvSpPr>
          <p:cNvPr id="86" name="Heptagon 85"/>
          <p:cNvSpPr/>
          <p:nvPr/>
        </p:nvSpPr>
        <p:spPr>
          <a:xfrm>
            <a:off x="1324708" y="5046324"/>
            <a:ext cx="1828800" cy="1447800"/>
          </a:xfrm>
          <a:prstGeom prst="heptagon">
            <a:avLst/>
          </a:prstGeom>
          <a:solidFill>
            <a:srgbClr val="7030A0"/>
          </a:solidFill>
        </p:spPr>
        <p:style>
          <a:lnRef idx="3">
            <a:schemeClr val="lt1"/>
          </a:lnRef>
          <a:fillRef idx="1">
            <a:schemeClr val="dk1"/>
          </a:fillRef>
          <a:effectRef idx="1">
            <a:schemeClr val="dk1"/>
          </a:effectRef>
          <a:fontRef idx="minor">
            <a:schemeClr val="lt1"/>
          </a:fontRef>
        </p:style>
        <p:txBody>
          <a:bodyPr rtlCol="0" anchor="ctr"/>
          <a:lstStyle/>
          <a:p>
            <a:pPr algn="ctr"/>
            <a:r>
              <a:rPr lang="en-US" sz="6000" b="1"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13</a:t>
            </a:r>
            <a:endParaRPr lang="en-US" sz="6000"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
        <p:nvSpPr>
          <p:cNvPr id="87" name="Heptagon 86"/>
          <p:cNvSpPr/>
          <p:nvPr/>
        </p:nvSpPr>
        <p:spPr>
          <a:xfrm>
            <a:off x="1324708" y="5046324"/>
            <a:ext cx="1828800" cy="1447800"/>
          </a:xfrm>
          <a:prstGeom prst="heptagon">
            <a:avLst/>
          </a:prstGeom>
          <a:solidFill>
            <a:srgbClr val="7030A0"/>
          </a:solidFill>
        </p:spPr>
        <p:style>
          <a:lnRef idx="3">
            <a:schemeClr val="lt1"/>
          </a:lnRef>
          <a:fillRef idx="1">
            <a:schemeClr val="dk1"/>
          </a:fillRef>
          <a:effectRef idx="1">
            <a:schemeClr val="dk1"/>
          </a:effectRef>
          <a:fontRef idx="minor">
            <a:schemeClr val="lt1"/>
          </a:fontRef>
        </p:style>
        <p:txBody>
          <a:bodyPr rtlCol="0" anchor="ctr"/>
          <a:lstStyle/>
          <a:p>
            <a:pPr algn="ctr"/>
            <a:r>
              <a:rPr lang="en-US" sz="6000" b="1"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14</a:t>
            </a:r>
            <a:endParaRPr lang="en-US" sz="6000"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
        <p:nvSpPr>
          <p:cNvPr id="88" name="Heptagon 87"/>
          <p:cNvSpPr/>
          <p:nvPr/>
        </p:nvSpPr>
        <p:spPr>
          <a:xfrm>
            <a:off x="1324708" y="5046324"/>
            <a:ext cx="1828800" cy="1447800"/>
          </a:xfrm>
          <a:prstGeom prst="heptagon">
            <a:avLst/>
          </a:prstGeom>
          <a:solidFill>
            <a:srgbClr val="7030A0"/>
          </a:solidFill>
        </p:spPr>
        <p:style>
          <a:lnRef idx="3">
            <a:schemeClr val="lt1"/>
          </a:lnRef>
          <a:fillRef idx="1">
            <a:schemeClr val="dk1"/>
          </a:fillRef>
          <a:effectRef idx="1">
            <a:schemeClr val="dk1"/>
          </a:effectRef>
          <a:fontRef idx="minor">
            <a:schemeClr val="lt1"/>
          </a:fontRef>
        </p:style>
        <p:txBody>
          <a:bodyPr rtlCol="0" anchor="ctr"/>
          <a:lstStyle/>
          <a:p>
            <a:pPr algn="ctr"/>
            <a:r>
              <a:rPr lang="en-US" sz="6000" b="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15</a:t>
            </a:r>
            <a:endParaRPr lang="en-US" sz="6000"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pic>
        <p:nvPicPr>
          <p:cNvPr id="176131" name="Picture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208559" y="4724400"/>
            <a:ext cx="2698749" cy="19739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0046039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autoRev="1" fill="hold" nodeType="withEffect">
                                  <p:stCondLst>
                                    <p:cond delay="0"/>
                                  </p:stCondLst>
                                  <p:childTnLst>
                                    <p:animRot by="2700000">
                                      <p:cBhvr>
                                        <p:cTn id="6" dur="1000" fill="hold"/>
                                        <p:tgtEl>
                                          <p:spTgt spid="174082"/>
                                        </p:tgtEl>
                                        <p:attrNameLst>
                                          <p:attrName>r</p:attrName>
                                        </p:attrNameLst>
                                      </p:cBhvr>
                                    </p:animRo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500" fill="hold"/>
                                        <p:tgtEl>
                                          <p:spTgt spid="19"/>
                                        </p:tgtEl>
                                        <p:attrNameLst>
                                          <p:attrName>ppt_x</p:attrName>
                                        </p:attrNameLst>
                                      </p:cBhvr>
                                      <p:tavLst>
                                        <p:tav tm="0">
                                          <p:val>
                                            <p:strVal val="#ppt_x"/>
                                          </p:val>
                                        </p:tav>
                                        <p:tav tm="100000">
                                          <p:val>
                                            <p:strVal val="#ppt_x"/>
                                          </p:val>
                                        </p:tav>
                                      </p:tavLst>
                                    </p:anim>
                                    <p:anim calcmode="lin" valueType="num">
                                      <p:cBhvr additive="base">
                                        <p:cTn id="12" dur="500" fill="hold"/>
                                        <p:tgtEl>
                                          <p:spTgt spid="19"/>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19"/>
                                        </p:tgtEl>
                                        <p:attrNameLst>
                                          <p:attrName>ppt_c</p:attrName>
                                        </p:attrNameLst>
                                      </p:cBhvr>
                                      <p:to>
                                        <a:srgbClr val="DF21D1"/>
                                      </p:to>
                                    </p:animClr>
                                    <p:audio>
                                      <p:cMediaNode>
                                        <p:cTn display="0" masterRel="sameClick">
                                          <p:stCondLst>
                                            <p:cond evt="begin" delay="0">
                                              <p:tn val="9"/>
                                            </p:cond>
                                          </p:stCondLst>
                                          <p:endCondLst>
                                            <p:cond evt="onStopAudio" delay="0">
                                              <p:tgtEl>
                                                <p:sldTgt/>
                                              </p:tgtEl>
                                            </p:cond>
                                          </p:endCondLst>
                                        </p:cTn>
                                        <p:tgtEl>
                                          <p:sndTgt r:embed="rId3" name="camera.wav"/>
                                        </p:tgtEl>
                                      </p:cMediaNode>
                                    </p:audio>
                                  </p:subTnLst>
                                </p:cTn>
                              </p:par>
                            </p:childTnLst>
                          </p:cTn>
                        </p:par>
                      </p:childTnLst>
                    </p:cTn>
                  </p:par>
                  <p:par>
                    <p:cTn id="13" fill="hold">
                      <p:stCondLst>
                        <p:cond delay="indefinite"/>
                      </p:stCondLst>
                      <p:childTnLst>
                        <p:par>
                          <p:cTn id="14" fill="hold">
                            <p:stCondLst>
                              <p:cond delay="0"/>
                            </p:stCondLst>
                            <p:childTnLst>
                              <p:par>
                                <p:cTn id="15" presetID="14" presetClass="entr" presetSubtype="5" fill="hold" grpId="0" nodeType="clickEffect">
                                  <p:stCondLst>
                                    <p:cond delay="0"/>
                                  </p:stCondLst>
                                  <p:childTnLst>
                                    <p:set>
                                      <p:cBhvr>
                                        <p:cTn id="16" dur="1" fill="hold">
                                          <p:stCondLst>
                                            <p:cond delay="0"/>
                                          </p:stCondLst>
                                        </p:cTn>
                                        <p:tgtEl>
                                          <p:spTgt spid="71"/>
                                        </p:tgtEl>
                                        <p:attrNameLst>
                                          <p:attrName>style.visibility</p:attrName>
                                        </p:attrNameLst>
                                      </p:cBhvr>
                                      <p:to>
                                        <p:strVal val="visible"/>
                                      </p:to>
                                    </p:set>
                                    <p:animEffect transition="in" filter="randombar(vertical)">
                                      <p:cBhvr>
                                        <p:cTn id="17" dur="500"/>
                                        <p:tgtEl>
                                          <p:spTgt spid="71"/>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2" accel="6000" fill="hold" nodeType="clickEffect">
                                  <p:stCondLst>
                                    <p:cond delay="0"/>
                                  </p:stCondLst>
                                  <p:childTnLst>
                                    <p:set>
                                      <p:cBhvr>
                                        <p:cTn id="21" dur="1" fill="hold">
                                          <p:stCondLst>
                                            <p:cond delay="0"/>
                                          </p:stCondLst>
                                        </p:cTn>
                                        <p:tgtEl>
                                          <p:spTgt spid="176131"/>
                                        </p:tgtEl>
                                        <p:attrNameLst>
                                          <p:attrName>style.visibility</p:attrName>
                                        </p:attrNameLst>
                                      </p:cBhvr>
                                      <p:to>
                                        <p:strVal val="visible"/>
                                      </p:to>
                                    </p:set>
                                    <p:anim calcmode="lin" valueType="num">
                                      <p:cBhvr additive="base">
                                        <p:cTn id="22" dur="500" fill="hold"/>
                                        <p:tgtEl>
                                          <p:spTgt spid="176131"/>
                                        </p:tgtEl>
                                        <p:attrNameLst>
                                          <p:attrName>ppt_x</p:attrName>
                                        </p:attrNameLst>
                                      </p:cBhvr>
                                      <p:tavLst>
                                        <p:tav tm="0">
                                          <p:val>
                                            <p:strVal val="1+#ppt_w/2"/>
                                          </p:val>
                                        </p:tav>
                                        <p:tav tm="100000">
                                          <p:val>
                                            <p:strVal val="#ppt_x"/>
                                          </p:val>
                                        </p:tav>
                                      </p:tavLst>
                                    </p:anim>
                                    <p:anim calcmode="lin" valueType="num">
                                      <p:cBhvr additive="base">
                                        <p:cTn id="23" dur="500" fill="hold"/>
                                        <p:tgtEl>
                                          <p:spTgt spid="176131"/>
                                        </p:tgtEl>
                                        <p:attrNameLst>
                                          <p:attrName>ppt_y</p:attrName>
                                        </p:attrNameLst>
                                      </p:cBhvr>
                                      <p:tavLst>
                                        <p:tav tm="0">
                                          <p:val>
                                            <p:strVal val="#ppt_y"/>
                                          </p:val>
                                        </p:tav>
                                        <p:tav tm="100000">
                                          <p:val>
                                            <p:strVal val="#ppt_y"/>
                                          </p:val>
                                        </p:tav>
                                      </p:tavLst>
                                    </p:anim>
                                  </p:childTnLst>
                                  <p:subTnLst>
                                    <p:audio>
                                      <p:cMediaNode vol="17000">
                                        <p:cTn display="0" masterRel="sameClick">
                                          <p:stCondLst>
                                            <p:cond evt="begin" delay="0">
                                              <p:tn val="20"/>
                                            </p:cond>
                                          </p:stCondLst>
                                          <p:endCondLst>
                                            <p:cond evt="onStopAudio" delay="0">
                                              <p:tgtEl>
                                                <p:sldTgt/>
                                              </p:tgtEl>
                                            </p:cond>
                                          </p:endCondLst>
                                        </p:cTn>
                                        <p:tgtEl>
                                          <p:sndTgt r:embed="rId4" name="REC04.wav"/>
                                        </p:tgtEl>
                                      </p:cMediaNode>
                                    </p:audio>
                                  </p:subTnLst>
                                </p:cTn>
                              </p:par>
                            </p:childTnLst>
                          </p:cTn>
                        </p:par>
                        <p:par>
                          <p:cTn id="24" fill="hold">
                            <p:stCondLst>
                              <p:cond delay="500"/>
                            </p:stCondLst>
                            <p:childTnLst>
                              <p:par>
                                <p:cTn id="25" presetID="2" presetClass="exit" presetSubtype="2" fill="hold" nodeType="afterEffect">
                                  <p:stCondLst>
                                    <p:cond delay="500"/>
                                  </p:stCondLst>
                                  <p:childTnLst>
                                    <p:anim calcmode="lin" valueType="num">
                                      <p:cBhvr additive="base">
                                        <p:cTn id="26" dur="500"/>
                                        <p:tgtEl>
                                          <p:spTgt spid="176131"/>
                                        </p:tgtEl>
                                        <p:attrNameLst>
                                          <p:attrName>ppt_x</p:attrName>
                                        </p:attrNameLst>
                                      </p:cBhvr>
                                      <p:tavLst>
                                        <p:tav tm="0">
                                          <p:val>
                                            <p:strVal val="ppt_x"/>
                                          </p:val>
                                        </p:tav>
                                        <p:tav tm="100000">
                                          <p:val>
                                            <p:strVal val="1+ppt_w/2"/>
                                          </p:val>
                                        </p:tav>
                                      </p:tavLst>
                                    </p:anim>
                                    <p:anim calcmode="lin" valueType="num">
                                      <p:cBhvr additive="base">
                                        <p:cTn id="27" dur="500"/>
                                        <p:tgtEl>
                                          <p:spTgt spid="176131"/>
                                        </p:tgtEl>
                                        <p:attrNameLst>
                                          <p:attrName>ppt_y</p:attrName>
                                        </p:attrNameLst>
                                      </p:cBhvr>
                                      <p:tavLst>
                                        <p:tav tm="0">
                                          <p:val>
                                            <p:strVal val="ppt_y"/>
                                          </p:val>
                                        </p:tav>
                                        <p:tav tm="100000">
                                          <p:val>
                                            <p:strVal val="ppt_y"/>
                                          </p:val>
                                        </p:tav>
                                      </p:tavLst>
                                    </p:anim>
                                    <p:set>
                                      <p:cBhvr>
                                        <p:cTn id="28" dur="1" fill="hold">
                                          <p:stCondLst>
                                            <p:cond delay="499"/>
                                          </p:stCondLst>
                                        </p:cTn>
                                        <p:tgtEl>
                                          <p:spTgt spid="176131"/>
                                        </p:tgtEl>
                                        <p:attrNameLst>
                                          <p:attrName>style.visibility</p:attrName>
                                        </p:attrNameLst>
                                      </p:cBhvr>
                                      <p:to>
                                        <p:strVal val="hidden"/>
                                      </p:to>
                                    </p:set>
                                  </p:childTnLst>
                                </p:cTn>
                              </p:par>
                            </p:childTnLst>
                          </p:cTn>
                        </p:par>
                        <p:par>
                          <p:cTn id="29" fill="hold">
                            <p:stCondLst>
                              <p:cond delay="1500"/>
                            </p:stCondLst>
                            <p:childTnLst>
                              <p:par>
                                <p:cTn id="30" presetID="1" presetClass="exit" presetSubtype="0" fill="hold" grpId="0" nodeType="afterEffect">
                                  <p:stCondLst>
                                    <p:cond delay="0"/>
                                  </p:stCondLst>
                                  <p:childTnLst>
                                    <p:set>
                                      <p:cBhvr>
                                        <p:cTn id="31" dur="1" fill="hold">
                                          <p:stCondLst>
                                            <p:cond delay="0"/>
                                          </p:stCondLst>
                                        </p:cTn>
                                        <p:tgtEl>
                                          <p:spTgt spid="88"/>
                                        </p:tgtEl>
                                        <p:attrNameLst>
                                          <p:attrName>style.visibility</p:attrName>
                                        </p:attrNameLst>
                                      </p:cBhvr>
                                      <p:to>
                                        <p:strVal val="hidden"/>
                                      </p:to>
                                    </p:set>
                                  </p:childTnLst>
                                  <p:subTnLst>
                                    <p:audio>
                                      <p:cMediaNode>
                                        <p:cTn display="0" masterRel="sameClick">
                                          <p:stCondLst>
                                            <p:cond evt="begin" delay="0">
                                              <p:tn val="30"/>
                                            </p:cond>
                                          </p:stCondLst>
                                          <p:endCondLst>
                                            <p:cond evt="onStopAudio" delay="0">
                                              <p:tgtEl>
                                                <p:sldTgt/>
                                              </p:tgtEl>
                                            </p:cond>
                                          </p:endCondLst>
                                        </p:cTn>
                                        <p:tgtEl>
                                          <p:sndTgt r:embed="rId5" name="DING.WAV"/>
                                        </p:tgtEl>
                                      </p:cMediaNode>
                                    </p:audio>
                                  </p:subTnLst>
                                </p:cTn>
                              </p:par>
                            </p:childTnLst>
                          </p:cTn>
                        </p:par>
                        <p:par>
                          <p:cTn id="32" fill="hold">
                            <p:stCondLst>
                              <p:cond delay="1500"/>
                            </p:stCondLst>
                            <p:childTnLst>
                              <p:par>
                                <p:cTn id="33" presetID="1" presetClass="exit" presetSubtype="0" fill="hold" grpId="0" nodeType="afterEffect">
                                  <p:stCondLst>
                                    <p:cond delay="1000"/>
                                  </p:stCondLst>
                                  <p:childTnLst>
                                    <p:set>
                                      <p:cBhvr>
                                        <p:cTn id="34" dur="1" fill="hold">
                                          <p:stCondLst>
                                            <p:cond delay="9"/>
                                          </p:stCondLst>
                                        </p:cTn>
                                        <p:tgtEl>
                                          <p:spTgt spid="87"/>
                                        </p:tgtEl>
                                        <p:attrNameLst>
                                          <p:attrName>style.visibility</p:attrName>
                                        </p:attrNameLst>
                                      </p:cBhvr>
                                      <p:to>
                                        <p:strVal val="hidden"/>
                                      </p:to>
                                    </p:set>
                                  </p:childTnLst>
                                  <p:subTnLst>
                                    <p:audio>
                                      <p:cMediaNode>
                                        <p:cTn display="0" masterRel="sameClick">
                                          <p:stCondLst>
                                            <p:cond evt="begin" delay="0">
                                              <p:tn val="33"/>
                                            </p:cond>
                                          </p:stCondLst>
                                          <p:endCondLst>
                                            <p:cond evt="onStopAudio" delay="0">
                                              <p:tgtEl>
                                                <p:sldTgt/>
                                              </p:tgtEl>
                                            </p:cond>
                                          </p:endCondLst>
                                        </p:cTn>
                                        <p:tgtEl>
                                          <p:sndTgt r:embed="rId5" name="DING.WAV"/>
                                        </p:tgtEl>
                                      </p:cMediaNode>
                                    </p:audio>
                                  </p:subTnLst>
                                </p:cTn>
                              </p:par>
                            </p:childTnLst>
                          </p:cTn>
                        </p:par>
                        <p:par>
                          <p:cTn id="35" fill="hold">
                            <p:stCondLst>
                              <p:cond delay="2510"/>
                            </p:stCondLst>
                            <p:childTnLst>
                              <p:par>
                                <p:cTn id="36" presetID="1" presetClass="exit" presetSubtype="0" fill="hold" grpId="0" nodeType="afterEffect">
                                  <p:stCondLst>
                                    <p:cond delay="1000"/>
                                  </p:stCondLst>
                                  <p:childTnLst>
                                    <p:set>
                                      <p:cBhvr>
                                        <p:cTn id="37" dur="1" fill="hold">
                                          <p:stCondLst>
                                            <p:cond delay="0"/>
                                          </p:stCondLst>
                                        </p:cTn>
                                        <p:tgtEl>
                                          <p:spTgt spid="86"/>
                                        </p:tgtEl>
                                        <p:attrNameLst>
                                          <p:attrName>style.visibility</p:attrName>
                                        </p:attrNameLst>
                                      </p:cBhvr>
                                      <p:to>
                                        <p:strVal val="hidden"/>
                                      </p:to>
                                    </p:set>
                                  </p:childTnLst>
                                  <p:subTnLst>
                                    <p:audio>
                                      <p:cMediaNode>
                                        <p:cTn display="0" masterRel="sameClick">
                                          <p:stCondLst>
                                            <p:cond evt="begin" delay="0">
                                              <p:tn val="36"/>
                                            </p:cond>
                                          </p:stCondLst>
                                          <p:endCondLst>
                                            <p:cond evt="onStopAudio" delay="0">
                                              <p:tgtEl>
                                                <p:sldTgt/>
                                              </p:tgtEl>
                                            </p:cond>
                                          </p:endCondLst>
                                        </p:cTn>
                                        <p:tgtEl>
                                          <p:sndTgt r:embed="rId5" name="DING.WAV"/>
                                        </p:tgtEl>
                                      </p:cMediaNode>
                                    </p:audio>
                                  </p:subTnLst>
                                </p:cTn>
                              </p:par>
                            </p:childTnLst>
                          </p:cTn>
                        </p:par>
                        <p:par>
                          <p:cTn id="38" fill="hold">
                            <p:stCondLst>
                              <p:cond delay="3510"/>
                            </p:stCondLst>
                            <p:childTnLst>
                              <p:par>
                                <p:cTn id="39" presetID="1" presetClass="exit" presetSubtype="0" fill="hold" grpId="0" nodeType="afterEffect">
                                  <p:stCondLst>
                                    <p:cond delay="1000"/>
                                  </p:stCondLst>
                                  <p:childTnLst>
                                    <p:set>
                                      <p:cBhvr>
                                        <p:cTn id="40" dur="1" fill="hold">
                                          <p:stCondLst>
                                            <p:cond delay="0"/>
                                          </p:stCondLst>
                                        </p:cTn>
                                        <p:tgtEl>
                                          <p:spTgt spid="85"/>
                                        </p:tgtEl>
                                        <p:attrNameLst>
                                          <p:attrName>style.visibility</p:attrName>
                                        </p:attrNameLst>
                                      </p:cBhvr>
                                      <p:to>
                                        <p:strVal val="hidden"/>
                                      </p:to>
                                    </p:set>
                                  </p:childTnLst>
                                  <p:subTnLst>
                                    <p:audio>
                                      <p:cMediaNode>
                                        <p:cTn display="0" masterRel="sameClick">
                                          <p:stCondLst>
                                            <p:cond evt="begin" delay="0">
                                              <p:tn val="39"/>
                                            </p:cond>
                                          </p:stCondLst>
                                          <p:endCondLst>
                                            <p:cond evt="onStopAudio" delay="0">
                                              <p:tgtEl>
                                                <p:sldTgt/>
                                              </p:tgtEl>
                                            </p:cond>
                                          </p:endCondLst>
                                        </p:cTn>
                                        <p:tgtEl>
                                          <p:sndTgt r:embed="rId5" name="DING.WAV"/>
                                        </p:tgtEl>
                                      </p:cMediaNode>
                                    </p:audio>
                                  </p:subTnLst>
                                </p:cTn>
                              </p:par>
                            </p:childTnLst>
                          </p:cTn>
                        </p:par>
                        <p:par>
                          <p:cTn id="41" fill="hold">
                            <p:stCondLst>
                              <p:cond delay="4510"/>
                            </p:stCondLst>
                            <p:childTnLst>
                              <p:par>
                                <p:cTn id="42" presetID="1" presetClass="exit" presetSubtype="0" fill="hold" grpId="0" nodeType="afterEffect">
                                  <p:stCondLst>
                                    <p:cond delay="1000"/>
                                  </p:stCondLst>
                                  <p:childTnLst>
                                    <p:set>
                                      <p:cBhvr>
                                        <p:cTn id="43" dur="1" fill="hold">
                                          <p:stCondLst>
                                            <p:cond delay="0"/>
                                          </p:stCondLst>
                                        </p:cTn>
                                        <p:tgtEl>
                                          <p:spTgt spid="84"/>
                                        </p:tgtEl>
                                        <p:attrNameLst>
                                          <p:attrName>style.visibility</p:attrName>
                                        </p:attrNameLst>
                                      </p:cBhvr>
                                      <p:to>
                                        <p:strVal val="hidden"/>
                                      </p:to>
                                    </p:set>
                                  </p:childTnLst>
                                  <p:subTnLst>
                                    <p:audio>
                                      <p:cMediaNode>
                                        <p:cTn display="0" masterRel="sameClick">
                                          <p:stCondLst>
                                            <p:cond evt="begin" delay="0">
                                              <p:tn val="42"/>
                                            </p:cond>
                                          </p:stCondLst>
                                          <p:endCondLst>
                                            <p:cond evt="onStopAudio" delay="0">
                                              <p:tgtEl>
                                                <p:sldTgt/>
                                              </p:tgtEl>
                                            </p:cond>
                                          </p:endCondLst>
                                        </p:cTn>
                                        <p:tgtEl>
                                          <p:sndTgt r:embed="rId5" name="DING.WAV"/>
                                        </p:tgtEl>
                                      </p:cMediaNode>
                                    </p:audio>
                                  </p:subTnLst>
                                </p:cTn>
                              </p:par>
                            </p:childTnLst>
                          </p:cTn>
                        </p:par>
                        <p:par>
                          <p:cTn id="44" fill="hold">
                            <p:stCondLst>
                              <p:cond delay="5510"/>
                            </p:stCondLst>
                            <p:childTnLst>
                              <p:par>
                                <p:cTn id="45" presetID="1" presetClass="exit" presetSubtype="0" fill="hold" grpId="0" nodeType="afterEffect">
                                  <p:stCondLst>
                                    <p:cond delay="1000"/>
                                  </p:stCondLst>
                                  <p:childTnLst>
                                    <p:set>
                                      <p:cBhvr>
                                        <p:cTn id="46" dur="1" fill="hold">
                                          <p:stCondLst>
                                            <p:cond delay="0"/>
                                          </p:stCondLst>
                                        </p:cTn>
                                        <p:tgtEl>
                                          <p:spTgt spid="83"/>
                                        </p:tgtEl>
                                        <p:attrNameLst>
                                          <p:attrName>style.visibility</p:attrName>
                                        </p:attrNameLst>
                                      </p:cBhvr>
                                      <p:to>
                                        <p:strVal val="hidden"/>
                                      </p:to>
                                    </p:set>
                                  </p:childTnLst>
                                  <p:subTnLst>
                                    <p:audio>
                                      <p:cMediaNode>
                                        <p:cTn display="0" masterRel="sameClick">
                                          <p:stCondLst>
                                            <p:cond evt="begin" delay="0">
                                              <p:tn val="45"/>
                                            </p:cond>
                                          </p:stCondLst>
                                          <p:endCondLst>
                                            <p:cond evt="onStopAudio" delay="0">
                                              <p:tgtEl>
                                                <p:sldTgt/>
                                              </p:tgtEl>
                                            </p:cond>
                                          </p:endCondLst>
                                        </p:cTn>
                                        <p:tgtEl>
                                          <p:sndTgt r:embed="rId5" name="DING.WAV"/>
                                        </p:tgtEl>
                                      </p:cMediaNode>
                                    </p:audio>
                                  </p:subTnLst>
                                </p:cTn>
                              </p:par>
                            </p:childTnLst>
                          </p:cTn>
                        </p:par>
                        <p:par>
                          <p:cTn id="47" fill="hold">
                            <p:stCondLst>
                              <p:cond delay="6510"/>
                            </p:stCondLst>
                            <p:childTnLst>
                              <p:par>
                                <p:cTn id="48" presetID="1" presetClass="exit" presetSubtype="0" fill="hold" grpId="0" nodeType="afterEffect">
                                  <p:stCondLst>
                                    <p:cond delay="1000"/>
                                  </p:stCondLst>
                                  <p:childTnLst>
                                    <p:set>
                                      <p:cBhvr>
                                        <p:cTn id="49" dur="1" fill="hold">
                                          <p:stCondLst>
                                            <p:cond delay="0"/>
                                          </p:stCondLst>
                                        </p:cTn>
                                        <p:tgtEl>
                                          <p:spTgt spid="82"/>
                                        </p:tgtEl>
                                        <p:attrNameLst>
                                          <p:attrName>style.visibility</p:attrName>
                                        </p:attrNameLst>
                                      </p:cBhvr>
                                      <p:to>
                                        <p:strVal val="hidden"/>
                                      </p:to>
                                    </p:set>
                                  </p:childTnLst>
                                  <p:subTnLst>
                                    <p:audio>
                                      <p:cMediaNode>
                                        <p:cTn display="0" masterRel="sameClick">
                                          <p:stCondLst>
                                            <p:cond evt="begin" delay="0">
                                              <p:tn val="48"/>
                                            </p:cond>
                                          </p:stCondLst>
                                          <p:endCondLst>
                                            <p:cond evt="onStopAudio" delay="0">
                                              <p:tgtEl>
                                                <p:sldTgt/>
                                              </p:tgtEl>
                                            </p:cond>
                                          </p:endCondLst>
                                        </p:cTn>
                                        <p:tgtEl>
                                          <p:sndTgt r:embed="rId5" name="DING.WAV"/>
                                        </p:tgtEl>
                                      </p:cMediaNode>
                                    </p:audio>
                                  </p:subTnLst>
                                </p:cTn>
                              </p:par>
                            </p:childTnLst>
                          </p:cTn>
                        </p:par>
                        <p:par>
                          <p:cTn id="50" fill="hold">
                            <p:stCondLst>
                              <p:cond delay="7510"/>
                            </p:stCondLst>
                            <p:childTnLst>
                              <p:par>
                                <p:cTn id="51" presetID="1" presetClass="exit" presetSubtype="0" fill="hold" grpId="0" nodeType="afterEffect">
                                  <p:stCondLst>
                                    <p:cond delay="1000"/>
                                  </p:stCondLst>
                                  <p:childTnLst>
                                    <p:set>
                                      <p:cBhvr>
                                        <p:cTn id="52" dur="1" fill="hold">
                                          <p:stCondLst>
                                            <p:cond delay="0"/>
                                          </p:stCondLst>
                                        </p:cTn>
                                        <p:tgtEl>
                                          <p:spTgt spid="81"/>
                                        </p:tgtEl>
                                        <p:attrNameLst>
                                          <p:attrName>style.visibility</p:attrName>
                                        </p:attrNameLst>
                                      </p:cBhvr>
                                      <p:to>
                                        <p:strVal val="hidden"/>
                                      </p:to>
                                    </p:set>
                                  </p:childTnLst>
                                  <p:subTnLst>
                                    <p:audio>
                                      <p:cMediaNode>
                                        <p:cTn display="0" masterRel="sameClick">
                                          <p:stCondLst>
                                            <p:cond evt="begin" delay="0">
                                              <p:tn val="51"/>
                                            </p:cond>
                                          </p:stCondLst>
                                          <p:endCondLst>
                                            <p:cond evt="onStopAudio" delay="0">
                                              <p:tgtEl>
                                                <p:sldTgt/>
                                              </p:tgtEl>
                                            </p:cond>
                                          </p:endCondLst>
                                        </p:cTn>
                                        <p:tgtEl>
                                          <p:sndTgt r:embed="rId5" name="DING.WAV"/>
                                        </p:tgtEl>
                                      </p:cMediaNode>
                                    </p:audio>
                                  </p:subTnLst>
                                </p:cTn>
                              </p:par>
                            </p:childTnLst>
                          </p:cTn>
                        </p:par>
                        <p:par>
                          <p:cTn id="53" fill="hold">
                            <p:stCondLst>
                              <p:cond delay="8510"/>
                            </p:stCondLst>
                            <p:childTnLst>
                              <p:par>
                                <p:cTn id="54" presetID="1" presetClass="exit" presetSubtype="0" fill="hold" grpId="0" nodeType="afterEffect">
                                  <p:stCondLst>
                                    <p:cond delay="1000"/>
                                  </p:stCondLst>
                                  <p:childTnLst>
                                    <p:set>
                                      <p:cBhvr>
                                        <p:cTn id="55" dur="1" fill="hold">
                                          <p:stCondLst>
                                            <p:cond delay="0"/>
                                          </p:stCondLst>
                                        </p:cTn>
                                        <p:tgtEl>
                                          <p:spTgt spid="80"/>
                                        </p:tgtEl>
                                        <p:attrNameLst>
                                          <p:attrName>style.visibility</p:attrName>
                                        </p:attrNameLst>
                                      </p:cBhvr>
                                      <p:to>
                                        <p:strVal val="hidden"/>
                                      </p:to>
                                    </p:set>
                                  </p:childTnLst>
                                  <p:subTnLst>
                                    <p:audio>
                                      <p:cMediaNode>
                                        <p:cTn display="0" masterRel="sameClick">
                                          <p:stCondLst>
                                            <p:cond evt="begin" delay="0">
                                              <p:tn val="54"/>
                                            </p:cond>
                                          </p:stCondLst>
                                          <p:endCondLst>
                                            <p:cond evt="onStopAudio" delay="0">
                                              <p:tgtEl>
                                                <p:sldTgt/>
                                              </p:tgtEl>
                                            </p:cond>
                                          </p:endCondLst>
                                        </p:cTn>
                                        <p:tgtEl>
                                          <p:sndTgt r:embed="rId5" name="DING.WAV"/>
                                        </p:tgtEl>
                                      </p:cMediaNode>
                                    </p:audio>
                                  </p:subTnLst>
                                </p:cTn>
                              </p:par>
                            </p:childTnLst>
                          </p:cTn>
                        </p:par>
                        <p:par>
                          <p:cTn id="56" fill="hold">
                            <p:stCondLst>
                              <p:cond delay="9510"/>
                            </p:stCondLst>
                            <p:childTnLst>
                              <p:par>
                                <p:cTn id="57" presetID="1" presetClass="exit" presetSubtype="0" fill="hold" grpId="0" nodeType="afterEffect">
                                  <p:stCondLst>
                                    <p:cond delay="1000"/>
                                  </p:stCondLst>
                                  <p:childTnLst>
                                    <p:set>
                                      <p:cBhvr>
                                        <p:cTn id="58" dur="1" fill="hold">
                                          <p:stCondLst>
                                            <p:cond delay="0"/>
                                          </p:stCondLst>
                                        </p:cTn>
                                        <p:tgtEl>
                                          <p:spTgt spid="79"/>
                                        </p:tgtEl>
                                        <p:attrNameLst>
                                          <p:attrName>style.visibility</p:attrName>
                                        </p:attrNameLst>
                                      </p:cBhvr>
                                      <p:to>
                                        <p:strVal val="hidden"/>
                                      </p:to>
                                    </p:set>
                                  </p:childTnLst>
                                  <p:subTnLst>
                                    <p:audio>
                                      <p:cMediaNode>
                                        <p:cTn display="0" masterRel="sameClick">
                                          <p:stCondLst>
                                            <p:cond evt="begin" delay="0">
                                              <p:tn val="57"/>
                                            </p:cond>
                                          </p:stCondLst>
                                          <p:endCondLst>
                                            <p:cond evt="onStopAudio" delay="0">
                                              <p:tgtEl>
                                                <p:sldTgt/>
                                              </p:tgtEl>
                                            </p:cond>
                                          </p:endCondLst>
                                        </p:cTn>
                                        <p:tgtEl>
                                          <p:sndTgt r:embed="rId5" name="DING.WAV"/>
                                        </p:tgtEl>
                                      </p:cMediaNode>
                                    </p:audio>
                                  </p:subTnLst>
                                </p:cTn>
                              </p:par>
                            </p:childTnLst>
                          </p:cTn>
                        </p:par>
                        <p:par>
                          <p:cTn id="59" fill="hold">
                            <p:stCondLst>
                              <p:cond delay="10510"/>
                            </p:stCondLst>
                            <p:childTnLst>
                              <p:par>
                                <p:cTn id="60" presetID="1" presetClass="exit" presetSubtype="0" fill="hold" grpId="0" nodeType="afterEffect">
                                  <p:stCondLst>
                                    <p:cond delay="1000"/>
                                  </p:stCondLst>
                                  <p:childTnLst>
                                    <p:set>
                                      <p:cBhvr>
                                        <p:cTn id="61" dur="1" fill="hold">
                                          <p:stCondLst>
                                            <p:cond delay="0"/>
                                          </p:stCondLst>
                                        </p:cTn>
                                        <p:tgtEl>
                                          <p:spTgt spid="78"/>
                                        </p:tgtEl>
                                        <p:attrNameLst>
                                          <p:attrName>style.visibility</p:attrName>
                                        </p:attrNameLst>
                                      </p:cBhvr>
                                      <p:to>
                                        <p:strVal val="hidden"/>
                                      </p:to>
                                    </p:set>
                                  </p:childTnLst>
                                  <p:subTnLst>
                                    <p:audio>
                                      <p:cMediaNode>
                                        <p:cTn display="0" masterRel="sameClick">
                                          <p:stCondLst>
                                            <p:cond evt="begin" delay="0">
                                              <p:tn val="60"/>
                                            </p:cond>
                                          </p:stCondLst>
                                          <p:endCondLst>
                                            <p:cond evt="onStopAudio" delay="0">
                                              <p:tgtEl>
                                                <p:sldTgt/>
                                              </p:tgtEl>
                                            </p:cond>
                                          </p:endCondLst>
                                        </p:cTn>
                                        <p:tgtEl>
                                          <p:sndTgt r:embed="rId5" name="DING.WAV"/>
                                        </p:tgtEl>
                                      </p:cMediaNode>
                                    </p:audio>
                                  </p:subTnLst>
                                </p:cTn>
                              </p:par>
                            </p:childTnLst>
                          </p:cTn>
                        </p:par>
                        <p:par>
                          <p:cTn id="62" fill="hold">
                            <p:stCondLst>
                              <p:cond delay="11510"/>
                            </p:stCondLst>
                            <p:childTnLst>
                              <p:par>
                                <p:cTn id="63" presetID="1" presetClass="exit" presetSubtype="0" fill="hold" grpId="0" nodeType="afterEffect">
                                  <p:stCondLst>
                                    <p:cond delay="1000"/>
                                  </p:stCondLst>
                                  <p:childTnLst>
                                    <p:set>
                                      <p:cBhvr>
                                        <p:cTn id="64" dur="1" fill="hold">
                                          <p:stCondLst>
                                            <p:cond delay="0"/>
                                          </p:stCondLst>
                                        </p:cTn>
                                        <p:tgtEl>
                                          <p:spTgt spid="77"/>
                                        </p:tgtEl>
                                        <p:attrNameLst>
                                          <p:attrName>style.visibility</p:attrName>
                                        </p:attrNameLst>
                                      </p:cBhvr>
                                      <p:to>
                                        <p:strVal val="hidden"/>
                                      </p:to>
                                    </p:set>
                                  </p:childTnLst>
                                  <p:subTnLst>
                                    <p:audio>
                                      <p:cMediaNode>
                                        <p:cTn display="0" masterRel="sameClick">
                                          <p:stCondLst>
                                            <p:cond evt="begin" delay="0">
                                              <p:tn val="63"/>
                                            </p:cond>
                                          </p:stCondLst>
                                          <p:endCondLst>
                                            <p:cond evt="onStopAudio" delay="0">
                                              <p:tgtEl>
                                                <p:sldTgt/>
                                              </p:tgtEl>
                                            </p:cond>
                                          </p:endCondLst>
                                        </p:cTn>
                                        <p:tgtEl>
                                          <p:sndTgt r:embed="rId5" name="DING.WAV"/>
                                        </p:tgtEl>
                                      </p:cMediaNode>
                                    </p:audio>
                                  </p:subTnLst>
                                </p:cTn>
                              </p:par>
                            </p:childTnLst>
                          </p:cTn>
                        </p:par>
                        <p:par>
                          <p:cTn id="65" fill="hold">
                            <p:stCondLst>
                              <p:cond delay="12510"/>
                            </p:stCondLst>
                            <p:childTnLst>
                              <p:par>
                                <p:cTn id="66" presetID="1" presetClass="exit" presetSubtype="0" fill="hold" grpId="0" nodeType="afterEffect">
                                  <p:stCondLst>
                                    <p:cond delay="1000"/>
                                  </p:stCondLst>
                                  <p:childTnLst>
                                    <p:set>
                                      <p:cBhvr>
                                        <p:cTn id="67" dur="1" fill="hold">
                                          <p:stCondLst>
                                            <p:cond delay="0"/>
                                          </p:stCondLst>
                                        </p:cTn>
                                        <p:tgtEl>
                                          <p:spTgt spid="76"/>
                                        </p:tgtEl>
                                        <p:attrNameLst>
                                          <p:attrName>style.visibility</p:attrName>
                                        </p:attrNameLst>
                                      </p:cBhvr>
                                      <p:to>
                                        <p:strVal val="hidden"/>
                                      </p:to>
                                    </p:set>
                                  </p:childTnLst>
                                  <p:subTnLst>
                                    <p:audio>
                                      <p:cMediaNode>
                                        <p:cTn display="0" masterRel="sameClick">
                                          <p:stCondLst>
                                            <p:cond evt="begin" delay="0">
                                              <p:tn val="66"/>
                                            </p:cond>
                                          </p:stCondLst>
                                          <p:endCondLst>
                                            <p:cond evt="onStopAudio" delay="0">
                                              <p:tgtEl>
                                                <p:sldTgt/>
                                              </p:tgtEl>
                                            </p:cond>
                                          </p:endCondLst>
                                        </p:cTn>
                                        <p:tgtEl>
                                          <p:sndTgt r:embed="rId5" name="DING.WAV"/>
                                        </p:tgtEl>
                                      </p:cMediaNode>
                                    </p:audio>
                                  </p:subTnLst>
                                </p:cTn>
                              </p:par>
                            </p:childTnLst>
                          </p:cTn>
                        </p:par>
                        <p:par>
                          <p:cTn id="68" fill="hold">
                            <p:stCondLst>
                              <p:cond delay="13510"/>
                            </p:stCondLst>
                            <p:childTnLst>
                              <p:par>
                                <p:cTn id="69" presetID="1" presetClass="exit" presetSubtype="0" fill="hold" grpId="0" nodeType="afterEffect">
                                  <p:stCondLst>
                                    <p:cond delay="1000"/>
                                  </p:stCondLst>
                                  <p:childTnLst>
                                    <p:set>
                                      <p:cBhvr>
                                        <p:cTn id="70" dur="1" fill="hold">
                                          <p:stCondLst>
                                            <p:cond delay="0"/>
                                          </p:stCondLst>
                                        </p:cTn>
                                        <p:tgtEl>
                                          <p:spTgt spid="75"/>
                                        </p:tgtEl>
                                        <p:attrNameLst>
                                          <p:attrName>style.visibility</p:attrName>
                                        </p:attrNameLst>
                                      </p:cBhvr>
                                      <p:to>
                                        <p:strVal val="hidden"/>
                                      </p:to>
                                    </p:set>
                                  </p:childTnLst>
                                  <p:subTnLst>
                                    <p:audio>
                                      <p:cMediaNode>
                                        <p:cTn display="0" masterRel="sameClick">
                                          <p:stCondLst>
                                            <p:cond evt="begin" delay="0">
                                              <p:tn val="69"/>
                                            </p:cond>
                                          </p:stCondLst>
                                          <p:endCondLst>
                                            <p:cond evt="onStopAudio" delay="0">
                                              <p:tgtEl>
                                                <p:sldTgt/>
                                              </p:tgtEl>
                                            </p:cond>
                                          </p:endCondLst>
                                        </p:cTn>
                                        <p:tgtEl>
                                          <p:sndTgt r:embed="rId5" name="DING.WAV"/>
                                        </p:tgtEl>
                                      </p:cMediaNode>
                                    </p:audio>
                                  </p:subTnLst>
                                </p:cTn>
                              </p:par>
                            </p:childTnLst>
                          </p:cTn>
                        </p:par>
                        <p:par>
                          <p:cTn id="71" fill="hold">
                            <p:stCondLst>
                              <p:cond delay="14510"/>
                            </p:stCondLst>
                            <p:childTnLst>
                              <p:par>
                                <p:cTn id="72" presetID="1" presetClass="exit" presetSubtype="0" fill="hold" grpId="0" nodeType="afterEffect">
                                  <p:stCondLst>
                                    <p:cond delay="1000"/>
                                  </p:stCondLst>
                                  <p:childTnLst>
                                    <p:set>
                                      <p:cBhvr>
                                        <p:cTn id="73" dur="1" fill="hold">
                                          <p:stCondLst>
                                            <p:cond delay="0"/>
                                          </p:stCondLst>
                                        </p:cTn>
                                        <p:tgtEl>
                                          <p:spTgt spid="74"/>
                                        </p:tgtEl>
                                        <p:attrNameLst>
                                          <p:attrName>style.visibility</p:attrName>
                                        </p:attrNameLst>
                                      </p:cBhvr>
                                      <p:to>
                                        <p:strVal val="hidden"/>
                                      </p:to>
                                    </p:set>
                                  </p:childTnLst>
                                  <p:subTnLst>
                                    <p:audio>
                                      <p:cMediaNode>
                                        <p:cTn display="0" masterRel="sameClick">
                                          <p:stCondLst>
                                            <p:cond evt="begin" delay="0">
                                              <p:tn val="72"/>
                                            </p:cond>
                                          </p:stCondLst>
                                          <p:endCondLst>
                                            <p:cond evt="onStopAudio" delay="0">
                                              <p:tgtEl>
                                                <p:sldTgt/>
                                              </p:tgtEl>
                                            </p:cond>
                                          </p:endCondLst>
                                        </p:cTn>
                                        <p:tgtEl>
                                          <p:sndTgt r:embed="rId5" name="DING.WAV"/>
                                        </p:tgtEl>
                                      </p:cMediaNode>
                                    </p:audio>
                                  </p:subTnLst>
                                </p:cTn>
                              </p:par>
                            </p:childTnLst>
                          </p:cTn>
                        </p:par>
                      </p:childTnLst>
                    </p:cTn>
                  </p:par>
                  <p:par>
                    <p:cTn id="74" fill="hold">
                      <p:stCondLst>
                        <p:cond delay="indefinite"/>
                      </p:stCondLst>
                      <p:childTnLst>
                        <p:par>
                          <p:cTn id="75" fill="hold">
                            <p:stCondLst>
                              <p:cond delay="0"/>
                            </p:stCondLst>
                            <p:childTnLst>
                              <p:par>
                                <p:cTn id="76" presetID="1" presetClass="entr" presetSubtype="0" fill="hold" grpId="0" nodeType="clickEffect">
                                  <p:stCondLst>
                                    <p:cond delay="0"/>
                                  </p:stCondLst>
                                  <p:childTnLst>
                                    <p:set>
                                      <p:cBhvr>
                                        <p:cTn id="77" dur="1" fill="hold">
                                          <p:stCondLst>
                                            <p:cond delay="0"/>
                                          </p:stCondLst>
                                        </p:cTn>
                                        <p:tgtEl>
                                          <p:spTgt spid="70"/>
                                        </p:tgtEl>
                                        <p:attrNameLst>
                                          <p:attrName>style.visibility</p:attrName>
                                        </p:attrNameLst>
                                      </p:cBhvr>
                                      <p:to>
                                        <p:strVal val="visible"/>
                                      </p:to>
                                    </p:set>
                                  </p:childTnLst>
                                  <p:subTnLst>
                                    <p:audio>
                                      <p:cMediaNode>
                                        <p:cTn display="0" masterRel="sameClick">
                                          <p:stCondLst>
                                            <p:cond evt="begin" delay="0">
                                              <p:tn val="76"/>
                                            </p:cond>
                                          </p:stCondLst>
                                          <p:endCondLst>
                                            <p:cond evt="onStopAudio" delay="0">
                                              <p:tgtEl>
                                                <p:sldTgt/>
                                              </p:tgtEl>
                                            </p:cond>
                                          </p:endCondLst>
                                        </p:cTn>
                                        <p:tgtEl>
                                          <p:sndTgt r:embed="rId6" name="nhac dap an-roi san.wav"/>
                                        </p:tgtEl>
                                      </p:cMediaNode>
                                    </p:audio>
                                  </p:subTnLst>
                                </p:cTn>
                              </p:par>
                              <p:par>
                                <p:cTn id="78" presetID="22" presetClass="emph" presetSubtype="0" repeatCount="10000" fill="remove" grpId="1" nodeType="withEffect">
                                  <p:stCondLst>
                                    <p:cond delay="0"/>
                                  </p:stCondLst>
                                  <p:childTnLst>
                                    <p:animClr clrSpc="hsl" dir="cw">
                                      <p:cBhvr override="childStyle">
                                        <p:cTn id="79" dur="500" fill="hold"/>
                                        <p:tgtEl>
                                          <p:spTgt spid="70"/>
                                        </p:tgtEl>
                                        <p:attrNameLst>
                                          <p:attrName>style.color</p:attrName>
                                        </p:attrNameLst>
                                      </p:cBhvr>
                                      <p:by>
                                        <p:hsl h="-7200000" s="0" l="0"/>
                                      </p:by>
                                    </p:animClr>
                                    <p:animClr clrSpc="hsl" dir="cw">
                                      <p:cBhvr>
                                        <p:cTn id="80" dur="500" fill="hold"/>
                                        <p:tgtEl>
                                          <p:spTgt spid="70"/>
                                        </p:tgtEl>
                                        <p:attrNameLst>
                                          <p:attrName>fillcolor</p:attrName>
                                        </p:attrNameLst>
                                      </p:cBhvr>
                                      <p:by>
                                        <p:hsl h="-7200000" s="0" l="0"/>
                                      </p:by>
                                    </p:animClr>
                                    <p:animClr clrSpc="hsl" dir="cw">
                                      <p:cBhvr>
                                        <p:cTn id="81" dur="500" fill="hold"/>
                                        <p:tgtEl>
                                          <p:spTgt spid="70"/>
                                        </p:tgtEl>
                                        <p:attrNameLst>
                                          <p:attrName>stroke.color</p:attrName>
                                        </p:attrNameLst>
                                      </p:cBhvr>
                                      <p:by>
                                        <p:hsl h="-7200000" s="0" l="0"/>
                                      </p:by>
                                    </p:animClr>
                                    <p:set>
                                      <p:cBhvr>
                                        <p:cTn id="82" dur="500" fill="hold"/>
                                        <p:tgtEl>
                                          <p:spTgt spid="70"/>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70" grpId="0" animBg="1"/>
      <p:bldP spid="70" grpId="1" animBg="1"/>
      <p:bldP spid="71" grpId="0"/>
      <p:bldP spid="74" grpId="0" animBg="1"/>
      <p:bldP spid="75" grpId="0" animBg="1"/>
      <p:bldP spid="76" grpId="0" animBg="1"/>
      <p:bldP spid="77" grpId="0" animBg="1"/>
      <p:bldP spid="78" grpId="0" animBg="1"/>
      <p:bldP spid="79" grpId="0" animBg="1"/>
      <p:bldP spid="80" grpId="0" animBg="1"/>
      <p:bldP spid="81" grpId="0" animBg="1"/>
      <p:bldP spid="82" grpId="0" animBg="1"/>
      <p:bldP spid="83" grpId="0" animBg="1"/>
      <p:bldP spid="84" grpId="0" animBg="1"/>
      <p:bldP spid="85" grpId="0" animBg="1"/>
      <p:bldP spid="86" grpId="0" animBg="1"/>
      <p:bldP spid="87" grpId="0" animBg="1"/>
      <p:bldP spid="88"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Rectangle 54"/>
          <p:cNvSpPr>
            <a:spLocks noChangeArrowheads="1"/>
          </p:cNvSpPr>
          <p:nvPr/>
        </p:nvSpPr>
        <p:spPr bwMode="auto">
          <a:xfrm>
            <a:off x="3454400" y="5257800"/>
            <a:ext cx="5283200" cy="1219200"/>
          </a:xfrm>
          <a:prstGeom prst="rect">
            <a:avLst/>
          </a:prstGeom>
          <a:gradFill rotWithShape="1">
            <a:gsLst>
              <a:gs pos="4000">
                <a:srgbClr val="00B050"/>
              </a:gs>
              <a:gs pos="100000">
                <a:srgbClr val="92D050"/>
              </a:gs>
            </a:gsLst>
            <a:path path="shape">
              <a:fillToRect l="50000" t="50000" r="50000" b="50000"/>
            </a:path>
          </a:gradFill>
          <a:ln w="9525">
            <a:noFill/>
            <a:miter lim="800000"/>
            <a:headEnd/>
            <a:tailEnd/>
          </a:ln>
          <a:effectLst/>
          <a:scene3d>
            <a:camera prst="orthographicFront">
              <a:rot lat="0" lon="0" rev="0"/>
            </a:camera>
            <a:lightRig rig="glow" dir="b">
              <a:rot lat="0" lon="0" rev="4800000"/>
            </a:lightRig>
          </a:scene3d>
          <a:sp3d prstMaterial="matte">
            <a:bevelT w="127000" h="63500" prst="cross"/>
          </a:sp3d>
        </p:spPr>
        <p:txBody>
          <a:bodyPr wrap="none" anchor="ctr">
            <a:flatTx/>
          </a:bodyPr>
          <a:lstStyle/>
          <a:p>
            <a:pPr algn="ctr"/>
            <a:endParaRPr lang="en-US" sz="3600">
              <a:cs typeface="Arial" charset="0"/>
            </a:endParaRPr>
          </a:p>
        </p:txBody>
      </p:sp>
      <p:pic>
        <p:nvPicPr>
          <p:cNvPr id="174082" name="Picture 2"/>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27559" t="-51082" r="4724" b="2"/>
          <a:stretch/>
        </p:blipFill>
        <p:spPr bwMode="auto">
          <a:xfrm>
            <a:off x="226248" y="-685800"/>
            <a:ext cx="2008952" cy="1838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 name="Group 2"/>
          <p:cNvGrpSpPr/>
          <p:nvPr/>
        </p:nvGrpSpPr>
        <p:grpSpPr>
          <a:xfrm>
            <a:off x="1930400" y="152400"/>
            <a:ext cx="6807200" cy="838200"/>
            <a:chOff x="1828800" y="152400"/>
            <a:chExt cx="5105400" cy="838200"/>
          </a:xfrm>
        </p:grpSpPr>
        <p:sp>
          <p:nvSpPr>
            <p:cNvPr id="10" name="Text Box 15"/>
            <p:cNvSpPr txBox="1">
              <a:spLocks noChangeArrowheads="1"/>
            </p:cNvSpPr>
            <p:nvPr/>
          </p:nvSpPr>
          <p:spPr bwMode="auto">
            <a:xfrm>
              <a:off x="1828800" y="152400"/>
              <a:ext cx="2424482" cy="253916"/>
            </a:xfrm>
            <a:prstGeom prst="rect">
              <a:avLst/>
            </a:prstGeom>
            <a:noFill/>
            <a:ln>
              <a:noFill/>
            </a:ln>
            <a:effectLst>
              <a:outerShdw dist="107763" dir="13500000" algn="ctr" rotWithShape="0">
                <a:schemeClr val="bg2">
                  <a:alpha val="50000"/>
                </a:scheme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a:spAutoFit/>
            </a:bodyPr>
            <a:lstStyle/>
            <a:p>
              <a:pPr>
                <a:spcBef>
                  <a:spcPct val="50000"/>
                </a:spcBef>
              </a:pPr>
              <a:endParaRPr lang="en-US" sz="1050" b="1" dirty="0">
                <a:solidFill>
                  <a:srgbClr val="F6A108"/>
                </a:solidFill>
              </a:endParaRPr>
            </a:p>
          </p:txBody>
        </p:sp>
        <p:sp>
          <p:nvSpPr>
            <p:cNvPr id="11" name="Text Box 16"/>
            <p:cNvSpPr txBox="1">
              <a:spLocks noChangeArrowheads="1"/>
            </p:cNvSpPr>
            <p:nvPr/>
          </p:nvSpPr>
          <p:spPr bwMode="auto">
            <a:xfrm>
              <a:off x="3200400" y="467380"/>
              <a:ext cx="3733800" cy="523220"/>
            </a:xfrm>
            <a:prstGeom prst="rect">
              <a:avLst/>
            </a:prstGeom>
            <a:noFill/>
            <a:ln>
              <a:noFill/>
            </a:ln>
            <a:effectLst>
              <a:outerShdw blurRad="76200" dir="13500000" sy="23000" kx="1200000" algn="br" rotWithShape="0">
                <a:prstClr val="black">
                  <a:alpha val="2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scene3d>
                <a:camera prst="orthographicFront"/>
                <a:lightRig rig="threePt" dir="t"/>
              </a:scene3d>
              <a:sp3d extrusionH="57150">
                <a:bevelT w="38100" h="38100"/>
              </a:sp3d>
            </a:bodyPr>
            <a:lstStyle/>
            <a:p>
              <a:pPr>
                <a:spcBef>
                  <a:spcPct val="50000"/>
                </a:spcBef>
              </a:pPr>
              <a:endParaRPr lang="en-US" sz="2800" b="1" dirty="0">
                <a:solidFill>
                  <a:srgbClr val="F8AC24"/>
                </a:solidFill>
              </a:endParaRPr>
            </a:p>
          </p:txBody>
        </p:sp>
      </p:grpSp>
      <p:sp>
        <p:nvSpPr>
          <p:cNvPr id="13" name="Rectangle 54"/>
          <p:cNvSpPr>
            <a:spLocks noChangeArrowheads="1"/>
          </p:cNvSpPr>
          <p:nvPr/>
        </p:nvSpPr>
        <p:spPr bwMode="auto">
          <a:xfrm>
            <a:off x="1473200" y="1981200"/>
            <a:ext cx="9448800" cy="2667000"/>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wrap="none" anchor="ctr">
            <a:flatTx/>
          </a:bodyPr>
          <a:lstStyle/>
          <a:p>
            <a:pPr algn="ctr"/>
            <a:endParaRPr lang="en-US" sz="2000">
              <a:solidFill>
                <a:srgbClr val="3333FF"/>
              </a:solidFill>
            </a:endParaRPr>
          </a:p>
        </p:txBody>
      </p:sp>
      <p:grpSp>
        <p:nvGrpSpPr>
          <p:cNvPr id="3" name="Group 5"/>
          <p:cNvGrpSpPr/>
          <p:nvPr/>
        </p:nvGrpSpPr>
        <p:grpSpPr>
          <a:xfrm>
            <a:off x="406400" y="1152812"/>
            <a:ext cx="6502400" cy="5705188"/>
            <a:chOff x="457200" y="1152812"/>
            <a:chExt cx="4876800" cy="5705188"/>
          </a:xfrm>
        </p:grpSpPr>
        <p:grpSp>
          <p:nvGrpSpPr>
            <p:cNvPr id="4" name="Group 4"/>
            <p:cNvGrpSpPr/>
            <p:nvPr/>
          </p:nvGrpSpPr>
          <p:grpSpPr>
            <a:xfrm>
              <a:off x="3657600" y="1447800"/>
              <a:ext cx="1676400" cy="515938"/>
              <a:chOff x="3657600" y="1447800"/>
              <a:chExt cx="1676400" cy="515938"/>
            </a:xfrm>
          </p:grpSpPr>
          <p:sp>
            <p:nvSpPr>
              <p:cNvPr id="9" name="Rectangle 6"/>
              <p:cNvSpPr>
                <a:spLocks noChangeArrowheads="1"/>
              </p:cNvSpPr>
              <p:nvPr/>
            </p:nvSpPr>
            <p:spPr bwMode="auto">
              <a:xfrm>
                <a:off x="4343400" y="1447800"/>
                <a:ext cx="228600" cy="152400"/>
              </a:xfrm>
              <a:prstGeom prst="rect">
                <a:avLst/>
              </a:prstGeom>
              <a:gradFill rotWithShape="1">
                <a:gsLst>
                  <a:gs pos="0">
                    <a:schemeClr val="accent1">
                      <a:gamma/>
                      <a:shade val="46275"/>
                      <a:invGamma/>
                    </a:schemeClr>
                  </a:gs>
                  <a:gs pos="50000">
                    <a:schemeClr val="accent1"/>
                  </a:gs>
                  <a:gs pos="100000">
                    <a:schemeClr val="accent1">
                      <a:gamma/>
                      <a:shade val="46275"/>
                      <a:invGamma/>
                    </a:schemeClr>
                  </a:gs>
                </a:gsLst>
                <a:lin ang="0" scaled="1"/>
              </a:gradFill>
              <a:ln w="9525">
                <a:solidFill>
                  <a:schemeClr val="hlink"/>
                </a:solidFill>
                <a:miter lim="800000"/>
                <a:headEnd/>
                <a:tailEnd/>
              </a:ln>
              <a:effectLst/>
              <a:scene3d>
                <a:camera prst="orthographicFront"/>
                <a:lightRig rig="threePt" dir="t"/>
              </a:scene3d>
              <a:sp3d>
                <a:bevelT w="101600" prst="riblet"/>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b="1"/>
              </a:p>
            </p:txBody>
          </p:sp>
          <p:grpSp>
            <p:nvGrpSpPr>
              <p:cNvPr id="5" name="Group 1"/>
              <p:cNvGrpSpPr/>
              <p:nvPr/>
            </p:nvGrpSpPr>
            <p:grpSpPr>
              <a:xfrm>
                <a:off x="3657600" y="1524000"/>
                <a:ext cx="1676400" cy="439738"/>
                <a:chOff x="3657600" y="1524000"/>
                <a:chExt cx="1676400" cy="439738"/>
              </a:xfrm>
            </p:grpSpPr>
            <p:sp>
              <p:nvSpPr>
                <p:cNvPr id="14" name="AutoShape 10"/>
                <p:cNvSpPr>
                  <a:spLocks noChangeArrowheads="1"/>
                </p:cNvSpPr>
                <p:nvPr/>
              </p:nvSpPr>
              <p:spPr bwMode="auto">
                <a:xfrm>
                  <a:off x="3657600" y="1524000"/>
                  <a:ext cx="1676400" cy="439738"/>
                </a:xfrm>
                <a:prstGeom prst="roundRect">
                  <a:avLst>
                    <a:gd name="adj" fmla="val 16667"/>
                  </a:avLst>
                </a:prstGeom>
                <a:gradFill rotWithShape="1">
                  <a:gsLst>
                    <a:gs pos="0">
                      <a:srgbClr val="FFCC00"/>
                    </a:gs>
                    <a:gs pos="100000">
                      <a:srgbClr val="CC990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b="1"/>
                </a:p>
              </p:txBody>
            </p:sp>
            <p:sp>
              <p:nvSpPr>
                <p:cNvPr id="16" name="AutoShape 11"/>
                <p:cNvSpPr>
                  <a:spLocks noChangeArrowheads="1"/>
                </p:cNvSpPr>
                <p:nvPr/>
              </p:nvSpPr>
              <p:spPr bwMode="auto">
                <a:xfrm>
                  <a:off x="3721100" y="1600200"/>
                  <a:ext cx="1536700" cy="341313"/>
                </a:xfrm>
                <a:prstGeom prst="roundRect">
                  <a:avLst>
                    <a:gd name="adj" fmla="val 16667"/>
                  </a:avLst>
                </a:prstGeom>
                <a:gradFill rotWithShape="1">
                  <a:gsLst>
                    <a:gs pos="0">
                      <a:srgbClr val="FFFF66"/>
                    </a:gs>
                    <a:gs pos="100000">
                      <a:srgbClr val="FFFFCC"/>
                    </a:gs>
                  </a:gsLst>
                  <a:lin ang="0" scaled="1"/>
                </a:gradFill>
                <a:ln>
                  <a:noFill/>
                </a:ln>
                <a:effectLst>
                  <a:outerShdw dist="35921" dir="2700000" algn="ctr" rotWithShape="0">
                    <a:schemeClr val="bg2"/>
                  </a:outerShdw>
                </a:effectLst>
                <a:scene3d>
                  <a:camera prst="orthographicFront"/>
                  <a:lightRig rig="threePt" dir="t"/>
                </a:scene3d>
                <a:sp3d>
                  <a:bevelT prst="relaxedInset"/>
                </a:sp3d>
                <a:extLst>
                  <a:ext uri="{91240B29-F687-4F45-9708-019B960494DF}">
                    <a14:hiddenLine xmlns:a14="http://schemas.microsoft.com/office/drawing/2010/main" w="9525">
                      <a:solidFill>
                        <a:schemeClr val="tx1"/>
                      </a:solidFill>
                      <a:round/>
                      <a:headEnd/>
                      <a:tailEnd/>
                    </a14:hiddenLine>
                  </a:ext>
                </a:extLst>
              </p:spPr>
              <p:txBody>
                <a:bodyPr wrap="none" anchor="ctr"/>
                <a:lstStyle/>
                <a:p>
                  <a:pPr algn="ctr"/>
                  <a:endParaRPr lang="en-US" b="1"/>
                </a:p>
              </p:txBody>
            </p:sp>
          </p:grpSp>
        </p:grpSp>
        <p:sp>
          <p:nvSpPr>
            <p:cNvPr id="17" name="Rectangle 34"/>
            <p:cNvSpPr>
              <a:spLocks noChangeArrowheads="1"/>
            </p:cNvSpPr>
            <p:nvPr/>
          </p:nvSpPr>
          <p:spPr bwMode="auto">
            <a:xfrm>
              <a:off x="457200" y="1152812"/>
              <a:ext cx="457200" cy="5705188"/>
            </a:xfrm>
            <a:prstGeom prst="rect">
              <a:avLst/>
            </a:prstGeom>
            <a:gradFill rotWithShape="1">
              <a:gsLst>
                <a:gs pos="0">
                  <a:srgbClr val="704A40"/>
                </a:gs>
                <a:gs pos="50000">
                  <a:srgbClr val="734539"/>
                </a:gs>
                <a:gs pos="100000">
                  <a:srgbClr val="935D47"/>
                </a:gs>
              </a:gsLst>
              <a:lin ang="0" scaled="1"/>
            </a:gradFill>
            <a:ln w="9525">
              <a:solidFill>
                <a:schemeClr val="hlink"/>
              </a:solidFill>
              <a:miter lim="800000"/>
              <a:headEnd/>
              <a:tailEnd/>
            </a:ln>
            <a:effectLst/>
            <a:scene3d>
              <a:camera prst="orthographicFront"/>
              <a:lightRig rig="threePt" dir="t"/>
            </a:scene3d>
            <a:sp3d>
              <a:bevelT w="101600" prst="riblet"/>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defRPr/>
              </a:pPr>
              <a:endParaRPr lang="en-US" b="1"/>
            </a:p>
          </p:txBody>
        </p:sp>
        <p:sp>
          <p:nvSpPr>
            <p:cNvPr id="18" name="Rectangle 35"/>
            <p:cNvSpPr>
              <a:spLocks noChangeArrowheads="1"/>
            </p:cNvSpPr>
            <p:nvPr/>
          </p:nvSpPr>
          <p:spPr bwMode="auto">
            <a:xfrm>
              <a:off x="914400" y="1233488"/>
              <a:ext cx="3657600" cy="228600"/>
            </a:xfrm>
            <a:prstGeom prst="rect">
              <a:avLst/>
            </a:prstGeom>
            <a:gradFill rotWithShape="1">
              <a:gsLst>
                <a:gs pos="0">
                  <a:srgbClr val="734539"/>
                </a:gs>
                <a:gs pos="50000">
                  <a:srgbClr val="704A40"/>
                </a:gs>
                <a:gs pos="100000">
                  <a:srgbClr val="935D47"/>
                </a:gs>
              </a:gsLst>
              <a:lin ang="0" scaled="1"/>
            </a:gradFill>
            <a:ln w="9525">
              <a:solidFill>
                <a:schemeClr val="hlink"/>
              </a:solidFill>
              <a:miter lim="800000"/>
              <a:headEnd/>
              <a:tailEnd/>
            </a:ln>
            <a:effectLst/>
            <a:scene3d>
              <a:camera prst="orthographicFront"/>
              <a:lightRig rig="threePt" dir="t"/>
            </a:scene3d>
            <a:sp3d>
              <a:bevelT w="101600" prst="riblet"/>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b="1"/>
            </a:p>
          </p:txBody>
        </p:sp>
      </p:grpSp>
      <p:sp>
        <p:nvSpPr>
          <p:cNvPr id="19" name="Text Box 39"/>
          <p:cNvSpPr txBox="1">
            <a:spLocks noChangeArrowheads="1"/>
          </p:cNvSpPr>
          <p:nvPr/>
        </p:nvSpPr>
        <p:spPr bwMode="auto">
          <a:xfrm>
            <a:off x="4673600" y="1614488"/>
            <a:ext cx="2150533"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ctr">
              <a:spcBef>
                <a:spcPct val="50000"/>
              </a:spcBef>
            </a:pPr>
            <a:r>
              <a:rPr lang="en-US" b="1" dirty="0" err="1">
                <a:solidFill>
                  <a:srgbClr val="CC3300"/>
                </a:solidFill>
                <a:latin typeface="Times New Roman" pitchFamily="18" charset="0"/>
                <a:cs typeface="Times New Roman" pitchFamily="18" charset="0"/>
              </a:rPr>
              <a:t>Câu</a:t>
            </a:r>
            <a:r>
              <a:rPr lang="en-US" b="1" dirty="0">
                <a:solidFill>
                  <a:srgbClr val="CC3300"/>
                </a:solidFill>
                <a:latin typeface="Times New Roman" pitchFamily="18" charset="0"/>
                <a:cs typeface="Times New Roman" pitchFamily="18" charset="0"/>
              </a:rPr>
              <a:t> </a:t>
            </a:r>
            <a:r>
              <a:rPr lang="en-US" b="1" dirty="0" err="1">
                <a:solidFill>
                  <a:srgbClr val="CC3300"/>
                </a:solidFill>
                <a:latin typeface="Times New Roman" pitchFamily="18" charset="0"/>
                <a:cs typeface="Times New Roman" pitchFamily="18" charset="0"/>
              </a:rPr>
              <a:t>hỏi</a:t>
            </a:r>
            <a:r>
              <a:rPr lang="en-US" b="1" dirty="0">
                <a:solidFill>
                  <a:srgbClr val="CC3300"/>
                </a:solidFill>
                <a:latin typeface="Times New Roman" pitchFamily="18" charset="0"/>
                <a:cs typeface="Times New Roman" pitchFamily="18" charset="0"/>
              </a:rPr>
              <a:t> 2</a:t>
            </a:r>
          </a:p>
        </p:txBody>
      </p:sp>
      <p:grpSp>
        <p:nvGrpSpPr>
          <p:cNvPr id="6" name="Group 6"/>
          <p:cNvGrpSpPr/>
          <p:nvPr/>
        </p:nvGrpSpPr>
        <p:grpSpPr>
          <a:xfrm>
            <a:off x="4876800" y="4953000"/>
            <a:ext cx="2235200" cy="439738"/>
            <a:chOff x="3962400" y="4953000"/>
            <a:chExt cx="1676400" cy="439738"/>
          </a:xfrm>
        </p:grpSpPr>
        <p:sp>
          <p:nvSpPr>
            <p:cNvPr id="20" name="AutoShape 40"/>
            <p:cNvSpPr>
              <a:spLocks noChangeArrowheads="1"/>
            </p:cNvSpPr>
            <p:nvPr/>
          </p:nvSpPr>
          <p:spPr bwMode="auto">
            <a:xfrm>
              <a:off x="3962400" y="4953000"/>
              <a:ext cx="1676400" cy="439738"/>
            </a:xfrm>
            <a:prstGeom prst="roundRect">
              <a:avLst>
                <a:gd name="adj" fmla="val 16667"/>
              </a:avLst>
            </a:prstGeom>
            <a:gradFill rotWithShape="1">
              <a:gsLst>
                <a:gs pos="0">
                  <a:srgbClr val="FFCC00"/>
                </a:gs>
                <a:gs pos="100000">
                  <a:srgbClr val="CC990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b="1"/>
            </a:p>
          </p:txBody>
        </p:sp>
        <p:sp>
          <p:nvSpPr>
            <p:cNvPr id="21" name="AutoShape 41"/>
            <p:cNvSpPr>
              <a:spLocks noChangeArrowheads="1"/>
            </p:cNvSpPr>
            <p:nvPr/>
          </p:nvSpPr>
          <p:spPr bwMode="auto">
            <a:xfrm>
              <a:off x="4025900" y="5029200"/>
              <a:ext cx="1536700" cy="341313"/>
            </a:xfrm>
            <a:prstGeom prst="roundRect">
              <a:avLst>
                <a:gd name="adj" fmla="val 16667"/>
              </a:avLst>
            </a:prstGeom>
            <a:gradFill rotWithShape="1">
              <a:gsLst>
                <a:gs pos="0">
                  <a:srgbClr val="FFFF66"/>
                </a:gs>
                <a:gs pos="100000">
                  <a:srgbClr val="FFFFCC"/>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b="1"/>
            </a:p>
          </p:txBody>
        </p:sp>
      </p:grpSp>
      <p:sp>
        <p:nvSpPr>
          <p:cNvPr id="22" name="Text Box 42"/>
          <p:cNvSpPr txBox="1">
            <a:spLocks noChangeArrowheads="1"/>
          </p:cNvSpPr>
          <p:nvPr/>
        </p:nvSpPr>
        <p:spPr bwMode="auto">
          <a:xfrm>
            <a:off x="4961467" y="5029200"/>
            <a:ext cx="190239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ctr">
              <a:spcBef>
                <a:spcPct val="50000"/>
              </a:spcBef>
            </a:pPr>
            <a:r>
              <a:rPr lang="en-US" b="1">
                <a:solidFill>
                  <a:srgbClr val="CC3300"/>
                </a:solidFill>
              </a:rPr>
              <a:t>Đáp án</a:t>
            </a:r>
          </a:p>
        </p:txBody>
      </p:sp>
      <p:sp>
        <p:nvSpPr>
          <p:cNvPr id="70" name="AutoShape 12"/>
          <p:cNvSpPr>
            <a:spLocks noChangeArrowheads="1"/>
          </p:cNvSpPr>
          <p:nvPr/>
        </p:nvSpPr>
        <p:spPr bwMode="auto">
          <a:xfrm>
            <a:off x="3962400" y="5507106"/>
            <a:ext cx="4267200" cy="817494"/>
          </a:xfrm>
          <a:prstGeom prst="roundRect">
            <a:avLst>
              <a:gd name="adj" fmla="val 16667"/>
            </a:avLst>
          </a:prstGeom>
          <a:solidFill>
            <a:srgbClr val="FFCC00"/>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3600" b="1" dirty="0">
                <a:effectLst>
                  <a:outerShdw blurRad="38100" dist="38100" dir="2700000" algn="tl">
                    <a:srgbClr val="FFFFFF"/>
                  </a:outerShdw>
                </a:effectLst>
              </a:rPr>
              <a:t>B</a:t>
            </a:r>
          </a:p>
        </p:txBody>
      </p:sp>
      <p:sp>
        <p:nvSpPr>
          <p:cNvPr id="71" name="Text Box 110"/>
          <p:cNvSpPr txBox="1">
            <a:spLocks noChangeArrowheads="1"/>
          </p:cNvSpPr>
          <p:nvPr/>
        </p:nvSpPr>
        <p:spPr bwMode="auto">
          <a:xfrm>
            <a:off x="1625600" y="1906012"/>
            <a:ext cx="9448800"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sz="2400" b="1" dirty="0" err="1" smtClean="0">
                <a:effectLst>
                  <a:outerShdw blurRad="38100" dist="38100" dir="2700000" algn="tl">
                    <a:srgbClr val="C0C0C0"/>
                  </a:outerShdw>
                </a:effectLst>
                <a:latin typeface="Times New Roman" pitchFamily="18" charset="0"/>
                <a:cs typeface="Times New Roman" pitchFamily="18" charset="0"/>
              </a:rPr>
              <a:t>Người</a:t>
            </a:r>
            <a:r>
              <a:rPr lang="en-US" sz="2400" b="1" dirty="0" smtClean="0">
                <a:effectLst>
                  <a:outerShdw blurRad="38100" dist="38100" dir="2700000" algn="tl">
                    <a:srgbClr val="C0C0C0"/>
                  </a:outerShdw>
                </a:effectLst>
                <a:latin typeface="Times New Roman" pitchFamily="18" charset="0"/>
                <a:cs typeface="Times New Roman" pitchFamily="18" charset="0"/>
              </a:rPr>
              <a:t> ta </a:t>
            </a:r>
            <a:r>
              <a:rPr lang="en-US" sz="2400" b="1" dirty="0" err="1" smtClean="0">
                <a:effectLst>
                  <a:outerShdw blurRad="38100" dist="38100" dir="2700000" algn="tl">
                    <a:srgbClr val="C0C0C0"/>
                  </a:outerShdw>
                </a:effectLst>
                <a:latin typeface="Times New Roman" pitchFamily="18" charset="0"/>
                <a:cs typeface="Times New Roman" pitchFamily="18" charset="0"/>
              </a:rPr>
              <a:t>tách</a:t>
            </a:r>
            <a:r>
              <a:rPr lang="en-US" sz="2400" b="1" dirty="0" smtClean="0">
                <a:effectLst>
                  <a:outerShdw blurRad="38100" dist="38100" dir="2700000" algn="tl">
                    <a:srgbClr val="C0C0C0"/>
                  </a:outerShdw>
                </a:effectLst>
                <a:latin typeface="Times New Roman" pitchFamily="18" charset="0"/>
                <a:cs typeface="Times New Roman" pitchFamily="18" charset="0"/>
              </a:rPr>
              <a:t> </a:t>
            </a:r>
            <a:r>
              <a:rPr lang="en-US" sz="2400" b="1" dirty="0" err="1" smtClean="0">
                <a:effectLst>
                  <a:outerShdw blurRad="38100" dist="38100" dir="2700000" algn="tl">
                    <a:srgbClr val="C0C0C0"/>
                  </a:outerShdw>
                </a:effectLst>
                <a:latin typeface="Times New Roman" pitchFamily="18" charset="0"/>
                <a:cs typeface="Times New Roman" pitchFamily="18" charset="0"/>
              </a:rPr>
              <a:t>cát</a:t>
            </a:r>
            <a:r>
              <a:rPr lang="en-US" sz="2400" b="1" dirty="0" smtClean="0">
                <a:effectLst>
                  <a:outerShdw blurRad="38100" dist="38100" dir="2700000" algn="tl">
                    <a:srgbClr val="C0C0C0"/>
                  </a:outerShdw>
                </a:effectLst>
                <a:latin typeface="Times New Roman" pitchFamily="18" charset="0"/>
                <a:cs typeface="Times New Roman" pitchFamily="18" charset="0"/>
              </a:rPr>
              <a:t> </a:t>
            </a:r>
            <a:r>
              <a:rPr lang="en-US" sz="2400" b="1" dirty="0" err="1" smtClean="0">
                <a:effectLst>
                  <a:outerShdw blurRad="38100" dist="38100" dir="2700000" algn="tl">
                    <a:srgbClr val="C0C0C0"/>
                  </a:outerShdw>
                </a:effectLst>
                <a:latin typeface="Times New Roman" pitchFamily="18" charset="0"/>
                <a:cs typeface="Times New Roman" pitchFamily="18" charset="0"/>
              </a:rPr>
              <a:t>ra</a:t>
            </a:r>
            <a:r>
              <a:rPr lang="en-US" sz="2400" b="1" dirty="0" smtClean="0">
                <a:effectLst>
                  <a:outerShdw blurRad="38100" dist="38100" dir="2700000" algn="tl">
                    <a:srgbClr val="C0C0C0"/>
                  </a:outerShdw>
                </a:effectLst>
                <a:latin typeface="Times New Roman" pitchFamily="18" charset="0"/>
                <a:cs typeface="Times New Roman" pitchFamily="18" charset="0"/>
              </a:rPr>
              <a:t> </a:t>
            </a:r>
            <a:r>
              <a:rPr lang="en-US" sz="2400" b="1" dirty="0" err="1" smtClean="0">
                <a:effectLst>
                  <a:outerShdw blurRad="38100" dist="38100" dir="2700000" algn="tl">
                    <a:srgbClr val="C0C0C0"/>
                  </a:outerShdw>
                </a:effectLst>
                <a:latin typeface="Times New Roman" pitchFamily="18" charset="0"/>
                <a:cs typeface="Times New Roman" pitchFamily="18" charset="0"/>
              </a:rPr>
              <a:t>khỏi</a:t>
            </a:r>
            <a:r>
              <a:rPr lang="en-US" sz="2400" b="1" dirty="0" smtClean="0">
                <a:effectLst>
                  <a:outerShdw blurRad="38100" dist="38100" dir="2700000" algn="tl">
                    <a:srgbClr val="C0C0C0"/>
                  </a:outerShdw>
                </a:effectLst>
                <a:latin typeface="Times New Roman" pitchFamily="18" charset="0"/>
                <a:cs typeface="Times New Roman" pitchFamily="18" charset="0"/>
              </a:rPr>
              <a:t> </a:t>
            </a:r>
            <a:r>
              <a:rPr lang="en-US" sz="2400" b="1" dirty="0" err="1" smtClean="0">
                <a:effectLst>
                  <a:outerShdw blurRad="38100" dist="38100" dir="2700000" algn="tl">
                    <a:srgbClr val="C0C0C0"/>
                  </a:outerShdw>
                </a:effectLst>
                <a:latin typeface="Times New Roman" pitchFamily="18" charset="0"/>
                <a:cs typeface="Times New Roman" pitchFamily="18" charset="0"/>
              </a:rPr>
              <a:t>hỗn</a:t>
            </a:r>
            <a:r>
              <a:rPr lang="en-US" sz="2400" b="1" dirty="0" smtClean="0">
                <a:effectLst>
                  <a:outerShdw blurRad="38100" dist="38100" dir="2700000" algn="tl">
                    <a:srgbClr val="C0C0C0"/>
                  </a:outerShdw>
                </a:effectLst>
                <a:latin typeface="Times New Roman" pitchFamily="18" charset="0"/>
                <a:cs typeface="Times New Roman" pitchFamily="18" charset="0"/>
              </a:rPr>
              <a:t> </a:t>
            </a:r>
            <a:r>
              <a:rPr lang="en-US" sz="2400" b="1" dirty="0" err="1" smtClean="0">
                <a:effectLst>
                  <a:outerShdw blurRad="38100" dist="38100" dir="2700000" algn="tl">
                    <a:srgbClr val="C0C0C0"/>
                  </a:outerShdw>
                </a:effectLst>
                <a:latin typeface="Times New Roman" pitchFamily="18" charset="0"/>
                <a:cs typeface="Times New Roman" pitchFamily="18" charset="0"/>
              </a:rPr>
              <a:t>hợp</a:t>
            </a:r>
            <a:r>
              <a:rPr lang="en-US" sz="2400" b="1" dirty="0" smtClean="0">
                <a:effectLst>
                  <a:outerShdw blurRad="38100" dist="38100" dir="2700000" algn="tl">
                    <a:srgbClr val="C0C0C0"/>
                  </a:outerShdw>
                </a:effectLst>
                <a:latin typeface="Times New Roman" pitchFamily="18" charset="0"/>
                <a:cs typeface="Times New Roman" pitchFamily="18" charset="0"/>
              </a:rPr>
              <a:t> </a:t>
            </a:r>
            <a:r>
              <a:rPr lang="en-US" sz="2400" b="1" dirty="0" err="1" smtClean="0">
                <a:effectLst>
                  <a:outerShdw blurRad="38100" dist="38100" dir="2700000" algn="tl">
                    <a:srgbClr val="C0C0C0"/>
                  </a:outerShdw>
                </a:effectLst>
                <a:latin typeface="Times New Roman" pitchFamily="18" charset="0"/>
                <a:cs typeface="Times New Roman" pitchFamily="18" charset="0"/>
              </a:rPr>
              <a:t>cát</a:t>
            </a:r>
            <a:r>
              <a:rPr lang="en-US" sz="2400" b="1" dirty="0" smtClean="0">
                <a:effectLst>
                  <a:outerShdw blurRad="38100" dist="38100" dir="2700000" algn="tl">
                    <a:srgbClr val="C0C0C0"/>
                  </a:outerShdw>
                </a:effectLst>
                <a:latin typeface="Times New Roman" pitchFamily="18" charset="0"/>
                <a:cs typeface="Times New Roman" pitchFamily="18" charset="0"/>
              </a:rPr>
              <a:t> </a:t>
            </a:r>
            <a:r>
              <a:rPr lang="en-US" sz="2400" b="1" dirty="0" err="1" smtClean="0">
                <a:effectLst>
                  <a:outerShdw blurRad="38100" dist="38100" dir="2700000" algn="tl">
                    <a:srgbClr val="C0C0C0"/>
                  </a:outerShdw>
                </a:effectLst>
                <a:latin typeface="Times New Roman" pitchFamily="18" charset="0"/>
                <a:cs typeface="Times New Roman" pitchFamily="18" charset="0"/>
              </a:rPr>
              <a:t>và</a:t>
            </a:r>
            <a:r>
              <a:rPr lang="en-US" sz="2400" b="1" dirty="0" smtClean="0">
                <a:effectLst>
                  <a:outerShdw blurRad="38100" dist="38100" dir="2700000" algn="tl">
                    <a:srgbClr val="C0C0C0"/>
                  </a:outerShdw>
                </a:effectLst>
                <a:latin typeface="Times New Roman" pitchFamily="18" charset="0"/>
                <a:cs typeface="Times New Roman" pitchFamily="18" charset="0"/>
              </a:rPr>
              <a:t> </a:t>
            </a:r>
            <a:r>
              <a:rPr lang="en-US" sz="2400" b="1" dirty="0" err="1" smtClean="0">
                <a:effectLst>
                  <a:outerShdw blurRad="38100" dist="38100" dir="2700000" algn="tl">
                    <a:srgbClr val="C0C0C0"/>
                  </a:outerShdw>
                </a:effectLst>
                <a:latin typeface="Times New Roman" pitchFamily="18" charset="0"/>
                <a:cs typeface="Times New Roman" pitchFamily="18" charset="0"/>
              </a:rPr>
              <a:t>nước</a:t>
            </a:r>
            <a:r>
              <a:rPr lang="en-US" sz="2400" b="1" dirty="0" smtClean="0">
                <a:effectLst>
                  <a:outerShdw blurRad="38100" dist="38100" dir="2700000" algn="tl">
                    <a:srgbClr val="C0C0C0"/>
                  </a:outerShdw>
                </a:effectLst>
                <a:latin typeface="Times New Roman" pitchFamily="18" charset="0"/>
                <a:cs typeface="Times New Roman" pitchFamily="18" charset="0"/>
              </a:rPr>
              <a:t> </a:t>
            </a:r>
            <a:r>
              <a:rPr lang="en-US" sz="2400" b="1" dirty="0" err="1" smtClean="0">
                <a:effectLst>
                  <a:outerShdw blurRad="38100" dist="38100" dir="2700000" algn="tl">
                    <a:srgbClr val="C0C0C0"/>
                  </a:outerShdw>
                </a:effectLst>
                <a:latin typeface="Times New Roman" pitchFamily="18" charset="0"/>
                <a:cs typeface="Times New Roman" pitchFamily="18" charset="0"/>
              </a:rPr>
              <a:t>bằng</a:t>
            </a:r>
            <a:r>
              <a:rPr lang="en-US" sz="2400" b="1" dirty="0" smtClean="0">
                <a:effectLst>
                  <a:outerShdw blurRad="38100" dist="38100" dir="2700000" algn="tl">
                    <a:srgbClr val="C0C0C0"/>
                  </a:outerShdw>
                </a:effectLst>
                <a:latin typeface="Times New Roman" pitchFamily="18" charset="0"/>
                <a:cs typeface="Times New Roman" pitchFamily="18" charset="0"/>
              </a:rPr>
              <a:t> </a:t>
            </a:r>
            <a:r>
              <a:rPr lang="en-US" sz="2400" b="1" dirty="0" err="1" smtClean="0">
                <a:effectLst>
                  <a:outerShdw blurRad="38100" dist="38100" dir="2700000" algn="tl">
                    <a:srgbClr val="C0C0C0"/>
                  </a:outerShdw>
                </a:effectLst>
                <a:latin typeface="Times New Roman" pitchFamily="18" charset="0"/>
                <a:cs typeface="Times New Roman" pitchFamily="18" charset="0"/>
              </a:rPr>
              <a:t>phương</a:t>
            </a:r>
            <a:r>
              <a:rPr lang="en-US" sz="2400" b="1" dirty="0" smtClean="0">
                <a:effectLst>
                  <a:outerShdw blurRad="38100" dist="38100" dir="2700000" algn="tl">
                    <a:srgbClr val="C0C0C0"/>
                  </a:outerShdw>
                </a:effectLst>
                <a:latin typeface="Times New Roman" pitchFamily="18" charset="0"/>
                <a:cs typeface="Times New Roman" pitchFamily="18" charset="0"/>
              </a:rPr>
              <a:t> </a:t>
            </a:r>
            <a:r>
              <a:rPr lang="en-US" sz="2400" b="1" dirty="0" err="1" smtClean="0">
                <a:effectLst>
                  <a:outerShdw blurRad="38100" dist="38100" dir="2700000" algn="tl">
                    <a:srgbClr val="C0C0C0"/>
                  </a:outerShdw>
                </a:effectLst>
                <a:latin typeface="Times New Roman" pitchFamily="18" charset="0"/>
                <a:cs typeface="Times New Roman" pitchFamily="18" charset="0"/>
              </a:rPr>
              <a:t>pháp</a:t>
            </a:r>
            <a:r>
              <a:rPr lang="en-US" sz="2400" b="1" dirty="0" smtClean="0">
                <a:effectLst>
                  <a:outerShdw blurRad="38100" dist="38100" dir="2700000" algn="tl">
                    <a:srgbClr val="C0C0C0"/>
                  </a:outerShdw>
                </a:effectLst>
                <a:latin typeface="Times New Roman" pitchFamily="18" charset="0"/>
                <a:cs typeface="Times New Roman" pitchFamily="18" charset="0"/>
              </a:rPr>
              <a:t> </a:t>
            </a:r>
            <a:r>
              <a:rPr lang="en-US" sz="2400" b="1" dirty="0" err="1" smtClean="0">
                <a:effectLst>
                  <a:outerShdw blurRad="38100" dist="38100" dir="2700000" algn="tl">
                    <a:srgbClr val="C0C0C0"/>
                  </a:outerShdw>
                </a:effectLst>
                <a:latin typeface="Times New Roman" pitchFamily="18" charset="0"/>
                <a:cs typeface="Times New Roman" pitchFamily="18" charset="0"/>
              </a:rPr>
              <a:t>nào</a:t>
            </a:r>
            <a:r>
              <a:rPr lang="en-US" sz="2400" b="1" dirty="0" smtClean="0">
                <a:effectLst>
                  <a:outerShdw blurRad="38100" dist="38100" dir="2700000" algn="tl">
                    <a:srgbClr val="C0C0C0"/>
                  </a:outerShdw>
                </a:effectLst>
                <a:latin typeface="Times New Roman" pitchFamily="18" charset="0"/>
                <a:cs typeface="Times New Roman" pitchFamily="18" charset="0"/>
              </a:rPr>
              <a:t>?</a:t>
            </a:r>
          </a:p>
          <a:p>
            <a:pPr marL="457200" indent="-457200">
              <a:buAutoNum type="alphaUcPeriod"/>
            </a:pPr>
            <a:r>
              <a:rPr lang="en-US" sz="2400" b="1" dirty="0" err="1" smtClean="0">
                <a:effectLst>
                  <a:outerShdw blurRad="38100" dist="38100" dir="2700000" algn="tl">
                    <a:srgbClr val="C0C0C0"/>
                  </a:outerShdw>
                </a:effectLst>
                <a:latin typeface="Times New Roman" pitchFamily="18" charset="0"/>
                <a:cs typeface="Times New Roman" pitchFamily="18" charset="0"/>
              </a:rPr>
              <a:t>Cô</a:t>
            </a:r>
            <a:r>
              <a:rPr lang="en-US" sz="2400" b="1" dirty="0" smtClean="0">
                <a:effectLst>
                  <a:outerShdw blurRad="38100" dist="38100" dir="2700000" algn="tl">
                    <a:srgbClr val="C0C0C0"/>
                  </a:outerShdw>
                </a:effectLst>
                <a:latin typeface="Times New Roman" pitchFamily="18" charset="0"/>
                <a:cs typeface="Times New Roman" pitchFamily="18" charset="0"/>
              </a:rPr>
              <a:t> </a:t>
            </a:r>
            <a:r>
              <a:rPr lang="en-US" sz="2400" b="1" dirty="0" err="1" smtClean="0">
                <a:effectLst>
                  <a:outerShdw blurRad="38100" dist="38100" dir="2700000" algn="tl">
                    <a:srgbClr val="C0C0C0"/>
                  </a:outerShdw>
                </a:effectLst>
                <a:latin typeface="Times New Roman" pitchFamily="18" charset="0"/>
                <a:cs typeface="Times New Roman" pitchFamily="18" charset="0"/>
              </a:rPr>
              <a:t>cạn</a:t>
            </a:r>
            <a:endParaRPr lang="en-US" sz="2400" b="1" dirty="0" smtClean="0">
              <a:effectLst>
                <a:outerShdw blurRad="38100" dist="38100" dir="2700000" algn="tl">
                  <a:srgbClr val="C0C0C0"/>
                </a:outerShdw>
              </a:effectLst>
              <a:latin typeface="Times New Roman" pitchFamily="18" charset="0"/>
              <a:cs typeface="Times New Roman" pitchFamily="18" charset="0"/>
            </a:endParaRPr>
          </a:p>
          <a:p>
            <a:pPr marL="457200" indent="-457200">
              <a:buAutoNum type="alphaUcPeriod"/>
            </a:pPr>
            <a:r>
              <a:rPr lang="en-US" sz="2400" b="1" dirty="0" err="1" smtClean="0">
                <a:effectLst>
                  <a:outerShdw blurRad="38100" dist="38100" dir="2700000" algn="tl">
                    <a:srgbClr val="C0C0C0"/>
                  </a:outerShdw>
                </a:effectLst>
                <a:latin typeface="Times New Roman" pitchFamily="18" charset="0"/>
                <a:cs typeface="Times New Roman" pitchFamily="18" charset="0"/>
              </a:rPr>
              <a:t>Lọc</a:t>
            </a:r>
            <a:endParaRPr lang="en-US" sz="2400" b="1" dirty="0" smtClean="0">
              <a:effectLst>
                <a:outerShdw blurRad="38100" dist="38100" dir="2700000" algn="tl">
                  <a:srgbClr val="C0C0C0"/>
                </a:outerShdw>
              </a:effectLst>
              <a:latin typeface="Times New Roman" pitchFamily="18" charset="0"/>
              <a:cs typeface="Times New Roman" pitchFamily="18" charset="0"/>
            </a:endParaRPr>
          </a:p>
          <a:p>
            <a:pPr marL="457200" indent="-457200">
              <a:buAutoNum type="alphaUcPeriod"/>
            </a:pPr>
            <a:r>
              <a:rPr lang="en-US" sz="2400" b="1" dirty="0" err="1" smtClean="0">
                <a:effectLst>
                  <a:outerShdw blurRad="38100" dist="38100" dir="2700000" algn="tl">
                    <a:srgbClr val="C0C0C0"/>
                  </a:outerShdw>
                </a:effectLst>
                <a:latin typeface="Times New Roman" pitchFamily="18" charset="0"/>
                <a:cs typeface="Times New Roman" pitchFamily="18" charset="0"/>
              </a:rPr>
              <a:t>Dùng</a:t>
            </a:r>
            <a:r>
              <a:rPr lang="en-US" sz="2400" b="1" dirty="0" smtClean="0">
                <a:effectLst>
                  <a:outerShdw blurRad="38100" dist="38100" dir="2700000" algn="tl">
                    <a:srgbClr val="C0C0C0"/>
                  </a:outerShdw>
                </a:effectLst>
                <a:latin typeface="Times New Roman" pitchFamily="18" charset="0"/>
                <a:cs typeface="Times New Roman" pitchFamily="18" charset="0"/>
              </a:rPr>
              <a:t> </a:t>
            </a:r>
            <a:r>
              <a:rPr lang="en-US" sz="2400" b="1" dirty="0" err="1" smtClean="0">
                <a:effectLst>
                  <a:outerShdw blurRad="38100" dist="38100" dir="2700000" algn="tl">
                    <a:srgbClr val="C0C0C0"/>
                  </a:outerShdw>
                </a:effectLst>
                <a:latin typeface="Times New Roman" pitchFamily="18" charset="0"/>
                <a:cs typeface="Times New Roman" pitchFamily="18" charset="0"/>
              </a:rPr>
              <a:t>nam</a:t>
            </a:r>
            <a:r>
              <a:rPr lang="en-US" sz="2400" b="1" dirty="0" smtClean="0">
                <a:effectLst>
                  <a:outerShdw blurRad="38100" dist="38100" dir="2700000" algn="tl">
                    <a:srgbClr val="C0C0C0"/>
                  </a:outerShdw>
                </a:effectLst>
                <a:latin typeface="Times New Roman" pitchFamily="18" charset="0"/>
                <a:cs typeface="Times New Roman" pitchFamily="18" charset="0"/>
              </a:rPr>
              <a:t> </a:t>
            </a:r>
            <a:r>
              <a:rPr lang="en-US" sz="2400" b="1" dirty="0" err="1" smtClean="0">
                <a:effectLst>
                  <a:outerShdw blurRad="38100" dist="38100" dir="2700000" algn="tl">
                    <a:srgbClr val="C0C0C0"/>
                  </a:outerShdw>
                </a:effectLst>
                <a:latin typeface="Times New Roman" pitchFamily="18" charset="0"/>
                <a:cs typeface="Times New Roman" pitchFamily="18" charset="0"/>
              </a:rPr>
              <a:t>châm</a:t>
            </a:r>
            <a:endParaRPr lang="en-US" sz="2400" b="1" dirty="0" smtClean="0">
              <a:effectLst>
                <a:outerShdw blurRad="38100" dist="38100" dir="2700000" algn="tl">
                  <a:srgbClr val="C0C0C0"/>
                </a:outerShdw>
              </a:effectLst>
              <a:latin typeface="Times New Roman" pitchFamily="18" charset="0"/>
              <a:cs typeface="Times New Roman" pitchFamily="18" charset="0"/>
            </a:endParaRPr>
          </a:p>
          <a:p>
            <a:pPr marL="457200" indent="-457200">
              <a:buAutoNum type="alphaUcPeriod"/>
            </a:pPr>
            <a:r>
              <a:rPr lang="en-US" sz="2400" b="1" dirty="0" err="1" smtClean="0">
                <a:effectLst>
                  <a:outerShdw blurRad="38100" dist="38100" dir="2700000" algn="tl">
                    <a:srgbClr val="C0C0C0"/>
                  </a:outerShdw>
                </a:effectLst>
                <a:latin typeface="Times New Roman" pitchFamily="18" charset="0"/>
                <a:cs typeface="Times New Roman" pitchFamily="18" charset="0"/>
              </a:rPr>
              <a:t>Chiết</a:t>
            </a:r>
            <a:endParaRPr lang="en-US" sz="2400" b="1" dirty="0" smtClean="0">
              <a:effectLst>
                <a:outerShdw blurRad="38100" dist="38100" dir="2700000" algn="tl">
                  <a:srgbClr val="C0C0C0"/>
                </a:outerShdw>
              </a:effectLst>
              <a:latin typeface="Times New Roman" pitchFamily="18" charset="0"/>
              <a:cs typeface="Times New Roman" pitchFamily="18" charset="0"/>
            </a:endParaRPr>
          </a:p>
        </p:txBody>
      </p:sp>
      <p:sp>
        <p:nvSpPr>
          <p:cNvPr id="74" name="Heptagon 73"/>
          <p:cNvSpPr/>
          <p:nvPr/>
        </p:nvSpPr>
        <p:spPr>
          <a:xfrm>
            <a:off x="1324708" y="5046324"/>
            <a:ext cx="1828800" cy="1447800"/>
          </a:xfrm>
          <a:prstGeom prst="heptagon">
            <a:avLst/>
          </a:prstGeom>
          <a:solidFill>
            <a:srgbClr val="7030A0"/>
          </a:solidFill>
        </p:spPr>
        <p:style>
          <a:lnRef idx="3">
            <a:schemeClr val="lt1"/>
          </a:lnRef>
          <a:fillRef idx="1">
            <a:schemeClr val="dk1"/>
          </a:fillRef>
          <a:effectRef idx="1">
            <a:schemeClr val="dk1"/>
          </a:effectRef>
          <a:fontRef idx="minor">
            <a:schemeClr val="lt1"/>
          </a:fontRef>
        </p:style>
        <p:txBody>
          <a:bodyPr rtlCol="0" anchor="ctr"/>
          <a:lstStyle/>
          <a:p>
            <a:pPr algn="ctr"/>
            <a:r>
              <a:rPr lang="en-US" sz="8000" b="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1</a:t>
            </a:r>
            <a:endParaRPr lang="en-US" sz="8000"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
        <p:nvSpPr>
          <p:cNvPr id="75" name="Heptagon 74"/>
          <p:cNvSpPr/>
          <p:nvPr/>
        </p:nvSpPr>
        <p:spPr>
          <a:xfrm>
            <a:off x="1324708" y="5046324"/>
            <a:ext cx="1828800" cy="1447800"/>
          </a:xfrm>
          <a:prstGeom prst="heptagon">
            <a:avLst/>
          </a:prstGeom>
          <a:solidFill>
            <a:srgbClr val="7030A0"/>
          </a:solidFill>
        </p:spPr>
        <p:style>
          <a:lnRef idx="3">
            <a:schemeClr val="lt1"/>
          </a:lnRef>
          <a:fillRef idx="1">
            <a:schemeClr val="dk1"/>
          </a:fillRef>
          <a:effectRef idx="1">
            <a:schemeClr val="dk1"/>
          </a:effectRef>
          <a:fontRef idx="minor">
            <a:schemeClr val="lt1"/>
          </a:fontRef>
        </p:style>
        <p:txBody>
          <a:bodyPr rtlCol="0" anchor="ctr"/>
          <a:lstStyle/>
          <a:p>
            <a:pPr algn="ctr"/>
            <a:r>
              <a:rPr lang="en-US" sz="8000" b="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2</a:t>
            </a:r>
            <a:endParaRPr lang="en-US" sz="8000"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
        <p:nvSpPr>
          <p:cNvPr id="76" name="Heptagon 75"/>
          <p:cNvSpPr/>
          <p:nvPr/>
        </p:nvSpPr>
        <p:spPr>
          <a:xfrm>
            <a:off x="1324708" y="5046324"/>
            <a:ext cx="1828800" cy="1447800"/>
          </a:xfrm>
          <a:prstGeom prst="heptagon">
            <a:avLst/>
          </a:prstGeom>
          <a:solidFill>
            <a:srgbClr val="7030A0"/>
          </a:solidFill>
        </p:spPr>
        <p:style>
          <a:lnRef idx="3">
            <a:schemeClr val="lt1"/>
          </a:lnRef>
          <a:fillRef idx="1">
            <a:schemeClr val="dk1"/>
          </a:fillRef>
          <a:effectRef idx="1">
            <a:schemeClr val="dk1"/>
          </a:effectRef>
          <a:fontRef idx="minor">
            <a:schemeClr val="lt1"/>
          </a:fontRef>
        </p:style>
        <p:txBody>
          <a:bodyPr rtlCol="0" anchor="ctr"/>
          <a:lstStyle/>
          <a:p>
            <a:pPr algn="ctr"/>
            <a:r>
              <a:rPr lang="en-US" sz="8000" b="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3</a:t>
            </a:r>
            <a:endParaRPr lang="en-US" sz="8000"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
        <p:nvSpPr>
          <p:cNvPr id="77" name="Heptagon 76"/>
          <p:cNvSpPr/>
          <p:nvPr/>
        </p:nvSpPr>
        <p:spPr>
          <a:xfrm>
            <a:off x="1324708" y="5046324"/>
            <a:ext cx="1828800" cy="1447800"/>
          </a:xfrm>
          <a:prstGeom prst="heptagon">
            <a:avLst/>
          </a:prstGeom>
          <a:solidFill>
            <a:srgbClr val="7030A0"/>
          </a:solidFill>
        </p:spPr>
        <p:style>
          <a:lnRef idx="3">
            <a:schemeClr val="lt1"/>
          </a:lnRef>
          <a:fillRef idx="1">
            <a:schemeClr val="dk1"/>
          </a:fillRef>
          <a:effectRef idx="1">
            <a:schemeClr val="dk1"/>
          </a:effectRef>
          <a:fontRef idx="minor">
            <a:schemeClr val="lt1"/>
          </a:fontRef>
        </p:style>
        <p:txBody>
          <a:bodyPr rtlCol="0" anchor="ctr"/>
          <a:lstStyle/>
          <a:p>
            <a:pPr algn="ctr"/>
            <a:r>
              <a:rPr lang="en-US" sz="8000" b="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4</a:t>
            </a:r>
            <a:endParaRPr lang="en-US" sz="8000"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
        <p:nvSpPr>
          <p:cNvPr id="78" name="Heptagon 77"/>
          <p:cNvSpPr/>
          <p:nvPr/>
        </p:nvSpPr>
        <p:spPr>
          <a:xfrm>
            <a:off x="1324708" y="5046324"/>
            <a:ext cx="1828800" cy="1447800"/>
          </a:xfrm>
          <a:prstGeom prst="heptagon">
            <a:avLst/>
          </a:prstGeom>
          <a:solidFill>
            <a:srgbClr val="7030A0"/>
          </a:solidFill>
        </p:spPr>
        <p:style>
          <a:lnRef idx="3">
            <a:schemeClr val="lt1"/>
          </a:lnRef>
          <a:fillRef idx="1">
            <a:schemeClr val="dk1"/>
          </a:fillRef>
          <a:effectRef idx="1">
            <a:schemeClr val="dk1"/>
          </a:effectRef>
          <a:fontRef idx="minor">
            <a:schemeClr val="lt1"/>
          </a:fontRef>
        </p:style>
        <p:txBody>
          <a:bodyPr rtlCol="0" anchor="ctr"/>
          <a:lstStyle/>
          <a:p>
            <a:pPr algn="ctr"/>
            <a:r>
              <a:rPr lang="en-US" sz="8000" b="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5</a:t>
            </a:r>
            <a:endParaRPr lang="en-US" sz="8000"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
        <p:nvSpPr>
          <p:cNvPr id="79" name="Heptagon 78"/>
          <p:cNvSpPr/>
          <p:nvPr/>
        </p:nvSpPr>
        <p:spPr>
          <a:xfrm>
            <a:off x="1324708" y="5046324"/>
            <a:ext cx="1828800" cy="1447800"/>
          </a:xfrm>
          <a:prstGeom prst="heptagon">
            <a:avLst/>
          </a:prstGeom>
          <a:solidFill>
            <a:srgbClr val="7030A0"/>
          </a:solidFill>
        </p:spPr>
        <p:style>
          <a:lnRef idx="3">
            <a:schemeClr val="lt1"/>
          </a:lnRef>
          <a:fillRef idx="1">
            <a:schemeClr val="dk1"/>
          </a:fillRef>
          <a:effectRef idx="1">
            <a:schemeClr val="dk1"/>
          </a:effectRef>
          <a:fontRef idx="minor">
            <a:schemeClr val="lt1"/>
          </a:fontRef>
        </p:style>
        <p:txBody>
          <a:bodyPr rtlCol="0" anchor="ctr"/>
          <a:lstStyle/>
          <a:p>
            <a:pPr algn="ctr"/>
            <a:r>
              <a:rPr lang="en-US" sz="8000" b="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6</a:t>
            </a:r>
            <a:endParaRPr lang="en-US" sz="8000"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
        <p:nvSpPr>
          <p:cNvPr id="80" name="Heptagon 79"/>
          <p:cNvSpPr/>
          <p:nvPr/>
        </p:nvSpPr>
        <p:spPr>
          <a:xfrm>
            <a:off x="1324708" y="5046324"/>
            <a:ext cx="1828800" cy="1447800"/>
          </a:xfrm>
          <a:prstGeom prst="heptagon">
            <a:avLst/>
          </a:prstGeom>
          <a:solidFill>
            <a:srgbClr val="7030A0"/>
          </a:solidFill>
        </p:spPr>
        <p:style>
          <a:lnRef idx="3">
            <a:schemeClr val="lt1"/>
          </a:lnRef>
          <a:fillRef idx="1">
            <a:schemeClr val="dk1"/>
          </a:fillRef>
          <a:effectRef idx="1">
            <a:schemeClr val="dk1"/>
          </a:effectRef>
          <a:fontRef idx="minor">
            <a:schemeClr val="lt1"/>
          </a:fontRef>
        </p:style>
        <p:txBody>
          <a:bodyPr rtlCol="0" anchor="ctr"/>
          <a:lstStyle/>
          <a:p>
            <a:pPr algn="ctr"/>
            <a:r>
              <a:rPr lang="en-US" sz="8000" b="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7</a:t>
            </a:r>
            <a:endParaRPr lang="en-US" sz="8000"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
        <p:nvSpPr>
          <p:cNvPr id="81" name="Heptagon 80"/>
          <p:cNvSpPr/>
          <p:nvPr/>
        </p:nvSpPr>
        <p:spPr>
          <a:xfrm>
            <a:off x="1324708" y="5046324"/>
            <a:ext cx="1828800" cy="1447800"/>
          </a:xfrm>
          <a:prstGeom prst="heptagon">
            <a:avLst/>
          </a:prstGeom>
          <a:solidFill>
            <a:srgbClr val="7030A0"/>
          </a:solidFill>
        </p:spPr>
        <p:style>
          <a:lnRef idx="3">
            <a:schemeClr val="lt1"/>
          </a:lnRef>
          <a:fillRef idx="1">
            <a:schemeClr val="dk1"/>
          </a:fillRef>
          <a:effectRef idx="1">
            <a:schemeClr val="dk1"/>
          </a:effectRef>
          <a:fontRef idx="minor">
            <a:schemeClr val="lt1"/>
          </a:fontRef>
        </p:style>
        <p:txBody>
          <a:bodyPr rtlCol="0" anchor="ctr"/>
          <a:lstStyle/>
          <a:p>
            <a:pPr algn="ctr"/>
            <a:r>
              <a:rPr lang="en-US" sz="8000" b="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8</a:t>
            </a:r>
            <a:endParaRPr lang="en-US" sz="8000"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
        <p:nvSpPr>
          <p:cNvPr id="82" name="Heptagon 81"/>
          <p:cNvSpPr/>
          <p:nvPr/>
        </p:nvSpPr>
        <p:spPr>
          <a:xfrm>
            <a:off x="1324708" y="5046324"/>
            <a:ext cx="1828800" cy="1447800"/>
          </a:xfrm>
          <a:prstGeom prst="heptagon">
            <a:avLst/>
          </a:prstGeom>
          <a:solidFill>
            <a:srgbClr val="7030A0"/>
          </a:solidFill>
        </p:spPr>
        <p:style>
          <a:lnRef idx="3">
            <a:schemeClr val="lt1"/>
          </a:lnRef>
          <a:fillRef idx="1">
            <a:schemeClr val="dk1"/>
          </a:fillRef>
          <a:effectRef idx="1">
            <a:schemeClr val="dk1"/>
          </a:effectRef>
          <a:fontRef idx="minor">
            <a:schemeClr val="lt1"/>
          </a:fontRef>
        </p:style>
        <p:txBody>
          <a:bodyPr rtlCol="0" anchor="ctr"/>
          <a:lstStyle/>
          <a:p>
            <a:pPr algn="ctr"/>
            <a:r>
              <a:rPr lang="en-US" sz="8000" b="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9</a:t>
            </a:r>
            <a:endParaRPr lang="en-US" sz="8000"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
        <p:nvSpPr>
          <p:cNvPr id="83" name="Heptagon 82"/>
          <p:cNvSpPr/>
          <p:nvPr/>
        </p:nvSpPr>
        <p:spPr>
          <a:xfrm>
            <a:off x="1324708" y="5046324"/>
            <a:ext cx="1828800" cy="1447800"/>
          </a:xfrm>
          <a:prstGeom prst="heptagon">
            <a:avLst/>
          </a:prstGeom>
          <a:solidFill>
            <a:srgbClr val="7030A0"/>
          </a:solidFill>
        </p:spPr>
        <p:style>
          <a:lnRef idx="3">
            <a:schemeClr val="lt1"/>
          </a:lnRef>
          <a:fillRef idx="1">
            <a:schemeClr val="dk1"/>
          </a:fillRef>
          <a:effectRef idx="1">
            <a:schemeClr val="dk1"/>
          </a:effectRef>
          <a:fontRef idx="minor">
            <a:schemeClr val="lt1"/>
          </a:fontRef>
        </p:style>
        <p:txBody>
          <a:bodyPr rtlCol="0" anchor="ctr"/>
          <a:lstStyle/>
          <a:p>
            <a:pPr algn="ctr"/>
            <a:r>
              <a:rPr lang="en-US" sz="6000" b="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10</a:t>
            </a:r>
            <a:endParaRPr lang="en-US" sz="6000"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
        <p:nvSpPr>
          <p:cNvPr id="84" name="Heptagon 83"/>
          <p:cNvSpPr/>
          <p:nvPr/>
        </p:nvSpPr>
        <p:spPr>
          <a:xfrm>
            <a:off x="1324708" y="5046324"/>
            <a:ext cx="1828800" cy="1447800"/>
          </a:xfrm>
          <a:prstGeom prst="heptagon">
            <a:avLst/>
          </a:prstGeom>
          <a:solidFill>
            <a:srgbClr val="7030A0"/>
          </a:solidFill>
        </p:spPr>
        <p:style>
          <a:lnRef idx="3">
            <a:schemeClr val="lt1"/>
          </a:lnRef>
          <a:fillRef idx="1">
            <a:schemeClr val="dk1"/>
          </a:fillRef>
          <a:effectRef idx="1">
            <a:schemeClr val="dk1"/>
          </a:effectRef>
          <a:fontRef idx="minor">
            <a:schemeClr val="lt1"/>
          </a:fontRef>
        </p:style>
        <p:txBody>
          <a:bodyPr rtlCol="0" anchor="ctr"/>
          <a:lstStyle/>
          <a:p>
            <a:pPr algn="ctr"/>
            <a:r>
              <a:rPr lang="en-US" sz="6000" b="1"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11</a:t>
            </a:r>
            <a:endParaRPr lang="en-US" sz="6000"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
        <p:nvSpPr>
          <p:cNvPr id="85" name="Heptagon 84"/>
          <p:cNvSpPr/>
          <p:nvPr/>
        </p:nvSpPr>
        <p:spPr>
          <a:xfrm>
            <a:off x="1324708" y="5046324"/>
            <a:ext cx="1828800" cy="1447800"/>
          </a:xfrm>
          <a:prstGeom prst="heptagon">
            <a:avLst/>
          </a:prstGeom>
          <a:solidFill>
            <a:srgbClr val="7030A0"/>
          </a:solidFill>
        </p:spPr>
        <p:style>
          <a:lnRef idx="3">
            <a:schemeClr val="lt1"/>
          </a:lnRef>
          <a:fillRef idx="1">
            <a:schemeClr val="dk1"/>
          </a:fillRef>
          <a:effectRef idx="1">
            <a:schemeClr val="dk1"/>
          </a:effectRef>
          <a:fontRef idx="minor">
            <a:schemeClr val="lt1"/>
          </a:fontRef>
        </p:style>
        <p:txBody>
          <a:bodyPr rtlCol="0" anchor="ctr"/>
          <a:lstStyle/>
          <a:p>
            <a:pPr algn="ctr"/>
            <a:r>
              <a:rPr lang="en-US" sz="6000" b="1"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12</a:t>
            </a:r>
            <a:endParaRPr lang="en-US" sz="6000"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
        <p:nvSpPr>
          <p:cNvPr id="86" name="Heptagon 85"/>
          <p:cNvSpPr/>
          <p:nvPr/>
        </p:nvSpPr>
        <p:spPr>
          <a:xfrm>
            <a:off x="1324708" y="5046324"/>
            <a:ext cx="1828800" cy="1447800"/>
          </a:xfrm>
          <a:prstGeom prst="heptagon">
            <a:avLst/>
          </a:prstGeom>
          <a:solidFill>
            <a:srgbClr val="7030A0"/>
          </a:solidFill>
        </p:spPr>
        <p:style>
          <a:lnRef idx="3">
            <a:schemeClr val="lt1"/>
          </a:lnRef>
          <a:fillRef idx="1">
            <a:schemeClr val="dk1"/>
          </a:fillRef>
          <a:effectRef idx="1">
            <a:schemeClr val="dk1"/>
          </a:effectRef>
          <a:fontRef idx="minor">
            <a:schemeClr val="lt1"/>
          </a:fontRef>
        </p:style>
        <p:txBody>
          <a:bodyPr rtlCol="0" anchor="ctr"/>
          <a:lstStyle/>
          <a:p>
            <a:pPr algn="ctr"/>
            <a:r>
              <a:rPr lang="en-US" sz="6000" b="1"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13</a:t>
            </a:r>
            <a:endParaRPr lang="en-US" sz="6000"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
        <p:nvSpPr>
          <p:cNvPr id="87" name="Heptagon 86"/>
          <p:cNvSpPr/>
          <p:nvPr/>
        </p:nvSpPr>
        <p:spPr>
          <a:xfrm>
            <a:off x="1324708" y="5046324"/>
            <a:ext cx="1828800" cy="1447800"/>
          </a:xfrm>
          <a:prstGeom prst="heptagon">
            <a:avLst/>
          </a:prstGeom>
          <a:solidFill>
            <a:srgbClr val="7030A0"/>
          </a:solidFill>
        </p:spPr>
        <p:style>
          <a:lnRef idx="3">
            <a:schemeClr val="lt1"/>
          </a:lnRef>
          <a:fillRef idx="1">
            <a:schemeClr val="dk1"/>
          </a:fillRef>
          <a:effectRef idx="1">
            <a:schemeClr val="dk1"/>
          </a:effectRef>
          <a:fontRef idx="minor">
            <a:schemeClr val="lt1"/>
          </a:fontRef>
        </p:style>
        <p:txBody>
          <a:bodyPr rtlCol="0" anchor="ctr"/>
          <a:lstStyle/>
          <a:p>
            <a:pPr algn="ctr"/>
            <a:r>
              <a:rPr lang="en-US" sz="6000" b="1"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14</a:t>
            </a:r>
            <a:endParaRPr lang="en-US" sz="6000"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
        <p:nvSpPr>
          <p:cNvPr id="88" name="Heptagon 87"/>
          <p:cNvSpPr/>
          <p:nvPr/>
        </p:nvSpPr>
        <p:spPr>
          <a:xfrm>
            <a:off x="1324708" y="5046324"/>
            <a:ext cx="1828800" cy="1447800"/>
          </a:xfrm>
          <a:prstGeom prst="heptagon">
            <a:avLst/>
          </a:prstGeom>
          <a:solidFill>
            <a:srgbClr val="7030A0"/>
          </a:solidFill>
        </p:spPr>
        <p:style>
          <a:lnRef idx="3">
            <a:schemeClr val="lt1"/>
          </a:lnRef>
          <a:fillRef idx="1">
            <a:schemeClr val="dk1"/>
          </a:fillRef>
          <a:effectRef idx="1">
            <a:schemeClr val="dk1"/>
          </a:effectRef>
          <a:fontRef idx="minor">
            <a:schemeClr val="lt1"/>
          </a:fontRef>
        </p:style>
        <p:txBody>
          <a:bodyPr rtlCol="0" anchor="ctr"/>
          <a:lstStyle/>
          <a:p>
            <a:pPr algn="ctr"/>
            <a:r>
              <a:rPr lang="en-US" sz="6000" b="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15</a:t>
            </a:r>
            <a:endParaRPr lang="en-US" sz="6000"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pic>
        <p:nvPicPr>
          <p:cNvPr id="176131" name="Picture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208559" y="4724400"/>
            <a:ext cx="2698749" cy="19739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916018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autoRev="1" fill="hold" nodeType="withEffect">
                                  <p:stCondLst>
                                    <p:cond delay="0"/>
                                  </p:stCondLst>
                                  <p:childTnLst>
                                    <p:animRot by="2700000">
                                      <p:cBhvr>
                                        <p:cTn id="6" dur="1000" fill="hold"/>
                                        <p:tgtEl>
                                          <p:spTgt spid="174082"/>
                                        </p:tgtEl>
                                        <p:attrNameLst>
                                          <p:attrName>r</p:attrName>
                                        </p:attrNameLst>
                                      </p:cBhvr>
                                    </p:animRo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500" fill="hold"/>
                                        <p:tgtEl>
                                          <p:spTgt spid="19"/>
                                        </p:tgtEl>
                                        <p:attrNameLst>
                                          <p:attrName>ppt_x</p:attrName>
                                        </p:attrNameLst>
                                      </p:cBhvr>
                                      <p:tavLst>
                                        <p:tav tm="0">
                                          <p:val>
                                            <p:strVal val="#ppt_x"/>
                                          </p:val>
                                        </p:tav>
                                        <p:tav tm="100000">
                                          <p:val>
                                            <p:strVal val="#ppt_x"/>
                                          </p:val>
                                        </p:tav>
                                      </p:tavLst>
                                    </p:anim>
                                    <p:anim calcmode="lin" valueType="num">
                                      <p:cBhvr additive="base">
                                        <p:cTn id="12" dur="500" fill="hold"/>
                                        <p:tgtEl>
                                          <p:spTgt spid="19"/>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19"/>
                                        </p:tgtEl>
                                        <p:attrNameLst>
                                          <p:attrName>ppt_c</p:attrName>
                                        </p:attrNameLst>
                                      </p:cBhvr>
                                      <p:to>
                                        <a:srgbClr val="DF21D1"/>
                                      </p:to>
                                    </p:animClr>
                                    <p:audio>
                                      <p:cMediaNode>
                                        <p:cTn display="0" masterRel="sameClick">
                                          <p:stCondLst>
                                            <p:cond evt="begin" delay="0">
                                              <p:tn val="9"/>
                                            </p:cond>
                                          </p:stCondLst>
                                          <p:endCondLst>
                                            <p:cond evt="onStopAudio" delay="0">
                                              <p:tgtEl>
                                                <p:sldTgt/>
                                              </p:tgtEl>
                                            </p:cond>
                                          </p:endCondLst>
                                        </p:cTn>
                                        <p:tgtEl>
                                          <p:sndTgt r:embed="rId3" name="camera.wav"/>
                                        </p:tgtEl>
                                      </p:cMediaNode>
                                    </p:audio>
                                  </p:subTnLst>
                                </p:cTn>
                              </p:par>
                            </p:childTnLst>
                          </p:cTn>
                        </p:par>
                      </p:childTnLst>
                    </p:cTn>
                  </p:par>
                  <p:par>
                    <p:cTn id="13" fill="hold">
                      <p:stCondLst>
                        <p:cond delay="indefinite"/>
                      </p:stCondLst>
                      <p:childTnLst>
                        <p:par>
                          <p:cTn id="14" fill="hold">
                            <p:stCondLst>
                              <p:cond delay="0"/>
                            </p:stCondLst>
                            <p:childTnLst>
                              <p:par>
                                <p:cTn id="15" presetID="14" presetClass="entr" presetSubtype="5" fill="hold" grpId="0" nodeType="clickEffect">
                                  <p:stCondLst>
                                    <p:cond delay="0"/>
                                  </p:stCondLst>
                                  <p:childTnLst>
                                    <p:set>
                                      <p:cBhvr>
                                        <p:cTn id="16" dur="1" fill="hold">
                                          <p:stCondLst>
                                            <p:cond delay="0"/>
                                          </p:stCondLst>
                                        </p:cTn>
                                        <p:tgtEl>
                                          <p:spTgt spid="71"/>
                                        </p:tgtEl>
                                        <p:attrNameLst>
                                          <p:attrName>style.visibility</p:attrName>
                                        </p:attrNameLst>
                                      </p:cBhvr>
                                      <p:to>
                                        <p:strVal val="visible"/>
                                      </p:to>
                                    </p:set>
                                    <p:animEffect transition="in" filter="randombar(vertical)">
                                      <p:cBhvr>
                                        <p:cTn id="17" dur="500"/>
                                        <p:tgtEl>
                                          <p:spTgt spid="71"/>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2" accel="6000" fill="hold" nodeType="clickEffect">
                                  <p:stCondLst>
                                    <p:cond delay="0"/>
                                  </p:stCondLst>
                                  <p:childTnLst>
                                    <p:set>
                                      <p:cBhvr>
                                        <p:cTn id="21" dur="1" fill="hold">
                                          <p:stCondLst>
                                            <p:cond delay="0"/>
                                          </p:stCondLst>
                                        </p:cTn>
                                        <p:tgtEl>
                                          <p:spTgt spid="176131"/>
                                        </p:tgtEl>
                                        <p:attrNameLst>
                                          <p:attrName>style.visibility</p:attrName>
                                        </p:attrNameLst>
                                      </p:cBhvr>
                                      <p:to>
                                        <p:strVal val="visible"/>
                                      </p:to>
                                    </p:set>
                                    <p:anim calcmode="lin" valueType="num">
                                      <p:cBhvr additive="base">
                                        <p:cTn id="22" dur="500" fill="hold"/>
                                        <p:tgtEl>
                                          <p:spTgt spid="176131"/>
                                        </p:tgtEl>
                                        <p:attrNameLst>
                                          <p:attrName>ppt_x</p:attrName>
                                        </p:attrNameLst>
                                      </p:cBhvr>
                                      <p:tavLst>
                                        <p:tav tm="0">
                                          <p:val>
                                            <p:strVal val="1+#ppt_w/2"/>
                                          </p:val>
                                        </p:tav>
                                        <p:tav tm="100000">
                                          <p:val>
                                            <p:strVal val="#ppt_x"/>
                                          </p:val>
                                        </p:tav>
                                      </p:tavLst>
                                    </p:anim>
                                    <p:anim calcmode="lin" valueType="num">
                                      <p:cBhvr additive="base">
                                        <p:cTn id="23" dur="500" fill="hold"/>
                                        <p:tgtEl>
                                          <p:spTgt spid="176131"/>
                                        </p:tgtEl>
                                        <p:attrNameLst>
                                          <p:attrName>ppt_y</p:attrName>
                                        </p:attrNameLst>
                                      </p:cBhvr>
                                      <p:tavLst>
                                        <p:tav tm="0">
                                          <p:val>
                                            <p:strVal val="#ppt_y"/>
                                          </p:val>
                                        </p:tav>
                                        <p:tav tm="100000">
                                          <p:val>
                                            <p:strVal val="#ppt_y"/>
                                          </p:val>
                                        </p:tav>
                                      </p:tavLst>
                                    </p:anim>
                                  </p:childTnLst>
                                  <p:subTnLst>
                                    <p:audio>
                                      <p:cMediaNode vol="17000">
                                        <p:cTn display="0" masterRel="sameClick">
                                          <p:stCondLst>
                                            <p:cond evt="begin" delay="0">
                                              <p:tn val="20"/>
                                            </p:cond>
                                          </p:stCondLst>
                                          <p:endCondLst>
                                            <p:cond evt="onStopAudio" delay="0">
                                              <p:tgtEl>
                                                <p:sldTgt/>
                                              </p:tgtEl>
                                            </p:cond>
                                          </p:endCondLst>
                                        </p:cTn>
                                        <p:tgtEl>
                                          <p:sndTgt r:embed="rId4" name="REC04.wav"/>
                                        </p:tgtEl>
                                      </p:cMediaNode>
                                    </p:audio>
                                  </p:subTnLst>
                                </p:cTn>
                              </p:par>
                            </p:childTnLst>
                          </p:cTn>
                        </p:par>
                        <p:par>
                          <p:cTn id="24" fill="hold">
                            <p:stCondLst>
                              <p:cond delay="500"/>
                            </p:stCondLst>
                            <p:childTnLst>
                              <p:par>
                                <p:cTn id="25" presetID="2" presetClass="exit" presetSubtype="2" fill="hold" nodeType="afterEffect">
                                  <p:stCondLst>
                                    <p:cond delay="500"/>
                                  </p:stCondLst>
                                  <p:childTnLst>
                                    <p:anim calcmode="lin" valueType="num">
                                      <p:cBhvr additive="base">
                                        <p:cTn id="26" dur="500"/>
                                        <p:tgtEl>
                                          <p:spTgt spid="176131"/>
                                        </p:tgtEl>
                                        <p:attrNameLst>
                                          <p:attrName>ppt_x</p:attrName>
                                        </p:attrNameLst>
                                      </p:cBhvr>
                                      <p:tavLst>
                                        <p:tav tm="0">
                                          <p:val>
                                            <p:strVal val="ppt_x"/>
                                          </p:val>
                                        </p:tav>
                                        <p:tav tm="100000">
                                          <p:val>
                                            <p:strVal val="1+ppt_w/2"/>
                                          </p:val>
                                        </p:tav>
                                      </p:tavLst>
                                    </p:anim>
                                    <p:anim calcmode="lin" valueType="num">
                                      <p:cBhvr additive="base">
                                        <p:cTn id="27" dur="500"/>
                                        <p:tgtEl>
                                          <p:spTgt spid="176131"/>
                                        </p:tgtEl>
                                        <p:attrNameLst>
                                          <p:attrName>ppt_y</p:attrName>
                                        </p:attrNameLst>
                                      </p:cBhvr>
                                      <p:tavLst>
                                        <p:tav tm="0">
                                          <p:val>
                                            <p:strVal val="ppt_y"/>
                                          </p:val>
                                        </p:tav>
                                        <p:tav tm="100000">
                                          <p:val>
                                            <p:strVal val="ppt_y"/>
                                          </p:val>
                                        </p:tav>
                                      </p:tavLst>
                                    </p:anim>
                                    <p:set>
                                      <p:cBhvr>
                                        <p:cTn id="28" dur="1" fill="hold">
                                          <p:stCondLst>
                                            <p:cond delay="499"/>
                                          </p:stCondLst>
                                        </p:cTn>
                                        <p:tgtEl>
                                          <p:spTgt spid="176131"/>
                                        </p:tgtEl>
                                        <p:attrNameLst>
                                          <p:attrName>style.visibility</p:attrName>
                                        </p:attrNameLst>
                                      </p:cBhvr>
                                      <p:to>
                                        <p:strVal val="hidden"/>
                                      </p:to>
                                    </p:set>
                                  </p:childTnLst>
                                </p:cTn>
                              </p:par>
                            </p:childTnLst>
                          </p:cTn>
                        </p:par>
                        <p:par>
                          <p:cTn id="29" fill="hold">
                            <p:stCondLst>
                              <p:cond delay="1500"/>
                            </p:stCondLst>
                            <p:childTnLst>
                              <p:par>
                                <p:cTn id="30" presetID="1" presetClass="exit" presetSubtype="0" fill="hold" grpId="0" nodeType="afterEffect">
                                  <p:stCondLst>
                                    <p:cond delay="0"/>
                                  </p:stCondLst>
                                  <p:childTnLst>
                                    <p:set>
                                      <p:cBhvr>
                                        <p:cTn id="31" dur="1" fill="hold">
                                          <p:stCondLst>
                                            <p:cond delay="0"/>
                                          </p:stCondLst>
                                        </p:cTn>
                                        <p:tgtEl>
                                          <p:spTgt spid="88"/>
                                        </p:tgtEl>
                                        <p:attrNameLst>
                                          <p:attrName>style.visibility</p:attrName>
                                        </p:attrNameLst>
                                      </p:cBhvr>
                                      <p:to>
                                        <p:strVal val="hidden"/>
                                      </p:to>
                                    </p:set>
                                  </p:childTnLst>
                                  <p:subTnLst>
                                    <p:audio>
                                      <p:cMediaNode>
                                        <p:cTn display="0" masterRel="sameClick">
                                          <p:stCondLst>
                                            <p:cond evt="begin" delay="0">
                                              <p:tn val="30"/>
                                            </p:cond>
                                          </p:stCondLst>
                                          <p:endCondLst>
                                            <p:cond evt="onStopAudio" delay="0">
                                              <p:tgtEl>
                                                <p:sldTgt/>
                                              </p:tgtEl>
                                            </p:cond>
                                          </p:endCondLst>
                                        </p:cTn>
                                        <p:tgtEl>
                                          <p:sndTgt r:embed="rId5" name="DING.WAV"/>
                                        </p:tgtEl>
                                      </p:cMediaNode>
                                    </p:audio>
                                  </p:subTnLst>
                                </p:cTn>
                              </p:par>
                            </p:childTnLst>
                          </p:cTn>
                        </p:par>
                        <p:par>
                          <p:cTn id="32" fill="hold">
                            <p:stCondLst>
                              <p:cond delay="1500"/>
                            </p:stCondLst>
                            <p:childTnLst>
                              <p:par>
                                <p:cTn id="33" presetID="1" presetClass="exit" presetSubtype="0" fill="hold" grpId="0" nodeType="afterEffect">
                                  <p:stCondLst>
                                    <p:cond delay="1000"/>
                                  </p:stCondLst>
                                  <p:childTnLst>
                                    <p:set>
                                      <p:cBhvr>
                                        <p:cTn id="34" dur="1" fill="hold">
                                          <p:stCondLst>
                                            <p:cond delay="9"/>
                                          </p:stCondLst>
                                        </p:cTn>
                                        <p:tgtEl>
                                          <p:spTgt spid="87"/>
                                        </p:tgtEl>
                                        <p:attrNameLst>
                                          <p:attrName>style.visibility</p:attrName>
                                        </p:attrNameLst>
                                      </p:cBhvr>
                                      <p:to>
                                        <p:strVal val="hidden"/>
                                      </p:to>
                                    </p:set>
                                  </p:childTnLst>
                                  <p:subTnLst>
                                    <p:audio>
                                      <p:cMediaNode>
                                        <p:cTn display="0" masterRel="sameClick">
                                          <p:stCondLst>
                                            <p:cond evt="begin" delay="0">
                                              <p:tn val="33"/>
                                            </p:cond>
                                          </p:stCondLst>
                                          <p:endCondLst>
                                            <p:cond evt="onStopAudio" delay="0">
                                              <p:tgtEl>
                                                <p:sldTgt/>
                                              </p:tgtEl>
                                            </p:cond>
                                          </p:endCondLst>
                                        </p:cTn>
                                        <p:tgtEl>
                                          <p:sndTgt r:embed="rId5" name="DING.WAV"/>
                                        </p:tgtEl>
                                      </p:cMediaNode>
                                    </p:audio>
                                  </p:subTnLst>
                                </p:cTn>
                              </p:par>
                            </p:childTnLst>
                          </p:cTn>
                        </p:par>
                        <p:par>
                          <p:cTn id="35" fill="hold">
                            <p:stCondLst>
                              <p:cond delay="2510"/>
                            </p:stCondLst>
                            <p:childTnLst>
                              <p:par>
                                <p:cTn id="36" presetID="1" presetClass="exit" presetSubtype="0" fill="hold" grpId="0" nodeType="afterEffect">
                                  <p:stCondLst>
                                    <p:cond delay="1000"/>
                                  </p:stCondLst>
                                  <p:childTnLst>
                                    <p:set>
                                      <p:cBhvr>
                                        <p:cTn id="37" dur="1" fill="hold">
                                          <p:stCondLst>
                                            <p:cond delay="0"/>
                                          </p:stCondLst>
                                        </p:cTn>
                                        <p:tgtEl>
                                          <p:spTgt spid="86"/>
                                        </p:tgtEl>
                                        <p:attrNameLst>
                                          <p:attrName>style.visibility</p:attrName>
                                        </p:attrNameLst>
                                      </p:cBhvr>
                                      <p:to>
                                        <p:strVal val="hidden"/>
                                      </p:to>
                                    </p:set>
                                  </p:childTnLst>
                                  <p:subTnLst>
                                    <p:audio>
                                      <p:cMediaNode>
                                        <p:cTn display="0" masterRel="sameClick">
                                          <p:stCondLst>
                                            <p:cond evt="begin" delay="0">
                                              <p:tn val="36"/>
                                            </p:cond>
                                          </p:stCondLst>
                                          <p:endCondLst>
                                            <p:cond evt="onStopAudio" delay="0">
                                              <p:tgtEl>
                                                <p:sldTgt/>
                                              </p:tgtEl>
                                            </p:cond>
                                          </p:endCondLst>
                                        </p:cTn>
                                        <p:tgtEl>
                                          <p:sndTgt r:embed="rId5" name="DING.WAV"/>
                                        </p:tgtEl>
                                      </p:cMediaNode>
                                    </p:audio>
                                  </p:subTnLst>
                                </p:cTn>
                              </p:par>
                            </p:childTnLst>
                          </p:cTn>
                        </p:par>
                        <p:par>
                          <p:cTn id="38" fill="hold">
                            <p:stCondLst>
                              <p:cond delay="3510"/>
                            </p:stCondLst>
                            <p:childTnLst>
                              <p:par>
                                <p:cTn id="39" presetID="1" presetClass="exit" presetSubtype="0" fill="hold" grpId="0" nodeType="afterEffect">
                                  <p:stCondLst>
                                    <p:cond delay="1000"/>
                                  </p:stCondLst>
                                  <p:childTnLst>
                                    <p:set>
                                      <p:cBhvr>
                                        <p:cTn id="40" dur="1" fill="hold">
                                          <p:stCondLst>
                                            <p:cond delay="0"/>
                                          </p:stCondLst>
                                        </p:cTn>
                                        <p:tgtEl>
                                          <p:spTgt spid="85"/>
                                        </p:tgtEl>
                                        <p:attrNameLst>
                                          <p:attrName>style.visibility</p:attrName>
                                        </p:attrNameLst>
                                      </p:cBhvr>
                                      <p:to>
                                        <p:strVal val="hidden"/>
                                      </p:to>
                                    </p:set>
                                  </p:childTnLst>
                                  <p:subTnLst>
                                    <p:audio>
                                      <p:cMediaNode>
                                        <p:cTn display="0" masterRel="sameClick">
                                          <p:stCondLst>
                                            <p:cond evt="begin" delay="0">
                                              <p:tn val="39"/>
                                            </p:cond>
                                          </p:stCondLst>
                                          <p:endCondLst>
                                            <p:cond evt="onStopAudio" delay="0">
                                              <p:tgtEl>
                                                <p:sldTgt/>
                                              </p:tgtEl>
                                            </p:cond>
                                          </p:endCondLst>
                                        </p:cTn>
                                        <p:tgtEl>
                                          <p:sndTgt r:embed="rId5" name="DING.WAV"/>
                                        </p:tgtEl>
                                      </p:cMediaNode>
                                    </p:audio>
                                  </p:subTnLst>
                                </p:cTn>
                              </p:par>
                            </p:childTnLst>
                          </p:cTn>
                        </p:par>
                        <p:par>
                          <p:cTn id="41" fill="hold">
                            <p:stCondLst>
                              <p:cond delay="4510"/>
                            </p:stCondLst>
                            <p:childTnLst>
                              <p:par>
                                <p:cTn id="42" presetID="1" presetClass="exit" presetSubtype="0" fill="hold" grpId="0" nodeType="afterEffect">
                                  <p:stCondLst>
                                    <p:cond delay="1000"/>
                                  </p:stCondLst>
                                  <p:childTnLst>
                                    <p:set>
                                      <p:cBhvr>
                                        <p:cTn id="43" dur="1" fill="hold">
                                          <p:stCondLst>
                                            <p:cond delay="0"/>
                                          </p:stCondLst>
                                        </p:cTn>
                                        <p:tgtEl>
                                          <p:spTgt spid="84"/>
                                        </p:tgtEl>
                                        <p:attrNameLst>
                                          <p:attrName>style.visibility</p:attrName>
                                        </p:attrNameLst>
                                      </p:cBhvr>
                                      <p:to>
                                        <p:strVal val="hidden"/>
                                      </p:to>
                                    </p:set>
                                  </p:childTnLst>
                                  <p:subTnLst>
                                    <p:audio>
                                      <p:cMediaNode>
                                        <p:cTn display="0" masterRel="sameClick">
                                          <p:stCondLst>
                                            <p:cond evt="begin" delay="0">
                                              <p:tn val="42"/>
                                            </p:cond>
                                          </p:stCondLst>
                                          <p:endCondLst>
                                            <p:cond evt="onStopAudio" delay="0">
                                              <p:tgtEl>
                                                <p:sldTgt/>
                                              </p:tgtEl>
                                            </p:cond>
                                          </p:endCondLst>
                                        </p:cTn>
                                        <p:tgtEl>
                                          <p:sndTgt r:embed="rId5" name="DING.WAV"/>
                                        </p:tgtEl>
                                      </p:cMediaNode>
                                    </p:audio>
                                  </p:subTnLst>
                                </p:cTn>
                              </p:par>
                            </p:childTnLst>
                          </p:cTn>
                        </p:par>
                        <p:par>
                          <p:cTn id="44" fill="hold">
                            <p:stCondLst>
                              <p:cond delay="5510"/>
                            </p:stCondLst>
                            <p:childTnLst>
                              <p:par>
                                <p:cTn id="45" presetID="1" presetClass="exit" presetSubtype="0" fill="hold" grpId="0" nodeType="afterEffect">
                                  <p:stCondLst>
                                    <p:cond delay="1000"/>
                                  </p:stCondLst>
                                  <p:childTnLst>
                                    <p:set>
                                      <p:cBhvr>
                                        <p:cTn id="46" dur="1" fill="hold">
                                          <p:stCondLst>
                                            <p:cond delay="0"/>
                                          </p:stCondLst>
                                        </p:cTn>
                                        <p:tgtEl>
                                          <p:spTgt spid="83"/>
                                        </p:tgtEl>
                                        <p:attrNameLst>
                                          <p:attrName>style.visibility</p:attrName>
                                        </p:attrNameLst>
                                      </p:cBhvr>
                                      <p:to>
                                        <p:strVal val="hidden"/>
                                      </p:to>
                                    </p:set>
                                  </p:childTnLst>
                                  <p:subTnLst>
                                    <p:audio>
                                      <p:cMediaNode>
                                        <p:cTn display="0" masterRel="sameClick">
                                          <p:stCondLst>
                                            <p:cond evt="begin" delay="0">
                                              <p:tn val="45"/>
                                            </p:cond>
                                          </p:stCondLst>
                                          <p:endCondLst>
                                            <p:cond evt="onStopAudio" delay="0">
                                              <p:tgtEl>
                                                <p:sldTgt/>
                                              </p:tgtEl>
                                            </p:cond>
                                          </p:endCondLst>
                                        </p:cTn>
                                        <p:tgtEl>
                                          <p:sndTgt r:embed="rId5" name="DING.WAV"/>
                                        </p:tgtEl>
                                      </p:cMediaNode>
                                    </p:audio>
                                  </p:subTnLst>
                                </p:cTn>
                              </p:par>
                            </p:childTnLst>
                          </p:cTn>
                        </p:par>
                        <p:par>
                          <p:cTn id="47" fill="hold">
                            <p:stCondLst>
                              <p:cond delay="6510"/>
                            </p:stCondLst>
                            <p:childTnLst>
                              <p:par>
                                <p:cTn id="48" presetID="1" presetClass="exit" presetSubtype="0" fill="hold" grpId="0" nodeType="afterEffect">
                                  <p:stCondLst>
                                    <p:cond delay="1000"/>
                                  </p:stCondLst>
                                  <p:childTnLst>
                                    <p:set>
                                      <p:cBhvr>
                                        <p:cTn id="49" dur="1" fill="hold">
                                          <p:stCondLst>
                                            <p:cond delay="0"/>
                                          </p:stCondLst>
                                        </p:cTn>
                                        <p:tgtEl>
                                          <p:spTgt spid="82"/>
                                        </p:tgtEl>
                                        <p:attrNameLst>
                                          <p:attrName>style.visibility</p:attrName>
                                        </p:attrNameLst>
                                      </p:cBhvr>
                                      <p:to>
                                        <p:strVal val="hidden"/>
                                      </p:to>
                                    </p:set>
                                  </p:childTnLst>
                                  <p:subTnLst>
                                    <p:audio>
                                      <p:cMediaNode>
                                        <p:cTn display="0" masterRel="sameClick">
                                          <p:stCondLst>
                                            <p:cond evt="begin" delay="0">
                                              <p:tn val="48"/>
                                            </p:cond>
                                          </p:stCondLst>
                                          <p:endCondLst>
                                            <p:cond evt="onStopAudio" delay="0">
                                              <p:tgtEl>
                                                <p:sldTgt/>
                                              </p:tgtEl>
                                            </p:cond>
                                          </p:endCondLst>
                                        </p:cTn>
                                        <p:tgtEl>
                                          <p:sndTgt r:embed="rId5" name="DING.WAV"/>
                                        </p:tgtEl>
                                      </p:cMediaNode>
                                    </p:audio>
                                  </p:subTnLst>
                                </p:cTn>
                              </p:par>
                            </p:childTnLst>
                          </p:cTn>
                        </p:par>
                        <p:par>
                          <p:cTn id="50" fill="hold">
                            <p:stCondLst>
                              <p:cond delay="7510"/>
                            </p:stCondLst>
                            <p:childTnLst>
                              <p:par>
                                <p:cTn id="51" presetID="1" presetClass="exit" presetSubtype="0" fill="hold" grpId="0" nodeType="afterEffect">
                                  <p:stCondLst>
                                    <p:cond delay="1000"/>
                                  </p:stCondLst>
                                  <p:childTnLst>
                                    <p:set>
                                      <p:cBhvr>
                                        <p:cTn id="52" dur="1" fill="hold">
                                          <p:stCondLst>
                                            <p:cond delay="0"/>
                                          </p:stCondLst>
                                        </p:cTn>
                                        <p:tgtEl>
                                          <p:spTgt spid="81"/>
                                        </p:tgtEl>
                                        <p:attrNameLst>
                                          <p:attrName>style.visibility</p:attrName>
                                        </p:attrNameLst>
                                      </p:cBhvr>
                                      <p:to>
                                        <p:strVal val="hidden"/>
                                      </p:to>
                                    </p:set>
                                  </p:childTnLst>
                                  <p:subTnLst>
                                    <p:audio>
                                      <p:cMediaNode>
                                        <p:cTn display="0" masterRel="sameClick">
                                          <p:stCondLst>
                                            <p:cond evt="begin" delay="0">
                                              <p:tn val="51"/>
                                            </p:cond>
                                          </p:stCondLst>
                                          <p:endCondLst>
                                            <p:cond evt="onStopAudio" delay="0">
                                              <p:tgtEl>
                                                <p:sldTgt/>
                                              </p:tgtEl>
                                            </p:cond>
                                          </p:endCondLst>
                                        </p:cTn>
                                        <p:tgtEl>
                                          <p:sndTgt r:embed="rId5" name="DING.WAV"/>
                                        </p:tgtEl>
                                      </p:cMediaNode>
                                    </p:audio>
                                  </p:subTnLst>
                                </p:cTn>
                              </p:par>
                            </p:childTnLst>
                          </p:cTn>
                        </p:par>
                        <p:par>
                          <p:cTn id="53" fill="hold">
                            <p:stCondLst>
                              <p:cond delay="8510"/>
                            </p:stCondLst>
                            <p:childTnLst>
                              <p:par>
                                <p:cTn id="54" presetID="1" presetClass="exit" presetSubtype="0" fill="hold" grpId="0" nodeType="afterEffect">
                                  <p:stCondLst>
                                    <p:cond delay="1000"/>
                                  </p:stCondLst>
                                  <p:childTnLst>
                                    <p:set>
                                      <p:cBhvr>
                                        <p:cTn id="55" dur="1" fill="hold">
                                          <p:stCondLst>
                                            <p:cond delay="0"/>
                                          </p:stCondLst>
                                        </p:cTn>
                                        <p:tgtEl>
                                          <p:spTgt spid="80"/>
                                        </p:tgtEl>
                                        <p:attrNameLst>
                                          <p:attrName>style.visibility</p:attrName>
                                        </p:attrNameLst>
                                      </p:cBhvr>
                                      <p:to>
                                        <p:strVal val="hidden"/>
                                      </p:to>
                                    </p:set>
                                  </p:childTnLst>
                                  <p:subTnLst>
                                    <p:audio>
                                      <p:cMediaNode>
                                        <p:cTn display="0" masterRel="sameClick">
                                          <p:stCondLst>
                                            <p:cond evt="begin" delay="0">
                                              <p:tn val="54"/>
                                            </p:cond>
                                          </p:stCondLst>
                                          <p:endCondLst>
                                            <p:cond evt="onStopAudio" delay="0">
                                              <p:tgtEl>
                                                <p:sldTgt/>
                                              </p:tgtEl>
                                            </p:cond>
                                          </p:endCondLst>
                                        </p:cTn>
                                        <p:tgtEl>
                                          <p:sndTgt r:embed="rId5" name="DING.WAV"/>
                                        </p:tgtEl>
                                      </p:cMediaNode>
                                    </p:audio>
                                  </p:subTnLst>
                                </p:cTn>
                              </p:par>
                            </p:childTnLst>
                          </p:cTn>
                        </p:par>
                        <p:par>
                          <p:cTn id="56" fill="hold">
                            <p:stCondLst>
                              <p:cond delay="9510"/>
                            </p:stCondLst>
                            <p:childTnLst>
                              <p:par>
                                <p:cTn id="57" presetID="1" presetClass="exit" presetSubtype="0" fill="hold" grpId="0" nodeType="afterEffect">
                                  <p:stCondLst>
                                    <p:cond delay="1000"/>
                                  </p:stCondLst>
                                  <p:childTnLst>
                                    <p:set>
                                      <p:cBhvr>
                                        <p:cTn id="58" dur="1" fill="hold">
                                          <p:stCondLst>
                                            <p:cond delay="0"/>
                                          </p:stCondLst>
                                        </p:cTn>
                                        <p:tgtEl>
                                          <p:spTgt spid="79"/>
                                        </p:tgtEl>
                                        <p:attrNameLst>
                                          <p:attrName>style.visibility</p:attrName>
                                        </p:attrNameLst>
                                      </p:cBhvr>
                                      <p:to>
                                        <p:strVal val="hidden"/>
                                      </p:to>
                                    </p:set>
                                  </p:childTnLst>
                                  <p:subTnLst>
                                    <p:audio>
                                      <p:cMediaNode>
                                        <p:cTn display="0" masterRel="sameClick">
                                          <p:stCondLst>
                                            <p:cond evt="begin" delay="0">
                                              <p:tn val="57"/>
                                            </p:cond>
                                          </p:stCondLst>
                                          <p:endCondLst>
                                            <p:cond evt="onStopAudio" delay="0">
                                              <p:tgtEl>
                                                <p:sldTgt/>
                                              </p:tgtEl>
                                            </p:cond>
                                          </p:endCondLst>
                                        </p:cTn>
                                        <p:tgtEl>
                                          <p:sndTgt r:embed="rId5" name="DING.WAV"/>
                                        </p:tgtEl>
                                      </p:cMediaNode>
                                    </p:audio>
                                  </p:subTnLst>
                                </p:cTn>
                              </p:par>
                            </p:childTnLst>
                          </p:cTn>
                        </p:par>
                        <p:par>
                          <p:cTn id="59" fill="hold">
                            <p:stCondLst>
                              <p:cond delay="10510"/>
                            </p:stCondLst>
                            <p:childTnLst>
                              <p:par>
                                <p:cTn id="60" presetID="1" presetClass="exit" presetSubtype="0" fill="hold" grpId="0" nodeType="afterEffect">
                                  <p:stCondLst>
                                    <p:cond delay="1000"/>
                                  </p:stCondLst>
                                  <p:childTnLst>
                                    <p:set>
                                      <p:cBhvr>
                                        <p:cTn id="61" dur="1" fill="hold">
                                          <p:stCondLst>
                                            <p:cond delay="0"/>
                                          </p:stCondLst>
                                        </p:cTn>
                                        <p:tgtEl>
                                          <p:spTgt spid="78"/>
                                        </p:tgtEl>
                                        <p:attrNameLst>
                                          <p:attrName>style.visibility</p:attrName>
                                        </p:attrNameLst>
                                      </p:cBhvr>
                                      <p:to>
                                        <p:strVal val="hidden"/>
                                      </p:to>
                                    </p:set>
                                  </p:childTnLst>
                                  <p:subTnLst>
                                    <p:audio>
                                      <p:cMediaNode>
                                        <p:cTn display="0" masterRel="sameClick">
                                          <p:stCondLst>
                                            <p:cond evt="begin" delay="0">
                                              <p:tn val="60"/>
                                            </p:cond>
                                          </p:stCondLst>
                                          <p:endCondLst>
                                            <p:cond evt="onStopAudio" delay="0">
                                              <p:tgtEl>
                                                <p:sldTgt/>
                                              </p:tgtEl>
                                            </p:cond>
                                          </p:endCondLst>
                                        </p:cTn>
                                        <p:tgtEl>
                                          <p:sndTgt r:embed="rId5" name="DING.WAV"/>
                                        </p:tgtEl>
                                      </p:cMediaNode>
                                    </p:audio>
                                  </p:subTnLst>
                                </p:cTn>
                              </p:par>
                            </p:childTnLst>
                          </p:cTn>
                        </p:par>
                        <p:par>
                          <p:cTn id="62" fill="hold">
                            <p:stCondLst>
                              <p:cond delay="11510"/>
                            </p:stCondLst>
                            <p:childTnLst>
                              <p:par>
                                <p:cTn id="63" presetID="1" presetClass="exit" presetSubtype="0" fill="hold" grpId="0" nodeType="afterEffect">
                                  <p:stCondLst>
                                    <p:cond delay="1000"/>
                                  </p:stCondLst>
                                  <p:childTnLst>
                                    <p:set>
                                      <p:cBhvr>
                                        <p:cTn id="64" dur="1" fill="hold">
                                          <p:stCondLst>
                                            <p:cond delay="0"/>
                                          </p:stCondLst>
                                        </p:cTn>
                                        <p:tgtEl>
                                          <p:spTgt spid="77"/>
                                        </p:tgtEl>
                                        <p:attrNameLst>
                                          <p:attrName>style.visibility</p:attrName>
                                        </p:attrNameLst>
                                      </p:cBhvr>
                                      <p:to>
                                        <p:strVal val="hidden"/>
                                      </p:to>
                                    </p:set>
                                  </p:childTnLst>
                                  <p:subTnLst>
                                    <p:audio>
                                      <p:cMediaNode>
                                        <p:cTn display="0" masterRel="sameClick">
                                          <p:stCondLst>
                                            <p:cond evt="begin" delay="0">
                                              <p:tn val="63"/>
                                            </p:cond>
                                          </p:stCondLst>
                                          <p:endCondLst>
                                            <p:cond evt="onStopAudio" delay="0">
                                              <p:tgtEl>
                                                <p:sldTgt/>
                                              </p:tgtEl>
                                            </p:cond>
                                          </p:endCondLst>
                                        </p:cTn>
                                        <p:tgtEl>
                                          <p:sndTgt r:embed="rId5" name="DING.WAV"/>
                                        </p:tgtEl>
                                      </p:cMediaNode>
                                    </p:audio>
                                  </p:subTnLst>
                                </p:cTn>
                              </p:par>
                            </p:childTnLst>
                          </p:cTn>
                        </p:par>
                        <p:par>
                          <p:cTn id="65" fill="hold">
                            <p:stCondLst>
                              <p:cond delay="12510"/>
                            </p:stCondLst>
                            <p:childTnLst>
                              <p:par>
                                <p:cTn id="66" presetID="1" presetClass="exit" presetSubtype="0" fill="hold" grpId="0" nodeType="afterEffect">
                                  <p:stCondLst>
                                    <p:cond delay="1000"/>
                                  </p:stCondLst>
                                  <p:childTnLst>
                                    <p:set>
                                      <p:cBhvr>
                                        <p:cTn id="67" dur="1" fill="hold">
                                          <p:stCondLst>
                                            <p:cond delay="0"/>
                                          </p:stCondLst>
                                        </p:cTn>
                                        <p:tgtEl>
                                          <p:spTgt spid="76"/>
                                        </p:tgtEl>
                                        <p:attrNameLst>
                                          <p:attrName>style.visibility</p:attrName>
                                        </p:attrNameLst>
                                      </p:cBhvr>
                                      <p:to>
                                        <p:strVal val="hidden"/>
                                      </p:to>
                                    </p:set>
                                  </p:childTnLst>
                                  <p:subTnLst>
                                    <p:audio>
                                      <p:cMediaNode>
                                        <p:cTn display="0" masterRel="sameClick">
                                          <p:stCondLst>
                                            <p:cond evt="begin" delay="0">
                                              <p:tn val="66"/>
                                            </p:cond>
                                          </p:stCondLst>
                                          <p:endCondLst>
                                            <p:cond evt="onStopAudio" delay="0">
                                              <p:tgtEl>
                                                <p:sldTgt/>
                                              </p:tgtEl>
                                            </p:cond>
                                          </p:endCondLst>
                                        </p:cTn>
                                        <p:tgtEl>
                                          <p:sndTgt r:embed="rId5" name="DING.WAV"/>
                                        </p:tgtEl>
                                      </p:cMediaNode>
                                    </p:audio>
                                  </p:subTnLst>
                                </p:cTn>
                              </p:par>
                            </p:childTnLst>
                          </p:cTn>
                        </p:par>
                        <p:par>
                          <p:cTn id="68" fill="hold">
                            <p:stCondLst>
                              <p:cond delay="13510"/>
                            </p:stCondLst>
                            <p:childTnLst>
                              <p:par>
                                <p:cTn id="69" presetID="1" presetClass="exit" presetSubtype="0" fill="hold" grpId="0" nodeType="afterEffect">
                                  <p:stCondLst>
                                    <p:cond delay="1000"/>
                                  </p:stCondLst>
                                  <p:childTnLst>
                                    <p:set>
                                      <p:cBhvr>
                                        <p:cTn id="70" dur="1" fill="hold">
                                          <p:stCondLst>
                                            <p:cond delay="0"/>
                                          </p:stCondLst>
                                        </p:cTn>
                                        <p:tgtEl>
                                          <p:spTgt spid="75"/>
                                        </p:tgtEl>
                                        <p:attrNameLst>
                                          <p:attrName>style.visibility</p:attrName>
                                        </p:attrNameLst>
                                      </p:cBhvr>
                                      <p:to>
                                        <p:strVal val="hidden"/>
                                      </p:to>
                                    </p:set>
                                  </p:childTnLst>
                                  <p:subTnLst>
                                    <p:audio>
                                      <p:cMediaNode>
                                        <p:cTn display="0" masterRel="sameClick">
                                          <p:stCondLst>
                                            <p:cond evt="begin" delay="0">
                                              <p:tn val="69"/>
                                            </p:cond>
                                          </p:stCondLst>
                                          <p:endCondLst>
                                            <p:cond evt="onStopAudio" delay="0">
                                              <p:tgtEl>
                                                <p:sldTgt/>
                                              </p:tgtEl>
                                            </p:cond>
                                          </p:endCondLst>
                                        </p:cTn>
                                        <p:tgtEl>
                                          <p:sndTgt r:embed="rId5" name="DING.WAV"/>
                                        </p:tgtEl>
                                      </p:cMediaNode>
                                    </p:audio>
                                  </p:subTnLst>
                                </p:cTn>
                              </p:par>
                            </p:childTnLst>
                          </p:cTn>
                        </p:par>
                        <p:par>
                          <p:cTn id="71" fill="hold">
                            <p:stCondLst>
                              <p:cond delay="14510"/>
                            </p:stCondLst>
                            <p:childTnLst>
                              <p:par>
                                <p:cTn id="72" presetID="1" presetClass="exit" presetSubtype="0" fill="hold" grpId="0" nodeType="afterEffect">
                                  <p:stCondLst>
                                    <p:cond delay="1000"/>
                                  </p:stCondLst>
                                  <p:childTnLst>
                                    <p:set>
                                      <p:cBhvr>
                                        <p:cTn id="73" dur="1" fill="hold">
                                          <p:stCondLst>
                                            <p:cond delay="0"/>
                                          </p:stCondLst>
                                        </p:cTn>
                                        <p:tgtEl>
                                          <p:spTgt spid="74"/>
                                        </p:tgtEl>
                                        <p:attrNameLst>
                                          <p:attrName>style.visibility</p:attrName>
                                        </p:attrNameLst>
                                      </p:cBhvr>
                                      <p:to>
                                        <p:strVal val="hidden"/>
                                      </p:to>
                                    </p:set>
                                  </p:childTnLst>
                                  <p:subTnLst>
                                    <p:audio>
                                      <p:cMediaNode>
                                        <p:cTn display="0" masterRel="sameClick">
                                          <p:stCondLst>
                                            <p:cond evt="begin" delay="0">
                                              <p:tn val="72"/>
                                            </p:cond>
                                          </p:stCondLst>
                                          <p:endCondLst>
                                            <p:cond evt="onStopAudio" delay="0">
                                              <p:tgtEl>
                                                <p:sldTgt/>
                                              </p:tgtEl>
                                            </p:cond>
                                          </p:endCondLst>
                                        </p:cTn>
                                        <p:tgtEl>
                                          <p:sndTgt r:embed="rId5" name="DING.WAV"/>
                                        </p:tgtEl>
                                      </p:cMediaNode>
                                    </p:audio>
                                  </p:subTnLst>
                                </p:cTn>
                              </p:par>
                            </p:childTnLst>
                          </p:cTn>
                        </p:par>
                      </p:childTnLst>
                    </p:cTn>
                  </p:par>
                  <p:par>
                    <p:cTn id="74" fill="hold">
                      <p:stCondLst>
                        <p:cond delay="indefinite"/>
                      </p:stCondLst>
                      <p:childTnLst>
                        <p:par>
                          <p:cTn id="75" fill="hold">
                            <p:stCondLst>
                              <p:cond delay="0"/>
                            </p:stCondLst>
                            <p:childTnLst>
                              <p:par>
                                <p:cTn id="76" presetID="1" presetClass="entr" presetSubtype="0" fill="hold" grpId="0" nodeType="clickEffect">
                                  <p:stCondLst>
                                    <p:cond delay="0"/>
                                  </p:stCondLst>
                                  <p:childTnLst>
                                    <p:set>
                                      <p:cBhvr>
                                        <p:cTn id="77" dur="1" fill="hold">
                                          <p:stCondLst>
                                            <p:cond delay="0"/>
                                          </p:stCondLst>
                                        </p:cTn>
                                        <p:tgtEl>
                                          <p:spTgt spid="70"/>
                                        </p:tgtEl>
                                        <p:attrNameLst>
                                          <p:attrName>style.visibility</p:attrName>
                                        </p:attrNameLst>
                                      </p:cBhvr>
                                      <p:to>
                                        <p:strVal val="visible"/>
                                      </p:to>
                                    </p:set>
                                  </p:childTnLst>
                                  <p:subTnLst>
                                    <p:audio>
                                      <p:cMediaNode>
                                        <p:cTn display="0" masterRel="sameClick">
                                          <p:stCondLst>
                                            <p:cond evt="begin" delay="0">
                                              <p:tn val="76"/>
                                            </p:cond>
                                          </p:stCondLst>
                                          <p:endCondLst>
                                            <p:cond evt="onStopAudio" delay="0">
                                              <p:tgtEl>
                                                <p:sldTgt/>
                                              </p:tgtEl>
                                            </p:cond>
                                          </p:endCondLst>
                                        </p:cTn>
                                        <p:tgtEl>
                                          <p:sndTgt r:embed="rId6" name="nhac dap an-roi san.wav"/>
                                        </p:tgtEl>
                                      </p:cMediaNode>
                                    </p:audio>
                                  </p:subTnLst>
                                </p:cTn>
                              </p:par>
                              <p:par>
                                <p:cTn id="78" presetID="22" presetClass="emph" presetSubtype="0" repeatCount="10000" fill="remove" grpId="1" nodeType="withEffect">
                                  <p:stCondLst>
                                    <p:cond delay="0"/>
                                  </p:stCondLst>
                                  <p:childTnLst>
                                    <p:animClr clrSpc="hsl" dir="cw">
                                      <p:cBhvr override="childStyle">
                                        <p:cTn id="79" dur="500" fill="hold"/>
                                        <p:tgtEl>
                                          <p:spTgt spid="70"/>
                                        </p:tgtEl>
                                        <p:attrNameLst>
                                          <p:attrName>style.color</p:attrName>
                                        </p:attrNameLst>
                                      </p:cBhvr>
                                      <p:by>
                                        <p:hsl h="-7200000" s="0" l="0"/>
                                      </p:by>
                                    </p:animClr>
                                    <p:animClr clrSpc="hsl" dir="cw">
                                      <p:cBhvr>
                                        <p:cTn id="80" dur="500" fill="hold"/>
                                        <p:tgtEl>
                                          <p:spTgt spid="70"/>
                                        </p:tgtEl>
                                        <p:attrNameLst>
                                          <p:attrName>fillcolor</p:attrName>
                                        </p:attrNameLst>
                                      </p:cBhvr>
                                      <p:by>
                                        <p:hsl h="-7200000" s="0" l="0"/>
                                      </p:by>
                                    </p:animClr>
                                    <p:animClr clrSpc="hsl" dir="cw">
                                      <p:cBhvr>
                                        <p:cTn id="81" dur="500" fill="hold"/>
                                        <p:tgtEl>
                                          <p:spTgt spid="70"/>
                                        </p:tgtEl>
                                        <p:attrNameLst>
                                          <p:attrName>stroke.color</p:attrName>
                                        </p:attrNameLst>
                                      </p:cBhvr>
                                      <p:by>
                                        <p:hsl h="-7200000" s="0" l="0"/>
                                      </p:by>
                                    </p:animClr>
                                    <p:set>
                                      <p:cBhvr>
                                        <p:cTn id="82" dur="500" fill="hold"/>
                                        <p:tgtEl>
                                          <p:spTgt spid="70"/>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70" grpId="0" animBg="1"/>
      <p:bldP spid="70" grpId="1" animBg="1"/>
      <p:bldP spid="71" grpId="0"/>
      <p:bldP spid="74" grpId="0" animBg="1"/>
      <p:bldP spid="75" grpId="0" animBg="1"/>
      <p:bldP spid="76" grpId="0" animBg="1"/>
      <p:bldP spid="77" grpId="0" animBg="1"/>
      <p:bldP spid="78" grpId="0" animBg="1"/>
      <p:bldP spid="79" grpId="0" animBg="1"/>
      <p:bldP spid="80" grpId="0" animBg="1"/>
      <p:bldP spid="81" grpId="0" animBg="1"/>
      <p:bldP spid="82" grpId="0" animBg="1"/>
      <p:bldP spid="83" grpId="0" animBg="1"/>
      <p:bldP spid="84" grpId="0" animBg="1"/>
      <p:bldP spid="85" grpId="0" animBg="1"/>
      <p:bldP spid="86" grpId="0" animBg="1"/>
      <p:bldP spid="87" grpId="0" animBg="1"/>
      <p:bldP spid="88"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Rectangle 54"/>
          <p:cNvSpPr>
            <a:spLocks noChangeArrowheads="1"/>
          </p:cNvSpPr>
          <p:nvPr/>
        </p:nvSpPr>
        <p:spPr bwMode="auto">
          <a:xfrm>
            <a:off x="3454400" y="5257800"/>
            <a:ext cx="5283200" cy="1219200"/>
          </a:xfrm>
          <a:prstGeom prst="rect">
            <a:avLst/>
          </a:prstGeom>
          <a:gradFill rotWithShape="1">
            <a:gsLst>
              <a:gs pos="4000">
                <a:srgbClr val="00B050"/>
              </a:gs>
              <a:gs pos="100000">
                <a:srgbClr val="92D050"/>
              </a:gs>
            </a:gsLst>
            <a:path path="shape">
              <a:fillToRect l="50000" t="50000" r="50000" b="50000"/>
            </a:path>
          </a:gradFill>
          <a:ln w="9525">
            <a:noFill/>
            <a:miter lim="800000"/>
            <a:headEnd/>
            <a:tailEnd/>
          </a:ln>
          <a:effectLst/>
          <a:scene3d>
            <a:camera prst="orthographicFront">
              <a:rot lat="0" lon="0" rev="0"/>
            </a:camera>
            <a:lightRig rig="glow" dir="b">
              <a:rot lat="0" lon="0" rev="4800000"/>
            </a:lightRig>
          </a:scene3d>
          <a:sp3d prstMaterial="matte">
            <a:bevelT w="127000" h="63500" prst="cross"/>
          </a:sp3d>
        </p:spPr>
        <p:txBody>
          <a:bodyPr wrap="none" anchor="ctr">
            <a:flatTx/>
          </a:bodyPr>
          <a:lstStyle/>
          <a:p>
            <a:pPr algn="ctr"/>
            <a:endParaRPr lang="en-US" sz="3600">
              <a:cs typeface="Arial" charset="0"/>
            </a:endParaRPr>
          </a:p>
        </p:txBody>
      </p:sp>
      <p:pic>
        <p:nvPicPr>
          <p:cNvPr id="174082" name="Picture 2"/>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27559" t="-51082" r="4724" b="2"/>
          <a:stretch/>
        </p:blipFill>
        <p:spPr bwMode="auto">
          <a:xfrm>
            <a:off x="226248" y="-685800"/>
            <a:ext cx="2008952" cy="1838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 name="Group 2"/>
          <p:cNvGrpSpPr/>
          <p:nvPr/>
        </p:nvGrpSpPr>
        <p:grpSpPr>
          <a:xfrm>
            <a:off x="1930400" y="152400"/>
            <a:ext cx="6807200" cy="838200"/>
            <a:chOff x="1828800" y="152400"/>
            <a:chExt cx="5105400" cy="838200"/>
          </a:xfrm>
        </p:grpSpPr>
        <p:sp>
          <p:nvSpPr>
            <p:cNvPr id="10" name="Text Box 15"/>
            <p:cNvSpPr txBox="1">
              <a:spLocks noChangeArrowheads="1"/>
            </p:cNvSpPr>
            <p:nvPr/>
          </p:nvSpPr>
          <p:spPr bwMode="auto">
            <a:xfrm>
              <a:off x="1828800" y="152400"/>
              <a:ext cx="2424482" cy="253916"/>
            </a:xfrm>
            <a:prstGeom prst="rect">
              <a:avLst/>
            </a:prstGeom>
            <a:noFill/>
            <a:ln>
              <a:noFill/>
            </a:ln>
            <a:effectLst>
              <a:outerShdw dist="107763" dir="13500000" algn="ctr" rotWithShape="0">
                <a:schemeClr val="bg2">
                  <a:alpha val="50000"/>
                </a:scheme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a:spAutoFit/>
            </a:bodyPr>
            <a:lstStyle/>
            <a:p>
              <a:pPr>
                <a:spcBef>
                  <a:spcPct val="50000"/>
                </a:spcBef>
              </a:pPr>
              <a:endParaRPr lang="en-US" sz="1050" b="1" dirty="0">
                <a:solidFill>
                  <a:srgbClr val="F6A108"/>
                </a:solidFill>
              </a:endParaRPr>
            </a:p>
          </p:txBody>
        </p:sp>
        <p:sp>
          <p:nvSpPr>
            <p:cNvPr id="11" name="Text Box 16"/>
            <p:cNvSpPr txBox="1">
              <a:spLocks noChangeArrowheads="1"/>
            </p:cNvSpPr>
            <p:nvPr/>
          </p:nvSpPr>
          <p:spPr bwMode="auto">
            <a:xfrm>
              <a:off x="3200400" y="467380"/>
              <a:ext cx="3733800" cy="523220"/>
            </a:xfrm>
            <a:prstGeom prst="rect">
              <a:avLst/>
            </a:prstGeom>
            <a:noFill/>
            <a:ln>
              <a:noFill/>
            </a:ln>
            <a:effectLst>
              <a:outerShdw blurRad="76200" dir="13500000" sy="23000" kx="1200000" algn="br" rotWithShape="0">
                <a:prstClr val="black">
                  <a:alpha val="2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scene3d>
                <a:camera prst="orthographicFront"/>
                <a:lightRig rig="threePt" dir="t"/>
              </a:scene3d>
              <a:sp3d extrusionH="57150">
                <a:bevelT w="38100" h="38100"/>
              </a:sp3d>
            </a:bodyPr>
            <a:lstStyle/>
            <a:p>
              <a:pPr>
                <a:spcBef>
                  <a:spcPct val="50000"/>
                </a:spcBef>
              </a:pPr>
              <a:endParaRPr lang="en-US" sz="2800" b="1" dirty="0">
                <a:solidFill>
                  <a:srgbClr val="F8AC24"/>
                </a:solidFill>
              </a:endParaRPr>
            </a:p>
          </p:txBody>
        </p:sp>
      </p:grpSp>
      <p:sp>
        <p:nvSpPr>
          <p:cNvPr id="13" name="Rectangle 54"/>
          <p:cNvSpPr>
            <a:spLocks noChangeArrowheads="1"/>
          </p:cNvSpPr>
          <p:nvPr/>
        </p:nvSpPr>
        <p:spPr bwMode="auto">
          <a:xfrm>
            <a:off x="1473200" y="1981200"/>
            <a:ext cx="9448800" cy="2667000"/>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wrap="none" anchor="ctr">
            <a:flatTx/>
          </a:bodyPr>
          <a:lstStyle/>
          <a:p>
            <a:pPr algn="ctr"/>
            <a:endParaRPr lang="en-US" sz="2000">
              <a:solidFill>
                <a:srgbClr val="3333FF"/>
              </a:solidFill>
            </a:endParaRPr>
          </a:p>
        </p:txBody>
      </p:sp>
      <p:grpSp>
        <p:nvGrpSpPr>
          <p:cNvPr id="3" name="Group 5"/>
          <p:cNvGrpSpPr/>
          <p:nvPr/>
        </p:nvGrpSpPr>
        <p:grpSpPr>
          <a:xfrm>
            <a:off x="406400" y="1152812"/>
            <a:ext cx="6502400" cy="5705188"/>
            <a:chOff x="457200" y="1152812"/>
            <a:chExt cx="4876800" cy="5705188"/>
          </a:xfrm>
        </p:grpSpPr>
        <p:grpSp>
          <p:nvGrpSpPr>
            <p:cNvPr id="4" name="Group 4"/>
            <p:cNvGrpSpPr/>
            <p:nvPr/>
          </p:nvGrpSpPr>
          <p:grpSpPr>
            <a:xfrm>
              <a:off x="3657600" y="1447800"/>
              <a:ext cx="1676400" cy="515938"/>
              <a:chOff x="3657600" y="1447800"/>
              <a:chExt cx="1676400" cy="515938"/>
            </a:xfrm>
          </p:grpSpPr>
          <p:sp>
            <p:nvSpPr>
              <p:cNvPr id="9" name="Rectangle 6"/>
              <p:cNvSpPr>
                <a:spLocks noChangeArrowheads="1"/>
              </p:cNvSpPr>
              <p:nvPr/>
            </p:nvSpPr>
            <p:spPr bwMode="auto">
              <a:xfrm>
                <a:off x="4343400" y="1447800"/>
                <a:ext cx="228600" cy="152400"/>
              </a:xfrm>
              <a:prstGeom prst="rect">
                <a:avLst/>
              </a:prstGeom>
              <a:gradFill rotWithShape="1">
                <a:gsLst>
                  <a:gs pos="0">
                    <a:schemeClr val="accent1">
                      <a:gamma/>
                      <a:shade val="46275"/>
                      <a:invGamma/>
                    </a:schemeClr>
                  </a:gs>
                  <a:gs pos="50000">
                    <a:schemeClr val="accent1"/>
                  </a:gs>
                  <a:gs pos="100000">
                    <a:schemeClr val="accent1">
                      <a:gamma/>
                      <a:shade val="46275"/>
                      <a:invGamma/>
                    </a:schemeClr>
                  </a:gs>
                </a:gsLst>
                <a:lin ang="0" scaled="1"/>
              </a:gradFill>
              <a:ln w="9525">
                <a:solidFill>
                  <a:schemeClr val="hlink"/>
                </a:solidFill>
                <a:miter lim="800000"/>
                <a:headEnd/>
                <a:tailEnd/>
              </a:ln>
              <a:effectLst/>
              <a:scene3d>
                <a:camera prst="orthographicFront"/>
                <a:lightRig rig="threePt" dir="t"/>
              </a:scene3d>
              <a:sp3d>
                <a:bevelT w="101600" prst="riblet"/>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b="1"/>
              </a:p>
            </p:txBody>
          </p:sp>
          <p:grpSp>
            <p:nvGrpSpPr>
              <p:cNvPr id="5" name="Group 1"/>
              <p:cNvGrpSpPr/>
              <p:nvPr/>
            </p:nvGrpSpPr>
            <p:grpSpPr>
              <a:xfrm>
                <a:off x="3657600" y="1524000"/>
                <a:ext cx="1676400" cy="439738"/>
                <a:chOff x="3657600" y="1524000"/>
                <a:chExt cx="1676400" cy="439738"/>
              </a:xfrm>
            </p:grpSpPr>
            <p:sp>
              <p:nvSpPr>
                <p:cNvPr id="14" name="AutoShape 10"/>
                <p:cNvSpPr>
                  <a:spLocks noChangeArrowheads="1"/>
                </p:cNvSpPr>
                <p:nvPr/>
              </p:nvSpPr>
              <p:spPr bwMode="auto">
                <a:xfrm>
                  <a:off x="3657600" y="1524000"/>
                  <a:ext cx="1676400" cy="439738"/>
                </a:xfrm>
                <a:prstGeom prst="roundRect">
                  <a:avLst>
                    <a:gd name="adj" fmla="val 16667"/>
                  </a:avLst>
                </a:prstGeom>
                <a:gradFill rotWithShape="1">
                  <a:gsLst>
                    <a:gs pos="0">
                      <a:srgbClr val="FFCC00"/>
                    </a:gs>
                    <a:gs pos="100000">
                      <a:srgbClr val="CC990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b="1"/>
                </a:p>
              </p:txBody>
            </p:sp>
            <p:sp>
              <p:nvSpPr>
                <p:cNvPr id="16" name="AutoShape 11"/>
                <p:cNvSpPr>
                  <a:spLocks noChangeArrowheads="1"/>
                </p:cNvSpPr>
                <p:nvPr/>
              </p:nvSpPr>
              <p:spPr bwMode="auto">
                <a:xfrm>
                  <a:off x="3721100" y="1600200"/>
                  <a:ext cx="1536700" cy="341313"/>
                </a:xfrm>
                <a:prstGeom prst="roundRect">
                  <a:avLst>
                    <a:gd name="adj" fmla="val 16667"/>
                  </a:avLst>
                </a:prstGeom>
                <a:gradFill rotWithShape="1">
                  <a:gsLst>
                    <a:gs pos="0">
                      <a:srgbClr val="FFFF66"/>
                    </a:gs>
                    <a:gs pos="100000">
                      <a:srgbClr val="FFFFCC"/>
                    </a:gs>
                  </a:gsLst>
                  <a:lin ang="0" scaled="1"/>
                </a:gradFill>
                <a:ln>
                  <a:noFill/>
                </a:ln>
                <a:effectLst>
                  <a:outerShdw dist="35921" dir="2700000" algn="ctr" rotWithShape="0">
                    <a:schemeClr val="bg2"/>
                  </a:outerShdw>
                </a:effectLst>
                <a:scene3d>
                  <a:camera prst="orthographicFront"/>
                  <a:lightRig rig="threePt" dir="t"/>
                </a:scene3d>
                <a:sp3d>
                  <a:bevelT prst="relaxedInset"/>
                </a:sp3d>
                <a:extLst>
                  <a:ext uri="{91240B29-F687-4F45-9708-019B960494DF}">
                    <a14:hiddenLine xmlns:a14="http://schemas.microsoft.com/office/drawing/2010/main" w="9525">
                      <a:solidFill>
                        <a:schemeClr val="tx1"/>
                      </a:solidFill>
                      <a:round/>
                      <a:headEnd/>
                      <a:tailEnd/>
                    </a14:hiddenLine>
                  </a:ext>
                </a:extLst>
              </p:spPr>
              <p:txBody>
                <a:bodyPr wrap="none" anchor="ctr"/>
                <a:lstStyle/>
                <a:p>
                  <a:pPr algn="ctr"/>
                  <a:endParaRPr lang="en-US" b="1"/>
                </a:p>
              </p:txBody>
            </p:sp>
          </p:grpSp>
        </p:grpSp>
        <p:sp>
          <p:nvSpPr>
            <p:cNvPr id="17" name="Rectangle 34"/>
            <p:cNvSpPr>
              <a:spLocks noChangeArrowheads="1"/>
            </p:cNvSpPr>
            <p:nvPr/>
          </p:nvSpPr>
          <p:spPr bwMode="auto">
            <a:xfrm>
              <a:off x="457200" y="1152812"/>
              <a:ext cx="457200" cy="5705188"/>
            </a:xfrm>
            <a:prstGeom prst="rect">
              <a:avLst/>
            </a:prstGeom>
            <a:gradFill rotWithShape="1">
              <a:gsLst>
                <a:gs pos="0">
                  <a:srgbClr val="704A40"/>
                </a:gs>
                <a:gs pos="50000">
                  <a:srgbClr val="734539"/>
                </a:gs>
                <a:gs pos="100000">
                  <a:srgbClr val="935D47"/>
                </a:gs>
              </a:gsLst>
              <a:lin ang="0" scaled="1"/>
            </a:gradFill>
            <a:ln w="9525">
              <a:solidFill>
                <a:schemeClr val="hlink"/>
              </a:solidFill>
              <a:miter lim="800000"/>
              <a:headEnd/>
              <a:tailEnd/>
            </a:ln>
            <a:effectLst/>
            <a:scene3d>
              <a:camera prst="orthographicFront"/>
              <a:lightRig rig="threePt" dir="t"/>
            </a:scene3d>
            <a:sp3d>
              <a:bevelT w="101600" prst="riblet"/>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defRPr/>
              </a:pPr>
              <a:endParaRPr lang="en-US" b="1"/>
            </a:p>
          </p:txBody>
        </p:sp>
        <p:sp>
          <p:nvSpPr>
            <p:cNvPr id="18" name="Rectangle 35"/>
            <p:cNvSpPr>
              <a:spLocks noChangeArrowheads="1"/>
            </p:cNvSpPr>
            <p:nvPr/>
          </p:nvSpPr>
          <p:spPr bwMode="auto">
            <a:xfrm>
              <a:off x="914400" y="1233488"/>
              <a:ext cx="3657600" cy="228600"/>
            </a:xfrm>
            <a:prstGeom prst="rect">
              <a:avLst/>
            </a:prstGeom>
            <a:gradFill rotWithShape="1">
              <a:gsLst>
                <a:gs pos="0">
                  <a:srgbClr val="734539"/>
                </a:gs>
                <a:gs pos="50000">
                  <a:srgbClr val="704A40"/>
                </a:gs>
                <a:gs pos="100000">
                  <a:srgbClr val="935D47"/>
                </a:gs>
              </a:gsLst>
              <a:lin ang="0" scaled="1"/>
            </a:gradFill>
            <a:ln w="9525">
              <a:solidFill>
                <a:schemeClr val="hlink"/>
              </a:solidFill>
              <a:miter lim="800000"/>
              <a:headEnd/>
              <a:tailEnd/>
            </a:ln>
            <a:effectLst/>
            <a:scene3d>
              <a:camera prst="orthographicFront"/>
              <a:lightRig rig="threePt" dir="t"/>
            </a:scene3d>
            <a:sp3d>
              <a:bevelT w="101600" prst="riblet"/>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b="1"/>
            </a:p>
          </p:txBody>
        </p:sp>
      </p:grpSp>
      <p:sp>
        <p:nvSpPr>
          <p:cNvPr id="19" name="Text Box 39"/>
          <p:cNvSpPr txBox="1">
            <a:spLocks noChangeArrowheads="1"/>
          </p:cNvSpPr>
          <p:nvPr/>
        </p:nvSpPr>
        <p:spPr bwMode="auto">
          <a:xfrm>
            <a:off x="4673600" y="1614488"/>
            <a:ext cx="2150533"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ctr">
              <a:spcBef>
                <a:spcPct val="50000"/>
              </a:spcBef>
            </a:pPr>
            <a:r>
              <a:rPr lang="en-US" b="1" dirty="0" err="1">
                <a:solidFill>
                  <a:srgbClr val="CC3300"/>
                </a:solidFill>
                <a:latin typeface="Times New Roman" pitchFamily="18" charset="0"/>
                <a:cs typeface="Times New Roman" pitchFamily="18" charset="0"/>
              </a:rPr>
              <a:t>Câu</a:t>
            </a:r>
            <a:r>
              <a:rPr lang="en-US" b="1" dirty="0">
                <a:solidFill>
                  <a:srgbClr val="CC3300"/>
                </a:solidFill>
                <a:latin typeface="Times New Roman" pitchFamily="18" charset="0"/>
                <a:cs typeface="Times New Roman" pitchFamily="18" charset="0"/>
              </a:rPr>
              <a:t> </a:t>
            </a:r>
            <a:r>
              <a:rPr lang="en-US" b="1" dirty="0" err="1">
                <a:solidFill>
                  <a:srgbClr val="CC3300"/>
                </a:solidFill>
                <a:latin typeface="Times New Roman" pitchFamily="18" charset="0"/>
                <a:cs typeface="Times New Roman" pitchFamily="18" charset="0"/>
              </a:rPr>
              <a:t>hỏi</a:t>
            </a:r>
            <a:r>
              <a:rPr lang="en-US" b="1" dirty="0">
                <a:solidFill>
                  <a:srgbClr val="CC3300"/>
                </a:solidFill>
                <a:latin typeface="Times New Roman" pitchFamily="18" charset="0"/>
                <a:cs typeface="Times New Roman" pitchFamily="18" charset="0"/>
              </a:rPr>
              <a:t> 3</a:t>
            </a:r>
          </a:p>
        </p:txBody>
      </p:sp>
      <p:grpSp>
        <p:nvGrpSpPr>
          <p:cNvPr id="6" name="Group 6"/>
          <p:cNvGrpSpPr/>
          <p:nvPr/>
        </p:nvGrpSpPr>
        <p:grpSpPr>
          <a:xfrm>
            <a:off x="4876800" y="4953000"/>
            <a:ext cx="2235200" cy="439738"/>
            <a:chOff x="3962400" y="4953000"/>
            <a:chExt cx="1676400" cy="439738"/>
          </a:xfrm>
        </p:grpSpPr>
        <p:sp>
          <p:nvSpPr>
            <p:cNvPr id="20" name="AutoShape 40"/>
            <p:cNvSpPr>
              <a:spLocks noChangeArrowheads="1"/>
            </p:cNvSpPr>
            <p:nvPr/>
          </p:nvSpPr>
          <p:spPr bwMode="auto">
            <a:xfrm>
              <a:off x="3962400" y="4953000"/>
              <a:ext cx="1676400" cy="439738"/>
            </a:xfrm>
            <a:prstGeom prst="roundRect">
              <a:avLst>
                <a:gd name="adj" fmla="val 16667"/>
              </a:avLst>
            </a:prstGeom>
            <a:gradFill rotWithShape="1">
              <a:gsLst>
                <a:gs pos="0">
                  <a:srgbClr val="FFCC00"/>
                </a:gs>
                <a:gs pos="100000">
                  <a:srgbClr val="CC990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b="1"/>
            </a:p>
          </p:txBody>
        </p:sp>
        <p:sp>
          <p:nvSpPr>
            <p:cNvPr id="21" name="AutoShape 41"/>
            <p:cNvSpPr>
              <a:spLocks noChangeArrowheads="1"/>
            </p:cNvSpPr>
            <p:nvPr/>
          </p:nvSpPr>
          <p:spPr bwMode="auto">
            <a:xfrm>
              <a:off x="4025900" y="5029200"/>
              <a:ext cx="1536700" cy="341313"/>
            </a:xfrm>
            <a:prstGeom prst="roundRect">
              <a:avLst>
                <a:gd name="adj" fmla="val 16667"/>
              </a:avLst>
            </a:prstGeom>
            <a:gradFill rotWithShape="1">
              <a:gsLst>
                <a:gs pos="0">
                  <a:srgbClr val="FFFF66"/>
                </a:gs>
                <a:gs pos="100000">
                  <a:srgbClr val="FFFFCC"/>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b="1"/>
            </a:p>
          </p:txBody>
        </p:sp>
      </p:grpSp>
      <p:sp>
        <p:nvSpPr>
          <p:cNvPr id="22" name="Text Box 42"/>
          <p:cNvSpPr txBox="1">
            <a:spLocks noChangeArrowheads="1"/>
          </p:cNvSpPr>
          <p:nvPr/>
        </p:nvSpPr>
        <p:spPr bwMode="auto">
          <a:xfrm>
            <a:off x="4961467" y="5029200"/>
            <a:ext cx="190239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ctr">
              <a:spcBef>
                <a:spcPct val="50000"/>
              </a:spcBef>
            </a:pPr>
            <a:r>
              <a:rPr lang="en-US" b="1">
                <a:solidFill>
                  <a:srgbClr val="CC3300"/>
                </a:solidFill>
              </a:rPr>
              <a:t>Đáp án</a:t>
            </a:r>
          </a:p>
        </p:txBody>
      </p:sp>
      <p:sp>
        <p:nvSpPr>
          <p:cNvPr id="70" name="AutoShape 12"/>
          <p:cNvSpPr>
            <a:spLocks noChangeArrowheads="1"/>
          </p:cNvSpPr>
          <p:nvPr/>
        </p:nvSpPr>
        <p:spPr bwMode="auto">
          <a:xfrm>
            <a:off x="3962400" y="5507106"/>
            <a:ext cx="4267200" cy="817494"/>
          </a:xfrm>
          <a:prstGeom prst="roundRect">
            <a:avLst>
              <a:gd name="adj" fmla="val 16667"/>
            </a:avLst>
          </a:prstGeom>
          <a:solidFill>
            <a:srgbClr val="FFCC00"/>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3600" b="1" dirty="0">
                <a:effectLst>
                  <a:outerShdw blurRad="38100" dist="38100" dir="2700000" algn="tl">
                    <a:srgbClr val="FFFFFF"/>
                  </a:outerShdw>
                </a:effectLst>
              </a:rPr>
              <a:t>C</a:t>
            </a:r>
          </a:p>
        </p:txBody>
      </p:sp>
      <p:sp>
        <p:nvSpPr>
          <p:cNvPr id="71" name="Text Box 110"/>
          <p:cNvSpPr txBox="1">
            <a:spLocks noChangeArrowheads="1"/>
          </p:cNvSpPr>
          <p:nvPr/>
        </p:nvSpPr>
        <p:spPr bwMode="auto">
          <a:xfrm>
            <a:off x="1625600" y="1906012"/>
            <a:ext cx="9448800"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sz="2400" b="1" dirty="0" err="1" smtClean="0">
                <a:effectLst>
                  <a:outerShdw blurRad="38100" dist="38100" dir="2700000" algn="tl">
                    <a:srgbClr val="C0C0C0"/>
                  </a:outerShdw>
                </a:effectLst>
                <a:latin typeface="Times New Roman" pitchFamily="18" charset="0"/>
                <a:cs typeface="Times New Roman" pitchFamily="18" charset="0"/>
              </a:rPr>
              <a:t>Người</a:t>
            </a:r>
            <a:r>
              <a:rPr lang="en-US" sz="2400" b="1" dirty="0" smtClean="0">
                <a:effectLst>
                  <a:outerShdw blurRad="38100" dist="38100" dir="2700000" algn="tl">
                    <a:srgbClr val="C0C0C0"/>
                  </a:outerShdw>
                </a:effectLst>
                <a:latin typeface="Times New Roman" pitchFamily="18" charset="0"/>
                <a:cs typeface="Times New Roman" pitchFamily="18" charset="0"/>
              </a:rPr>
              <a:t> ta </a:t>
            </a:r>
            <a:r>
              <a:rPr lang="en-US" sz="2400" b="1" dirty="0" err="1" smtClean="0">
                <a:effectLst>
                  <a:outerShdw blurRad="38100" dist="38100" dir="2700000" algn="tl">
                    <a:srgbClr val="C0C0C0"/>
                  </a:outerShdw>
                </a:effectLst>
                <a:latin typeface="Times New Roman" pitchFamily="18" charset="0"/>
                <a:cs typeface="Times New Roman" pitchFamily="18" charset="0"/>
              </a:rPr>
              <a:t>tách</a:t>
            </a:r>
            <a:r>
              <a:rPr lang="en-US" sz="2400" b="1" dirty="0" smtClean="0">
                <a:effectLst>
                  <a:outerShdw blurRad="38100" dist="38100" dir="2700000" algn="tl">
                    <a:srgbClr val="C0C0C0"/>
                  </a:outerShdw>
                </a:effectLst>
                <a:latin typeface="Times New Roman" pitchFamily="18" charset="0"/>
                <a:cs typeface="Times New Roman" pitchFamily="18" charset="0"/>
              </a:rPr>
              <a:t> </a:t>
            </a:r>
            <a:r>
              <a:rPr lang="en-US" sz="2400" b="1" dirty="0" err="1" smtClean="0">
                <a:effectLst>
                  <a:outerShdw blurRad="38100" dist="38100" dir="2700000" algn="tl">
                    <a:srgbClr val="C0C0C0"/>
                  </a:outerShdw>
                </a:effectLst>
                <a:latin typeface="Times New Roman" pitchFamily="18" charset="0"/>
                <a:cs typeface="Times New Roman" pitchFamily="18" charset="0"/>
              </a:rPr>
              <a:t>chất</a:t>
            </a:r>
            <a:r>
              <a:rPr lang="en-US" sz="2400" b="1" dirty="0" smtClean="0">
                <a:effectLst>
                  <a:outerShdw blurRad="38100" dist="38100" dir="2700000" algn="tl">
                    <a:srgbClr val="C0C0C0"/>
                  </a:outerShdw>
                </a:effectLst>
                <a:latin typeface="Times New Roman" pitchFamily="18" charset="0"/>
                <a:cs typeface="Times New Roman" pitchFamily="18" charset="0"/>
              </a:rPr>
              <a:t> </a:t>
            </a:r>
            <a:r>
              <a:rPr lang="en-US" sz="2400" b="1" dirty="0" err="1" smtClean="0">
                <a:effectLst>
                  <a:outerShdw blurRad="38100" dist="38100" dir="2700000" algn="tl">
                    <a:srgbClr val="C0C0C0"/>
                  </a:outerShdw>
                </a:effectLst>
                <a:latin typeface="Times New Roman" pitchFamily="18" charset="0"/>
                <a:cs typeface="Times New Roman" pitchFamily="18" charset="0"/>
              </a:rPr>
              <a:t>ra</a:t>
            </a:r>
            <a:r>
              <a:rPr lang="en-US" sz="2400" b="1" dirty="0" smtClean="0">
                <a:effectLst>
                  <a:outerShdw blurRad="38100" dist="38100" dir="2700000" algn="tl">
                    <a:srgbClr val="C0C0C0"/>
                  </a:outerShdw>
                </a:effectLst>
                <a:latin typeface="Times New Roman" pitchFamily="18" charset="0"/>
                <a:cs typeface="Times New Roman" pitchFamily="18" charset="0"/>
              </a:rPr>
              <a:t> </a:t>
            </a:r>
            <a:r>
              <a:rPr lang="en-US" sz="2400" b="1" dirty="0" err="1" smtClean="0">
                <a:effectLst>
                  <a:outerShdw blurRad="38100" dist="38100" dir="2700000" algn="tl">
                    <a:srgbClr val="C0C0C0"/>
                  </a:outerShdw>
                </a:effectLst>
                <a:latin typeface="Times New Roman" pitchFamily="18" charset="0"/>
                <a:cs typeface="Times New Roman" pitchFamily="18" charset="0"/>
              </a:rPr>
              <a:t>khỏi</a:t>
            </a:r>
            <a:r>
              <a:rPr lang="en-US" sz="2400" b="1" dirty="0" smtClean="0">
                <a:effectLst>
                  <a:outerShdw blurRad="38100" dist="38100" dir="2700000" algn="tl">
                    <a:srgbClr val="C0C0C0"/>
                  </a:outerShdw>
                </a:effectLst>
                <a:latin typeface="Times New Roman" pitchFamily="18" charset="0"/>
                <a:cs typeface="Times New Roman" pitchFamily="18" charset="0"/>
              </a:rPr>
              <a:t> </a:t>
            </a:r>
            <a:r>
              <a:rPr lang="en-US" sz="2400" b="1" dirty="0" err="1" smtClean="0">
                <a:effectLst>
                  <a:outerShdw blurRad="38100" dist="38100" dir="2700000" algn="tl">
                    <a:srgbClr val="C0C0C0"/>
                  </a:outerShdw>
                </a:effectLst>
                <a:latin typeface="Times New Roman" pitchFamily="18" charset="0"/>
                <a:cs typeface="Times New Roman" pitchFamily="18" charset="0"/>
              </a:rPr>
              <a:t>hỗn</a:t>
            </a:r>
            <a:r>
              <a:rPr lang="en-US" sz="2400" b="1" dirty="0" smtClean="0">
                <a:effectLst>
                  <a:outerShdw blurRad="38100" dist="38100" dir="2700000" algn="tl">
                    <a:srgbClr val="C0C0C0"/>
                  </a:outerShdw>
                </a:effectLst>
                <a:latin typeface="Times New Roman" pitchFamily="18" charset="0"/>
                <a:cs typeface="Times New Roman" pitchFamily="18" charset="0"/>
              </a:rPr>
              <a:t> </a:t>
            </a:r>
            <a:r>
              <a:rPr lang="en-US" sz="2400" b="1" dirty="0" err="1" smtClean="0">
                <a:effectLst>
                  <a:outerShdw blurRad="38100" dist="38100" dir="2700000" algn="tl">
                    <a:srgbClr val="C0C0C0"/>
                  </a:outerShdw>
                </a:effectLst>
                <a:latin typeface="Times New Roman" pitchFamily="18" charset="0"/>
                <a:cs typeface="Times New Roman" pitchFamily="18" charset="0"/>
              </a:rPr>
              <a:t>hợp</a:t>
            </a:r>
            <a:r>
              <a:rPr lang="en-US" sz="2400" b="1" dirty="0" smtClean="0">
                <a:effectLst>
                  <a:outerShdw blurRad="38100" dist="38100" dir="2700000" algn="tl">
                    <a:srgbClr val="C0C0C0"/>
                  </a:outerShdw>
                </a:effectLst>
                <a:latin typeface="Times New Roman" pitchFamily="18" charset="0"/>
                <a:cs typeface="Times New Roman" pitchFamily="18" charset="0"/>
              </a:rPr>
              <a:t> </a:t>
            </a:r>
            <a:r>
              <a:rPr lang="en-US" sz="2400" b="1" dirty="0" err="1" smtClean="0">
                <a:effectLst>
                  <a:outerShdw blurRad="38100" dist="38100" dir="2700000" algn="tl">
                    <a:srgbClr val="C0C0C0"/>
                  </a:outerShdw>
                </a:effectLst>
                <a:latin typeface="Times New Roman" pitchFamily="18" charset="0"/>
                <a:cs typeface="Times New Roman" pitchFamily="18" charset="0"/>
              </a:rPr>
              <a:t>bằng</a:t>
            </a:r>
            <a:r>
              <a:rPr lang="en-US" sz="2400" b="1" dirty="0" smtClean="0">
                <a:effectLst>
                  <a:outerShdw blurRad="38100" dist="38100" dir="2700000" algn="tl">
                    <a:srgbClr val="C0C0C0"/>
                  </a:outerShdw>
                </a:effectLst>
                <a:latin typeface="Times New Roman" pitchFamily="18" charset="0"/>
                <a:cs typeface="Times New Roman" pitchFamily="18" charset="0"/>
              </a:rPr>
              <a:t> </a:t>
            </a:r>
            <a:r>
              <a:rPr lang="en-US" sz="2400" b="1" dirty="0" err="1" smtClean="0">
                <a:effectLst>
                  <a:outerShdw blurRad="38100" dist="38100" dir="2700000" algn="tl">
                    <a:srgbClr val="C0C0C0"/>
                  </a:outerShdw>
                </a:effectLst>
                <a:latin typeface="Times New Roman" pitchFamily="18" charset="0"/>
                <a:cs typeface="Times New Roman" pitchFamily="18" charset="0"/>
              </a:rPr>
              <a:t>các</a:t>
            </a:r>
            <a:r>
              <a:rPr lang="en-US" sz="2400" b="1" dirty="0" smtClean="0">
                <a:effectLst>
                  <a:outerShdw blurRad="38100" dist="38100" dir="2700000" algn="tl">
                    <a:srgbClr val="C0C0C0"/>
                  </a:outerShdw>
                </a:effectLst>
                <a:latin typeface="Times New Roman" pitchFamily="18" charset="0"/>
                <a:cs typeface="Times New Roman" pitchFamily="18" charset="0"/>
              </a:rPr>
              <a:t> </a:t>
            </a:r>
            <a:r>
              <a:rPr lang="en-US" sz="2400" b="1" dirty="0" err="1" smtClean="0">
                <a:effectLst>
                  <a:outerShdw blurRad="38100" dist="38100" dir="2700000" algn="tl">
                    <a:srgbClr val="C0C0C0"/>
                  </a:outerShdw>
                </a:effectLst>
                <a:latin typeface="Times New Roman" pitchFamily="18" charset="0"/>
                <a:cs typeface="Times New Roman" pitchFamily="18" charset="0"/>
              </a:rPr>
              <a:t>cách</a:t>
            </a:r>
            <a:r>
              <a:rPr lang="en-US" sz="2400" b="1" dirty="0" smtClean="0">
                <a:effectLst>
                  <a:outerShdw blurRad="38100" dist="38100" dir="2700000" algn="tl">
                    <a:srgbClr val="C0C0C0"/>
                  </a:outerShdw>
                </a:effectLst>
                <a:latin typeface="Times New Roman" pitchFamily="18" charset="0"/>
                <a:cs typeface="Times New Roman" pitchFamily="18" charset="0"/>
              </a:rPr>
              <a:t> </a:t>
            </a:r>
            <a:r>
              <a:rPr lang="en-US" sz="2400" b="1" dirty="0" err="1" smtClean="0">
                <a:effectLst>
                  <a:outerShdw blurRad="38100" dist="38100" dir="2700000" algn="tl">
                    <a:srgbClr val="C0C0C0"/>
                  </a:outerShdw>
                </a:effectLst>
                <a:latin typeface="Times New Roman" pitchFamily="18" charset="0"/>
                <a:cs typeface="Times New Roman" pitchFamily="18" charset="0"/>
              </a:rPr>
              <a:t>lọc</a:t>
            </a:r>
            <a:r>
              <a:rPr lang="en-US" sz="2400" b="1" dirty="0" smtClean="0">
                <a:effectLst>
                  <a:outerShdw blurRad="38100" dist="38100" dir="2700000" algn="tl">
                    <a:srgbClr val="C0C0C0"/>
                  </a:outerShdw>
                </a:effectLst>
                <a:latin typeface="Times New Roman" pitchFamily="18" charset="0"/>
                <a:cs typeface="Times New Roman" pitchFamily="18" charset="0"/>
              </a:rPr>
              <a:t>, </a:t>
            </a:r>
            <a:r>
              <a:rPr lang="en-US" sz="2400" b="1" dirty="0" err="1" smtClean="0">
                <a:effectLst>
                  <a:outerShdw blurRad="38100" dist="38100" dir="2700000" algn="tl">
                    <a:srgbClr val="C0C0C0"/>
                  </a:outerShdw>
                </a:effectLst>
                <a:latin typeface="Times New Roman" pitchFamily="18" charset="0"/>
                <a:cs typeface="Times New Roman" pitchFamily="18" charset="0"/>
              </a:rPr>
              <a:t>cô</a:t>
            </a:r>
            <a:r>
              <a:rPr lang="en-US" sz="2400" b="1" dirty="0" smtClean="0">
                <a:effectLst>
                  <a:outerShdw blurRad="38100" dist="38100" dir="2700000" algn="tl">
                    <a:srgbClr val="C0C0C0"/>
                  </a:outerShdw>
                </a:effectLst>
                <a:latin typeface="Times New Roman" pitchFamily="18" charset="0"/>
                <a:cs typeface="Times New Roman" pitchFamily="18" charset="0"/>
              </a:rPr>
              <a:t> </a:t>
            </a:r>
            <a:r>
              <a:rPr lang="en-US" sz="2400" b="1" dirty="0" err="1" smtClean="0">
                <a:effectLst>
                  <a:outerShdw blurRad="38100" dist="38100" dir="2700000" algn="tl">
                    <a:srgbClr val="C0C0C0"/>
                  </a:outerShdw>
                </a:effectLst>
                <a:latin typeface="Times New Roman" pitchFamily="18" charset="0"/>
                <a:cs typeface="Times New Roman" pitchFamily="18" charset="0"/>
              </a:rPr>
              <a:t>cạn</a:t>
            </a:r>
            <a:r>
              <a:rPr lang="en-US" sz="2400" b="1" dirty="0" smtClean="0">
                <a:effectLst>
                  <a:outerShdw blurRad="38100" dist="38100" dir="2700000" algn="tl">
                    <a:srgbClr val="C0C0C0"/>
                  </a:outerShdw>
                </a:effectLst>
                <a:latin typeface="Times New Roman" pitchFamily="18" charset="0"/>
                <a:cs typeface="Times New Roman" pitchFamily="18" charset="0"/>
              </a:rPr>
              <a:t>, </a:t>
            </a:r>
            <a:r>
              <a:rPr lang="en-US" sz="2400" b="1" dirty="0" err="1" smtClean="0">
                <a:effectLst>
                  <a:outerShdw blurRad="38100" dist="38100" dir="2700000" algn="tl">
                    <a:srgbClr val="C0C0C0"/>
                  </a:outerShdw>
                </a:effectLst>
                <a:latin typeface="Times New Roman" pitchFamily="18" charset="0"/>
                <a:cs typeface="Times New Roman" pitchFamily="18" charset="0"/>
              </a:rPr>
              <a:t>chiết</a:t>
            </a:r>
            <a:r>
              <a:rPr lang="en-US" sz="2400" b="1" dirty="0" smtClean="0">
                <a:effectLst>
                  <a:outerShdw blurRad="38100" dist="38100" dir="2700000" algn="tl">
                    <a:srgbClr val="C0C0C0"/>
                  </a:outerShdw>
                </a:effectLst>
                <a:latin typeface="Times New Roman" pitchFamily="18" charset="0"/>
                <a:cs typeface="Times New Roman" pitchFamily="18" charset="0"/>
              </a:rPr>
              <a:t> </a:t>
            </a:r>
            <a:r>
              <a:rPr lang="en-US" sz="2400" b="1" dirty="0" err="1" smtClean="0">
                <a:effectLst>
                  <a:outerShdw blurRad="38100" dist="38100" dir="2700000" algn="tl">
                    <a:srgbClr val="C0C0C0"/>
                  </a:outerShdw>
                </a:effectLst>
                <a:latin typeface="Times New Roman" pitchFamily="18" charset="0"/>
                <a:cs typeface="Times New Roman" pitchFamily="18" charset="0"/>
              </a:rPr>
              <a:t>dựa</a:t>
            </a:r>
            <a:r>
              <a:rPr lang="en-US" sz="2400" b="1" dirty="0" smtClean="0">
                <a:effectLst>
                  <a:outerShdw blurRad="38100" dist="38100" dir="2700000" algn="tl">
                    <a:srgbClr val="C0C0C0"/>
                  </a:outerShdw>
                </a:effectLst>
                <a:latin typeface="Times New Roman" pitchFamily="18" charset="0"/>
                <a:cs typeface="Times New Roman" pitchFamily="18" charset="0"/>
              </a:rPr>
              <a:t> </a:t>
            </a:r>
            <a:r>
              <a:rPr lang="en-US" sz="2400" b="1" dirty="0" err="1" smtClean="0">
                <a:effectLst>
                  <a:outerShdw blurRad="38100" dist="38100" dir="2700000" algn="tl">
                    <a:srgbClr val="C0C0C0"/>
                  </a:outerShdw>
                </a:effectLst>
                <a:latin typeface="Times New Roman" pitchFamily="18" charset="0"/>
                <a:cs typeface="Times New Roman" pitchFamily="18" charset="0"/>
              </a:rPr>
              <a:t>trên</a:t>
            </a:r>
            <a:endParaRPr lang="en-US" sz="2400" b="1" dirty="0" smtClean="0">
              <a:effectLst>
                <a:outerShdw blurRad="38100" dist="38100" dir="2700000" algn="tl">
                  <a:srgbClr val="C0C0C0"/>
                </a:outerShdw>
              </a:effectLst>
              <a:latin typeface="Times New Roman" pitchFamily="18" charset="0"/>
              <a:cs typeface="Times New Roman" pitchFamily="18" charset="0"/>
            </a:endParaRPr>
          </a:p>
          <a:p>
            <a:pPr marL="457200" indent="-457200">
              <a:buAutoNum type="alphaUcPeriod"/>
            </a:pPr>
            <a:r>
              <a:rPr lang="en-US" sz="2400" b="1" dirty="0" err="1" smtClean="0">
                <a:effectLst>
                  <a:outerShdw blurRad="38100" dist="38100" dir="2700000" algn="tl">
                    <a:srgbClr val="C0C0C0"/>
                  </a:outerShdw>
                </a:effectLst>
                <a:latin typeface="Times New Roman" pitchFamily="18" charset="0"/>
                <a:cs typeface="Times New Roman" pitchFamily="18" charset="0"/>
              </a:rPr>
              <a:t>sự</a:t>
            </a:r>
            <a:r>
              <a:rPr lang="en-US" sz="2400" b="1" dirty="0" smtClean="0">
                <a:effectLst>
                  <a:outerShdw blurRad="38100" dist="38100" dir="2700000" algn="tl">
                    <a:srgbClr val="C0C0C0"/>
                  </a:outerShdw>
                </a:effectLst>
                <a:latin typeface="Times New Roman" pitchFamily="18" charset="0"/>
                <a:cs typeface="Times New Roman" pitchFamily="18" charset="0"/>
              </a:rPr>
              <a:t> </a:t>
            </a:r>
            <a:r>
              <a:rPr lang="en-US" sz="2400" b="1" dirty="0" err="1" smtClean="0">
                <a:effectLst>
                  <a:outerShdw blurRad="38100" dist="38100" dir="2700000" algn="tl">
                    <a:srgbClr val="C0C0C0"/>
                  </a:outerShdw>
                </a:effectLst>
                <a:latin typeface="Times New Roman" pitchFamily="18" charset="0"/>
                <a:cs typeface="Times New Roman" pitchFamily="18" charset="0"/>
              </a:rPr>
              <a:t>khác</a:t>
            </a:r>
            <a:r>
              <a:rPr lang="en-US" sz="2400" b="1" dirty="0" smtClean="0">
                <a:effectLst>
                  <a:outerShdw blurRad="38100" dist="38100" dir="2700000" algn="tl">
                    <a:srgbClr val="C0C0C0"/>
                  </a:outerShdw>
                </a:effectLst>
                <a:latin typeface="Times New Roman" pitchFamily="18" charset="0"/>
                <a:cs typeface="Times New Roman" pitchFamily="18" charset="0"/>
              </a:rPr>
              <a:t> </a:t>
            </a:r>
            <a:r>
              <a:rPr lang="en-US" sz="2400" b="1" dirty="0" err="1" smtClean="0">
                <a:effectLst>
                  <a:outerShdw blurRad="38100" dist="38100" dir="2700000" algn="tl">
                    <a:srgbClr val="C0C0C0"/>
                  </a:outerShdw>
                </a:effectLst>
                <a:latin typeface="Times New Roman" pitchFamily="18" charset="0"/>
                <a:cs typeface="Times New Roman" pitchFamily="18" charset="0"/>
              </a:rPr>
              <a:t>nhau</a:t>
            </a:r>
            <a:r>
              <a:rPr lang="en-US" sz="2400" b="1" dirty="0" smtClean="0">
                <a:effectLst>
                  <a:outerShdw blurRad="38100" dist="38100" dir="2700000" algn="tl">
                    <a:srgbClr val="C0C0C0"/>
                  </a:outerShdw>
                </a:effectLst>
                <a:latin typeface="Times New Roman" pitchFamily="18" charset="0"/>
                <a:cs typeface="Times New Roman" pitchFamily="18" charset="0"/>
              </a:rPr>
              <a:t> </a:t>
            </a:r>
            <a:r>
              <a:rPr lang="en-US" sz="2400" b="1" dirty="0" err="1" smtClean="0">
                <a:effectLst>
                  <a:outerShdw blurRad="38100" dist="38100" dir="2700000" algn="tl">
                    <a:srgbClr val="C0C0C0"/>
                  </a:outerShdw>
                </a:effectLst>
                <a:latin typeface="Times New Roman" pitchFamily="18" charset="0"/>
                <a:cs typeface="Times New Roman" pitchFamily="18" charset="0"/>
              </a:rPr>
              <a:t>về</a:t>
            </a:r>
            <a:r>
              <a:rPr lang="en-US" sz="2400" b="1" dirty="0" smtClean="0">
                <a:effectLst>
                  <a:outerShdw blurRad="38100" dist="38100" dir="2700000" algn="tl">
                    <a:srgbClr val="C0C0C0"/>
                  </a:outerShdw>
                </a:effectLst>
                <a:latin typeface="Times New Roman" pitchFamily="18" charset="0"/>
                <a:cs typeface="Times New Roman" pitchFamily="18" charset="0"/>
              </a:rPr>
              <a:t> </a:t>
            </a:r>
            <a:r>
              <a:rPr lang="en-US" sz="2400" b="1" dirty="0" err="1" smtClean="0">
                <a:effectLst>
                  <a:outerShdw blurRad="38100" dist="38100" dir="2700000" algn="tl">
                    <a:srgbClr val="C0C0C0"/>
                  </a:outerShdw>
                </a:effectLst>
                <a:latin typeface="Times New Roman" pitchFamily="18" charset="0"/>
                <a:cs typeface="Times New Roman" pitchFamily="18" charset="0"/>
              </a:rPr>
              <a:t>tính</a:t>
            </a:r>
            <a:r>
              <a:rPr lang="en-US" sz="2400" b="1" dirty="0" smtClean="0">
                <a:effectLst>
                  <a:outerShdw blurRad="38100" dist="38100" dir="2700000" algn="tl">
                    <a:srgbClr val="C0C0C0"/>
                  </a:outerShdw>
                </a:effectLst>
                <a:latin typeface="Times New Roman" pitchFamily="18" charset="0"/>
                <a:cs typeface="Times New Roman" pitchFamily="18" charset="0"/>
              </a:rPr>
              <a:t> </a:t>
            </a:r>
            <a:r>
              <a:rPr lang="en-US" sz="2400" b="1" dirty="0" err="1" smtClean="0">
                <a:effectLst>
                  <a:outerShdw blurRad="38100" dist="38100" dir="2700000" algn="tl">
                    <a:srgbClr val="C0C0C0"/>
                  </a:outerShdw>
                </a:effectLst>
                <a:latin typeface="Times New Roman" pitchFamily="18" charset="0"/>
                <a:cs typeface="Times New Roman" pitchFamily="18" charset="0"/>
              </a:rPr>
              <a:t>chất</a:t>
            </a:r>
            <a:r>
              <a:rPr lang="en-US" sz="2400" b="1" dirty="0" smtClean="0">
                <a:effectLst>
                  <a:outerShdw blurRad="38100" dist="38100" dir="2700000" algn="tl">
                    <a:srgbClr val="C0C0C0"/>
                  </a:outerShdw>
                </a:effectLst>
                <a:latin typeface="Times New Roman" pitchFamily="18" charset="0"/>
                <a:cs typeface="Times New Roman" pitchFamily="18" charset="0"/>
              </a:rPr>
              <a:t> </a:t>
            </a:r>
            <a:r>
              <a:rPr lang="en-US" sz="2400" b="1" dirty="0" err="1" smtClean="0">
                <a:effectLst>
                  <a:outerShdw blurRad="38100" dist="38100" dir="2700000" algn="tl">
                    <a:srgbClr val="C0C0C0"/>
                  </a:outerShdw>
                </a:effectLst>
                <a:latin typeface="Times New Roman" pitchFamily="18" charset="0"/>
                <a:cs typeface="Times New Roman" pitchFamily="18" charset="0"/>
              </a:rPr>
              <a:t>hóa</a:t>
            </a:r>
            <a:r>
              <a:rPr lang="en-US" sz="2400" b="1" dirty="0" smtClean="0">
                <a:effectLst>
                  <a:outerShdw blurRad="38100" dist="38100" dir="2700000" algn="tl">
                    <a:srgbClr val="C0C0C0"/>
                  </a:outerShdw>
                </a:effectLst>
                <a:latin typeface="Times New Roman" pitchFamily="18" charset="0"/>
                <a:cs typeface="Times New Roman" pitchFamily="18" charset="0"/>
              </a:rPr>
              <a:t> </a:t>
            </a:r>
            <a:r>
              <a:rPr lang="en-US" sz="2400" b="1" dirty="0" err="1" smtClean="0">
                <a:effectLst>
                  <a:outerShdw blurRad="38100" dist="38100" dir="2700000" algn="tl">
                    <a:srgbClr val="C0C0C0"/>
                  </a:outerShdw>
                </a:effectLst>
                <a:latin typeface="Times New Roman" pitchFamily="18" charset="0"/>
                <a:cs typeface="Times New Roman" pitchFamily="18" charset="0"/>
              </a:rPr>
              <a:t>học</a:t>
            </a:r>
            <a:r>
              <a:rPr lang="en-US" sz="2400" b="1" dirty="0" smtClean="0">
                <a:effectLst>
                  <a:outerShdw blurRad="38100" dist="38100" dir="2700000" algn="tl">
                    <a:srgbClr val="C0C0C0"/>
                  </a:outerShdw>
                </a:effectLst>
                <a:latin typeface="Times New Roman" pitchFamily="18" charset="0"/>
                <a:cs typeface="Times New Roman" pitchFamily="18" charset="0"/>
              </a:rPr>
              <a:t> </a:t>
            </a:r>
            <a:r>
              <a:rPr lang="en-US" sz="2400" b="1" dirty="0" err="1" smtClean="0">
                <a:effectLst>
                  <a:outerShdw blurRad="38100" dist="38100" dir="2700000" algn="tl">
                    <a:srgbClr val="C0C0C0"/>
                  </a:outerShdw>
                </a:effectLst>
                <a:latin typeface="Times New Roman" pitchFamily="18" charset="0"/>
                <a:cs typeface="Times New Roman" pitchFamily="18" charset="0"/>
              </a:rPr>
              <a:t>của</a:t>
            </a:r>
            <a:r>
              <a:rPr lang="en-US" sz="2400" b="1" dirty="0" smtClean="0">
                <a:effectLst>
                  <a:outerShdw blurRad="38100" dist="38100" dir="2700000" algn="tl">
                    <a:srgbClr val="C0C0C0"/>
                  </a:outerShdw>
                </a:effectLst>
                <a:latin typeface="Times New Roman" pitchFamily="18" charset="0"/>
                <a:cs typeface="Times New Roman" pitchFamily="18" charset="0"/>
              </a:rPr>
              <a:t> </a:t>
            </a:r>
            <a:r>
              <a:rPr lang="en-US" sz="2400" b="1" dirty="0" err="1" smtClean="0">
                <a:effectLst>
                  <a:outerShdw blurRad="38100" dist="38100" dir="2700000" algn="tl">
                    <a:srgbClr val="C0C0C0"/>
                  </a:outerShdw>
                </a:effectLst>
                <a:latin typeface="Times New Roman" pitchFamily="18" charset="0"/>
                <a:cs typeface="Times New Roman" pitchFamily="18" charset="0"/>
              </a:rPr>
              <a:t>các</a:t>
            </a:r>
            <a:r>
              <a:rPr lang="en-US" sz="2400" b="1" dirty="0" smtClean="0">
                <a:effectLst>
                  <a:outerShdw blurRad="38100" dist="38100" dir="2700000" algn="tl">
                    <a:srgbClr val="C0C0C0"/>
                  </a:outerShdw>
                </a:effectLst>
                <a:latin typeface="Times New Roman" pitchFamily="18" charset="0"/>
                <a:cs typeface="Times New Roman" pitchFamily="18" charset="0"/>
              </a:rPr>
              <a:t> </a:t>
            </a:r>
            <a:r>
              <a:rPr lang="en-US" sz="2400" b="1" dirty="0" err="1" smtClean="0">
                <a:effectLst>
                  <a:outerShdw blurRad="38100" dist="38100" dir="2700000" algn="tl">
                    <a:srgbClr val="C0C0C0"/>
                  </a:outerShdw>
                </a:effectLst>
                <a:latin typeface="Times New Roman" pitchFamily="18" charset="0"/>
                <a:cs typeface="Times New Roman" pitchFamily="18" charset="0"/>
              </a:rPr>
              <a:t>chất</a:t>
            </a:r>
            <a:r>
              <a:rPr lang="en-US" sz="2400" b="1" dirty="0" smtClean="0">
                <a:effectLst>
                  <a:outerShdw blurRad="38100" dist="38100" dir="2700000" algn="tl">
                    <a:srgbClr val="C0C0C0"/>
                  </a:outerShdw>
                </a:effectLst>
                <a:latin typeface="Times New Roman" pitchFamily="18" charset="0"/>
                <a:cs typeface="Times New Roman" pitchFamily="18" charset="0"/>
              </a:rPr>
              <a:t>.</a:t>
            </a:r>
          </a:p>
          <a:p>
            <a:pPr marL="457200" indent="-457200">
              <a:buAutoNum type="alphaUcPeriod"/>
            </a:pPr>
            <a:r>
              <a:rPr lang="en-US" sz="2400" b="1" dirty="0" err="1" smtClean="0">
                <a:effectLst>
                  <a:outerShdw blurRad="38100" dist="38100" dir="2700000" algn="tl">
                    <a:srgbClr val="C0C0C0"/>
                  </a:outerShdw>
                </a:effectLst>
                <a:latin typeface="Times New Roman" pitchFamily="18" charset="0"/>
                <a:cs typeface="Times New Roman" pitchFamily="18" charset="0"/>
              </a:rPr>
              <a:t>sự</a:t>
            </a:r>
            <a:r>
              <a:rPr lang="en-US" sz="2400" b="1" dirty="0" smtClean="0">
                <a:effectLst>
                  <a:outerShdw blurRad="38100" dist="38100" dir="2700000" algn="tl">
                    <a:srgbClr val="C0C0C0"/>
                  </a:outerShdw>
                </a:effectLst>
                <a:latin typeface="Times New Roman" pitchFamily="18" charset="0"/>
                <a:cs typeface="Times New Roman" pitchFamily="18" charset="0"/>
              </a:rPr>
              <a:t> </a:t>
            </a:r>
            <a:r>
              <a:rPr lang="en-US" sz="2400" b="1" dirty="0" err="1" smtClean="0">
                <a:effectLst>
                  <a:outerShdw blurRad="38100" dist="38100" dir="2700000" algn="tl">
                    <a:srgbClr val="C0C0C0"/>
                  </a:outerShdw>
                </a:effectLst>
                <a:latin typeface="Times New Roman" pitchFamily="18" charset="0"/>
                <a:cs typeface="Times New Roman" pitchFamily="18" charset="0"/>
              </a:rPr>
              <a:t>giống</a:t>
            </a:r>
            <a:r>
              <a:rPr lang="en-US" sz="2400" b="1" dirty="0" smtClean="0">
                <a:effectLst>
                  <a:outerShdw blurRad="38100" dist="38100" dir="2700000" algn="tl">
                    <a:srgbClr val="C0C0C0"/>
                  </a:outerShdw>
                </a:effectLst>
                <a:latin typeface="Times New Roman" pitchFamily="18" charset="0"/>
                <a:cs typeface="Times New Roman" pitchFamily="18" charset="0"/>
              </a:rPr>
              <a:t> </a:t>
            </a:r>
            <a:r>
              <a:rPr lang="en-US" sz="2400" b="1" dirty="0" err="1" smtClean="0">
                <a:effectLst>
                  <a:outerShdw blurRad="38100" dist="38100" dir="2700000" algn="tl">
                    <a:srgbClr val="C0C0C0"/>
                  </a:outerShdw>
                </a:effectLst>
                <a:latin typeface="Times New Roman" pitchFamily="18" charset="0"/>
                <a:cs typeface="Times New Roman" pitchFamily="18" charset="0"/>
              </a:rPr>
              <a:t>nhau</a:t>
            </a:r>
            <a:r>
              <a:rPr lang="en-US" sz="2400" b="1" dirty="0" smtClean="0">
                <a:effectLst>
                  <a:outerShdw blurRad="38100" dist="38100" dir="2700000" algn="tl">
                    <a:srgbClr val="C0C0C0"/>
                  </a:outerShdw>
                </a:effectLst>
                <a:latin typeface="Times New Roman" pitchFamily="18" charset="0"/>
                <a:cs typeface="Times New Roman" pitchFamily="18" charset="0"/>
              </a:rPr>
              <a:t> </a:t>
            </a:r>
            <a:r>
              <a:rPr lang="en-US" sz="2400" b="1" dirty="0" err="1" smtClean="0">
                <a:effectLst>
                  <a:outerShdw blurRad="38100" dist="38100" dir="2700000" algn="tl">
                    <a:srgbClr val="C0C0C0"/>
                  </a:outerShdw>
                </a:effectLst>
                <a:latin typeface="Times New Roman" pitchFamily="18" charset="0"/>
                <a:cs typeface="Times New Roman" pitchFamily="18" charset="0"/>
              </a:rPr>
              <a:t>về</a:t>
            </a:r>
            <a:r>
              <a:rPr lang="en-US" sz="2400" b="1" dirty="0" smtClean="0">
                <a:effectLst>
                  <a:outerShdw blurRad="38100" dist="38100" dir="2700000" algn="tl">
                    <a:srgbClr val="C0C0C0"/>
                  </a:outerShdw>
                </a:effectLst>
                <a:latin typeface="Times New Roman" pitchFamily="18" charset="0"/>
                <a:cs typeface="Times New Roman" pitchFamily="18" charset="0"/>
              </a:rPr>
              <a:t> </a:t>
            </a:r>
            <a:r>
              <a:rPr lang="en-US" sz="2400" b="1" dirty="0" err="1" smtClean="0">
                <a:effectLst>
                  <a:outerShdw blurRad="38100" dist="38100" dir="2700000" algn="tl">
                    <a:srgbClr val="C0C0C0"/>
                  </a:outerShdw>
                </a:effectLst>
                <a:latin typeface="Times New Roman" pitchFamily="18" charset="0"/>
                <a:cs typeface="Times New Roman" pitchFamily="18" charset="0"/>
              </a:rPr>
              <a:t>tính</a:t>
            </a:r>
            <a:r>
              <a:rPr lang="en-US" sz="2400" b="1" dirty="0" smtClean="0">
                <a:effectLst>
                  <a:outerShdw blurRad="38100" dist="38100" dir="2700000" algn="tl">
                    <a:srgbClr val="C0C0C0"/>
                  </a:outerShdw>
                </a:effectLst>
                <a:latin typeface="Times New Roman" pitchFamily="18" charset="0"/>
                <a:cs typeface="Times New Roman" pitchFamily="18" charset="0"/>
              </a:rPr>
              <a:t> </a:t>
            </a:r>
            <a:r>
              <a:rPr lang="en-US" sz="2400" b="1" dirty="0" err="1" smtClean="0">
                <a:effectLst>
                  <a:outerShdw blurRad="38100" dist="38100" dir="2700000" algn="tl">
                    <a:srgbClr val="C0C0C0"/>
                  </a:outerShdw>
                </a:effectLst>
                <a:latin typeface="Times New Roman" pitchFamily="18" charset="0"/>
                <a:cs typeface="Times New Roman" pitchFamily="18" charset="0"/>
              </a:rPr>
              <a:t>chất</a:t>
            </a:r>
            <a:r>
              <a:rPr lang="en-US" sz="2400" b="1" dirty="0" smtClean="0">
                <a:effectLst>
                  <a:outerShdw blurRad="38100" dist="38100" dir="2700000" algn="tl">
                    <a:srgbClr val="C0C0C0"/>
                  </a:outerShdw>
                </a:effectLst>
                <a:latin typeface="Times New Roman" pitchFamily="18" charset="0"/>
                <a:cs typeface="Times New Roman" pitchFamily="18" charset="0"/>
              </a:rPr>
              <a:t> </a:t>
            </a:r>
            <a:r>
              <a:rPr lang="en-US" sz="2400" b="1" dirty="0" err="1" smtClean="0">
                <a:effectLst>
                  <a:outerShdw blurRad="38100" dist="38100" dir="2700000" algn="tl">
                    <a:srgbClr val="C0C0C0"/>
                  </a:outerShdw>
                </a:effectLst>
                <a:latin typeface="Times New Roman" pitchFamily="18" charset="0"/>
                <a:cs typeface="Times New Roman" pitchFamily="18" charset="0"/>
              </a:rPr>
              <a:t>vật</a:t>
            </a:r>
            <a:r>
              <a:rPr lang="en-US" sz="2400" b="1" dirty="0" smtClean="0">
                <a:effectLst>
                  <a:outerShdw blurRad="38100" dist="38100" dir="2700000" algn="tl">
                    <a:srgbClr val="C0C0C0"/>
                  </a:outerShdw>
                </a:effectLst>
                <a:latin typeface="Times New Roman" pitchFamily="18" charset="0"/>
                <a:cs typeface="Times New Roman" pitchFamily="18" charset="0"/>
              </a:rPr>
              <a:t> </a:t>
            </a:r>
            <a:r>
              <a:rPr lang="en-US" sz="2400" b="1" dirty="0" err="1" smtClean="0">
                <a:effectLst>
                  <a:outerShdw blurRad="38100" dist="38100" dir="2700000" algn="tl">
                    <a:srgbClr val="C0C0C0"/>
                  </a:outerShdw>
                </a:effectLst>
                <a:latin typeface="Times New Roman" pitchFamily="18" charset="0"/>
                <a:cs typeface="Times New Roman" pitchFamily="18" charset="0"/>
              </a:rPr>
              <a:t>lí</a:t>
            </a:r>
            <a:r>
              <a:rPr lang="en-US" sz="2400" b="1" dirty="0" smtClean="0">
                <a:effectLst>
                  <a:outerShdw blurRad="38100" dist="38100" dir="2700000" algn="tl">
                    <a:srgbClr val="C0C0C0"/>
                  </a:outerShdw>
                </a:effectLst>
                <a:latin typeface="Times New Roman" pitchFamily="18" charset="0"/>
                <a:cs typeface="Times New Roman" pitchFamily="18" charset="0"/>
              </a:rPr>
              <a:t> </a:t>
            </a:r>
            <a:r>
              <a:rPr lang="en-US" sz="2400" b="1" dirty="0" err="1" smtClean="0">
                <a:effectLst>
                  <a:outerShdw blurRad="38100" dist="38100" dir="2700000" algn="tl">
                    <a:srgbClr val="C0C0C0"/>
                  </a:outerShdw>
                </a:effectLst>
                <a:latin typeface="Times New Roman" pitchFamily="18" charset="0"/>
                <a:cs typeface="Times New Roman" pitchFamily="18" charset="0"/>
              </a:rPr>
              <a:t>của</a:t>
            </a:r>
            <a:r>
              <a:rPr lang="en-US" sz="2400" b="1" dirty="0" smtClean="0">
                <a:effectLst>
                  <a:outerShdw blurRad="38100" dist="38100" dir="2700000" algn="tl">
                    <a:srgbClr val="C0C0C0"/>
                  </a:outerShdw>
                </a:effectLst>
                <a:latin typeface="Times New Roman" pitchFamily="18" charset="0"/>
                <a:cs typeface="Times New Roman" pitchFamily="18" charset="0"/>
              </a:rPr>
              <a:t> </a:t>
            </a:r>
            <a:r>
              <a:rPr lang="en-US" sz="2400" b="1" dirty="0" err="1" smtClean="0">
                <a:effectLst>
                  <a:outerShdw blurRad="38100" dist="38100" dir="2700000" algn="tl">
                    <a:srgbClr val="C0C0C0"/>
                  </a:outerShdw>
                </a:effectLst>
                <a:latin typeface="Times New Roman" pitchFamily="18" charset="0"/>
                <a:cs typeface="Times New Roman" pitchFamily="18" charset="0"/>
              </a:rPr>
              <a:t>các</a:t>
            </a:r>
            <a:r>
              <a:rPr lang="en-US" sz="2400" b="1" dirty="0" smtClean="0">
                <a:effectLst>
                  <a:outerShdw blurRad="38100" dist="38100" dir="2700000" algn="tl">
                    <a:srgbClr val="C0C0C0"/>
                  </a:outerShdw>
                </a:effectLst>
                <a:latin typeface="Times New Roman" pitchFamily="18" charset="0"/>
                <a:cs typeface="Times New Roman" pitchFamily="18" charset="0"/>
              </a:rPr>
              <a:t> </a:t>
            </a:r>
            <a:r>
              <a:rPr lang="en-US" sz="2400" b="1" dirty="0" err="1" smtClean="0">
                <a:effectLst>
                  <a:outerShdw blurRad="38100" dist="38100" dir="2700000" algn="tl">
                    <a:srgbClr val="C0C0C0"/>
                  </a:outerShdw>
                </a:effectLst>
                <a:latin typeface="Times New Roman" pitchFamily="18" charset="0"/>
                <a:cs typeface="Times New Roman" pitchFamily="18" charset="0"/>
              </a:rPr>
              <a:t>chất</a:t>
            </a:r>
            <a:r>
              <a:rPr lang="en-US" sz="2400" b="1" dirty="0" smtClean="0">
                <a:effectLst>
                  <a:outerShdw blurRad="38100" dist="38100" dir="2700000" algn="tl">
                    <a:srgbClr val="C0C0C0"/>
                  </a:outerShdw>
                </a:effectLst>
                <a:latin typeface="Times New Roman" pitchFamily="18" charset="0"/>
                <a:cs typeface="Times New Roman" pitchFamily="18" charset="0"/>
              </a:rPr>
              <a:t>.</a:t>
            </a:r>
          </a:p>
          <a:p>
            <a:pPr marL="457200" indent="-457200">
              <a:buAutoNum type="alphaUcPeriod"/>
            </a:pPr>
            <a:r>
              <a:rPr lang="en-US" sz="2400" b="1" dirty="0" err="1">
                <a:effectLst>
                  <a:outerShdw blurRad="38100" dist="38100" dir="2700000" algn="tl">
                    <a:srgbClr val="C0C0C0"/>
                  </a:outerShdw>
                </a:effectLst>
                <a:latin typeface="Times New Roman" pitchFamily="18" charset="0"/>
                <a:cs typeface="Times New Roman" pitchFamily="18" charset="0"/>
              </a:rPr>
              <a:t>s</a:t>
            </a:r>
            <a:r>
              <a:rPr lang="en-US" sz="2400" b="1" dirty="0" err="1" smtClean="0">
                <a:effectLst>
                  <a:outerShdw blurRad="38100" dist="38100" dir="2700000" algn="tl">
                    <a:srgbClr val="C0C0C0"/>
                  </a:outerShdw>
                </a:effectLst>
                <a:latin typeface="Times New Roman" pitchFamily="18" charset="0"/>
                <a:cs typeface="Times New Roman" pitchFamily="18" charset="0"/>
              </a:rPr>
              <a:t>ự</a:t>
            </a:r>
            <a:r>
              <a:rPr lang="en-US" sz="2400" b="1" dirty="0" smtClean="0">
                <a:effectLst>
                  <a:outerShdw blurRad="38100" dist="38100" dir="2700000" algn="tl">
                    <a:srgbClr val="C0C0C0"/>
                  </a:outerShdw>
                </a:effectLst>
                <a:latin typeface="Times New Roman" pitchFamily="18" charset="0"/>
                <a:cs typeface="Times New Roman" pitchFamily="18" charset="0"/>
              </a:rPr>
              <a:t> </a:t>
            </a:r>
            <a:r>
              <a:rPr lang="en-US" sz="2400" b="1" dirty="0" err="1" smtClean="0">
                <a:effectLst>
                  <a:outerShdw blurRad="38100" dist="38100" dir="2700000" algn="tl">
                    <a:srgbClr val="C0C0C0"/>
                  </a:outerShdw>
                </a:effectLst>
                <a:latin typeface="Times New Roman" pitchFamily="18" charset="0"/>
                <a:cs typeface="Times New Roman" pitchFamily="18" charset="0"/>
              </a:rPr>
              <a:t>khác</a:t>
            </a:r>
            <a:r>
              <a:rPr lang="en-US" sz="2400" b="1" dirty="0" smtClean="0">
                <a:effectLst>
                  <a:outerShdw blurRad="38100" dist="38100" dir="2700000" algn="tl">
                    <a:srgbClr val="C0C0C0"/>
                  </a:outerShdw>
                </a:effectLst>
                <a:latin typeface="Times New Roman" pitchFamily="18" charset="0"/>
                <a:cs typeface="Times New Roman" pitchFamily="18" charset="0"/>
              </a:rPr>
              <a:t> </a:t>
            </a:r>
            <a:r>
              <a:rPr lang="en-US" sz="2400" b="1" dirty="0" err="1" smtClean="0">
                <a:effectLst>
                  <a:outerShdw blurRad="38100" dist="38100" dir="2700000" algn="tl">
                    <a:srgbClr val="C0C0C0"/>
                  </a:outerShdw>
                </a:effectLst>
                <a:latin typeface="Times New Roman" pitchFamily="18" charset="0"/>
                <a:cs typeface="Times New Roman" pitchFamily="18" charset="0"/>
              </a:rPr>
              <a:t>nhau</a:t>
            </a:r>
            <a:r>
              <a:rPr lang="en-US" sz="2400" b="1" dirty="0" smtClean="0">
                <a:effectLst>
                  <a:outerShdw blurRad="38100" dist="38100" dir="2700000" algn="tl">
                    <a:srgbClr val="C0C0C0"/>
                  </a:outerShdw>
                </a:effectLst>
                <a:latin typeface="Times New Roman" pitchFamily="18" charset="0"/>
                <a:cs typeface="Times New Roman" pitchFamily="18" charset="0"/>
              </a:rPr>
              <a:t> </a:t>
            </a:r>
            <a:r>
              <a:rPr lang="en-US" sz="2400" b="1" dirty="0" err="1" smtClean="0">
                <a:effectLst>
                  <a:outerShdw blurRad="38100" dist="38100" dir="2700000" algn="tl">
                    <a:srgbClr val="C0C0C0"/>
                  </a:outerShdw>
                </a:effectLst>
                <a:latin typeface="Times New Roman" pitchFamily="18" charset="0"/>
                <a:cs typeface="Times New Roman" pitchFamily="18" charset="0"/>
              </a:rPr>
              <a:t>về</a:t>
            </a:r>
            <a:r>
              <a:rPr lang="en-US" sz="2400" b="1" dirty="0" smtClean="0">
                <a:effectLst>
                  <a:outerShdw blurRad="38100" dist="38100" dir="2700000" algn="tl">
                    <a:srgbClr val="C0C0C0"/>
                  </a:outerShdw>
                </a:effectLst>
                <a:latin typeface="Times New Roman" pitchFamily="18" charset="0"/>
                <a:cs typeface="Times New Roman" pitchFamily="18" charset="0"/>
              </a:rPr>
              <a:t> </a:t>
            </a:r>
            <a:r>
              <a:rPr lang="en-US" sz="2400" b="1" dirty="0" err="1" smtClean="0">
                <a:effectLst>
                  <a:outerShdw blurRad="38100" dist="38100" dir="2700000" algn="tl">
                    <a:srgbClr val="C0C0C0"/>
                  </a:outerShdw>
                </a:effectLst>
                <a:latin typeface="Times New Roman" pitchFamily="18" charset="0"/>
                <a:cs typeface="Times New Roman" pitchFamily="18" charset="0"/>
              </a:rPr>
              <a:t>tính</a:t>
            </a:r>
            <a:r>
              <a:rPr lang="en-US" sz="2400" b="1" dirty="0" smtClean="0">
                <a:effectLst>
                  <a:outerShdw blurRad="38100" dist="38100" dir="2700000" algn="tl">
                    <a:srgbClr val="C0C0C0"/>
                  </a:outerShdw>
                </a:effectLst>
                <a:latin typeface="Times New Roman" pitchFamily="18" charset="0"/>
                <a:cs typeface="Times New Roman" pitchFamily="18" charset="0"/>
              </a:rPr>
              <a:t> </a:t>
            </a:r>
            <a:r>
              <a:rPr lang="en-US" sz="2400" b="1" dirty="0" err="1" smtClean="0">
                <a:effectLst>
                  <a:outerShdw blurRad="38100" dist="38100" dir="2700000" algn="tl">
                    <a:srgbClr val="C0C0C0"/>
                  </a:outerShdw>
                </a:effectLst>
                <a:latin typeface="Times New Roman" pitchFamily="18" charset="0"/>
                <a:cs typeface="Times New Roman" pitchFamily="18" charset="0"/>
              </a:rPr>
              <a:t>chất</a:t>
            </a:r>
            <a:r>
              <a:rPr lang="en-US" sz="2400" b="1" dirty="0" smtClean="0">
                <a:effectLst>
                  <a:outerShdw blurRad="38100" dist="38100" dir="2700000" algn="tl">
                    <a:srgbClr val="C0C0C0"/>
                  </a:outerShdw>
                </a:effectLst>
                <a:latin typeface="Times New Roman" pitchFamily="18" charset="0"/>
                <a:cs typeface="Times New Roman" pitchFamily="18" charset="0"/>
              </a:rPr>
              <a:t> </a:t>
            </a:r>
            <a:r>
              <a:rPr lang="en-US" sz="2400" b="1" dirty="0" err="1" smtClean="0">
                <a:effectLst>
                  <a:outerShdw blurRad="38100" dist="38100" dir="2700000" algn="tl">
                    <a:srgbClr val="C0C0C0"/>
                  </a:outerShdw>
                </a:effectLst>
                <a:latin typeface="Times New Roman" pitchFamily="18" charset="0"/>
                <a:cs typeface="Times New Roman" pitchFamily="18" charset="0"/>
              </a:rPr>
              <a:t>vật</a:t>
            </a:r>
            <a:r>
              <a:rPr lang="en-US" sz="2400" b="1" dirty="0" smtClean="0">
                <a:effectLst>
                  <a:outerShdw blurRad="38100" dist="38100" dir="2700000" algn="tl">
                    <a:srgbClr val="C0C0C0"/>
                  </a:outerShdw>
                </a:effectLst>
                <a:latin typeface="Times New Roman" pitchFamily="18" charset="0"/>
                <a:cs typeface="Times New Roman" pitchFamily="18" charset="0"/>
              </a:rPr>
              <a:t> </a:t>
            </a:r>
            <a:r>
              <a:rPr lang="en-US" sz="2400" b="1" dirty="0" err="1" smtClean="0">
                <a:effectLst>
                  <a:outerShdw blurRad="38100" dist="38100" dir="2700000" algn="tl">
                    <a:srgbClr val="C0C0C0"/>
                  </a:outerShdw>
                </a:effectLst>
                <a:latin typeface="Times New Roman" pitchFamily="18" charset="0"/>
                <a:cs typeface="Times New Roman" pitchFamily="18" charset="0"/>
              </a:rPr>
              <a:t>lí</a:t>
            </a:r>
            <a:r>
              <a:rPr lang="en-US" sz="2400" b="1" dirty="0" smtClean="0">
                <a:effectLst>
                  <a:outerShdw blurRad="38100" dist="38100" dir="2700000" algn="tl">
                    <a:srgbClr val="C0C0C0"/>
                  </a:outerShdw>
                </a:effectLst>
                <a:latin typeface="Times New Roman" pitchFamily="18" charset="0"/>
                <a:cs typeface="Times New Roman" pitchFamily="18" charset="0"/>
              </a:rPr>
              <a:t> </a:t>
            </a:r>
            <a:r>
              <a:rPr lang="en-US" sz="2400" b="1" dirty="0" err="1" smtClean="0">
                <a:effectLst>
                  <a:outerShdw blurRad="38100" dist="38100" dir="2700000" algn="tl">
                    <a:srgbClr val="C0C0C0"/>
                  </a:outerShdw>
                </a:effectLst>
                <a:latin typeface="Times New Roman" pitchFamily="18" charset="0"/>
                <a:cs typeface="Times New Roman" pitchFamily="18" charset="0"/>
              </a:rPr>
              <a:t>của</a:t>
            </a:r>
            <a:r>
              <a:rPr lang="en-US" sz="2400" b="1" dirty="0" smtClean="0">
                <a:effectLst>
                  <a:outerShdw blurRad="38100" dist="38100" dir="2700000" algn="tl">
                    <a:srgbClr val="C0C0C0"/>
                  </a:outerShdw>
                </a:effectLst>
                <a:latin typeface="Times New Roman" pitchFamily="18" charset="0"/>
                <a:cs typeface="Times New Roman" pitchFamily="18" charset="0"/>
              </a:rPr>
              <a:t> </a:t>
            </a:r>
            <a:r>
              <a:rPr lang="en-US" sz="2400" b="1" dirty="0" err="1" smtClean="0">
                <a:effectLst>
                  <a:outerShdw blurRad="38100" dist="38100" dir="2700000" algn="tl">
                    <a:srgbClr val="C0C0C0"/>
                  </a:outerShdw>
                </a:effectLst>
                <a:latin typeface="Times New Roman" pitchFamily="18" charset="0"/>
                <a:cs typeface="Times New Roman" pitchFamily="18" charset="0"/>
              </a:rPr>
              <a:t>các</a:t>
            </a:r>
            <a:r>
              <a:rPr lang="en-US" sz="2400" b="1" dirty="0" smtClean="0">
                <a:effectLst>
                  <a:outerShdw blurRad="38100" dist="38100" dir="2700000" algn="tl">
                    <a:srgbClr val="C0C0C0"/>
                  </a:outerShdw>
                </a:effectLst>
                <a:latin typeface="Times New Roman" pitchFamily="18" charset="0"/>
                <a:cs typeface="Times New Roman" pitchFamily="18" charset="0"/>
              </a:rPr>
              <a:t> </a:t>
            </a:r>
            <a:r>
              <a:rPr lang="en-US" sz="2400" b="1" dirty="0" err="1" smtClean="0">
                <a:effectLst>
                  <a:outerShdw blurRad="38100" dist="38100" dir="2700000" algn="tl">
                    <a:srgbClr val="C0C0C0"/>
                  </a:outerShdw>
                </a:effectLst>
                <a:latin typeface="Times New Roman" pitchFamily="18" charset="0"/>
                <a:cs typeface="Times New Roman" pitchFamily="18" charset="0"/>
              </a:rPr>
              <a:t>chất</a:t>
            </a:r>
            <a:r>
              <a:rPr lang="en-US" sz="2400" b="1" dirty="0" smtClean="0">
                <a:effectLst>
                  <a:outerShdw blurRad="38100" dist="38100" dir="2700000" algn="tl">
                    <a:srgbClr val="C0C0C0"/>
                  </a:outerShdw>
                </a:effectLst>
                <a:latin typeface="Times New Roman" pitchFamily="18" charset="0"/>
                <a:cs typeface="Times New Roman" pitchFamily="18" charset="0"/>
              </a:rPr>
              <a:t>.</a:t>
            </a:r>
          </a:p>
          <a:p>
            <a:pPr marL="457200" indent="-457200">
              <a:buAutoNum type="alphaUcPeriod"/>
            </a:pPr>
            <a:r>
              <a:rPr lang="en-US" sz="2400" b="1" dirty="0" err="1">
                <a:effectLst>
                  <a:outerShdw blurRad="38100" dist="38100" dir="2700000" algn="tl">
                    <a:srgbClr val="C0C0C0"/>
                  </a:outerShdw>
                </a:effectLst>
                <a:latin typeface="Times New Roman" pitchFamily="18" charset="0"/>
                <a:cs typeface="Times New Roman" pitchFamily="18" charset="0"/>
              </a:rPr>
              <a:t>s</a:t>
            </a:r>
            <a:r>
              <a:rPr lang="en-US" sz="2400" b="1" dirty="0" err="1" smtClean="0">
                <a:effectLst>
                  <a:outerShdw blurRad="38100" dist="38100" dir="2700000" algn="tl">
                    <a:srgbClr val="C0C0C0"/>
                  </a:outerShdw>
                </a:effectLst>
                <a:latin typeface="Times New Roman" pitchFamily="18" charset="0"/>
                <a:cs typeface="Times New Roman" pitchFamily="18" charset="0"/>
              </a:rPr>
              <a:t>ự</a:t>
            </a:r>
            <a:r>
              <a:rPr lang="en-US" sz="2400" b="1" dirty="0" smtClean="0">
                <a:effectLst>
                  <a:outerShdw blurRad="38100" dist="38100" dir="2700000" algn="tl">
                    <a:srgbClr val="C0C0C0"/>
                  </a:outerShdw>
                </a:effectLst>
                <a:latin typeface="Times New Roman" pitchFamily="18" charset="0"/>
                <a:cs typeface="Times New Roman" pitchFamily="18" charset="0"/>
              </a:rPr>
              <a:t> </a:t>
            </a:r>
            <a:r>
              <a:rPr lang="en-US" sz="2400" b="1" dirty="0" err="1" smtClean="0">
                <a:effectLst>
                  <a:outerShdw blurRad="38100" dist="38100" dir="2700000" algn="tl">
                    <a:srgbClr val="C0C0C0"/>
                  </a:outerShdw>
                </a:effectLst>
                <a:latin typeface="Times New Roman" pitchFamily="18" charset="0"/>
                <a:cs typeface="Times New Roman" pitchFamily="18" charset="0"/>
              </a:rPr>
              <a:t>giống</a:t>
            </a:r>
            <a:r>
              <a:rPr lang="en-US" sz="2400" b="1" dirty="0" smtClean="0">
                <a:effectLst>
                  <a:outerShdw blurRad="38100" dist="38100" dir="2700000" algn="tl">
                    <a:srgbClr val="C0C0C0"/>
                  </a:outerShdw>
                </a:effectLst>
                <a:latin typeface="Times New Roman" pitchFamily="18" charset="0"/>
                <a:cs typeface="Times New Roman" pitchFamily="18" charset="0"/>
              </a:rPr>
              <a:t> </a:t>
            </a:r>
            <a:r>
              <a:rPr lang="en-US" sz="2400" b="1" dirty="0" err="1" smtClean="0">
                <a:effectLst>
                  <a:outerShdw blurRad="38100" dist="38100" dir="2700000" algn="tl">
                    <a:srgbClr val="C0C0C0"/>
                  </a:outerShdw>
                </a:effectLst>
                <a:latin typeface="Times New Roman" pitchFamily="18" charset="0"/>
                <a:cs typeface="Times New Roman" pitchFamily="18" charset="0"/>
              </a:rPr>
              <a:t>nhau</a:t>
            </a:r>
            <a:r>
              <a:rPr lang="en-US" sz="2400" b="1" dirty="0" smtClean="0">
                <a:effectLst>
                  <a:outerShdw blurRad="38100" dist="38100" dir="2700000" algn="tl">
                    <a:srgbClr val="C0C0C0"/>
                  </a:outerShdw>
                </a:effectLst>
                <a:latin typeface="Times New Roman" pitchFamily="18" charset="0"/>
                <a:cs typeface="Times New Roman" pitchFamily="18" charset="0"/>
              </a:rPr>
              <a:t> </a:t>
            </a:r>
            <a:r>
              <a:rPr lang="en-US" sz="2400" b="1" dirty="0" err="1" smtClean="0">
                <a:effectLst>
                  <a:outerShdw blurRad="38100" dist="38100" dir="2700000" algn="tl">
                    <a:srgbClr val="C0C0C0"/>
                  </a:outerShdw>
                </a:effectLst>
                <a:latin typeface="Times New Roman" pitchFamily="18" charset="0"/>
                <a:cs typeface="Times New Roman" pitchFamily="18" charset="0"/>
              </a:rPr>
              <a:t>về</a:t>
            </a:r>
            <a:r>
              <a:rPr lang="en-US" sz="2400" b="1" dirty="0" smtClean="0">
                <a:effectLst>
                  <a:outerShdw blurRad="38100" dist="38100" dir="2700000" algn="tl">
                    <a:srgbClr val="C0C0C0"/>
                  </a:outerShdw>
                </a:effectLst>
                <a:latin typeface="Times New Roman" pitchFamily="18" charset="0"/>
                <a:cs typeface="Times New Roman" pitchFamily="18" charset="0"/>
              </a:rPr>
              <a:t> </a:t>
            </a:r>
            <a:r>
              <a:rPr lang="en-US" sz="2400" b="1" dirty="0" err="1" smtClean="0">
                <a:effectLst>
                  <a:outerShdw blurRad="38100" dist="38100" dir="2700000" algn="tl">
                    <a:srgbClr val="C0C0C0"/>
                  </a:outerShdw>
                </a:effectLst>
                <a:latin typeface="Times New Roman" pitchFamily="18" charset="0"/>
                <a:cs typeface="Times New Roman" pitchFamily="18" charset="0"/>
              </a:rPr>
              <a:t>tính</a:t>
            </a:r>
            <a:r>
              <a:rPr lang="en-US" sz="2400" b="1" dirty="0" smtClean="0">
                <a:effectLst>
                  <a:outerShdw blurRad="38100" dist="38100" dir="2700000" algn="tl">
                    <a:srgbClr val="C0C0C0"/>
                  </a:outerShdw>
                </a:effectLst>
                <a:latin typeface="Times New Roman" pitchFamily="18" charset="0"/>
                <a:cs typeface="Times New Roman" pitchFamily="18" charset="0"/>
              </a:rPr>
              <a:t> </a:t>
            </a:r>
            <a:r>
              <a:rPr lang="en-US" sz="2400" b="1" dirty="0" err="1" smtClean="0">
                <a:effectLst>
                  <a:outerShdw blurRad="38100" dist="38100" dir="2700000" algn="tl">
                    <a:srgbClr val="C0C0C0"/>
                  </a:outerShdw>
                </a:effectLst>
                <a:latin typeface="Times New Roman" pitchFamily="18" charset="0"/>
                <a:cs typeface="Times New Roman" pitchFamily="18" charset="0"/>
              </a:rPr>
              <a:t>chất</a:t>
            </a:r>
            <a:r>
              <a:rPr lang="en-US" sz="2400" b="1" dirty="0" smtClean="0">
                <a:effectLst>
                  <a:outerShdw blurRad="38100" dist="38100" dir="2700000" algn="tl">
                    <a:srgbClr val="C0C0C0"/>
                  </a:outerShdw>
                </a:effectLst>
                <a:latin typeface="Times New Roman" pitchFamily="18" charset="0"/>
                <a:cs typeface="Times New Roman" pitchFamily="18" charset="0"/>
              </a:rPr>
              <a:t> </a:t>
            </a:r>
            <a:r>
              <a:rPr lang="en-US" sz="2400" b="1" dirty="0" err="1" smtClean="0">
                <a:effectLst>
                  <a:outerShdw blurRad="38100" dist="38100" dir="2700000" algn="tl">
                    <a:srgbClr val="C0C0C0"/>
                  </a:outerShdw>
                </a:effectLst>
                <a:latin typeface="Times New Roman" pitchFamily="18" charset="0"/>
                <a:cs typeface="Times New Roman" pitchFamily="18" charset="0"/>
              </a:rPr>
              <a:t>hóa</a:t>
            </a:r>
            <a:r>
              <a:rPr lang="en-US" sz="2400" b="1" dirty="0" smtClean="0">
                <a:effectLst>
                  <a:outerShdw blurRad="38100" dist="38100" dir="2700000" algn="tl">
                    <a:srgbClr val="C0C0C0"/>
                  </a:outerShdw>
                </a:effectLst>
                <a:latin typeface="Times New Roman" pitchFamily="18" charset="0"/>
                <a:cs typeface="Times New Roman" pitchFamily="18" charset="0"/>
              </a:rPr>
              <a:t> </a:t>
            </a:r>
            <a:r>
              <a:rPr lang="en-US" sz="2400" b="1" dirty="0" err="1" smtClean="0">
                <a:effectLst>
                  <a:outerShdw blurRad="38100" dist="38100" dir="2700000" algn="tl">
                    <a:srgbClr val="C0C0C0"/>
                  </a:outerShdw>
                </a:effectLst>
                <a:latin typeface="Times New Roman" pitchFamily="18" charset="0"/>
                <a:cs typeface="Times New Roman" pitchFamily="18" charset="0"/>
              </a:rPr>
              <a:t>học</a:t>
            </a:r>
            <a:r>
              <a:rPr lang="en-US" sz="2400" b="1" dirty="0" smtClean="0">
                <a:effectLst>
                  <a:outerShdw blurRad="38100" dist="38100" dir="2700000" algn="tl">
                    <a:srgbClr val="C0C0C0"/>
                  </a:outerShdw>
                </a:effectLst>
                <a:latin typeface="Times New Roman" pitchFamily="18" charset="0"/>
                <a:cs typeface="Times New Roman" pitchFamily="18" charset="0"/>
              </a:rPr>
              <a:t> </a:t>
            </a:r>
            <a:r>
              <a:rPr lang="en-US" sz="2400" b="1" dirty="0" err="1" smtClean="0">
                <a:effectLst>
                  <a:outerShdw blurRad="38100" dist="38100" dir="2700000" algn="tl">
                    <a:srgbClr val="C0C0C0"/>
                  </a:outerShdw>
                </a:effectLst>
                <a:latin typeface="Times New Roman" pitchFamily="18" charset="0"/>
                <a:cs typeface="Times New Roman" pitchFamily="18" charset="0"/>
              </a:rPr>
              <a:t>của</a:t>
            </a:r>
            <a:r>
              <a:rPr lang="en-US" sz="2400" b="1" dirty="0" smtClean="0">
                <a:effectLst>
                  <a:outerShdw blurRad="38100" dist="38100" dir="2700000" algn="tl">
                    <a:srgbClr val="C0C0C0"/>
                  </a:outerShdw>
                </a:effectLst>
                <a:latin typeface="Times New Roman" pitchFamily="18" charset="0"/>
                <a:cs typeface="Times New Roman" pitchFamily="18" charset="0"/>
              </a:rPr>
              <a:t> </a:t>
            </a:r>
            <a:r>
              <a:rPr lang="en-US" sz="2400" b="1" dirty="0" err="1" smtClean="0">
                <a:effectLst>
                  <a:outerShdw blurRad="38100" dist="38100" dir="2700000" algn="tl">
                    <a:srgbClr val="C0C0C0"/>
                  </a:outerShdw>
                </a:effectLst>
                <a:latin typeface="Times New Roman" pitchFamily="18" charset="0"/>
                <a:cs typeface="Times New Roman" pitchFamily="18" charset="0"/>
              </a:rPr>
              <a:t>các</a:t>
            </a:r>
            <a:r>
              <a:rPr lang="en-US" sz="2400" b="1" dirty="0" smtClean="0">
                <a:effectLst>
                  <a:outerShdw blurRad="38100" dist="38100" dir="2700000" algn="tl">
                    <a:srgbClr val="C0C0C0"/>
                  </a:outerShdw>
                </a:effectLst>
                <a:latin typeface="Times New Roman" pitchFamily="18" charset="0"/>
                <a:cs typeface="Times New Roman" pitchFamily="18" charset="0"/>
              </a:rPr>
              <a:t> </a:t>
            </a:r>
            <a:r>
              <a:rPr lang="en-US" sz="2400" b="1" dirty="0" err="1" smtClean="0">
                <a:effectLst>
                  <a:outerShdw blurRad="38100" dist="38100" dir="2700000" algn="tl">
                    <a:srgbClr val="C0C0C0"/>
                  </a:outerShdw>
                </a:effectLst>
                <a:latin typeface="Times New Roman" pitchFamily="18" charset="0"/>
                <a:cs typeface="Times New Roman" pitchFamily="18" charset="0"/>
              </a:rPr>
              <a:t>chất</a:t>
            </a:r>
            <a:r>
              <a:rPr lang="en-US" sz="2400" b="1" dirty="0" smtClean="0">
                <a:effectLst>
                  <a:outerShdw blurRad="38100" dist="38100" dir="2700000" algn="tl">
                    <a:srgbClr val="C0C0C0"/>
                  </a:outerShdw>
                </a:effectLst>
                <a:latin typeface="Times New Roman" pitchFamily="18" charset="0"/>
                <a:cs typeface="Times New Roman" pitchFamily="18" charset="0"/>
              </a:rPr>
              <a:t>.</a:t>
            </a:r>
          </a:p>
        </p:txBody>
      </p:sp>
      <p:sp>
        <p:nvSpPr>
          <p:cNvPr id="74" name="Heptagon 73"/>
          <p:cNvSpPr/>
          <p:nvPr/>
        </p:nvSpPr>
        <p:spPr>
          <a:xfrm>
            <a:off x="1324708" y="5046324"/>
            <a:ext cx="1828800" cy="1447800"/>
          </a:xfrm>
          <a:prstGeom prst="heptagon">
            <a:avLst/>
          </a:prstGeom>
          <a:solidFill>
            <a:srgbClr val="7030A0"/>
          </a:solidFill>
        </p:spPr>
        <p:style>
          <a:lnRef idx="3">
            <a:schemeClr val="lt1"/>
          </a:lnRef>
          <a:fillRef idx="1">
            <a:schemeClr val="dk1"/>
          </a:fillRef>
          <a:effectRef idx="1">
            <a:schemeClr val="dk1"/>
          </a:effectRef>
          <a:fontRef idx="minor">
            <a:schemeClr val="lt1"/>
          </a:fontRef>
        </p:style>
        <p:txBody>
          <a:bodyPr rtlCol="0" anchor="ctr"/>
          <a:lstStyle/>
          <a:p>
            <a:pPr algn="ctr"/>
            <a:r>
              <a:rPr lang="en-US" sz="8000" b="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1</a:t>
            </a:r>
            <a:endParaRPr lang="en-US" sz="8000"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
        <p:nvSpPr>
          <p:cNvPr id="75" name="Heptagon 74"/>
          <p:cNvSpPr/>
          <p:nvPr/>
        </p:nvSpPr>
        <p:spPr>
          <a:xfrm>
            <a:off x="1324708" y="5046324"/>
            <a:ext cx="1828800" cy="1447800"/>
          </a:xfrm>
          <a:prstGeom prst="heptagon">
            <a:avLst/>
          </a:prstGeom>
          <a:solidFill>
            <a:srgbClr val="7030A0"/>
          </a:solidFill>
        </p:spPr>
        <p:style>
          <a:lnRef idx="3">
            <a:schemeClr val="lt1"/>
          </a:lnRef>
          <a:fillRef idx="1">
            <a:schemeClr val="dk1"/>
          </a:fillRef>
          <a:effectRef idx="1">
            <a:schemeClr val="dk1"/>
          </a:effectRef>
          <a:fontRef idx="minor">
            <a:schemeClr val="lt1"/>
          </a:fontRef>
        </p:style>
        <p:txBody>
          <a:bodyPr rtlCol="0" anchor="ctr"/>
          <a:lstStyle/>
          <a:p>
            <a:pPr algn="ctr"/>
            <a:r>
              <a:rPr lang="en-US" sz="8000" b="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2</a:t>
            </a:r>
            <a:endParaRPr lang="en-US" sz="8000"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
        <p:nvSpPr>
          <p:cNvPr id="76" name="Heptagon 75"/>
          <p:cNvSpPr/>
          <p:nvPr/>
        </p:nvSpPr>
        <p:spPr>
          <a:xfrm>
            <a:off x="1324708" y="5046324"/>
            <a:ext cx="1828800" cy="1447800"/>
          </a:xfrm>
          <a:prstGeom prst="heptagon">
            <a:avLst/>
          </a:prstGeom>
          <a:solidFill>
            <a:srgbClr val="7030A0"/>
          </a:solidFill>
        </p:spPr>
        <p:style>
          <a:lnRef idx="3">
            <a:schemeClr val="lt1"/>
          </a:lnRef>
          <a:fillRef idx="1">
            <a:schemeClr val="dk1"/>
          </a:fillRef>
          <a:effectRef idx="1">
            <a:schemeClr val="dk1"/>
          </a:effectRef>
          <a:fontRef idx="minor">
            <a:schemeClr val="lt1"/>
          </a:fontRef>
        </p:style>
        <p:txBody>
          <a:bodyPr rtlCol="0" anchor="ctr"/>
          <a:lstStyle/>
          <a:p>
            <a:pPr algn="ctr"/>
            <a:r>
              <a:rPr lang="en-US" sz="8000" b="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3</a:t>
            </a:r>
            <a:endParaRPr lang="en-US" sz="8000"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
        <p:nvSpPr>
          <p:cNvPr id="77" name="Heptagon 76"/>
          <p:cNvSpPr/>
          <p:nvPr/>
        </p:nvSpPr>
        <p:spPr>
          <a:xfrm>
            <a:off x="1324708" y="5046324"/>
            <a:ext cx="1828800" cy="1447800"/>
          </a:xfrm>
          <a:prstGeom prst="heptagon">
            <a:avLst/>
          </a:prstGeom>
          <a:solidFill>
            <a:srgbClr val="7030A0"/>
          </a:solidFill>
        </p:spPr>
        <p:style>
          <a:lnRef idx="3">
            <a:schemeClr val="lt1"/>
          </a:lnRef>
          <a:fillRef idx="1">
            <a:schemeClr val="dk1"/>
          </a:fillRef>
          <a:effectRef idx="1">
            <a:schemeClr val="dk1"/>
          </a:effectRef>
          <a:fontRef idx="minor">
            <a:schemeClr val="lt1"/>
          </a:fontRef>
        </p:style>
        <p:txBody>
          <a:bodyPr rtlCol="0" anchor="ctr"/>
          <a:lstStyle/>
          <a:p>
            <a:pPr algn="ctr"/>
            <a:r>
              <a:rPr lang="en-US" sz="8000" b="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4</a:t>
            </a:r>
            <a:endParaRPr lang="en-US" sz="8000"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
        <p:nvSpPr>
          <p:cNvPr id="78" name="Heptagon 77"/>
          <p:cNvSpPr/>
          <p:nvPr/>
        </p:nvSpPr>
        <p:spPr>
          <a:xfrm>
            <a:off x="1324708" y="5046324"/>
            <a:ext cx="1828800" cy="1447800"/>
          </a:xfrm>
          <a:prstGeom prst="heptagon">
            <a:avLst/>
          </a:prstGeom>
          <a:solidFill>
            <a:srgbClr val="7030A0"/>
          </a:solidFill>
        </p:spPr>
        <p:style>
          <a:lnRef idx="3">
            <a:schemeClr val="lt1"/>
          </a:lnRef>
          <a:fillRef idx="1">
            <a:schemeClr val="dk1"/>
          </a:fillRef>
          <a:effectRef idx="1">
            <a:schemeClr val="dk1"/>
          </a:effectRef>
          <a:fontRef idx="minor">
            <a:schemeClr val="lt1"/>
          </a:fontRef>
        </p:style>
        <p:txBody>
          <a:bodyPr rtlCol="0" anchor="ctr"/>
          <a:lstStyle/>
          <a:p>
            <a:pPr algn="ctr"/>
            <a:r>
              <a:rPr lang="en-US" sz="8000" b="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5</a:t>
            </a:r>
            <a:endParaRPr lang="en-US" sz="8000"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
        <p:nvSpPr>
          <p:cNvPr id="79" name="Heptagon 78"/>
          <p:cNvSpPr/>
          <p:nvPr/>
        </p:nvSpPr>
        <p:spPr>
          <a:xfrm>
            <a:off x="1324708" y="5046324"/>
            <a:ext cx="1828800" cy="1447800"/>
          </a:xfrm>
          <a:prstGeom prst="heptagon">
            <a:avLst/>
          </a:prstGeom>
          <a:solidFill>
            <a:srgbClr val="7030A0"/>
          </a:solidFill>
        </p:spPr>
        <p:style>
          <a:lnRef idx="3">
            <a:schemeClr val="lt1"/>
          </a:lnRef>
          <a:fillRef idx="1">
            <a:schemeClr val="dk1"/>
          </a:fillRef>
          <a:effectRef idx="1">
            <a:schemeClr val="dk1"/>
          </a:effectRef>
          <a:fontRef idx="minor">
            <a:schemeClr val="lt1"/>
          </a:fontRef>
        </p:style>
        <p:txBody>
          <a:bodyPr rtlCol="0" anchor="ctr"/>
          <a:lstStyle/>
          <a:p>
            <a:pPr algn="ctr"/>
            <a:r>
              <a:rPr lang="en-US" sz="8000" b="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6</a:t>
            </a:r>
            <a:endParaRPr lang="en-US" sz="8000"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
        <p:nvSpPr>
          <p:cNvPr id="80" name="Heptagon 79"/>
          <p:cNvSpPr/>
          <p:nvPr/>
        </p:nvSpPr>
        <p:spPr>
          <a:xfrm>
            <a:off x="1324708" y="5046324"/>
            <a:ext cx="1828800" cy="1447800"/>
          </a:xfrm>
          <a:prstGeom prst="heptagon">
            <a:avLst/>
          </a:prstGeom>
          <a:solidFill>
            <a:srgbClr val="7030A0"/>
          </a:solidFill>
        </p:spPr>
        <p:style>
          <a:lnRef idx="3">
            <a:schemeClr val="lt1"/>
          </a:lnRef>
          <a:fillRef idx="1">
            <a:schemeClr val="dk1"/>
          </a:fillRef>
          <a:effectRef idx="1">
            <a:schemeClr val="dk1"/>
          </a:effectRef>
          <a:fontRef idx="minor">
            <a:schemeClr val="lt1"/>
          </a:fontRef>
        </p:style>
        <p:txBody>
          <a:bodyPr rtlCol="0" anchor="ctr"/>
          <a:lstStyle/>
          <a:p>
            <a:pPr algn="ctr"/>
            <a:r>
              <a:rPr lang="en-US" sz="8000" b="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7</a:t>
            </a:r>
            <a:endParaRPr lang="en-US" sz="8000"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
        <p:nvSpPr>
          <p:cNvPr id="81" name="Heptagon 80"/>
          <p:cNvSpPr/>
          <p:nvPr/>
        </p:nvSpPr>
        <p:spPr>
          <a:xfrm>
            <a:off x="1324708" y="5046324"/>
            <a:ext cx="1828800" cy="1447800"/>
          </a:xfrm>
          <a:prstGeom prst="heptagon">
            <a:avLst/>
          </a:prstGeom>
          <a:solidFill>
            <a:srgbClr val="7030A0"/>
          </a:solidFill>
        </p:spPr>
        <p:style>
          <a:lnRef idx="3">
            <a:schemeClr val="lt1"/>
          </a:lnRef>
          <a:fillRef idx="1">
            <a:schemeClr val="dk1"/>
          </a:fillRef>
          <a:effectRef idx="1">
            <a:schemeClr val="dk1"/>
          </a:effectRef>
          <a:fontRef idx="minor">
            <a:schemeClr val="lt1"/>
          </a:fontRef>
        </p:style>
        <p:txBody>
          <a:bodyPr rtlCol="0" anchor="ctr"/>
          <a:lstStyle/>
          <a:p>
            <a:pPr algn="ctr"/>
            <a:r>
              <a:rPr lang="en-US" sz="8000" b="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8</a:t>
            </a:r>
            <a:endParaRPr lang="en-US" sz="8000"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
        <p:nvSpPr>
          <p:cNvPr id="82" name="Heptagon 81"/>
          <p:cNvSpPr/>
          <p:nvPr/>
        </p:nvSpPr>
        <p:spPr>
          <a:xfrm>
            <a:off x="1324708" y="5046324"/>
            <a:ext cx="1828800" cy="1447800"/>
          </a:xfrm>
          <a:prstGeom prst="heptagon">
            <a:avLst/>
          </a:prstGeom>
          <a:solidFill>
            <a:srgbClr val="7030A0"/>
          </a:solidFill>
        </p:spPr>
        <p:style>
          <a:lnRef idx="3">
            <a:schemeClr val="lt1"/>
          </a:lnRef>
          <a:fillRef idx="1">
            <a:schemeClr val="dk1"/>
          </a:fillRef>
          <a:effectRef idx="1">
            <a:schemeClr val="dk1"/>
          </a:effectRef>
          <a:fontRef idx="minor">
            <a:schemeClr val="lt1"/>
          </a:fontRef>
        </p:style>
        <p:txBody>
          <a:bodyPr rtlCol="0" anchor="ctr"/>
          <a:lstStyle/>
          <a:p>
            <a:pPr algn="ctr"/>
            <a:r>
              <a:rPr lang="en-US" sz="8000" b="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9</a:t>
            </a:r>
            <a:endParaRPr lang="en-US" sz="8000"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
        <p:nvSpPr>
          <p:cNvPr id="83" name="Heptagon 82"/>
          <p:cNvSpPr/>
          <p:nvPr/>
        </p:nvSpPr>
        <p:spPr>
          <a:xfrm>
            <a:off x="1324708" y="5046324"/>
            <a:ext cx="1828800" cy="1447800"/>
          </a:xfrm>
          <a:prstGeom prst="heptagon">
            <a:avLst/>
          </a:prstGeom>
          <a:solidFill>
            <a:srgbClr val="7030A0"/>
          </a:solidFill>
        </p:spPr>
        <p:style>
          <a:lnRef idx="3">
            <a:schemeClr val="lt1"/>
          </a:lnRef>
          <a:fillRef idx="1">
            <a:schemeClr val="dk1"/>
          </a:fillRef>
          <a:effectRef idx="1">
            <a:schemeClr val="dk1"/>
          </a:effectRef>
          <a:fontRef idx="minor">
            <a:schemeClr val="lt1"/>
          </a:fontRef>
        </p:style>
        <p:txBody>
          <a:bodyPr rtlCol="0" anchor="ctr"/>
          <a:lstStyle/>
          <a:p>
            <a:pPr algn="ctr"/>
            <a:r>
              <a:rPr lang="en-US" sz="6000" b="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10</a:t>
            </a:r>
            <a:endParaRPr lang="en-US" sz="6000"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
        <p:nvSpPr>
          <p:cNvPr id="84" name="Heptagon 83"/>
          <p:cNvSpPr/>
          <p:nvPr/>
        </p:nvSpPr>
        <p:spPr>
          <a:xfrm>
            <a:off x="1324708" y="5046324"/>
            <a:ext cx="1828800" cy="1447800"/>
          </a:xfrm>
          <a:prstGeom prst="heptagon">
            <a:avLst/>
          </a:prstGeom>
          <a:solidFill>
            <a:srgbClr val="7030A0"/>
          </a:solidFill>
        </p:spPr>
        <p:style>
          <a:lnRef idx="3">
            <a:schemeClr val="lt1"/>
          </a:lnRef>
          <a:fillRef idx="1">
            <a:schemeClr val="dk1"/>
          </a:fillRef>
          <a:effectRef idx="1">
            <a:schemeClr val="dk1"/>
          </a:effectRef>
          <a:fontRef idx="minor">
            <a:schemeClr val="lt1"/>
          </a:fontRef>
        </p:style>
        <p:txBody>
          <a:bodyPr rtlCol="0" anchor="ctr"/>
          <a:lstStyle/>
          <a:p>
            <a:pPr algn="ctr"/>
            <a:r>
              <a:rPr lang="en-US" sz="6000" b="1"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11</a:t>
            </a:r>
            <a:endParaRPr lang="en-US" sz="6000"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
        <p:nvSpPr>
          <p:cNvPr id="85" name="Heptagon 84"/>
          <p:cNvSpPr/>
          <p:nvPr/>
        </p:nvSpPr>
        <p:spPr>
          <a:xfrm>
            <a:off x="1324708" y="5046324"/>
            <a:ext cx="1828800" cy="1447800"/>
          </a:xfrm>
          <a:prstGeom prst="heptagon">
            <a:avLst/>
          </a:prstGeom>
          <a:solidFill>
            <a:srgbClr val="7030A0"/>
          </a:solidFill>
        </p:spPr>
        <p:style>
          <a:lnRef idx="3">
            <a:schemeClr val="lt1"/>
          </a:lnRef>
          <a:fillRef idx="1">
            <a:schemeClr val="dk1"/>
          </a:fillRef>
          <a:effectRef idx="1">
            <a:schemeClr val="dk1"/>
          </a:effectRef>
          <a:fontRef idx="minor">
            <a:schemeClr val="lt1"/>
          </a:fontRef>
        </p:style>
        <p:txBody>
          <a:bodyPr rtlCol="0" anchor="ctr"/>
          <a:lstStyle/>
          <a:p>
            <a:pPr algn="ctr"/>
            <a:r>
              <a:rPr lang="en-US" sz="6000" b="1"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12</a:t>
            </a:r>
            <a:endParaRPr lang="en-US" sz="6000"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
        <p:nvSpPr>
          <p:cNvPr id="86" name="Heptagon 85"/>
          <p:cNvSpPr/>
          <p:nvPr/>
        </p:nvSpPr>
        <p:spPr>
          <a:xfrm>
            <a:off x="1324708" y="5046324"/>
            <a:ext cx="1828800" cy="1447800"/>
          </a:xfrm>
          <a:prstGeom prst="heptagon">
            <a:avLst/>
          </a:prstGeom>
          <a:solidFill>
            <a:srgbClr val="7030A0"/>
          </a:solidFill>
        </p:spPr>
        <p:style>
          <a:lnRef idx="3">
            <a:schemeClr val="lt1"/>
          </a:lnRef>
          <a:fillRef idx="1">
            <a:schemeClr val="dk1"/>
          </a:fillRef>
          <a:effectRef idx="1">
            <a:schemeClr val="dk1"/>
          </a:effectRef>
          <a:fontRef idx="minor">
            <a:schemeClr val="lt1"/>
          </a:fontRef>
        </p:style>
        <p:txBody>
          <a:bodyPr rtlCol="0" anchor="ctr"/>
          <a:lstStyle/>
          <a:p>
            <a:pPr algn="ctr"/>
            <a:r>
              <a:rPr lang="en-US" sz="6000" b="1"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13</a:t>
            </a:r>
            <a:endParaRPr lang="en-US" sz="6000"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
        <p:nvSpPr>
          <p:cNvPr id="87" name="Heptagon 86"/>
          <p:cNvSpPr/>
          <p:nvPr/>
        </p:nvSpPr>
        <p:spPr>
          <a:xfrm>
            <a:off x="1324708" y="5046324"/>
            <a:ext cx="1828800" cy="1447800"/>
          </a:xfrm>
          <a:prstGeom prst="heptagon">
            <a:avLst/>
          </a:prstGeom>
          <a:solidFill>
            <a:srgbClr val="7030A0"/>
          </a:solidFill>
        </p:spPr>
        <p:style>
          <a:lnRef idx="3">
            <a:schemeClr val="lt1"/>
          </a:lnRef>
          <a:fillRef idx="1">
            <a:schemeClr val="dk1"/>
          </a:fillRef>
          <a:effectRef idx="1">
            <a:schemeClr val="dk1"/>
          </a:effectRef>
          <a:fontRef idx="minor">
            <a:schemeClr val="lt1"/>
          </a:fontRef>
        </p:style>
        <p:txBody>
          <a:bodyPr rtlCol="0" anchor="ctr"/>
          <a:lstStyle/>
          <a:p>
            <a:pPr algn="ctr"/>
            <a:r>
              <a:rPr lang="en-US" sz="6000" b="1"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14</a:t>
            </a:r>
            <a:endParaRPr lang="en-US" sz="6000"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
        <p:nvSpPr>
          <p:cNvPr id="88" name="Heptagon 87"/>
          <p:cNvSpPr/>
          <p:nvPr/>
        </p:nvSpPr>
        <p:spPr>
          <a:xfrm>
            <a:off x="1324708" y="5046324"/>
            <a:ext cx="1828800" cy="1447800"/>
          </a:xfrm>
          <a:prstGeom prst="heptagon">
            <a:avLst/>
          </a:prstGeom>
          <a:solidFill>
            <a:srgbClr val="7030A0"/>
          </a:solidFill>
        </p:spPr>
        <p:style>
          <a:lnRef idx="3">
            <a:schemeClr val="lt1"/>
          </a:lnRef>
          <a:fillRef idx="1">
            <a:schemeClr val="dk1"/>
          </a:fillRef>
          <a:effectRef idx="1">
            <a:schemeClr val="dk1"/>
          </a:effectRef>
          <a:fontRef idx="minor">
            <a:schemeClr val="lt1"/>
          </a:fontRef>
        </p:style>
        <p:txBody>
          <a:bodyPr rtlCol="0" anchor="ctr"/>
          <a:lstStyle/>
          <a:p>
            <a:pPr algn="ctr"/>
            <a:r>
              <a:rPr lang="en-US" sz="6000" b="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15</a:t>
            </a:r>
            <a:endParaRPr lang="en-US" sz="6000"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pic>
        <p:nvPicPr>
          <p:cNvPr id="176131" name="Picture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208559" y="4724400"/>
            <a:ext cx="2698749" cy="19739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672360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autoRev="1" fill="hold" nodeType="withEffect">
                                  <p:stCondLst>
                                    <p:cond delay="0"/>
                                  </p:stCondLst>
                                  <p:childTnLst>
                                    <p:animRot by="2700000">
                                      <p:cBhvr>
                                        <p:cTn id="6" dur="1000" fill="hold"/>
                                        <p:tgtEl>
                                          <p:spTgt spid="174082"/>
                                        </p:tgtEl>
                                        <p:attrNameLst>
                                          <p:attrName>r</p:attrName>
                                        </p:attrNameLst>
                                      </p:cBhvr>
                                    </p:animRo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500" fill="hold"/>
                                        <p:tgtEl>
                                          <p:spTgt spid="19"/>
                                        </p:tgtEl>
                                        <p:attrNameLst>
                                          <p:attrName>ppt_x</p:attrName>
                                        </p:attrNameLst>
                                      </p:cBhvr>
                                      <p:tavLst>
                                        <p:tav tm="0">
                                          <p:val>
                                            <p:strVal val="#ppt_x"/>
                                          </p:val>
                                        </p:tav>
                                        <p:tav tm="100000">
                                          <p:val>
                                            <p:strVal val="#ppt_x"/>
                                          </p:val>
                                        </p:tav>
                                      </p:tavLst>
                                    </p:anim>
                                    <p:anim calcmode="lin" valueType="num">
                                      <p:cBhvr additive="base">
                                        <p:cTn id="12" dur="500" fill="hold"/>
                                        <p:tgtEl>
                                          <p:spTgt spid="19"/>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19"/>
                                        </p:tgtEl>
                                        <p:attrNameLst>
                                          <p:attrName>ppt_c</p:attrName>
                                        </p:attrNameLst>
                                      </p:cBhvr>
                                      <p:to>
                                        <a:srgbClr val="DF21D1"/>
                                      </p:to>
                                    </p:animClr>
                                    <p:audio>
                                      <p:cMediaNode>
                                        <p:cTn display="0" masterRel="sameClick">
                                          <p:stCondLst>
                                            <p:cond evt="begin" delay="0">
                                              <p:tn val="9"/>
                                            </p:cond>
                                          </p:stCondLst>
                                          <p:endCondLst>
                                            <p:cond evt="onStopAudio" delay="0">
                                              <p:tgtEl>
                                                <p:sldTgt/>
                                              </p:tgtEl>
                                            </p:cond>
                                          </p:endCondLst>
                                        </p:cTn>
                                        <p:tgtEl>
                                          <p:sndTgt r:embed="rId3" name="camera.wav"/>
                                        </p:tgtEl>
                                      </p:cMediaNode>
                                    </p:audio>
                                  </p:subTnLst>
                                </p:cTn>
                              </p:par>
                            </p:childTnLst>
                          </p:cTn>
                        </p:par>
                      </p:childTnLst>
                    </p:cTn>
                  </p:par>
                  <p:par>
                    <p:cTn id="13" fill="hold">
                      <p:stCondLst>
                        <p:cond delay="indefinite"/>
                      </p:stCondLst>
                      <p:childTnLst>
                        <p:par>
                          <p:cTn id="14" fill="hold">
                            <p:stCondLst>
                              <p:cond delay="0"/>
                            </p:stCondLst>
                            <p:childTnLst>
                              <p:par>
                                <p:cTn id="15" presetID="14" presetClass="entr" presetSubtype="5" fill="hold" grpId="0" nodeType="clickEffect">
                                  <p:stCondLst>
                                    <p:cond delay="0"/>
                                  </p:stCondLst>
                                  <p:childTnLst>
                                    <p:set>
                                      <p:cBhvr>
                                        <p:cTn id="16" dur="1" fill="hold">
                                          <p:stCondLst>
                                            <p:cond delay="0"/>
                                          </p:stCondLst>
                                        </p:cTn>
                                        <p:tgtEl>
                                          <p:spTgt spid="71"/>
                                        </p:tgtEl>
                                        <p:attrNameLst>
                                          <p:attrName>style.visibility</p:attrName>
                                        </p:attrNameLst>
                                      </p:cBhvr>
                                      <p:to>
                                        <p:strVal val="visible"/>
                                      </p:to>
                                    </p:set>
                                    <p:animEffect transition="in" filter="randombar(vertical)">
                                      <p:cBhvr>
                                        <p:cTn id="17" dur="500"/>
                                        <p:tgtEl>
                                          <p:spTgt spid="71"/>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2" accel="6000" fill="hold" nodeType="clickEffect">
                                  <p:stCondLst>
                                    <p:cond delay="0"/>
                                  </p:stCondLst>
                                  <p:childTnLst>
                                    <p:set>
                                      <p:cBhvr>
                                        <p:cTn id="21" dur="1" fill="hold">
                                          <p:stCondLst>
                                            <p:cond delay="0"/>
                                          </p:stCondLst>
                                        </p:cTn>
                                        <p:tgtEl>
                                          <p:spTgt spid="176131"/>
                                        </p:tgtEl>
                                        <p:attrNameLst>
                                          <p:attrName>style.visibility</p:attrName>
                                        </p:attrNameLst>
                                      </p:cBhvr>
                                      <p:to>
                                        <p:strVal val="visible"/>
                                      </p:to>
                                    </p:set>
                                    <p:anim calcmode="lin" valueType="num">
                                      <p:cBhvr additive="base">
                                        <p:cTn id="22" dur="500" fill="hold"/>
                                        <p:tgtEl>
                                          <p:spTgt spid="176131"/>
                                        </p:tgtEl>
                                        <p:attrNameLst>
                                          <p:attrName>ppt_x</p:attrName>
                                        </p:attrNameLst>
                                      </p:cBhvr>
                                      <p:tavLst>
                                        <p:tav tm="0">
                                          <p:val>
                                            <p:strVal val="1+#ppt_w/2"/>
                                          </p:val>
                                        </p:tav>
                                        <p:tav tm="100000">
                                          <p:val>
                                            <p:strVal val="#ppt_x"/>
                                          </p:val>
                                        </p:tav>
                                      </p:tavLst>
                                    </p:anim>
                                    <p:anim calcmode="lin" valueType="num">
                                      <p:cBhvr additive="base">
                                        <p:cTn id="23" dur="500" fill="hold"/>
                                        <p:tgtEl>
                                          <p:spTgt spid="176131"/>
                                        </p:tgtEl>
                                        <p:attrNameLst>
                                          <p:attrName>ppt_y</p:attrName>
                                        </p:attrNameLst>
                                      </p:cBhvr>
                                      <p:tavLst>
                                        <p:tav tm="0">
                                          <p:val>
                                            <p:strVal val="#ppt_y"/>
                                          </p:val>
                                        </p:tav>
                                        <p:tav tm="100000">
                                          <p:val>
                                            <p:strVal val="#ppt_y"/>
                                          </p:val>
                                        </p:tav>
                                      </p:tavLst>
                                    </p:anim>
                                  </p:childTnLst>
                                  <p:subTnLst>
                                    <p:audio>
                                      <p:cMediaNode vol="17000">
                                        <p:cTn display="0" masterRel="sameClick">
                                          <p:stCondLst>
                                            <p:cond evt="begin" delay="0">
                                              <p:tn val="20"/>
                                            </p:cond>
                                          </p:stCondLst>
                                          <p:endCondLst>
                                            <p:cond evt="onStopAudio" delay="0">
                                              <p:tgtEl>
                                                <p:sldTgt/>
                                              </p:tgtEl>
                                            </p:cond>
                                          </p:endCondLst>
                                        </p:cTn>
                                        <p:tgtEl>
                                          <p:sndTgt r:embed="rId4" name="REC04.wav"/>
                                        </p:tgtEl>
                                      </p:cMediaNode>
                                    </p:audio>
                                  </p:subTnLst>
                                </p:cTn>
                              </p:par>
                            </p:childTnLst>
                          </p:cTn>
                        </p:par>
                        <p:par>
                          <p:cTn id="24" fill="hold">
                            <p:stCondLst>
                              <p:cond delay="500"/>
                            </p:stCondLst>
                            <p:childTnLst>
                              <p:par>
                                <p:cTn id="25" presetID="2" presetClass="exit" presetSubtype="2" fill="hold" nodeType="afterEffect">
                                  <p:stCondLst>
                                    <p:cond delay="500"/>
                                  </p:stCondLst>
                                  <p:childTnLst>
                                    <p:anim calcmode="lin" valueType="num">
                                      <p:cBhvr additive="base">
                                        <p:cTn id="26" dur="500"/>
                                        <p:tgtEl>
                                          <p:spTgt spid="176131"/>
                                        </p:tgtEl>
                                        <p:attrNameLst>
                                          <p:attrName>ppt_x</p:attrName>
                                        </p:attrNameLst>
                                      </p:cBhvr>
                                      <p:tavLst>
                                        <p:tav tm="0">
                                          <p:val>
                                            <p:strVal val="ppt_x"/>
                                          </p:val>
                                        </p:tav>
                                        <p:tav tm="100000">
                                          <p:val>
                                            <p:strVal val="1+ppt_w/2"/>
                                          </p:val>
                                        </p:tav>
                                      </p:tavLst>
                                    </p:anim>
                                    <p:anim calcmode="lin" valueType="num">
                                      <p:cBhvr additive="base">
                                        <p:cTn id="27" dur="500"/>
                                        <p:tgtEl>
                                          <p:spTgt spid="176131"/>
                                        </p:tgtEl>
                                        <p:attrNameLst>
                                          <p:attrName>ppt_y</p:attrName>
                                        </p:attrNameLst>
                                      </p:cBhvr>
                                      <p:tavLst>
                                        <p:tav tm="0">
                                          <p:val>
                                            <p:strVal val="ppt_y"/>
                                          </p:val>
                                        </p:tav>
                                        <p:tav tm="100000">
                                          <p:val>
                                            <p:strVal val="ppt_y"/>
                                          </p:val>
                                        </p:tav>
                                      </p:tavLst>
                                    </p:anim>
                                    <p:set>
                                      <p:cBhvr>
                                        <p:cTn id="28" dur="1" fill="hold">
                                          <p:stCondLst>
                                            <p:cond delay="499"/>
                                          </p:stCondLst>
                                        </p:cTn>
                                        <p:tgtEl>
                                          <p:spTgt spid="176131"/>
                                        </p:tgtEl>
                                        <p:attrNameLst>
                                          <p:attrName>style.visibility</p:attrName>
                                        </p:attrNameLst>
                                      </p:cBhvr>
                                      <p:to>
                                        <p:strVal val="hidden"/>
                                      </p:to>
                                    </p:set>
                                  </p:childTnLst>
                                </p:cTn>
                              </p:par>
                            </p:childTnLst>
                          </p:cTn>
                        </p:par>
                        <p:par>
                          <p:cTn id="29" fill="hold">
                            <p:stCondLst>
                              <p:cond delay="1500"/>
                            </p:stCondLst>
                            <p:childTnLst>
                              <p:par>
                                <p:cTn id="30" presetID="1" presetClass="exit" presetSubtype="0" fill="hold" grpId="0" nodeType="afterEffect">
                                  <p:stCondLst>
                                    <p:cond delay="0"/>
                                  </p:stCondLst>
                                  <p:childTnLst>
                                    <p:set>
                                      <p:cBhvr>
                                        <p:cTn id="31" dur="1" fill="hold">
                                          <p:stCondLst>
                                            <p:cond delay="0"/>
                                          </p:stCondLst>
                                        </p:cTn>
                                        <p:tgtEl>
                                          <p:spTgt spid="88"/>
                                        </p:tgtEl>
                                        <p:attrNameLst>
                                          <p:attrName>style.visibility</p:attrName>
                                        </p:attrNameLst>
                                      </p:cBhvr>
                                      <p:to>
                                        <p:strVal val="hidden"/>
                                      </p:to>
                                    </p:set>
                                  </p:childTnLst>
                                  <p:subTnLst>
                                    <p:audio>
                                      <p:cMediaNode>
                                        <p:cTn display="0" masterRel="sameClick">
                                          <p:stCondLst>
                                            <p:cond evt="begin" delay="0">
                                              <p:tn val="30"/>
                                            </p:cond>
                                          </p:stCondLst>
                                          <p:endCondLst>
                                            <p:cond evt="onStopAudio" delay="0">
                                              <p:tgtEl>
                                                <p:sldTgt/>
                                              </p:tgtEl>
                                            </p:cond>
                                          </p:endCondLst>
                                        </p:cTn>
                                        <p:tgtEl>
                                          <p:sndTgt r:embed="rId5" name="DING.WAV"/>
                                        </p:tgtEl>
                                      </p:cMediaNode>
                                    </p:audio>
                                  </p:subTnLst>
                                </p:cTn>
                              </p:par>
                            </p:childTnLst>
                          </p:cTn>
                        </p:par>
                        <p:par>
                          <p:cTn id="32" fill="hold">
                            <p:stCondLst>
                              <p:cond delay="1500"/>
                            </p:stCondLst>
                            <p:childTnLst>
                              <p:par>
                                <p:cTn id="33" presetID="1" presetClass="exit" presetSubtype="0" fill="hold" grpId="0" nodeType="afterEffect">
                                  <p:stCondLst>
                                    <p:cond delay="1000"/>
                                  </p:stCondLst>
                                  <p:childTnLst>
                                    <p:set>
                                      <p:cBhvr>
                                        <p:cTn id="34" dur="1" fill="hold">
                                          <p:stCondLst>
                                            <p:cond delay="9"/>
                                          </p:stCondLst>
                                        </p:cTn>
                                        <p:tgtEl>
                                          <p:spTgt spid="87"/>
                                        </p:tgtEl>
                                        <p:attrNameLst>
                                          <p:attrName>style.visibility</p:attrName>
                                        </p:attrNameLst>
                                      </p:cBhvr>
                                      <p:to>
                                        <p:strVal val="hidden"/>
                                      </p:to>
                                    </p:set>
                                  </p:childTnLst>
                                  <p:subTnLst>
                                    <p:audio>
                                      <p:cMediaNode>
                                        <p:cTn display="0" masterRel="sameClick">
                                          <p:stCondLst>
                                            <p:cond evt="begin" delay="0">
                                              <p:tn val="33"/>
                                            </p:cond>
                                          </p:stCondLst>
                                          <p:endCondLst>
                                            <p:cond evt="onStopAudio" delay="0">
                                              <p:tgtEl>
                                                <p:sldTgt/>
                                              </p:tgtEl>
                                            </p:cond>
                                          </p:endCondLst>
                                        </p:cTn>
                                        <p:tgtEl>
                                          <p:sndTgt r:embed="rId5" name="DING.WAV"/>
                                        </p:tgtEl>
                                      </p:cMediaNode>
                                    </p:audio>
                                  </p:subTnLst>
                                </p:cTn>
                              </p:par>
                            </p:childTnLst>
                          </p:cTn>
                        </p:par>
                        <p:par>
                          <p:cTn id="35" fill="hold">
                            <p:stCondLst>
                              <p:cond delay="2510"/>
                            </p:stCondLst>
                            <p:childTnLst>
                              <p:par>
                                <p:cTn id="36" presetID="1" presetClass="exit" presetSubtype="0" fill="hold" grpId="0" nodeType="afterEffect">
                                  <p:stCondLst>
                                    <p:cond delay="1000"/>
                                  </p:stCondLst>
                                  <p:childTnLst>
                                    <p:set>
                                      <p:cBhvr>
                                        <p:cTn id="37" dur="1" fill="hold">
                                          <p:stCondLst>
                                            <p:cond delay="0"/>
                                          </p:stCondLst>
                                        </p:cTn>
                                        <p:tgtEl>
                                          <p:spTgt spid="86"/>
                                        </p:tgtEl>
                                        <p:attrNameLst>
                                          <p:attrName>style.visibility</p:attrName>
                                        </p:attrNameLst>
                                      </p:cBhvr>
                                      <p:to>
                                        <p:strVal val="hidden"/>
                                      </p:to>
                                    </p:set>
                                  </p:childTnLst>
                                  <p:subTnLst>
                                    <p:audio>
                                      <p:cMediaNode>
                                        <p:cTn display="0" masterRel="sameClick">
                                          <p:stCondLst>
                                            <p:cond evt="begin" delay="0">
                                              <p:tn val="36"/>
                                            </p:cond>
                                          </p:stCondLst>
                                          <p:endCondLst>
                                            <p:cond evt="onStopAudio" delay="0">
                                              <p:tgtEl>
                                                <p:sldTgt/>
                                              </p:tgtEl>
                                            </p:cond>
                                          </p:endCondLst>
                                        </p:cTn>
                                        <p:tgtEl>
                                          <p:sndTgt r:embed="rId5" name="DING.WAV"/>
                                        </p:tgtEl>
                                      </p:cMediaNode>
                                    </p:audio>
                                  </p:subTnLst>
                                </p:cTn>
                              </p:par>
                            </p:childTnLst>
                          </p:cTn>
                        </p:par>
                        <p:par>
                          <p:cTn id="38" fill="hold">
                            <p:stCondLst>
                              <p:cond delay="3510"/>
                            </p:stCondLst>
                            <p:childTnLst>
                              <p:par>
                                <p:cTn id="39" presetID="1" presetClass="exit" presetSubtype="0" fill="hold" grpId="0" nodeType="afterEffect">
                                  <p:stCondLst>
                                    <p:cond delay="1000"/>
                                  </p:stCondLst>
                                  <p:childTnLst>
                                    <p:set>
                                      <p:cBhvr>
                                        <p:cTn id="40" dur="1" fill="hold">
                                          <p:stCondLst>
                                            <p:cond delay="0"/>
                                          </p:stCondLst>
                                        </p:cTn>
                                        <p:tgtEl>
                                          <p:spTgt spid="85"/>
                                        </p:tgtEl>
                                        <p:attrNameLst>
                                          <p:attrName>style.visibility</p:attrName>
                                        </p:attrNameLst>
                                      </p:cBhvr>
                                      <p:to>
                                        <p:strVal val="hidden"/>
                                      </p:to>
                                    </p:set>
                                  </p:childTnLst>
                                  <p:subTnLst>
                                    <p:audio>
                                      <p:cMediaNode>
                                        <p:cTn display="0" masterRel="sameClick">
                                          <p:stCondLst>
                                            <p:cond evt="begin" delay="0">
                                              <p:tn val="39"/>
                                            </p:cond>
                                          </p:stCondLst>
                                          <p:endCondLst>
                                            <p:cond evt="onStopAudio" delay="0">
                                              <p:tgtEl>
                                                <p:sldTgt/>
                                              </p:tgtEl>
                                            </p:cond>
                                          </p:endCondLst>
                                        </p:cTn>
                                        <p:tgtEl>
                                          <p:sndTgt r:embed="rId5" name="DING.WAV"/>
                                        </p:tgtEl>
                                      </p:cMediaNode>
                                    </p:audio>
                                  </p:subTnLst>
                                </p:cTn>
                              </p:par>
                            </p:childTnLst>
                          </p:cTn>
                        </p:par>
                        <p:par>
                          <p:cTn id="41" fill="hold">
                            <p:stCondLst>
                              <p:cond delay="4510"/>
                            </p:stCondLst>
                            <p:childTnLst>
                              <p:par>
                                <p:cTn id="42" presetID="1" presetClass="exit" presetSubtype="0" fill="hold" grpId="0" nodeType="afterEffect">
                                  <p:stCondLst>
                                    <p:cond delay="1000"/>
                                  </p:stCondLst>
                                  <p:childTnLst>
                                    <p:set>
                                      <p:cBhvr>
                                        <p:cTn id="43" dur="1" fill="hold">
                                          <p:stCondLst>
                                            <p:cond delay="0"/>
                                          </p:stCondLst>
                                        </p:cTn>
                                        <p:tgtEl>
                                          <p:spTgt spid="84"/>
                                        </p:tgtEl>
                                        <p:attrNameLst>
                                          <p:attrName>style.visibility</p:attrName>
                                        </p:attrNameLst>
                                      </p:cBhvr>
                                      <p:to>
                                        <p:strVal val="hidden"/>
                                      </p:to>
                                    </p:set>
                                  </p:childTnLst>
                                  <p:subTnLst>
                                    <p:audio>
                                      <p:cMediaNode>
                                        <p:cTn display="0" masterRel="sameClick">
                                          <p:stCondLst>
                                            <p:cond evt="begin" delay="0">
                                              <p:tn val="42"/>
                                            </p:cond>
                                          </p:stCondLst>
                                          <p:endCondLst>
                                            <p:cond evt="onStopAudio" delay="0">
                                              <p:tgtEl>
                                                <p:sldTgt/>
                                              </p:tgtEl>
                                            </p:cond>
                                          </p:endCondLst>
                                        </p:cTn>
                                        <p:tgtEl>
                                          <p:sndTgt r:embed="rId5" name="DING.WAV"/>
                                        </p:tgtEl>
                                      </p:cMediaNode>
                                    </p:audio>
                                  </p:subTnLst>
                                </p:cTn>
                              </p:par>
                            </p:childTnLst>
                          </p:cTn>
                        </p:par>
                        <p:par>
                          <p:cTn id="44" fill="hold">
                            <p:stCondLst>
                              <p:cond delay="5510"/>
                            </p:stCondLst>
                            <p:childTnLst>
                              <p:par>
                                <p:cTn id="45" presetID="1" presetClass="exit" presetSubtype="0" fill="hold" grpId="0" nodeType="afterEffect">
                                  <p:stCondLst>
                                    <p:cond delay="1000"/>
                                  </p:stCondLst>
                                  <p:childTnLst>
                                    <p:set>
                                      <p:cBhvr>
                                        <p:cTn id="46" dur="1" fill="hold">
                                          <p:stCondLst>
                                            <p:cond delay="0"/>
                                          </p:stCondLst>
                                        </p:cTn>
                                        <p:tgtEl>
                                          <p:spTgt spid="83"/>
                                        </p:tgtEl>
                                        <p:attrNameLst>
                                          <p:attrName>style.visibility</p:attrName>
                                        </p:attrNameLst>
                                      </p:cBhvr>
                                      <p:to>
                                        <p:strVal val="hidden"/>
                                      </p:to>
                                    </p:set>
                                  </p:childTnLst>
                                  <p:subTnLst>
                                    <p:audio>
                                      <p:cMediaNode>
                                        <p:cTn display="0" masterRel="sameClick">
                                          <p:stCondLst>
                                            <p:cond evt="begin" delay="0">
                                              <p:tn val="45"/>
                                            </p:cond>
                                          </p:stCondLst>
                                          <p:endCondLst>
                                            <p:cond evt="onStopAudio" delay="0">
                                              <p:tgtEl>
                                                <p:sldTgt/>
                                              </p:tgtEl>
                                            </p:cond>
                                          </p:endCondLst>
                                        </p:cTn>
                                        <p:tgtEl>
                                          <p:sndTgt r:embed="rId5" name="DING.WAV"/>
                                        </p:tgtEl>
                                      </p:cMediaNode>
                                    </p:audio>
                                  </p:subTnLst>
                                </p:cTn>
                              </p:par>
                            </p:childTnLst>
                          </p:cTn>
                        </p:par>
                        <p:par>
                          <p:cTn id="47" fill="hold">
                            <p:stCondLst>
                              <p:cond delay="6510"/>
                            </p:stCondLst>
                            <p:childTnLst>
                              <p:par>
                                <p:cTn id="48" presetID="1" presetClass="exit" presetSubtype="0" fill="hold" grpId="0" nodeType="afterEffect">
                                  <p:stCondLst>
                                    <p:cond delay="1000"/>
                                  </p:stCondLst>
                                  <p:childTnLst>
                                    <p:set>
                                      <p:cBhvr>
                                        <p:cTn id="49" dur="1" fill="hold">
                                          <p:stCondLst>
                                            <p:cond delay="0"/>
                                          </p:stCondLst>
                                        </p:cTn>
                                        <p:tgtEl>
                                          <p:spTgt spid="82"/>
                                        </p:tgtEl>
                                        <p:attrNameLst>
                                          <p:attrName>style.visibility</p:attrName>
                                        </p:attrNameLst>
                                      </p:cBhvr>
                                      <p:to>
                                        <p:strVal val="hidden"/>
                                      </p:to>
                                    </p:set>
                                  </p:childTnLst>
                                  <p:subTnLst>
                                    <p:audio>
                                      <p:cMediaNode>
                                        <p:cTn display="0" masterRel="sameClick">
                                          <p:stCondLst>
                                            <p:cond evt="begin" delay="0">
                                              <p:tn val="48"/>
                                            </p:cond>
                                          </p:stCondLst>
                                          <p:endCondLst>
                                            <p:cond evt="onStopAudio" delay="0">
                                              <p:tgtEl>
                                                <p:sldTgt/>
                                              </p:tgtEl>
                                            </p:cond>
                                          </p:endCondLst>
                                        </p:cTn>
                                        <p:tgtEl>
                                          <p:sndTgt r:embed="rId5" name="DING.WAV"/>
                                        </p:tgtEl>
                                      </p:cMediaNode>
                                    </p:audio>
                                  </p:subTnLst>
                                </p:cTn>
                              </p:par>
                            </p:childTnLst>
                          </p:cTn>
                        </p:par>
                        <p:par>
                          <p:cTn id="50" fill="hold">
                            <p:stCondLst>
                              <p:cond delay="7510"/>
                            </p:stCondLst>
                            <p:childTnLst>
                              <p:par>
                                <p:cTn id="51" presetID="1" presetClass="exit" presetSubtype="0" fill="hold" grpId="0" nodeType="afterEffect">
                                  <p:stCondLst>
                                    <p:cond delay="1000"/>
                                  </p:stCondLst>
                                  <p:childTnLst>
                                    <p:set>
                                      <p:cBhvr>
                                        <p:cTn id="52" dur="1" fill="hold">
                                          <p:stCondLst>
                                            <p:cond delay="0"/>
                                          </p:stCondLst>
                                        </p:cTn>
                                        <p:tgtEl>
                                          <p:spTgt spid="81"/>
                                        </p:tgtEl>
                                        <p:attrNameLst>
                                          <p:attrName>style.visibility</p:attrName>
                                        </p:attrNameLst>
                                      </p:cBhvr>
                                      <p:to>
                                        <p:strVal val="hidden"/>
                                      </p:to>
                                    </p:set>
                                  </p:childTnLst>
                                  <p:subTnLst>
                                    <p:audio>
                                      <p:cMediaNode>
                                        <p:cTn display="0" masterRel="sameClick">
                                          <p:stCondLst>
                                            <p:cond evt="begin" delay="0">
                                              <p:tn val="51"/>
                                            </p:cond>
                                          </p:stCondLst>
                                          <p:endCondLst>
                                            <p:cond evt="onStopAudio" delay="0">
                                              <p:tgtEl>
                                                <p:sldTgt/>
                                              </p:tgtEl>
                                            </p:cond>
                                          </p:endCondLst>
                                        </p:cTn>
                                        <p:tgtEl>
                                          <p:sndTgt r:embed="rId5" name="DING.WAV"/>
                                        </p:tgtEl>
                                      </p:cMediaNode>
                                    </p:audio>
                                  </p:subTnLst>
                                </p:cTn>
                              </p:par>
                            </p:childTnLst>
                          </p:cTn>
                        </p:par>
                        <p:par>
                          <p:cTn id="53" fill="hold">
                            <p:stCondLst>
                              <p:cond delay="8510"/>
                            </p:stCondLst>
                            <p:childTnLst>
                              <p:par>
                                <p:cTn id="54" presetID="1" presetClass="exit" presetSubtype="0" fill="hold" grpId="0" nodeType="afterEffect">
                                  <p:stCondLst>
                                    <p:cond delay="1000"/>
                                  </p:stCondLst>
                                  <p:childTnLst>
                                    <p:set>
                                      <p:cBhvr>
                                        <p:cTn id="55" dur="1" fill="hold">
                                          <p:stCondLst>
                                            <p:cond delay="0"/>
                                          </p:stCondLst>
                                        </p:cTn>
                                        <p:tgtEl>
                                          <p:spTgt spid="80"/>
                                        </p:tgtEl>
                                        <p:attrNameLst>
                                          <p:attrName>style.visibility</p:attrName>
                                        </p:attrNameLst>
                                      </p:cBhvr>
                                      <p:to>
                                        <p:strVal val="hidden"/>
                                      </p:to>
                                    </p:set>
                                  </p:childTnLst>
                                  <p:subTnLst>
                                    <p:audio>
                                      <p:cMediaNode>
                                        <p:cTn display="0" masterRel="sameClick">
                                          <p:stCondLst>
                                            <p:cond evt="begin" delay="0">
                                              <p:tn val="54"/>
                                            </p:cond>
                                          </p:stCondLst>
                                          <p:endCondLst>
                                            <p:cond evt="onStopAudio" delay="0">
                                              <p:tgtEl>
                                                <p:sldTgt/>
                                              </p:tgtEl>
                                            </p:cond>
                                          </p:endCondLst>
                                        </p:cTn>
                                        <p:tgtEl>
                                          <p:sndTgt r:embed="rId5" name="DING.WAV"/>
                                        </p:tgtEl>
                                      </p:cMediaNode>
                                    </p:audio>
                                  </p:subTnLst>
                                </p:cTn>
                              </p:par>
                            </p:childTnLst>
                          </p:cTn>
                        </p:par>
                        <p:par>
                          <p:cTn id="56" fill="hold">
                            <p:stCondLst>
                              <p:cond delay="9510"/>
                            </p:stCondLst>
                            <p:childTnLst>
                              <p:par>
                                <p:cTn id="57" presetID="1" presetClass="exit" presetSubtype="0" fill="hold" grpId="0" nodeType="afterEffect">
                                  <p:stCondLst>
                                    <p:cond delay="1000"/>
                                  </p:stCondLst>
                                  <p:childTnLst>
                                    <p:set>
                                      <p:cBhvr>
                                        <p:cTn id="58" dur="1" fill="hold">
                                          <p:stCondLst>
                                            <p:cond delay="0"/>
                                          </p:stCondLst>
                                        </p:cTn>
                                        <p:tgtEl>
                                          <p:spTgt spid="79"/>
                                        </p:tgtEl>
                                        <p:attrNameLst>
                                          <p:attrName>style.visibility</p:attrName>
                                        </p:attrNameLst>
                                      </p:cBhvr>
                                      <p:to>
                                        <p:strVal val="hidden"/>
                                      </p:to>
                                    </p:set>
                                  </p:childTnLst>
                                  <p:subTnLst>
                                    <p:audio>
                                      <p:cMediaNode>
                                        <p:cTn display="0" masterRel="sameClick">
                                          <p:stCondLst>
                                            <p:cond evt="begin" delay="0">
                                              <p:tn val="57"/>
                                            </p:cond>
                                          </p:stCondLst>
                                          <p:endCondLst>
                                            <p:cond evt="onStopAudio" delay="0">
                                              <p:tgtEl>
                                                <p:sldTgt/>
                                              </p:tgtEl>
                                            </p:cond>
                                          </p:endCondLst>
                                        </p:cTn>
                                        <p:tgtEl>
                                          <p:sndTgt r:embed="rId5" name="DING.WAV"/>
                                        </p:tgtEl>
                                      </p:cMediaNode>
                                    </p:audio>
                                  </p:subTnLst>
                                </p:cTn>
                              </p:par>
                            </p:childTnLst>
                          </p:cTn>
                        </p:par>
                        <p:par>
                          <p:cTn id="59" fill="hold">
                            <p:stCondLst>
                              <p:cond delay="10510"/>
                            </p:stCondLst>
                            <p:childTnLst>
                              <p:par>
                                <p:cTn id="60" presetID="1" presetClass="exit" presetSubtype="0" fill="hold" grpId="0" nodeType="afterEffect">
                                  <p:stCondLst>
                                    <p:cond delay="1000"/>
                                  </p:stCondLst>
                                  <p:childTnLst>
                                    <p:set>
                                      <p:cBhvr>
                                        <p:cTn id="61" dur="1" fill="hold">
                                          <p:stCondLst>
                                            <p:cond delay="0"/>
                                          </p:stCondLst>
                                        </p:cTn>
                                        <p:tgtEl>
                                          <p:spTgt spid="78"/>
                                        </p:tgtEl>
                                        <p:attrNameLst>
                                          <p:attrName>style.visibility</p:attrName>
                                        </p:attrNameLst>
                                      </p:cBhvr>
                                      <p:to>
                                        <p:strVal val="hidden"/>
                                      </p:to>
                                    </p:set>
                                  </p:childTnLst>
                                  <p:subTnLst>
                                    <p:audio>
                                      <p:cMediaNode>
                                        <p:cTn display="0" masterRel="sameClick">
                                          <p:stCondLst>
                                            <p:cond evt="begin" delay="0">
                                              <p:tn val="60"/>
                                            </p:cond>
                                          </p:stCondLst>
                                          <p:endCondLst>
                                            <p:cond evt="onStopAudio" delay="0">
                                              <p:tgtEl>
                                                <p:sldTgt/>
                                              </p:tgtEl>
                                            </p:cond>
                                          </p:endCondLst>
                                        </p:cTn>
                                        <p:tgtEl>
                                          <p:sndTgt r:embed="rId5" name="DING.WAV"/>
                                        </p:tgtEl>
                                      </p:cMediaNode>
                                    </p:audio>
                                  </p:subTnLst>
                                </p:cTn>
                              </p:par>
                            </p:childTnLst>
                          </p:cTn>
                        </p:par>
                        <p:par>
                          <p:cTn id="62" fill="hold">
                            <p:stCondLst>
                              <p:cond delay="11510"/>
                            </p:stCondLst>
                            <p:childTnLst>
                              <p:par>
                                <p:cTn id="63" presetID="1" presetClass="exit" presetSubtype="0" fill="hold" grpId="0" nodeType="afterEffect">
                                  <p:stCondLst>
                                    <p:cond delay="1000"/>
                                  </p:stCondLst>
                                  <p:childTnLst>
                                    <p:set>
                                      <p:cBhvr>
                                        <p:cTn id="64" dur="1" fill="hold">
                                          <p:stCondLst>
                                            <p:cond delay="0"/>
                                          </p:stCondLst>
                                        </p:cTn>
                                        <p:tgtEl>
                                          <p:spTgt spid="77"/>
                                        </p:tgtEl>
                                        <p:attrNameLst>
                                          <p:attrName>style.visibility</p:attrName>
                                        </p:attrNameLst>
                                      </p:cBhvr>
                                      <p:to>
                                        <p:strVal val="hidden"/>
                                      </p:to>
                                    </p:set>
                                  </p:childTnLst>
                                  <p:subTnLst>
                                    <p:audio>
                                      <p:cMediaNode>
                                        <p:cTn display="0" masterRel="sameClick">
                                          <p:stCondLst>
                                            <p:cond evt="begin" delay="0">
                                              <p:tn val="63"/>
                                            </p:cond>
                                          </p:stCondLst>
                                          <p:endCondLst>
                                            <p:cond evt="onStopAudio" delay="0">
                                              <p:tgtEl>
                                                <p:sldTgt/>
                                              </p:tgtEl>
                                            </p:cond>
                                          </p:endCondLst>
                                        </p:cTn>
                                        <p:tgtEl>
                                          <p:sndTgt r:embed="rId5" name="DING.WAV"/>
                                        </p:tgtEl>
                                      </p:cMediaNode>
                                    </p:audio>
                                  </p:subTnLst>
                                </p:cTn>
                              </p:par>
                            </p:childTnLst>
                          </p:cTn>
                        </p:par>
                        <p:par>
                          <p:cTn id="65" fill="hold">
                            <p:stCondLst>
                              <p:cond delay="12510"/>
                            </p:stCondLst>
                            <p:childTnLst>
                              <p:par>
                                <p:cTn id="66" presetID="1" presetClass="exit" presetSubtype="0" fill="hold" grpId="0" nodeType="afterEffect">
                                  <p:stCondLst>
                                    <p:cond delay="1000"/>
                                  </p:stCondLst>
                                  <p:childTnLst>
                                    <p:set>
                                      <p:cBhvr>
                                        <p:cTn id="67" dur="1" fill="hold">
                                          <p:stCondLst>
                                            <p:cond delay="0"/>
                                          </p:stCondLst>
                                        </p:cTn>
                                        <p:tgtEl>
                                          <p:spTgt spid="76"/>
                                        </p:tgtEl>
                                        <p:attrNameLst>
                                          <p:attrName>style.visibility</p:attrName>
                                        </p:attrNameLst>
                                      </p:cBhvr>
                                      <p:to>
                                        <p:strVal val="hidden"/>
                                      </p:to>
                                    </p:set>
                                  </p:childTnLst>
                                  <p:subTnLst>
                                    <p:audio>
                                      <p:cMediaNode>
                                        <p:cTn display="0" masterRel="sameClick">
                                          <p:stCondLst>
                                            <p:cond evt="begin" delay="0">
                                              <p:tn val="66"/>
                                            </p:cond>
                                          </p:stCondLst>
                                          <p:endCondLst>
                                            <p:cond evt="onStopAudio" delay="0">
                                              <p:tgtEl>
                                                <p:sldTgt/>
                                              </p:tgtEl>
                                            </p:cond>
                                          </p:endCondLst>
                                        </p:cTn>
                                        <p:tgtEl>
                                          <p:sndTgt r:embed="rId5" name="DING.WAV"/>
                                        </p:tgtEl>
                                      </p:cMediaNode>
                                    </p:audio>
                                  </p:subTnLst>
                                </p:cTn>
                              </p:par>
                            </p:childTnLst>
                          </p:cTn>
                        </p:par>
                        <p:par>
                          <p:cTn id="68" fill="hold">
                            <p:stCondLst>
                              <p:cond delay="13510"/>
                            </p:stCondLst>
                            <p:childTnLst>
                              <p:par>
                                <p:cTn id="69" presetID="1" presetClass="exit" presetSubtype="0" fill="hold" grpId="0" nodeType="afterEffect">
                                  <p:stCondLst>
                                    <p:cond delay="1000"/>
                                  </p:stCondLst>
                                  <p:childTnLst>
                                    <p:set>
                                      <p:cBhvr>
                                        <p:cTn id="70" dur="1" fill="hold">
                                          <p:stCondLst>
                                            <p:cond delay="0"/>
                                          </p:stCondLst>
                                        </p:cTn>
                                        <p:tgtEl>
                                          <p:spTgt spid="75"/>
                                        </p:tgtEl>
                                        <p:attrNameLst>
                                          <p:attrName>style.visibility</p:attrName>
                                        </p:attrNameLst>
                                      </p:cBhvr>
                                      <p:to>
                                        <p:strVal val="hidden"/>
                                      </p:to>
                                    </p:set>
                                  </p:childTnLst>
                                  <p:subTnLst>
                                    <p:audio>
                                      <p:cMediaNode>
                                        <p:cTn display="0" masterRel="sameClick">
                                          <p:stCondLst>
                                            <p:cond evt="begin" delay="0">
                                              <p:tn val="69"/>
                                            </p:cond>
                                          </p:stCondLst>
                                          <p:endCondLst>
                                            <p:cond evt="onStopAudio" delay="0">
                                              <p:tgtEl>
                                                <p:sldTgt/>
                                              </p:tgtEl>
                                            </p:cond>
                                          </p:endCondLst>
                                        </p:cTn>
                                        <p:tgtEl>
                                          <p:sndTgt r:embed="rId5" name="DING.WAV"/>
                                        </p:tgtEl>
                                      </p:cMediaNode>
                                    </p:audio>
                                  </p:subTnLst>
                                </p:cTn>
                              </p:par>
                            </p:childTnLst>
                          </p:cTn>
                        </p:par>
                        <p:par>
                          <p:cTn id="71" fill="hold">
                            <p:stCondLst>
                              <p:cond delay="14510"/>
                            </p:stCondLst>
                            <p:childTnLst>
                              <p:par>
                                <p:cTn id="72" presetID="1" presetClass="exit" presetSubtype="0" fill="hold" grpId="0" nodeType="afterEffect">
                                  <p:stCondLst>
                                    <p:cond delay="1000"/>
                                  </p:stCondLst>
                                  <p:childTnLst>
                                    <p:set>
                                      <p:cBhvr>
                                        <p:cTn id="73" dur="1" fill="hold">
                                          <p:stCondLst>
                                            <p:cond delay="0"/>
                                          </p:stCondLst>
                                        </p:cTn>
                                        <p:tgtEl>
                                          <p:spTgt spid="74"/>
                                        </p:tgtEl>
                                        <p:attrNameLst>
                                          <p:attrName>style.visibility</p:attrName>
                                        </p:attrNameLst>
                                      </p:cBhvr>
                                      <p:to>
                                        <p:strVal val="hidden"/>
                                      </p:to>
                                    </p:set>
                                  </p:childTnLst>
                                  <p:subTnLst>
                                    <p:audio>
                                      <p:cMediaNode>
                                        <p:cTn display="0" masterRel="sameClick">
                                          <p:stCondLst>
                                            <p:cond evt="begin" delay="0">
                                              <p:tn val="72"/>
                                            </p:cond>
                                          </p:stCondLst>
                                          <p:endCondLst>
                                            <p:cond evt="onStopAudio" delay="0">
                                              <p:tgtEl>
                                                <p:sldTgt/>
                                              </p:tgtEl>
                                            </p:cond>
                                          </p:endCondLst>
                                        </p:cTn>
                                        <p:tgtEl>
                                          <p:sndTgt r:embed="rId5" name="DING.WAV"/>
                                        </p:tgtEl>
                                      </p:cMediaNode>
                                    </p:audio>
                                  </p:subTnLst>
                                </p:cTn>
                              </p:par>
                            </p:childTnLst>
                          </p:cTn>
                        </p:par>
                      </p:childTnLst>
                    </p:cTn>
                  </p:par>
                  <p:par>
                    <p:cTn id="74" fill="hold">
                      <p:stCondLst>
                        <p:cond delay="indefinite"/>
                      </p:stCondLst>
                      <p:childTnLst>
                        <p:par>
                          <p:cTn id="75" fill="hold">
                            <p:stCondLst>
                              <p:cond delay="0"/>
                            </p:stCondLst>
                            <p:childTnLst>
                              <p:par>
                                <p:cTn id="76" presetID="1" presetClass="entr" presetSubtype="0" fill="hold" grpId="0" nodeType="clickEffect">
                                  <p:stCondLst>
                                    <p:cond delay="0"/>
                                  </p:stCondLst>
                                  <p:childTnLst>
                                    <p:set>
                                      <p:cBhvr>
                                        <p:cTn id="77" dur="1" fill="hold">
                                          <p:stCondLst>
                                            <p:cond delay="0"/>
                                          </p:stCondLst>
                                        </p:cTn>
                                        <p:tgtEl>
                                          <p:spTgt spid="70"/>
                                        </p:tgtEl>
                                        <p:attrNameLst>
                                          <p:attrName>style.visibility</p:attrName>
                                        </p:attrNameLst>
                                      </p:cBhvr>
                                      <p:to>
                                        <p:strVal val="visible"/>
                                      </p:to>
                                    </p:set>
                                  </p:childTnLst>
                                  <p:subTnLst>
                                    <p:audio>
                                      <p:cMediaNode>
                                        <p:cTn display="0" masterRel="sameClick">
                                          <p:stCondLst>
                                            <p:cond evt="begin" delay="0">
                                              <p:tn val="76"/>
                                            </p:cond>
                                          </p:stCondLst>
                                          <p:endCondLst>
                                            <p:cond evt="onStopAudio" delay="0">
                                              <p:tgtEl>
                                                <p:sldTgt/>
                                              </p:tgtEl>
                                            </p:cond>
                                          </p:endCondLst>
                                        </p:cTn>
                                        <p:tgtEl>
                                          <p:sndTgt r:embed="rId6" name="nhac dap an-roi san.wav"/>
                                        </p:tgtEl>
                                      </p:cMediaNode>
                                    </p:audio>
                                  </p:subTnLst>
                                </p:cTn>
                              </p:par>
                              <p:par>
                                <p:cTn id="78" presetID="22" presetClass="emph" presetSubtype="0" repeatCount="10000" fill="remove" grpId="1" nodeType="withEffect">
                                  <p:stCondLst>
                                    <p:cond delay="0"/>
                                  </p:stCondLst>
                                  <p:childTnLst>
                                    <p:animClr clrSpc="hsl" dir="cw">
                                      <p:cBhvr override="childStyle">
                                        <p:cTn id="79" dur="500" fill="hold"/>
                                        <p:tgtEl>
                                          <p:spTgt spid="70"/>
                                        </p:tgtEl>
                                        <p:attrNameLst>
                                          <p:attrName>style.color</p:attrName>
                                        </p:attrNameLst>
                                      </p:cBhvr>
                                      <p:by>
                                        <p:hsl h="-7200000" s="0" l="0"/>
                                      </p:by>
                                    </p:animClr>
                                    <p:animClr clrSpc="hsl" dir="cw">
                                      <p:cBhvr>
                                        <p:cTn id="80" dur="500" fill="hold"/>
                                        <p:tgtEl>
                                          <p:spTgt spid="70"/>
                                        </p:tgtEl>
                                        <p:attrNameLst>
                                          <p:attrName>fillcolor</p:attrName>
                                        </p:attrNameLst>
                                      </p:cBhvr>
                                      <p:by>
                                        <p:hsl h="-7200000" s="0" l="0"/>
                                      </p:by>
                                    </p:animClr>
                                    <p:animClr clrSpc="hsl" dir="cw">
                                      <p:cBhvr>
                                        <p:cTn id="81" dur="500" fill="hold"/>
                                        <p:tgtEl>
                                          <p:spTgt spid="70"/>
                                        </p:tgtEl>
                                        <p:attrNameLst>
                                          <p:attrName>stroke.color</p:attrName>
                                        </p:attrNameLst>
                                      </p:cBhvr>
                                      <p:by>
                                        <p:hsl h="-7200000" s="0" l="0"/>
                                      </p:by>
                                    </p:animClr>
                                    <p:set>
                                      <p:cBhvr>
                                        <p:cTn id="82" dur="500" fill="hold"/>
                                        <p:tgtEl>
                                          <p:spTgt spid="70"/>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70" grpId="0" animBg="1"/>
      <p:bldP spid="70" grpId="1" animBg="1"/>
      <p:bldP spid="71" grpId="0"/>
      <p:bldP spid="74" grpId="0" animBg="1"/>
      <p:bldP spid="75" grpId="0" animBg="1"/>
      <p:bldP spid="76" grpId="0" animBg="1"/>
      <p:bldP spid="77" grpId="0" animBg="1"/>
      <p:bldP spid="78" grpId="0" animBg="1"/>
      <p:bldP spid="79" grpId="0" animBg="1"/>
      <p:bldP spid="80" grpId="0" animBg="1"/>
      <p:bldP spid="81" grpId="0" animBg="1"/>
      <p:bldP spid="82" grpId="0" animBg="1"/>
      <p:bldP spid="83" grpId="0" animBg="1"/>
      <p:bldP spid="84" grpId="0" animBg="1"/>
      <p:bldP spid="85" grpId="0" animBg="1"/>
      <p:bldP spid="86" grpId="0" animBg="1"/>
      <p:bldP spid="87" grpId="0" animBg="1"/>
      <p:bldP spid="88"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576"/>
        <p:cNvGrpSpPr/>
        <p:nvPr/>
      </p:nvGrpSpPr>
      <p:grpSpPr>
        <a:xfrm>
          <a:off x="0" y="0"/>
          <a:ext cx="0" cy="0"/>
          <a:chOff x="0" y="0"/>
          <a:chExt cx="0" cy="0"/>
        </a:xfrm>
      </p:grpSpPr>
      <p:sp>
        <p:nvSpPr>
          <p:cNvPr id="577" name="Google Shape;577;p31"/>
          <p:cNvSpPr txBox="1">
            <a:spLocks noGrp="1"/>
          </p:cNvSpPr>
          <p:nvPr>
            <p:ph type="title"/>
          </p:nvPr>
        </p:nvSpPr>
        <p:spPr>
          <a:xfrm>
            <a:off x="1978054" y="390343"/>
            <a:ext cx="8585097" cy="671600"/>
          </a:xfrm>
          <a:prstGeom prst="rect">
            <a:avLst/>
          </a:prstGeom>
        </p:spPr>
        <p:txBody>
          <a:bodyPr spcFirstLastPara="1" wrap="square" lIns="91425" tIns="91425" rIns="91425" bIns="91425" anchor="t" anchorCtr="0">
            <a:noAutofit/>
          </a:bodyPr>
          <a:lstStyle/>
          <a:p>
            <a:pPr marL="360000" lvl="0" indent="0" algn="l" rtl="0">
              <a:spcBef>
                <a:spcPts val="0"/>
              </a:spcBef>
              <a:spcAft>
                <a:spcPts val="0"/>
              </a:spcAft>
              <a:buNone/>
            </a:pPr>
            <a:r>
              <a:rPr lang="vi-VN" dirty="0" smtClean="0"/>
              <a:t>HOẠT ĐỘNG </a:t>
            </a:r>
            <a:r>
              <a:rPr lang="en-US" dirty="0" smtClean="0">
                <a:latin typeface="Times New Roman" pitchFamily="18" charset="0"/>
                <a:cs typeface="Times New Roman" pitchFamily="18" charset="0"/>
              </a:rPr>
              <a:t>NHÓM</a:t>
            </a:r>
            <a:endParaRPr sz="4400" dirty="0">
              <a:latin typeface="Times New Roman" pitchFamily="18" charset="0"/>
              <a:cs typeface="Times New Roman" pitchFamily="18" charset="0"/>
            </a:endParaRPr>
          </a:p>
        </p:txBody>
      </p:sp>
      <p:sp>
        <p:nvSpPr>
          <p:cNvPr id="2" name="Rectangle 1"/>
          <p:cNvSpPr/>
          <p:nvPr/>
        </p:nvSpPr>
        <p:spPr>
          <a:xfrm>
            <a:off x="1877568" y="1471790"/>
            <a:ext cx="10111232" cy="3046988"/>
          </a:xfrm>
          <a:prstGeom prst="rect">
            <a:avLst/>
          </a:prstGeom>
        </p:spPr>
        <p:txBody>
          <a:bodyPr wrap="square">
            <a:spAutoFit/>
          </a:bodyPr>
          <a:lstStyle/>
          <a:p>
            <a:pPr algn="just"/>
            <a:r>
              <a:rPr lang="en-US" sz="3200" dirty="0" err="1">
                <a:latin typeface="Times New Roman" pitchFamily="18" charset="0"/>
                <a:ea typeface="Calibri" panose="020F0502020204030204" pitchFamily="34" charset="0"/>
                <a:cs typeface="Times New Roman" pitchFamily="18" charset="0"/>
              </a:rPr>
              <a:t>Hãy</a:t>
            </a:r>
            <a:r>
              <a:rPr lang="en-US" sz="3200" dirty="0">
                <a:latin typeface="Times New Roman" pitchFamily="18" charset="0"/>
                <a:ea typeface="Calibri" panose="020F0502020204030204" pitchFamily="34" charset="0"/>
                <a:cs typeface="Times New Roman" pitchFamily="18" charset="0"/>
              </a:rPr>
              <a:t> </a:t>
            </a:r>
            <a:r>
              <a:rPr lang="en-US" sz="3200" dirty="0" err="1">
                <a:latin typeface="Times New Roman" pitchFamily="18" charset="0"/>
                <a:ea typeface="Calibri" panose="020F0502020204030204" pitchFamily="34" charset="0"/>
                <a:cs typeface="Times New Roman" pitchFamily="18" charset="0"/>
              </a:rPr>
              <a:t>lựa</a:t>
            </a:r>
            <a:r>
              <a:rPr lang="en-US" sz="3200" dirty="0">
                <a:latin typeface="Times New Roman" pitchFamily="18" charset="0"/>
                <a:ea typeface="Calibri" panose="020F0502020204030204" pitchFamily="34" charset="0"/>
                <a:cs typeface="Times New Roman" pitchFamily="18" charset="0"/>
              </a:rPr>
              <a:t> </a:t>
            </a:r>
            <a:r>
              <a:rPr lang="en-US" sz="3200" dirty="0" err="1">
                <a:latin typeface="Times New Roman" pitchFamily="18" charset="0"/>
                <a:ea typeface="Calibri" panose="020F0502020204030204" pitchFamily="34" charset="0"/>
                <a:cs typeface="Times New Roman" pitchFamily="18" charset="0"/>
              </a:rPr>
              <a:t>chọn</a:t>
            </a:r>
            <a:r>
              <a:rPr lang="en-US" sz="3200" dirty="0">
                <a:latin typeface="Times New Roman" pitchFamily="18" charset="0"/>
                <a:ea typeface="Calibri" panose="020F0502020204030204" pitchFamily="34" charset="0"/>
                <a:cs typeface="Times New Roman" pitchFamily="18" charset="0"/>
              </a:rPr>
              <a:t> </a:t>
            </a:r>
            <a:r>
              <a:rPr lang="en-US" sz="3200" dirty="0" err="1">
                <a:latin typeface="Times New Roman" pitchFamily="18" charset="0"/>
                <a:ea typeface="Calibri" panose="020F0502020204030204" pitchFamily="34" charset="0"/>
                <a:cs typeface="Times New Roman" pitchFamily="18" charset="0"/>
              </a:rPr>
              <a:t>một</a:t>
            </a:r>
            <a:r>
              <a:rPr lang="en-US" sz="3200" dirty="0">
                <a:latin typeface="Times New Roman" pitchFamily="18" charset="0"/>
                <a:ea typeface="Calibri" panose="020F0502020204030204" pitchFamily="34" charset="0"/>
                <a:cs typeface="Times New Roman" pitchFamily="18" charset="0"/>
              </a:rPr>
              <a:t> </a:t>
            </a:r>
            <a:r>
              <a:rPr lang="en-US" sz="3200" dirty="0" err="1">
                <a:latin typeface="Times New Roman" pitchFamily="18" charset="0"/>
                <a:ea typeface="Calibri" panose="020F0502020204030204" pitchFamily="34" charset="0"/>
                <a:cs typeface="Times New Roman" pitchFamily="18" charset="0"/>
              </a:rPr>
              <a:t>cách</a:t>
            </a:r>
            <a:r>
              <a:rPr lang="en-US" sz="3200" dirty="0">
                <a:latin typeface="Times New Roman" pitchFamily="18" charset="0"/>
                <a:ea typeface="Calibri" panose="020F0502020204030204" pitchFamily="34" charset="0"/>
                <a:cs typeface="Times New Roman" pitchFamily="18" charset="0"/>
              </a:rPr>
              <a:t> </a:t>
            </a:r>
            <a:r>
              <a:rPr lang="en-US" sz="3200" dirty="0" err="1">
                <a:latin typeface="Times New Roman" pitchFamily="18" charset="0"/>
                <a:ea typeface="Calibri" panose="020F0502020204030204" pitchFamily="34" charset="0"/>
                <a:cs typeface="Times New Roman" pitchFamily="18" charset="0"/>
              </a:rPr>
              <a:t>tách</a:t>
            </a:r>
            <a:r>
              <a:rPr lang="en-US" sz="3200" dirty="0">
                <a:latin typeface="Times New Roman" pitchFamily="18" charset="0"/>
                <a:ea typeface="Calibri" panose="020F0502020204030204" pitchFamily="34" charset="0"/>
                <a:cs typeface="Times New Roman" pitchFamily="18" charset="0"/>
              </a:rPr>
              <a:t> </a:t>
            </a:r>
            <a:r>
              <a:rPr lang="en-US" sz="3200" dirty="0" err="1">
                <a:latin typeface="Times New Roman" pitchFamily="18" charset="0"/>
                <a:ea typeface="Calibri" panose="020F0502020204030204" pitchFamily="34" charset="0"/>
                <a:cs typeface="Times New Roman" pitchFamily="18" charset="0"/>
              </a:rPr>
              <a:t>chất</a:t>
            </a:r>
            <a:r>
              <a:rPr lang="en-US" sz="3200" dirty="0">
                <a:latin typeface="Times New Roman" pitchFamily="18" charset="0"/>
                <a:ea typeface="Calibri" panose="020F0502020204030204" pitchFamily="34" charset="0"/>
                <a:cs typeface="Times New Roman" pitchFamily="18" charset="0"/>
              </a:rPr>
              <a:t> </a:t>
            </a:r>
            <a:r>
              <a:rPr lang="en-US" sz="3200" dirty="0" err="1">
                <a:latin typeface="Times New Roman" pitchFamily="18" charset="0"/>
                <a:ea typeface="Calibri" panose="020F0502020204030204" pitchFamily="34" charset="0"/>
                <a:cs typeface="Times New Roman" pitchFamily="18" charset="0"/>
              </a:rPr>
              <a:t>phù</a:t>
            </a:r>
            <a:r>
              <a:rPr lang="en-US" sz="3200" dirty="0">
                <a:latin typeface="Times New Roman" pitchFamily="18" charset="0"/>
                <a:ea typeface="Calibri" panose="020F0502020204030204" pitchFamily="34" charset="0"/>
                <a:cs typeface="Times New Roman" pitchFamily="18" charset="0"/>
              </a:rPr>
              <a:t> </a:t>
            </a:r>
            <a:r>
              <a:rPr lang="en-US" sz="3200" dirty="0" err="1">
                <a:latin typeface="Times New Roman" pitchFamily="18" charset="0"/>
                <a:ea typeface="Calibri" panose="020F0502020204030204" pitchFamily="34" charset="0"/>
                <a:cs typeface="Times New Roman" pitchFamily="18" charset="0"/>
              </a:rPr>
              <a:t>hợp</a:t>
            </a:r>
            <a:r>
              <a:rPr lang="en-US" sz="3200" dirty="0">
                <a:latin typeface="Times New Roman" pitchFamily="18" charset="0"/>
                <a:ea typeface="Calibri" panose="020F0502020204030204" pitchFamily="34" charset="0"/>
                <a:cs typeface="Times New Roman" pitchFamily="18" charset="0"/>
              </a:rPr>
              <a:t> </a:t>
            </a:r>
            <a:r>
              <a:rPr lang="en-US" sz="3200" dirty="0" err="1">
                <a:latin typeface="Times New Roman" pitchFamily="18" charset="0"/>
                <a:ea typeface="Calibri" panose="020F0502020204030204" pitchFamily="34" charset="0"/>
                <a:cs typeface="Times New Roman" pitchFamily="18" charset="0"/>
              </a:rPr>
              <a:t>để</a:t>
            </a:r>
            <a:r>
              <a:rPr lang="en-US" sz="3200" dirty="0">
                <a:latin typeface="Times New Roman" pitchFamily="18" charset="0"/>
                <a:ea typeface="Calibri" panose="020F0502020204030204" pitchFamily="34" charset="0"/>
                <a:cs typeface="Times New Roman" pitchFamily="18" charset="0"/>
              </a:rPr>
              <a:t>:</a:t>
            </a:r>
          </a:p>
          <a:p>
            <a:pPr algn="just"/>
            <a:r>
              <a:rPr lang="en-US" sz="3200" dirty="0">
                <a:latin typeface="Times New Roman" pitchFamily="18" charset="0"/>
                <a:ea typeface="Calibri" panose="020F0502020204030204" pitchFamily="34" charset="0"/>
                <a:cs typeface="Times New Roman" pitchFamily="18" charset="0"/>
              </a:rPr>
              <a:t>a) </a:t>
            </a:r>
            <a:r>
              <a:rPr lang="en-US" sz="3200" dirty="0" err="1">
                <a:latin typeface="Times New Roman" pitchFamily="18" charset="0"/>
                <a:ea typeface="Calibri" panose="020F0502020204030204" pitchFamily="34" charset="0"/>
                <a:cs typeface="Times New Roman" pitchFamily="18" charset="0"/>
              </a:rPr>
              <a:t>Loại</a:t>
            </a:r>
            <a:r>
              <a:rPr lang="en-US" sz="3200" dirty="0">
                <a:latin typeface="Times New Roman" pitchFamily="18" charset="0"/>
                <a:ea typeface="Calibri" panose="020F0502020204030204" pitchFamily="34" charset="0"/>
                <a:cs typeface="Times New Roman" pitchFamily="18" charset="0"/>
              </a:rPr>
              <a:t> </a:t>
            </a:r>
            <a:r>
              <a:rPr lang="en-US" sz="3200" dirty="0" err="1">
                <a:latin typeface="Times New Roman" pitchFamily="18" charset="0"/>
                <a:ea typeface="Calibri" panose="020F0502020204030204" pitchFamily="34" charset="0"/>
                <a:cs typeface="Times New Roman" pitchFamily="18" charset="0"/>
              </a:rPr>
              <a:t>bỏ</a:t>
            </a:r>
            <a:r>
              <a:rPr lang="en-US" sz="3200" dirty="0">
                <a:latin typeface="Times New Roman" pitchFamily="18" charset="0"/>
                <a:ea typeface="Calibri" panose="020F0502020204030204" pitchFamily="34" charset="0"/>
                <a:cs typeface="Times New Roman" pitchFamily="18" charset="0"/>
              </a:rPr>
              <a:t> </a:t>
            </a:r>
            <a:r>
              <a:rPr lang="en-US" sz="3200" dirty="0" err="1">
                <a:latin typeface="Times New Roman" pitchFamily="18" charset="0"/>
                <a:ea typeface="Calibri" panose="020F0502020204030204" pitchFamily="34" charset="0"/>
                <a:cs typeface="Times New Roman" pitchFamily="18" charset="0"/>
              </a:rPr>
              <a:t>cát</a:t>
            </a:r>
            <a:r>
              <a:rPr lang="en-US" sz="3200" dirty="0">
                <a:latin typeface="Times New Roman" pitchFamily="18" charset="0"/>
                <a:ea typeface="Calibri" panose="020F0502020204030204" pitchFamily="34" charset="0"/>
                <a:cs typeface="Times New Roman" pitchFamily="18" charset="0"/>
              </a:rPr>
              <a:t> </a:t>
            </a:r>
            <a:r>
              <a:rPr lang="en-US" sz="3200" dirty="0" err="1">
                <a:latin typeface="Times New Roman" pitchFamily="18" charset="0"/>
                <a:ea typeface="Calibri" panose="020F0502020204030204" pitchFamily="34" charset="0"/>
                <a:cs typeface="Times New Roman" pitchFamily="18" charset="0"/>
              </a:rPr>
              <a:t>lẫn</a:t>
            </a:r>
            <a:r>
              <a:rPr lang="en-US" sz="3200" dirty="0">
                <a:latin typeface="Times New Roman" pitchFamily="18" charset="0"/>
                <a:ea typeface="Calibri" panose="020F0502020204030204" pitchFamily="34" charset="0"/>
                <a:cs typeface="Times New Roman" pitchFamily="18" charset="0"/>
              </a:rPr>
              <a:t> </a:t>
            </a:r>
            <a:r>
              <a:rPr lang="en-US" sz="3200" dirty="0" err="1">
                <a:latin typeface="Times New Roman" pitchFamily="18" charset="0"/>
                <a:ea typeface="Calibri" panose="020F0502020204030204" pitchFamily="34" charset="0"/>
                <a:cs typeface="Times New Roman" pitchFamily="18" charset="0"/>
              </a:rPr>
              <a:t>trong</a:t>
            </a:r>
            <a:r>
              <a:rPr lang="en-US" sz="3200" dirty="0">
                <a:latin typeface="Times New Roman" pitchFamily="18" charset="0"/>
                <a:ea typeface="Calibri" panose="020F0502020204030204" pitchFamily="34" charset="0"/>
                <a:cs typeface="Times New Roman" pitchFamily="18" charset="0"/>
              </a:rPr>
              <a:t> </a:t>
            </a:r>
            <a:r>
              <a:rPr lang="en-US" sz="3200" dirty="0" err="1">
                <a:latin typeface="Times New Roman" pitchFamily="18" charset="0"/>
                <a:ea typeface="Calibri" panose="020F0502020204030204" pitchFamily="34" charset="0"/>
                <a:cs typeface="Times New Roman" pitchFamily="18" charset="0"/>
              </a:rPr>
              <a:t>nước</a:t>
            </a:r>
            <a:r>
              <a:rPr lang="en-US" sz="3200" dirty="0">
                <a:latin typeface="Times New Roman" pitchFamily="18" charset="0"/>
                <a:ea typeface="Calibri" panose="020F0502020204030204" pitchFamily="34" charset="0"/>
                <a:cs typeface="Times New Roman" pitchFamily="18" charset="0"/>
              </a:rPr>
              <a:t> </a:t>
            </a:r>
            <a:r>
              <a:rPr lang="en-US" sz="3200" dirty="0" err="1">
                <a:latin typeface="Times New Roman" pitchFamily="18" charset="0"/>
                <a:ea typeface="Calibri" panose="020F0502020204030204" pitchFamily="34" charset="0"/>
                <a:cs typeface="Times New Roman" pitchFamily="18" charset="0"/>
              </a:rPr>
              <a:t>ngầm</a:t>
            </a:r>
            <a:r>
              <a:rPr lang="en-US" sz="3200" dirty="0">
                <a:latin typeface="Times New Roman" pitchFamily="18" charset="0"/>
                <a:ea typeface="Calibri" panose="020F0502020204030204" pitchFamily="34" charset="0"/>
                <a:cs typeface="Times New Roman" pitchFamily="18" charset="0"/>
              </a:rPr>
              <a:t>.</a:t>
            </a:r>
          </a:p>
          <a:p>
            <a:pPr algn="just"/>
            <a:r>
              <a:rPr lang="en-US" sz="3200" dirty="0">
                <a:latin typeface="Times New Roman" pitchFamily="18" charset="0"/>
                <a:ea typeface="Calibri" panose="020F0502020204030204" pitchFamily="34" charset="0"/>
                <a:cs typeface="Times New Roman" pitchFamily="18" charset="0"/>
              </a:rPr>
              <a:t>b) </a:t>
            </a:r>
            <a:r>
              <a:rPr lang="en-US" sz="3200" dirty="0" err="1">
                <a:latin typeface="Times New Roman" pitchFamily="18" charset="0"/>
                <a:ea typeface="Calibri" panose="020F0502020204030204" pitchFamily="34" charset="0"/>
                <a:cs typeface="Times New Roman" pitchFamily="18" charset="0"/>
              </a:rPr>
              <a:t>T</a:t>
            </a:r>
            <a:r>
              <a:rPr lang="en-US" sz="3200" dirty="0" err="1" smtClean="0">
                <a:latin typeface="Times New Roman" pitchFamily="18" charset="0"/>
                <a:ea typeface="Calibri" panose="020F0502020204030204" pitchFamily="34" charset="0"/>
                <a:cs typeface="Times New Roman" pitchFamily="18" charset="0"/>
              </a:rPr>
              <a:t>ách</a:t>
            </a:r>
            <a:r>
              <a:rPr lang="en-US" sz="3200" dirty="0" smtClean="0">
                <a:latin typeface="Times New Roman" pitchFamily="18" charset="0"/>
                <a:ea typeface="Calibri" panose="020F0502020204030204" pitchFamily="34" charset="0"/>
                <a:cs typeface="Times New Roman" pitchFamily="18" charset="0"/>
              </a:rPr>
              <a:t> </a:t>
            </a:r>
            <a:r>
              <a:rPr lang="en-US" sz="3200" dirty="0" err="1">
                <a:latin typeface="Times New Roman" pitchFamily="18" charset="0"/>
                <a:ea typeface="Calibri" panose="020F0502020204030204" pitchFamily="34" charset="0"/>
                <a:cs typeface="Times New Roman" pitchFamily="18" charset="0"/>
              </a:rPr>
              <a:t>dầu</a:t>
            </a:r>
            <a:r>
              <a:rPr lang="en-US" sz="3200" dirty="0">
                <a:latin typeface="Times New Roman" pitchFamily="18" charset="0"/>
                <a:ea typeface="Calibri" panose="020F0502020204030204" pitchFamily="34" charset="0"/>
                <a:cs typeface="Times New Roman" pitchFamily="18" charset="0"/>
              </a:rPr>
              <a:t> </a:t>
            </a:r>
            <a:r>
              <a:rPr lang="en-US" sz="3200" dirty="0" err="1">
                <a:latin typeface="Times New Roman" pitchFamily="18" charset="0"/>
                <a:ea typeface="Calibri" panose="020F0502020204030204" pitchFamily="34" charset="0"/>
                <a:cs typeface="Times New Roman" pitchFamily="18" charset="0"/>
              </a:rPr>
              <a:t>vừng</a:t>
            </a:r>
            <a:r>
              <a:rPr lang="en-US" sz="3200" dirty="0">
                <a:latin typeface="Times New Roman" pitchFamily="18" charset="0"/>
                <a:ea typeface="Calibri" panose="020F0502020204030204" pitchFamily="34" charset="0"/>
                <a:cs typeface="Times New Roman" pitchFamily="18" charset="0"/>
              </a:rPr>
              <a:t> </a:t>
            </a:r>
            <a:r>
              <a:rPr lang="en-US" sz="3200" dirty="0" err="1">
                <a:latin typeface="Times New Roman" pitchFamily="18" charset="0"/>
                <a:ea typeface="Calibri" panose="020F0502020204030204" pitchFamily="34" charset="0"/>
                <a:cs typeface="Times New Roman" pitchFamily="18" charset="0"/>
              </a:rPr>
              <a:t>ra</a:t>
            </a:r>
            <a:r>
              <a:rPr lang="en-US" sz="3200" dirty="0">
                <a:latin typeface="Times New Roman" pitchFamily="18" charset="0"/>
                <a:ea typeface="Calibri" panose="020F0502020204030204" pitchFamily="34" charset="0"/>
                <a:cs typeface="Times New Roman" pitchFamily="18" charset="0"/>
              </a:rPr>
              <a:t> </a:t>
            </a:r>
            <a:r>
              <a:rPr lang="en-US" sz="3200" dirty="0" err="1">
                <a:latin typeface="Times New Roman" pitchFamily="18" charset="0"/>
                <a:ea typeface="Calibri" panose="020F0502020204030204" pitchFamily="34" charset="0"/>
                <a:cs typeface="Times New Roman" pitchFamily="18" charset="0"/>
              </a:rPr>
              <a:t>khỏi</a:t>
            </a:r>
            <a:r>
              <a:rPr lang="en-US" sz="3200" dirty="0">
                <a:latin typeface="Times New Roman" pitchFamily="18" charset="0"/>
                <a:ea typeface="Calibri" panose="020F0502020204030204" pitchFamily="34" charset="0"/>
                <a:cs typeface="Times New Roman" pitchFamily="18" charset="0"/>
              </a:rPr>
              <a:t> </a:t>
            </a:r>
            <a:r>
              <a:rPr lang="en-US" sz="3200" dirty="0" err="1">
                <a:latin typeface="Times New Roman" pitchFamily="18" charset="0"/>
                <a:ea typeface="Calibri" panose="020F0502020204030204" pitchFamily="34" charset="0"/>
                <a:cs typeface="Times New Roman" pitchFamily="18" charset="0"/>
              </a:rPr>
              <a:t>hỗn</a:t>
            </a:r>
            <a:r>
              <a:rPr lang="en-US" sz="3200" dirty="0">
                <a:latin typeface="Times New Roman" pitchFamily="18" charset="0"/>
                <a:ea typeface="Calibri" panose="020F0502020204030204" pitchFamily="34" charset="0"/>
                <a:cs typeface="Times New Roman" pitchFamily="18" charset="0"/>
              </a:rPr>
              <a:t> </a:t>
            </a:r>
            <a:r>
              <a:rPr lang="en-US" sz="3200" dirty="0" err="1">
                <a:latin typeface="Times New Roman" pitchFamily="18" charset="0"/>
                <a:ea typeface="Calibri" panose="020F0502020204030204" pitchFamily="34" charset="0"/>
                <a:cs typeface="Times New Roman" pitchFamily="18" charset="0"/>
              </a:rPr>
              <a:t>hợp</a:t>
            </a:r>
            <a:r>
              <a:rPr lang="en-US" sz="3200" dirty="0">
                <a:latin typeface="Times New Roman" pitchFamily="18" charset="0"/>
                <a:ea typeface="Calibri" panose="020F0502020204030204" pitchFamily="34" charset="0"/>
                <a:cs typeface="Times New Roman" pitchFamily="18" charset="0"/>
              </a:rPr>
              <a:t> </a:t>
            </a:r>
            <a:r>
              <a:rPr lang="en-US" sz="3200" dirty="0" err="1">
                <a:latin typeface="Times New Roman" pitchFamily="18" charset="0"/>
                <a:ea typeface="Calibri" panose="020F0502020204030204" pitchFamily="34" charset="0"/>
                <a:cs typeface="Times New Roman" pitchFamily="18" charset="0"/>
              </a:rPr>
              <a:t>của</a:t>
            </a:r>
            <a:r>
              <a:rPr lang="en-US" sz="3200" dirty="0">
                <a:latin typeface="Times New Roman" pitchFamily="18" charset="0"/>
                <a:ea typeface="Calibri" panose="020F0502020204030204" pitchFamily="34" charset="0"/>
                <a:cs typeface="Times New Roman" pitchFamily="18" charset="0"/>
              </a:rPr>
              <a:t> </a:t>
            </a:r>
            <a:r>
              <a:rPr lang="en-US" sz="3200" dirty="0" err="1">
                <a:latin typeface="Times New Roman" pitchFamily="18" charset="0"/>
                <a:ea typeface="Calibri" panose="020F0502020204030204" pitchFamily="34" charset="0"/>
                <a:cs typeface="Times New Roman" pitchFamily="18" charset="0"/>
              </a:rPr>
              <a:t>nó</a:t>
            </a:r>
            <a:r>
              <a:rPr lang="en-US" sz="3200" dirty="0">
                <a:latin typeface="Times New Roman" pitchFamily="18" charset="0"/>
                <a:ea typeface="Calibri" panose="020F0502020204030204" pitchFamily="34" charset="0"/>
                <a:cs typeface="Times New Roman" pitchFamily="18" charset="0"/>
              </a:rPr>
              <a:t> </a:t>
            </a:r>
            <a:r>
              <a:rPr lang="en-US" sz="3200" dirty="0" err="1">
                <a:latin typeface="Times New Roman" pitchFamily="18" charset="0"/>
                <a:ea typeface="Calibri" panose="020F0502020204030204" pitchFamily="34" charset="0"/>
                <a:cs typeface="Times New Roman" pitchFamily="18" charset="0"/>
              </a:rPr>
              <a:t>với</a:t>
            </a:r>
            <a:r>
              <a:rPr lang="en-US" sz="3200" dirty="0">
                <a:latin typeface="Times New Roman" pitchFamily="18" charset="0"/>
                <a:ea typeface="Calibri" panose="020F0502020204030204" pitchFamily="34" charset="0"/>
                <a:cs typeface="Times New Roman" pitchFamily="18" charset="0"/>
              </a:rPr>
              <a:t> </a:t>
            </a:r>
            <a:r>
              <a:rPr lang="en-US" sz="3200" dirty="0" err="1">
                <a:latin typeface="Times New Roman" pitchFamily="18" charset="0"/>
                <a:ea typeface="Calibri" panose="020F0502020204030204" pitchFamily="34" charset="0"/>
                <a:cs typeface="Times New Roman" pitchFamily="18" charset="0"/>
              </a:rPr>
              <a:t>nước</a:t>
            </a:r>
            <a:r>
              <a:rPr lang="en-US" sz="3200" dirty="0">
                <a:latin typeface="Times New Roman" pitchFamily="18" charset="0"/>
                <a:ea typeface="Calibri" panose="020F0502020204030204" pitchFamily="34" charset="0"/>
                <a:cs typeface="Times New Roman" pitchFamily="18" charset="0"/>
              </a:rPr>
              <a:t>.</a:t>
            </a:r>
          </a:p>
          <a:p>
            <a:pPr algn="just"/>
            <a:r>
              <a:rPr lang="en-US" sz="3200" dirty="0">
                <a:latin typeface="Times New Roman" pitchFamily="18" charset="0"/>
                <a:ea typeface="Calibri" panose="020F0502020204030204" pitchFamily="34" charset="0"/>
                <a:cs typeface="Times New Roman" pitchFamily="18" charset="0"/>
              </a:rPr>
              <a:t>c) </a:t>
            </a:r>
            <a:r>
              <a:rPr lang="en-US" sz="3200" dirty="0" err="1">
                <a:latin typeface="Times New Roman" pitchFamily="18" charset="0"/>
                <a:ea typeface="Calibri" panose="020F0502020204030204" pitchFamily="34" charset="0"/>
                <a:cs typeface="Times New Roman" pitchFamily="18" charset="0"/>
              </a:rPr>
              <a:t>Tách</a:t>
            </a:r>
            <a:r>
              <a:rPr lang="en-US" sz="3200" dirty="0">
                <a:latin typeface="Times New Roman" pitchFamily="18" charset="0"/>
                <a:ea typeface="Calibri" panose="020F0502020204030204" pitchFamily="34" charset="0"/>
                <a:cs typeface="Times New Roman" pitchFamily="18" charset="0"/>
              </a:rPr>
              <a:t> calcium carbonate </a:t>
            </a:r>
            <a:r>
              <a:rPr lang="en-US" sz="3200" dirty="0" err="1">
                <a:latin typeface="Times New Roman" pitchFamily="18" charset="0"/>
                <a:ea typeface="Calibri" panose="020F0502020204030204" pitchFamily="34" charset="0"/>
                <a:cs typeface="Times New Roman" pitchFamily="18" charset="0"/>
              </a:rPr>
              <a:t>từ</a:t>
            </a:r>
            <a:r>
              <a:rPr lang="en-US" sz="3200" dirty="0">
                <a:latin typeface="Times New Roman" pitchFamily="18" charset="0"/>
                <a:ea typeface="Calibri" panose="020F0502020204030204" pitchFamily="34" charset="0"/>
                <a:cs typeface="Times New Roman" pitchFamily="18" charset="0"/>
              </a:rPr>
              <a:t> </a:t>
            </a:r>
            <a:r>
              <a:rPr lang="en-US" sz="3200" dirty="0" err="1">
                <a:latin typeface="Times New Roman" pitchFamily="18" charset="0"/>
                <a:ea typeface="Calibri" panose="020F0502020204030204" pitchFamily="34" charset="0"/>
                <a:cs typeface="Times New Roman" pitchFamily="18" charset="0"/>
              </a:rPr>
              <a:t>hỗn</a:t>
            </a:r>
            <a:r>
              <a:rPr lang="en-US" sz="3200" dirty="0">
                <a:latin typeface="Times New Roman" pitchFamily="18" charset="0"/>
                <a:ea typeface="Calibri" panose="020F0502020204030204" pitchFamily="34" charset="0"/>
                <a:cs typeface="Times New Roman" pitchFamily="18" charset="0"/>
              </a:rPr>
              <a:t> </a:t>
            </a:r>
            <a:r>
              <a:rPr lang="en-US" sz="3200" dirty="0" err="1">
                <a:latin typeface="Times New Roman" pitchFamily="18" charset="0"/>
                <a:ea typeface="Calibri" panose="020F0502020204030204" pitchFamily="34" charset="0"/>
                <a:cs typeface="Times New Roman" pitchFamily="18" charset="0"/>
              </a:rPr>
              <a:t>hợp</a:t>
            </a:r>
            <a:r>
              <a:rPr lang="en-US" sz="3200" dirty="0">
                <a:latin typeface="Times New Roman" pitchFamily="18" charset="0"/>
                <a:ea typeface="Calibri" panose="020F0502020204030204" pitchFamily="34" charset="0"/>
                <a:cs typeface="Times New Roman" pitchFamily="18" charset="0"/>
              </a:rPr>
              <a:t> </a:t>
            </a:r>
            <a:r>
              <a:rPr lang="en-US" sz="3200" dirty="0" err="1">
                <a:latin typeface="Times New Roman" pitchFamily="18" charset="0"/>
                <a:ea typeface="Calibri" panose="020F0502020204030204" pitchFamily="34" charset="0"/>
                <a:cs typeface="Times New Roman" pitchFamily="18" charset="0"/>
              </a:rPr>
              <a:t>của</a:t>
            </a:r>
            <a:r>
              <a:rPr lang="en-US" sz="3200" dirty="0">
                <a:latin typeface="Times New Roman" pitchFamily="18" charset="0"/>
                <a:ea typeface="Calibri" panose="020F0502020204030204" pitchFamily="34" charset="0"/>
                <a:cs typeface="Times New Roman" pitchFamily="18" charset="0"/>
              </a:rPr>
              <a:t> calcium carbonate </a:t>
            </a:r>
            <a:r>
              <a:rPr lang="en-US" sz="3200" dirty="0" err="1">
                <a:latin typeface="Times New Roman" pitchFamily="18" charset="0"/>
                <a:ea typeface="Calibri" panose="020F0502020204030204" pitchFamily="34" charset="0"/>
                <a:cs typeface="Times New Roman" pitchFamily="18" charset="0"/>
              </a:rPr>
              <a:t>và</a:t>
            </a:r>
            <a:r>
              <a:rPr lang="en-US" sz="3200" dirty="0">
                <a:latin typeface="Times New Roman" pitchFamily="18" charset="0"/>
                <a:ea typeface="Calibri" panose="020F0502020204030204" pitchFamily="34" charset="0"/>
                <a:cs typeface="Times New Roman" pitchFamily="18" charset="0"/>
              </a:rPr>
              <a:t> </a:t>
            </a:r>
            <a:r>
              <a:rPr lang="en-US" sz="3200" dirty="0" err="1">
                <a:latin typeface="Times New Roman" pitchFamily="18" charset="0"/>
                <a:ea typeface="Calibri" panose="020F0502020204030204" pitchFamily="34" charset="0"/>
                <a:cs typeface="Times New Roman" pitchFamily="18" charset="0"/>
              </a:rPr>
              <a:t>nước</a:t>
            </a:r>
            <a:r>
              <a:rPr lang="en-US" sz="3200" dirty="0">
                <a:latin typeface="Times New Roman" pitchFamily="18" charset="0"/>
                <a:ea typeface="Calibri" panose="020F0502020204030204" pitchFamily="34" charset="0"/>
                <a:cs typeface="Times New Roman" pitchFamily="18" charset="0"/>
              </a:rPr>
              <a:t>.</a:t>
            </a:r>
          </a:p>
          <a:p>
            <a:pPr algn="just"/>
            <a:r>
              <a:rPr lang="en-US" sz="3200" dirty="0" err="1">
                <a:latin typeface="Times New Roman" pitchFamily="18" charset="0"/>
                <a:ea typeface="Calibri" panose="020F0502020204030204" pitchFamily="34" charset="0"/>
                <a:cs typeface="Times New Roman" pitchFamily="18" charset="0"/>
              </a:rPr>
              <a:t>Vì</a:t>
            </a:r>
            <a:r>
              <a:rPr lang="en-US" sz="3200" dirty="0">
                <a:latin typeface="Times New Roman" pitchFamily="18" charset="0"/>
                <a:ea typeface="Calibri" panose="020F0502020204030204" pitchFamily="34" charset="0"/>
                <a:cs typeface="Times New Roman" pitchFamily="18" charset="0"/>
              </a:rPr>
              <a:t> </a:t>
            </a:r>
            <a:r>
              <a:rPr lang="en-US" sz="3200" dirty="0" err="1">
                <a:latin typeface="Times New Roman" pitchFamily="18" charset="0"/>
                <a:ea typeface="Calibri" panose="020F0502020204030204" pitchFamily="34" charset="0"/>
                <a:cs typeface="Times New Roman" pitchFamily="18" charset="0"/>
              </a:rPr>
              <a:t>sao</a:t>
            </a:r>
            <a:r>
              <a:rPr lang="en-US" sz="3200" dirty="0">
                <a:latin typeface="Times New Roman" pitchFamily="18" charset="0"/>
                <a:ea typeface="Calibri" panose="020F0502020204030204" pitchFamily="34" charset="0"/>
                <a:cs typeface="Times New Roman" pitchFamily="18" charset="0"/>
              </a:rPr>
              <a:t> </a:t>
            </a:r>
            <a:r>
              <a:rPr lang="en-US" sz="3200" dirty="0" err="1">
                <a:latin typeface="Times New Roman" pitchFamily="18" charset="0"/>
                <a:ea typeface="Calibri" panose="020F0502020204030204" pitchFamily="34" charset="0"/>
                <a:cs typeface="Times New Roman" pitchFamily="18" charset="0"/>
              </a:rPr>
              <a:t>em</a:t>
            </a:r>
            <a:r>
              <a:rPr lang="en-US" sz="3200" dirty="0">
                <a:latin typeface="Times New Roman" pitchFamily="18" charset="0"/>
                <a:ea typeface="Calibri" panose="020F0502020204030204" pitchFamily="34" charset="0"/>
                <a:cs typeface="Times New Roman" pitchFamily="18" charset="0"/>
              </a:rPr>
              <a:t> </a:t>
            </a:r>
            <a:r>
              <a:rPr lang="en-US" sz="3200" dirty="0" err="1">
                <a:latin typeface="Times New Roman" pitchFamily="18" charset="0"/>
                <a:ea typeface="Calibri" panose="020F0502020204030204" pitchFamily="34" charset="0"/>
                <a:cs typeface="Times New Roman" pitchFamily="18" charset="0"/>
              </a:rPr>
              <a:t>chọn</a:t>
            </a:r>
            <a:r>
              <a:rPr lang="en-US" sz="3200" dirty="0">
                <a:latin typeface="Times New Roman" pitchFamily="18" charset="0"/>
                <a:ea typeface="Calibri" panose="020F0502020204030204" pitchFamily="34" charset="0"/>
                <a:cs typeface="Times New Roman" pitchFamily="18" charset="0"/>
              </a:rPr>
              <a:t> </a:t>
            </a:r>
            <a:r>
              <a:rPr lang="en-US" sz="3200" dirty="0" err="1">
                <a:latin typeface="Times New Roman" pitchFamily="18" charset="0"/>
                <a:ea typeface="Calibri" panose="020F0502020204030204" pitchFamily="34" charset="0"/>
                <a:cs typeface="Times New Roman" pitchFamily="18" charset="0"/>
              </a:rPr>
              <a:t>cách</a:t>
            </a:r>
            <a:r>
              <a:rPr lang="en-US" sz="3200" dirty="0">
                <a:latin typeface="Times New Roman" pitchFamily="18" charset="0"/>
                <a:ea typeface="Calibri" panose="020F0502020204030204" pitchFamily="34" charset="0"/>
                <a:cs typeface="Times New Roman" pitchFamily="18" charset="0"/>
              </a:rPr>
              <a:t> </a:t>
            </a:r>
            <a:r>
              <a:rPr lang="en-US" sz="3200" dirty="0" err="1">
                <a:latin typeface="Times New Roman" pitchFamily="18" charset="0"/>
                <a:ea typeface="Calibri" panose="020F0502020204030204" pitchFamily="34" charset="0"/>
                <a:cs typeface="Times New Roman" pitchFamily="18" charset="0"/>
              </a:rPr>
              <a:t>đó</a:t>
            </a:r>
            <a:r>
              <a:rPr lang="en-US" sz="3200" dirty="0">
                <a:latin typeface="Times New Roman" pitchFamily="18" charset="0"/>
                <a:ea typeface="Calibri" panose="020F0502020204030204" pitchFamily="34" charset="0"/>
                <a:cs typeface="Times New Roman" pitchFamily="18" charset="0"/>
              </a:rPr>
              <a:t>?</a:t>
            </a:r>
            <a:endParaRPr lang="en-US" sz="3200" dirty="0">
              <a:latin typeface="Times New Roman" pitchFamily="18" charset="0"/>
              <a:cs typeface="Times New Roman" pitchFamily="18" charset="0"/>
            </a:endParaRPr>
          </a:p>
        </p:txBody>
      </p:sp>
      <p:sp>
        <p:nvSpPr>
          <p:cNvPr id="3" name="Rounded Rectangle 2"/>
          <p:cNvSpPr/>
          <p:nvPr/>
        </p:nvSpPr>
        <p:spPr>
          <a:xfrm>
            <a:off x="1219200" y="1451156"/>
            <a:ext cx="10668000" cy="3806644"/>
          </a:xfrm>
          <a:prstGeom prst="roundRect">
            <a:avLst/>
          </a:prstGeom>
          <a:noFill/>
          <a:ln w="28575">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1979279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3"/>
          <p:cNvSpPr/>
          <p:nvPr/>
        </p:nvSpPr>
        <p:spPr>
          <a:xfrm>
            <a:off x="0" y="0"/>
            <a:ext cx="12192000" cy="6858000"/>
          </a:xfrm>
          <a:prstGeom prst="rect">
            <a:avLst/>
          </a:prstGeom>
          <a:solidFill>
            <a:srgbClr val="E5F7F5">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Rectangle 2"/>
          <p:cNvSpPr/>
          <p:nvPr/>
        </p:nvSpPr>
        <p:spPr>
          <a:xfrm>
            <a:off x="173974" y="187701"/>
            <a:ext cx="5039742" cy="525252"/>
          </a:xfrm>
          <a:prstGeom prst="rect">
            <a:avLst/>
          </a:prstGeom>
          <a:solidFill>
            <a:srgbClr val="92D050"/>
          </a:solidFill>
          <a:ln>
            <a:solidFill>
              <a:srgbClr val="92D05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latin typeface="Tahoma" panose="020B0604030504040204" pitchFamily="34" charset="0"/>
                <a:ea typeface="Tahoma" panose="020B0604030504040204" pitchFamily="34" charset="0"/>
                <a:cs typeface="Tahoma" panose="020B0604030504040204" pitchFamily="34" charset="0"/>
              </a:rPr>
              <a:t>I. </a:t>
            </a:r>
            <a:r>
              <a:rPr lang="en-US" sz="3200" b="1" dirty="0" err="1" smtClean="0">
                <a:latin typeface="Tahoma" panose="020B0604030504040204" pitchFamily="34" charset="0"/>
                <a:ea typeface="Tahoma" panose="020B0604030504040204" pitchFamily="34" charset="0"/>
                <a:cs typeface="Tahoma" panose="020B0604030504040204" pitchFamily="34" charset="0"/>
              </a:rPr>
              <a:t>Nguyên</a:t>
            </a:r>
            <a:r>
              <a:rPr lang="en-US" sz="3200" b="1" dirty="0" smtClean="0">
                <a:latin typeface="Tahoma" panose="020B0604030504040204" pitchFamily="34" charset="0"/>
                <a:ea typeface="Tahoma" panose="020B0604030504040204" pitchFamily="34" charset="0"/>
                <a:cs typeface="Tahoma" panose="020B0604030504040204" pitchFamily="34" charset="0"/>
              </a:rPr>
              <a:t> </a:t>
            </a:r>
            <a:r>
              <a:rPr lang="en-US" sz="3200" b="1" dirty="0" err="1" smtClean="0">
                <a:latin typeface="Tahoma" panose="020B0604030504040204" pitchFamily="34" charset="0"/>
                <a:ea typeface="Tahoma" panose="020B0604030504040204" pitchFamily="34" charset="0"/>
                <a:cs typeface="Tahoma" panose="020B0604030504040204" pitchFamily="34" charset="0"/>
              </a:rPr>
              <a:t>tắc</a:t>
            </a:r>
            <a:r>
              <a:rPr lang="en-US" sz="3200" b="1" dirty="0" smtClean="0">
                <a:latin typeface="Tahoma" panose="020B0604030504040204" pitchFamily="34" charset="0"/>
                <a:ea typeface="Tahoma" panose="020B0604030504040204" pitchFamily="34" charset="0"/>
                <a:cs typeface="Tahoma" panose="020B0604030504040204" pitchFamily="34" charset="0"/>
              </a:rPr>
              <a:t> </a:t>
            </a:r>
            <a:r>
              <a:rPr lang="en-US" sz="3200" b="1" dirty="0" err="1" smtClean="0">
                <a:latin typeface="Tahoma" panose="020B0604030504040204" pitchFamily="34" charset="0"/>
                <a:ea typeface="Tahoma" panose="020B0604030504040204" pitchFamily="34" charset="0"/>
                <a:cs typeface="Tahoma" panose="020B0604030504040204" pitchFamily="34" charset="0"/>
              </a:rPr>
              <a:t>tách</a:t>
            </a:r>
            <a:r>
              <a:rPr lang="en-US" sz="3200" b="1" dirty="0" smtClean="0">
                <a:latin typeface="Tahoma" panose="020B0604030504040204" pitchFamily="34" charset="0"/>
                <a:ea typeface="Tahoma" panose="020B0604030504040204" pitchFamily="34" charset="0"/>
                <a:cs typeface="Tahoma" panose="020B0604030504040204" pitchFamily="34" charset="0"/>
              </a:rPr>
              <a:t> </a:t>
            </a:r>
            <a:r>
              <a:rPr lang="en-US" sz="3200" b="1" dirty="0" err="1" smtClean="0">
                <a:latin typeface="Tahoma" panose="020B0604030504040204" pitchFamily="34" charset="0"/>
                <a:ea typeface="Tahoma" panose="020B0604030504040204" pitchFamily="34" charset="0"/>
                <a:cs typeface="Tahoma" panose="020B0604030504040204" pitchFamily="34" charset="0"/>
              </a:rPr>
              <a:t>chất</a:t>
            </a:r>
            <a:endParaRPr lang="en-US" sz="3200" b="1" dirty="0">
              <a:latin typeface="Tahoma" panose="020B0604030504040204" pitchFamily="34" charset="0"/>
              <a:ea typeface="Tahoma" panose="020B0604030504040204" pitchFamily="34" charset="0"/>
              <a:cs typeface="Tahoma" panose="020B0604030504040204" pitchFamily="34" charset="0"/>
            </a:endParaRPr>
          </a:p>
        </p:txBody>
      </p:sp>
      <p:pic>
        <p:nvPicPr>
          <p:cNvPr id="4" name="Picture 3"/>
          <p:cNvPicPr>
            <a:picLocks noChangeAspect="1"/>
          </p:cNvPicPr>
          <p:nvPr/>
        </p:nvPicPr>
        <p:blipFill>
          <a:blip r:embed="rId4"/>
          <a:stretch>
            <a:fillRect/>
          </a:stretch>
        </p:blipFill>
        <p:spPr>
          <a:xfrm>
            <a:off x="4372447" y="1092615"/>
            <a:ext cx="3012890" cy="3542447"/>
          </a:xfrm>
          <a:prstGeom prst="rect">
            <a:avLst/>
          </a:prstGeom>
        </p:spPr>
      </p:pic>
      <p:pic>
        <p:nvPicPr>
          <p:cNvPr id="205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3974" y="1460608"/>
            <a:ext cx="3759183" cy="19683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p:cNvPicPr>
            <a:picLocks noChangeAspect="1"/>
          </p:cNvPicPr>
          <p:nvPr/>
        </p:nvPicPr>
        <p:blipFill>
          <a:blip r:embed="rId6"/>
          <a:stretch>
            <a:fillRect/>
          </a:stretch>
        </p:blipFill>
        <p:spPr>
          <a:xfrm>
            <a:off x="7670913" y="1092615"/>
            <a:ext cx="4066954" cy="2681177"/>
          </a:xfrm>
          <a:prstGeom prst="rect">
            <a:avLst/>
          </a:prstGeom>
        </p:spPr>
      </p:pic>
      <p:sp>
        <p:nvSpPr>
          <p:cNvPr id="5" name="TextBox 4"/>
          <p:cNvSpPr txBox="1"/>
          <p:nvPr/>
        </p:nvSpPr>
        <p:spPr>
          <a:xfrm>
            <a:off x="173974" y="3773792"/>
            <a:ext cx="3759183" cy="892552"/>
          </a:xfrm>
          <a:prstGeom prst="rect">
            <a:avLst/>
          </a:prstGeom>
          <a:noFill/>
        </p:spPr>
        <p:txBody>
          <a:bodyPr wrap="square" rtlCol="0">
            <a:spAutoFit/>
          </a:bodyPr>
          <a:lstStyle/>
          <a:p>
            <a:pPr algn="ctr"/>
            <a:r>
              <a:rPr lang="en-US" sz="2600" b="1" dirty="0" err="1">
                <a:latin typeface="Times New Roman" panose="02020603050405020304" pitchFamily="18" charset="0"/>
                <a:cs typeface="Times New Roman" panose="02020603050405020304" pitchFamily="18" charset="0"/>
              </a:rPr>
              <a:t>Tại</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sao</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đãi</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cát</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lại</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tìm</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được</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vàng</a:t>
            </a:r>
            <a:r>
              <a:rPr lang="en-US" sz="2600" b="1" dirty="0">
                <a:latin typeface="Times New Roman" panose="02020603050405020304" pitchFamily="18" charset="0"/>
                <a:cs typeface="Times New Roman" panose="02020603050405020304" pitchFamily="18" charset="0"/>
              </a:rPr>
              <a:t>? </a:t>
            </a:r>
          </a:p>
        </p:txBody>
      </p:sp>
      <p:sp>
        <p:nvSpPr>
          <p:cNvPr id="9" name="TextBox 8"/>
          <p:cNvSpPr txBox="1"/>
          <p:nvPr/>
        </p:nvSpPr>
        <p:spPr>
          <a:xfrm>
            <a:off x="4162097" y="4818744"/>
            <a:ext cx="3223240" cy="1246495"/>
          </a:xfrm>
          <a:prstGeom prst="rect">
            <a:avLst/>
          </a:prstGeom>
          <a:noFill/>
        </p:spPr>
        <p:txBody>
          <a:bodyPr wrap="square" rtlCol="0">
            <a:spAutoFit/>
          </a:bodyPr>
          <a:lstStyle/>
          <a:p>
            <a:pPr algn="ctr"/>
            <a:r>
              <a:rPr lang="en-US" sz="2500" b="1" dirty="0" err="1">
                <a:latin typeface="Times New Roman" panose="02020603050405020304" pitchFamily="18" charset="0"/>
                <a:cs typeface="Times New Roman" panose="02020603050405020304" pitchFamily="18" charset="0"/>
              </a:rPr>
              <a:t>Tại</a:t>
            </a:r>
            <a:r>
              <a:rPr lang="en-US" sz="2500" b="1"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sao</a:t>
            </a:r>
            <a:r>
              <a:rPr lang="en-US" sz="2500" b="1"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phù</a:t>
            </a:r>
            <a:r>
              <a:rPr lang="en-US" sz="2500" b="1"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sa</a:t>
            </a:r>
            <a:r>
              <a:rPr lang="en-US" sz="2500" b="1"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trong</a:t>
            </a:r>
            <a:r>
              <a:rPr lang="en-US" sz="2500" b="1"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nước</a:t>
            </a:r>
            <a:r>
              <a:rPr lang="en-US" sz="2500" b="1"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sông</a:t>
            </a:r>
            <a:r>
              <a:rPr lang="en-US" sz="2500" b="1"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lắng</a:t>
            </a:r>
            <a:r>
              <a:rPr lang="en-US" sz="2500" b="1"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xuống</a:t>
            </a:r>
            <a:r>
              <a:rPr lang="en-US" sz="2500" b="1"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tách</a:t>
            </a:r>
            <a:r>
              <a:rPr lang="en-US" sz="2500" b="1"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khỏi</a:t>
            </a:r>
            <a:r>
              <a:rPr lang="en-US" sz="2500" b="1"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nước</a:t>
            </a:r>
            <a:r>
              <a:rPr lang="en-US" sz="2500" b="1" dirty="0">
                <a:latin typeface="Times New Roman" panose="02020603050405020304" pitchFamily="18" charset="0"/>
                <a:cs typeface="Times New Roman" panose="02020603050405020304" pitchFamily="18" charset="0"/>
              </a:rPr>
              <a:t>?</a:t>
            </a:r>
          </a:p>
        </p:txBody>
      </p:sp>
      <p:sp>
        <p:nvSpPr>
          <p:cNvPr id="10" name="TextBox 9"/>
          <p:cNvSpPr txBox="1"/>
          <p:nvPr/>
        </p:nvSpPr>
        <p:spPr>
          <a:xfrm>
            <a:off x="7830207" y="3980821"/>
            <a:ext cx="4104290" cy="1292662"/>
          </a:xfrm>
          <a:prstGeom prst="rect">
            <a:avLst/>
          </a:prstGeom>
          <a:noFill/>
        </p:spPr>
        <p:txBody>
          <a:bodyPr wrap="square" rtlCol="0">
            <a:spAutoFit/>
          </a:bodyPr>
          <a:lstStyle/>
          <a:p>
            <a:pPr algn="ctr"/>
            <a:r>
              <a:rPr lang="en-US" sz="2600" b="1" dirty="0" err="1">
                <a:latin typeface="Times New Roman" panose="02020603050405020304" pitchFamily="18" charset="0"/>
                <a:cs typeface="Times New Roman" panose="02020603050405020304" pitchFamily="18" charset="0"/>
              </a:rPr>
              <a:t>Tại</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sao</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phơi</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nước</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biển</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dưới</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ánh</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nắng</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và</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gió</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lại</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thu</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được</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muối</a:t>
            </a:r>
            <a:r>
              <a:rPr lang="en-US" sz="2600" b="1" dirty="0">
                <a:latin typeface="Times New Roman" panose="02020603050405020304" pitchFamily="18" charset="0"/>
                <a:cs typeface="Times New Roman" panose="02020603050405020304" pitchFamily="18" charset="0"/>
              </a:rPr>
              <a:t>?</a:t>
            </a:r>
          </a:p>
        </p:txBody>
      </p:sp>
      <p:pic>
        <p:nvPicPr>
          <p:cNvPr id="7" name="5 Minutes timer (Đồng hồ đếm ngược 5 phút).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10604121" y="96642"/>
            <a:ext cx="1456499" cy="818641"/>
          </a:xfrm>
          <a:prstGeom prst="rect">
            <a:avLst/>
          </a:prstGeom>
        </p:spPr>
      </p:pic>
    </p:spTree>
    <p:extLst>
      <p:ext uri="{BB962C8B-B14F-4D97-AF65-F5344CB8AC3E}">
        <p14:creationId xmlns:p14="http://schemas.microsoft.com/office/powerpoint/2010/main" val="323832069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barn(inVertical)">
                                      <p:cBhvr>
                                        <p:cTn id="7" dur="500"/>
                                        <p:tgtEl>
                                          <p:spTgt spid="2050"/>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barn(inVertical)">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ipe(down)">
                                      <p:cBhvr>
                                        <p:cTn id="23" dur="500"/>
                                        <p:tgtEl>
                                          <p:spTgt spid="10"/>
                                        </p:tgtEl>
                                      </p:cBhvr>
                                    </p:animEffect>
                                  </p:childTnLst>
                                </p:cTn>
                              </p:par>
                              <p:par>
                                <p:cTn id="24" presetID="22" presetClass="entr" presetSubtype="4" fill="hold"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wipe(down)">
                                      <p:cBhvr>
                                        <p:cTn id="26" dur="500"/>
                                        <p:tgtEl>
                                          <p:spTgt spid="6"/>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32" fill="hold" display="0">
                  <p:stCondLst>
                    <p:cond delay="indefinite"/>
                  </p:stCondLst>
                </p:cTn>
                <p:tgtEl>
                  <p:spTgt spid="7"/>
                </p:tgtEl>
              </p:cMediaNode>
            </p:video>
          </p:childTnLst>
        </p:cTn>
      </p:par>
    </p:tnLst>
    <p:bldLst>
      <p:bldP spid="5" grpId="0"/>
      <p:bldP spid="9" grpId="0"/>
      <p:bldP spid="10"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2503"/>
        <p:cNvGrpSpPr/>
        <p:nvPr/>
      </p:nvGrpSpPr>
      <p:grpSpPr>
        <a:xfrm>
          <a:off x="0" y="0"/>
          <a:ext cx="0" cy="0"/>
          <a:chOff x="0" y="0"/>
          <a:chExt cx="0" cy="0"/>
        </a:xfrm>
      </p:grpSpPr>
      <p:pic>
        <p:nvPicPr>
          <p:cNvPr id="8194" name="Picture 2" descr="Hình ảnh Nhà Hoạt Hình, Nhà Clipart, Png Vector, Ngôi Nhà Nhỏ miễn phí tải  tập tin PNG PSDComment và Vecto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6500" b="90000" l="6250" r="94500"/>
                    </a14:imgEffect>
                  </a14:imgLayer>
                </a14:imgProps>
              </a:ext>
              <a:ext uri="{28A0092B-C50C-407E-A947-70E740481C1C}">
                <a14:useLocalDpi xmlns:a14="http://schemas.microsoft.com/office/drawing/2010/main" val="0"/>
              </a:ext>
            </a:extLst>
          </a:blip>
          <a:srcRect/>
          <a:stretch>
            <a:fillRect/>
          </a:stretch>
        </p:blipFill>
        <p:spPr bwMode="auto">
          <a:xfrm>
            <a:off x="8128001" y="1143000"/>
            <a:ext cx="4354284" cy="4354284"/>
          </a:xfrm>
          <a:prstGeom prst="ellipse">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727200" y="204428"/>
            <a:ext cx="8056619" cy="830997"/>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US" sz="4800" dirty="0">
                <a:solidFill>
                  <a:schemeClr val="tx1"/>
                </a:solidFill>
                <a:latin typeface="Times New Roman" pitchFamily="18" charset="0"/>
                <a:cs typeface="Times New Roman" pitchFamily="18" charset="0"/>
              </a:rPr>
              <a:t>NHIỆM VỤ VỀ NHÀ</a:t>
            </a:r>
          </a:p>
        </p:txBody>
      </p:sp>
      <p:grpSp>
        <p:nvGrpSpPr>
          <p:cNvPr id="9" name="Group 8"/>
          <p:cNvGrpSpPr/>
          <p:nvPr/>
        </p:nvGrpSpPr>
        <p:grpSpPr>
          <a:xfrm>
            <a:off x="429080" y="2253730"/>
            <a:ext cx="8003720" cy="3994670"/>
            <a:chOff x="1227908" y="1234984"/>
            <a:chExt cx="7354389" cy="3337016"/>
          </a:xfrm>
        </p:grpSpPr>
        <p:sp>
          <p:nvSpPr>
            <p:cNvPr id="10" name="Rounded Rectangle 9"/>
            <p:cNvSpPr/>
            <p:nvPr/>
          </p:nvSpPr>
          <p:spPr>
            <a:xfrm>
              <a:off x="1227908" y="1234984"/>
              <a:ext cx="7354389" cy="3337016"/>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1" name="Rounded Rectangle 10"/>
            <p:cNvSpPr/>
            <p:nvPr/>
          </p:nvSpPr>
          <p:spPr>
            <a:xfrm>
              <a:off x="1476102" y="1449626"/>
              <a:ext cx="6871063" cy="2926430"/>
            </a:xfrm>
            <a:prstGeom prst="roundRect">
              <a:avLst/>
            </a:prstGeom>
            <a:ln>
              <a:prstDash val="dash"/>
            </a:ln>
          </p:spPr>
          <p:style>
            <a:lnRef idx="2">
              <a:schemeClr val="accent1"/>
            </a:lnRef>
            <a:fillRef idx="1">
              <a:schemeClr val="lt1"/>
            </a:fillRef>
            <a:effectRef idx="0">
              <a:schemeClr val="accent1"/>
            </a:effectRef>
            <a:fontRef idx="minor">
              <a:schemeClr val="dk1"/>
            </a:fontRef>
          </p:style>
          <p:txBody>
            <a:bodyPr rtlCol="0" anchor="ctr"/>
            <a:lstStyle/>
            <a:p>
              <a:pPr marL="342900" indent="-342900" algn="just">
                <a:buFont typeface="Wingdings" panose="05000000000000000000" pitchFamily="2" charset="2"/>
                <a:buChar char="ü"/>
              </a:pPr>
              <a:r>
                <a:rPr lang="en-US" sz="4000" b="1" dirty="0" err="1" smtClean="0">
                  <a:solidFill>
                    <a:schemeClr val="tx1"/>
                  </a:solidFill>
                  <a:latin typeface="Times New Roman" pitchFamily="18" charset="0"/>
                  <a:cs typeface="Times New Roman" pitchFamily="18" charset="0"/>
                </a:rPr>
                <a:t>Viết</a:t>
              </a:r>
              <a:r>
                <a:rPr lang="en-US" sz="4000" b="1" dirty="0" smtClean="0">
                  <a:solidFill>
                    <a:schemeClr val="tx1"/>
                  </a:solidFill>
                  <a:latin typeface="Times New Roman" pitchFamily="18" charset="0"/>
                  <a:cs typeface="Times New Roman" pitchFamily="18" charset="0"/>
                </a:rPr>
                <a:t> </a:t>
              </a:r>
              <a:r>
                <a:rPr lang="en-US" sz="4000" b="1" dirty="0" err="1" smtClean="0">
                  <a:solidFill>
                    <a:schemeClr val="tx1"/>
                  </a:solidFill>
                  <a:latin typeface="Times New Roman" pitchFamily="18" charset="0"/>
                  <a:cs typeface="Times New Roman" pitchFamily="18" charset="0"/>
                </a:rPr>
                <a:t>sơ</a:t>
              </a:r>
              <a:r>
                <a:rPr lang="en-US" sz="4000" b="1" dirty="0" smtClean="0">
                  <a:solidFill>
                    <a:schemeClr val="tx1"/>
                  </a:solidFill>
                  <a:latin typeface="Times New Roman" pitchFamily="18" charset="0"/>
                  <a:cs typeface="Times New Roman" pitchFamily="18" charset="0"/>
                </a:rPr>
                <a:t> </a:t>
              </a:r>
              <a:r>
                <a:rPr lang="en-US" sz="4000" b="1" dirty="0" err="1" smtClean="0">
                  <a:solidFill>
                    <a:schemeClr val="tx1"/>
                  </a:solidFill>
                  <a:latin typeface="Times New Roman" pitchFamily="18" charset="0"/>
                  <a:cs typeface="Times New Roman" pitchFamily="18" charset="0"/>
                </a:rPr>
                <a:t>đồ</a:t>
              </a:r>
              <a:r>
                <a:rPr lang="en-US" sz="4000" b="1" dirty="0" smtClean="0">
                  <a:solidFill>
                    <a:schemeClr val="tx1"/>
                  </a:solidFill>
                  <a:latin typeface="Times New Roman" pitchFamily="18" charset="0"/>
                  <a:cs typeface="Times New Roman" pitchFamily="18" charset="0"/>
                </a:rPr>
                <a:t> </a:t>
              </a:r>
              <a:r>
                <a:rPr lang="en-US" sz="4000" b="1" dirty="0" err="1" smtClean="0">
                  <a:solidFill>
                    <a:schemeClr val="tx1"/>
                  </a:solidFill>
                  <a:latin typeface="Times New Roman" pitchFamily="18" charset="0"/>
                  <a:cs typeface="Times New Roman" pitchFamily="18" charset="0"/>
                </a:rPr>
                <a:t>tư</a:t>
              </a:r>
              <a:r>
                <a:rPr lang="en-US" sz="4000" b="1" dirty="0" smtClean="0">
                  <a:solidFill>
                    <a:schemeClr val="tx1"/>
                  </a:solidFill>
                  <a:latin typeface="Times New Roman" pitchFamily="18" charset="0"/>
                  <a:cs typeface="Times New Roman" pitchFamily="18" charset="0"/>
                </a:rPr>
                <a:t> </a:t>
              </a:r>
              <a:r>
                <a:rPr lang="en-US" sz="4000" b="1" dirty="0" err="1" smtClean="0">
                  <a:solidFill>
                    <a:schemeClr val="tx1"/>
                  </a:solidFill>
                  <a:latin typeface="Times New Roman" pitchFamily="18" charset="0"/>
                  <a:cs typeface="Times New Roman" pitchFamily="18" charset="0"/>
                </a:rPr>
                <a:t>duy</a:t>
              </a:r>
              <a:endParaRPr lang="en-US" sz="4000" b="1" dirty="0" smtClean="0">
                <a:solidFill>
                  <a:schemeClr val="tx1"/>
                </a:solidFill>
                <a:latin typeface="Times New Roman" pitchFamily="18" charset="0"/>
                <a:cs typeface="Times New Roman" pitchFamily="18" charset="0"/>
              </a:endParaRPr>
            </a:p>
            <a:p>
              <a:pPr algn="just"/>
              <a:r>
                <a:rPr lang="en-US" sz="4000" b="1" dirty="0" smtClean="0">
                  <a:solidFill>
                    <a:schemeClr val="tx1"/>
                  </a:solidFill>
                  <a:latin typeface="Times New Roman" pitchFamily="18" charset="0"/>
                  <a:cs typeface="Times New Roman" pitchFamily="18" charset="0"/>
                </a:rPr>
                <a:t>N1, 2: </a:t>
              </a:r>
              <a:r>
                <a:rPr lang="en-US" sz="4000" b="1" dirty="0" err="1" smtClean="0">
                  <a:solidFill>
                    <a:schemeClr val="tx1"/>
                  </a:solidFill>
                  <a:latin typeface="Times New Roman" pitchFamily="18" charset="0"/>
                  <a:cs typeface="Times New Roman" pitchFamily="18" charset="0"/>
                </a:rPr>
                <a:t>Hỗn</a:t>
              </a:r>
              <a:r>
                <a:rPr lang="en-US" sz="4000" b="1" dirty="0" smtClean="0">
                  <a:solidFill>
                    <a:schemeClr val="tx1"/>
                  </a:solidFill>
                  <a:latin typeface="Times New Roman" pitchFamily="18" charset="0"/>
                  <a:cs typeface="Times New Roman" pitchFamily="18" charset="0"/>
                </a:rPr>
                <a:t> </a:t>
              </a:r>
              <a:r>
                <a:rPr lang="en-US" sz="4000" b="1" dirty="0" err="1" smtClean="0">
                  <a:solidFill>
                    <a:schemeClr val="tx1"/>
                  </a:solidFill>
                  <a:latin typeface="Times New Roman" pitchFamily="18" charset="0"/>
                  <a:cs typeface="Times New Roman" pitchFamily="18" charset="0"/>
                </a:rPr>
                <a:t>hợp</a:t>
              </a:r>
              <a:r>
                <a:rPr lang="en-US" sz="4000" b="1" dirty="0" smtClean="0">
                  <a:solidFill>
                    <a:schemeClr val="tx1"/>
                  </a:solidFill>
                  <a:latin typeface="Times New Roman" pitchFamily="18" charset="0"/>
                  <a:cs typeface="Times New Roman" pitchFamily="18" charset="0"/>
                </a:rPr>
                <a:t> </a:t>
              </a:r>
              <a:r>
                <a:rPr lang="en-US" sz="4000" b="1" dirty="0" err="1" smtClean="0">
                  <a:solidFill>
                    <a:schemeClr val="tx1"/>
                  </a:solidFill>
                  <a:latin typeface="Times New Roman" pitchFamily="18" charset="0"/>
                  <a:cs typeface="Times New Roman" pitchFamily="18" charset="0"/>
                </a:rPr>
                <a:t>các</a:t>
              </a:r>
              <a:r>
                <a:rPr lang="en-US" sz="4000" b="1" dirty="0" smtClean="0">
                  <a:solidFill>
                    <a:schemeClr val="tx1"/>
                  </a:solidFill>
                  <a:latin typeface="Times New Roman" pitchFamily="18" charset="0"/>
                  <a:cs typeface="Times New Roman" pitchFamily="18" charset="0"/>
                </a:rPr>
                <a:t> </a:t>
              </a:r>
              <a:r>
                <a:rPr lang="en-US" sz="4000" b="1" dirty="0" err="1" smtClean="0">
                  <a:solidFill>
                    <a:schemeClr val="tx1"/>
                  </a:solidFill>
                  <a:latin typeface="Times New Roman" pitchFamily="18" charset="0"/>
                  <a:cs typeface="Times New Roman" pitchFamily="18" charset="0"/>
                </a:rPr>
                <a:t>chất</a:t>
              </a:r>
              <a:endParaRPr lang="en-US" sz="4000" b="1" dirty="0" smtClean="0">
                <a:solidFill>
                  <a:schemeClr val="tx1"/>
                </a:solidFill>
                <a:latin typeface="Times New Roman" pitchFamily="18" charset="0"/>
                <a:cs typeface="Times New Roman" pitchFamily="18" charset="0"/>
              </a:endParaRPr>
            </a:p>
            <a:p>
              <a:pPr algn="just"/>
              <a:r>
                <a:rPr lang="en-US" sz="4000" b="1" dirty="0" smtClean="0">
                  <a:solidFill>
                    <a:schemeClr val="tx1"/>
                  </a:solidFill>
                  <a:latin typeface="Times New Roman" pitchFamily="18" charset="0"/>
                  <a:cs typeface="Times New Roman" pitchFamily="18" charset="0"/>
                </a:rPr>
                <a:t>N3, 4: </a:t>
              </a:r>
              <a:r>
                <a:rPr lang="en-US" sz="4000" b="1" dirty="0" err="1" smtClean="0">
                  <a:solidFill>
                    <a:schemeClr val="tx1"/>
                  </a:solidFill>
                  <a:latin typeface="Times New Roman" pitchFamily="18" charset="0"/>
                  <a:cs typeface="Times New Roman" pitchFamily="18" charset="0"/>
                </a:rPr>
                <a:t>Tách</a:t>
              </a:r>
              <a:r>
                <a:rPr lang="en-US" sz="4000" b="1" dirty="0" smtClean="0">
                  <a:solidFill>
                    <a:schemeClr val="tx1"/>
                  </a:solidFill>
                  <a:latin typeface="Times New Roman" pitchFamily="18" charset="0"/>
                  <a:cs typeface="Times New Roman" pitchFamily="18" charset="0"/>
                </a:rPr>
                <a:t> </a:t>
              </a:r>
              <a:r>
                <a:rPr lang="en-US" sz="4000" b="1" dirty="0" err="1" smtClean="0">
                  <a:solidFill>
                    <a:schemeClr val="tx1"/>
                  </a:solidFill>
                  <a:latin typeface="Times New Roman" pitchFamily="18" charset="0"/>
                  <a:cs typeface="Times New Roman" pitchFamily="18" charset="0"/>
                </a:rPr>
                <a:t>chất</a:t>
              </a:r>
              <a:r>
                <a:rPr lang="en-US" sz="4000" b="1" dirty="0" smtClean="0">
                  <a:solidFill>
                    <a:schemeClr val="tx1"/>
                  </a:solidFill>
                  <a:latin typeface="Times New Roman" pitchFamily="18" charset="0"/>
                  <a:cs typeface="Times New Roman" pitchFamily="18" charset="0"/>
                </a:rPr>
                <a:t> </a:t>
              </a:r>
              <a:r>
                <a:rPr lang="en-US" sz="4000" b="1" dirty="0" err="1" smtClean="0">
                  <a:solidFill>
                    <a:schemeClr val="tx1"/>
                  </a:solidFill>
                  <a:latin typeface="Times New Roman" pitchFamily="18" charset="0"/>
                  <a:cs typeface="Times New Roman" pitchFamily="18" charset="0"/>
                </a:rPr>
                <a:t>khỏi</a:t>
              </a:r>
              <a:r>
                <a:rPr lang="en-US" sz="4000" b="1" dirty="0" smtClean="0">
                  <a:solidFill>
                    <a:schemeClr val="tx1"/>
                  </a:solidFill>
                  <a:latin typeface="Times New Roman" pitchFamily="18" charset="0"/>
                  <a:cs typeface="Times New Roman" pitchFamily="18" charset="0"/>
                </a:rPr>
                <a:t> </a:t>
              </a:r>
              <a:r>
                <a:rPr lang="en-US" sz="4000" b="1" dirty="0" err="1" smtClean="0">
                  <a:solidFill>
                    <a:schemeClr val="tx1"/>
                  </a:solidFill>
                  <a:latin typeface="Times New Roman" pitchFamily="18" charset="0"/>
                  <a:cs typeface="Times New Roman" pitchFamily="18" charset="0"/>
                </a:rPr>
                <a:t>hỗn</a:t>
              </a:r>
              <a:r>
                <a:rPr lang="en-US" sz="4000" b="1" dirty="0" smtClean="0">
                  <a:solidFill>
                    <a:schemeClr val="tx1"/>
                  </a:solidFill>
                  <a:latin typeface="Times New Roman" pitchFamily="18" charset="0"/>
                  <a:cs typeface="Times New Roman" pitchFamily="18" charset="0"/>
                </a:rPr>
                <a:t> </a:t>
              </a:r>
              <a:r>
                <a:rPr lang="en-US" sz="4000" b="1" dirty="0" err="1" smtClean="0">
                  <a:solidFill>
                    <a:schemeClr val="tx1"/>
                  </a:solidFill>
                  <a:latin typeface="Times New Roman" pitchFamily="18" charset="0"/>
                  <a:cs typeface="Times New Roman" pitchFamily="18" charset="0"/>
                </a:rPr>
                <a:t>hợp</a:t>
              </a:r>
              <a:endParaRPr lang="en-US" sz="4000" b="1" dirty="0" smtClean="0">
                <a:solidFill>
                  <a:schemeClr val="tx1"/>
                </a:solidFill>
                <a:latin typeface="Times New Roman" pitchFamily="18" charset="0"/>
                <a:cs typeface="Times New Roman" pitchFamily="18" charset="0"/>
              </a:endParaRPr>
            </a:p>
          </p:txBody>
        </p:sp>
      </p:grpSp>
    </p:spTree>
    <p:extLst>
      <p:ext uri="{BB962C8B-B14F-4D97-AF65-F5344CB8AC3E}">
        <p14:creationId xmlns:p14="http://schemas.microsoft.com/office/powerpoint/2010/main" val="349473628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3"/>
          <p:cNvSpPr/>
          <p:nvPr/>
        </p:nvSpPr>
        <p:spPr>
          <a:xfrm>
            <a:off x="0" y="0"/>
            <a:ext cx="12192000" cy="6858000"/>
          </a:xfrm>
          <a:prstGeom prst="rect">
            <a:avLst/>
          </a:prstGeom>
          <a:solidFill>
            <a:srgbClr val="E5F7F5">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itchFamily="18" charset="0"/>
              <a:cs typeface="Times New Roman" pitchFamily="18" charset="0"/>
            </a:endParaRPr>
          </a:p>
        </p:txBody>
      </p:sp>
      <p:sp>
        <p:nvSpPr>
          <p:cNvPr id="3" name="TextBox 2"/>
          <p:cNvSpPr txBox="1"/>
          <p:nvPr/>
        </p:nvSpPr>
        <p:spPr>
          <a:xfrm>
            <a:off x="6552518" y="140364"/>
            <a:ext cx="5561335" cy="523220"/>
          </a:xfrm>
          <a:prstGeom prst="rect">
            <a:avLst/>
          </a:prstGeom>
          <a:noFill/>
        </p:spPr>
        <p:txBody>
          <a:bodyPr wrap="square" rtlCol="0">
            <a:spAutoFit/>
          </a:bodyPr>
          <a:lstStyle/>
          <a:p>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Tại</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sao</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đãi</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cát</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lại</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tìm</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được</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vàng</a:t>
            </a:r>
            <a:r>
              <a:rPr lang="en-US" sz="2800" b="1" dirty="0">
                <a:latin typeface="Times New Roman" pitchFamily="18" charset="0"/>
                <a:cs typeface="Times New Roman" pitchFamily="18" charset="0"/>
              </a:rPr>
              <a: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6586" y="739459"/>
            <a:ext cx="11398828" cy="5505209"/>
          </a:xfrm>
          <a:prstGeom prst="rect">
            <a:avLst/>
          </a:prstGeom>
        </p:spPr>
      </p:pic>
      <p:sp>
        <p:nvSpPr>
          <p:cNvPr id="5" name="Rectangle 4"/>
          <p:cNvSpPr/>
          <p:nvPr/>
        </p:nvSpPr>
        <p:spPr>
          <a:xfrm>
            <a:off x="396586" y="2159538"/>
            <a:ext cx="6535842" cy="954107"/>
          </a:xfrm>
          <a:prstGeom prst="rect">
            <a:avLst/>
          </a:prstGeom>
          <a:solidFill>
            <a:schemeClr val="bg1"/>
          </a:solidFill>
        </p:spPr>
        <p:txBody>
          <a:bodyPr wrap="square">
            <a:spAutoFit/>
          </a:bodyPr>
          <a:lstStyle/>
          <a:p>
            <a:pPr algn="ctr"/>
            <a:r>
              <a:rPr lang="en-US" sz="2800" b="1" dirty="0" err="1">
                <a:solidFill>
                  <a:srgbClr val="C00000"/>
                </a:solidFill>
                <a:latin typeface="Times New Roman" pitchFamily="18" charset="0"/>
                <a:cs typeface="Times New Roman" panose="02020603050405020304" pitchFamily="18" charset="0"/>
              </a:rPr>
              <a:t>Vàng</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nặng</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hơn</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cát</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nên</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khi</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đãi</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hỗn</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hợp</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trong</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nước</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vàng</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sẽ</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lắng</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xuống</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dưới</a:t>
            </a:r>
            <a:r>
              <a:rPr lang="en-US" sz="2800" b="1" dirty="0">
                <a:solidFill>
                  <a:srgbClr val="C00000"/>
                </a:solidFill>
                <a:latin typeface="Times New Roman" panose="02020603050405020304" pitchFamily="18" charset="0"/>
                <a:cs typeface="Times New Roman" panose="02020603050405020304" pitchFamily="18" charset="0"/>
              </a:rPr>
              <a:t>. </a:t>
            </a:r>
          </a:p>
        </p:txBody>
      </p:sp>
      <p:sp>
        <p:nvSpPr>
          <p:cNvPr id="6" name="Rectangle 5"/>
          <p:cNvSpPr/>
          <p:nvPr/>
        </p:nvSpPr>
        <p:spPr>
          <a:xfrm>
            <a:off x="173974" y="187701"/>
            <a:ext cx="5039742" cy="525252"/>
          </a:xfrm>
          <a:prstGeom prst="rect">
            <a:avLst/>
          </a:prstGeom>
          <a:solidFill>
            <a:srgbClr val="92D050"/>
          </a:solidFill>
          <a:ln>
            <a:solidFill>
              <a:srgbClr val="92D05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latin typeface="Times New Roman" pitchFamily="18" charset="0"/>
                <a:ea typeface="Tahoma" panose="020B0604030504040204" pitchFamily="34" charset="0"/>
                <a:cs typeface="Times New Roman" pitchFamily="18" charset="0"/>
              </a:rPr>
              <a:t>I. </a:t>
            </a:r>
            <a:r>
              <a:rPr lang="en-US" sz="3200" b="1" dirty="0" err="1" smtClean="0">
                <a:latin typeface="Times New Roman" pitchFamily="18" charset="0"/>
                <a:ea typeface="Tahoma" panose="020B0604030504040204" pitchFamily="34" charset="0"/>
                <a:cs typeface="Times New Roman" pitchFamily="18" charset="0"/>
              </a:rPr>
              <a:t>Nguyên</a:t>
            </a:r>
            <a:r>
              <a:rPr lang="en-US" sz="3200" b="1" dirty="0" smtClean="0">
                <a:latin typeface="Times New Roman" pitchFamily="18" charset="0"/>
                <a:ea typeface="Tahoma" panose="020B0604030504040204" pitchFamily="34" charset="0"/>
                <a:cs typeface="Times New Roman" pitchFamily="18" charset="0"/>
              </a:rPr>
              <a:t> </a:t>
            </a:r>
            <a:r>
              <a:rPr lang="en-US" sz="3200" b="1" dirty="0" err="1" smtClean="0">
                <a:latin typeface="Times New Roman" pitchFamily="18" charset="0"/>
                <a:ea typeface="Tahoma" panose="020B0604030504040204" pitchFamily="34" charset="0"/>
                <a:cs typeface="Times New Roman" pitchFamily="18" charset="0"/>
              </a:rPr>
              <a:t>tắc</a:t>
            </a:r>
            <a:r>
              <a:rPr lang="en-US" sz="3200" b="1" dirty="0" smtClean="0">
                <a:latin typeface="Times New Roman" pitchFamily="18" charset="0"/>
                <a:ea typeface="Tahoma" panose="020B0604030504040204" pitchFamily="34" charset="0"/>
                <a:cs typeface="Times New Roman" pitchFamily="18" charset="0"/>
              </a:rPr>
              <a:t> </a:t>
            </a:r>
            <a:r>
              <a:rPr lang="en-US" sz="3200" b="1" dirty="0" err="1" smtClean="0">
                <a:latin typeface="Times New Roman" pitchFamily="18" charset="0"/>
                <a:ea typeface="Tahoma" panose="020B0604030504040204" pitchFamily="34" charset="0"/>
                <a:cs typeface="Times New Roman" pitchFamily="18" charset="0"/>
              </a:rPr>
              <a:t>tách</a:t>
            </a:r>
            <a:r>
              <a:rPr lang="en-US" sz="3200" b="1" dirty="0" smtClean="0">
                <a:latin typeface="Times New Roman" pitchFamily="18" charset="0"/>
                <a:ea typeface="Tahoma" panose="020B0604030504040204" pitchFamily="34" charset="0"/>
                <a:cs typeface="Times New Roman" pitchFamily="18" charset="0"/>
              </a:rPr>
              <a:t> </a:t>
            </a:r>
            <a:r>
              <a:rPr lang="en-US" sz="3200" b="1" dirty="0" err="1" smtClean="0">
                <a:latin typeface="Times New Roman" pitchFamily="18" charset="0"/>
                <a:ea typeface="Tahoma" panose="020B0604030504040204" pitchFamily="34" charset="0"/>
                <a:cs typeface="Times New Roman" pitchFamily="18" charset="0"/>
              </a:rPr>
              <a:t>chất</a:t>
            </a:r>
            <a:endParaRPr lang="en-US" sz="3200" b="1" dirty="0">
              <a:latin typeface="Times New Roman" pitchFamily="18" charset="0"/>
              <a:ea typeface="Tahoma" panose="020B0604030504040204" pitchFamily="34" charset="0"/>
              <a:cs typeface="Times New Roman" pitchFamily="18" charset="0"/>
            </a:endParaRPr>
          </a:p>
        </p:txBody>
      </p:sp>
    </p:spTree>
    <p:extLst>
      <p:ext uri="{BB962C8B-B14F-4D97-AF65-F5344CB8AC3E}">
        <p14:creationId xmlns:p14="http://schemas.microsoft.com/office/powerpoint/2010/main" val="382319569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heel(1)">
                                      <p:cBhvr>
                                        <p:cTn id="18"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3"/>
          <p:cNvSpPr/>
          <p:nvPr/>
        </p:nvSpPr>
        <p:spPr>
          <a:xfrm>
            <a:off x="0" y="0"/>
            <a:ext cx="12192000" cy="6858000"/>
          </a:xfrm>
          <a:prstGeom prst="rect">
            <a:avLst/>
          </a:prstGeom>
          <a:solidFill>
            <a:srgbClr val="E5F7F5">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itchFamily="18" charset="0"/>
              <a:cs typeface="Times New Roman" pitchFamily="18" charset="0"/>
            </a:endParaRPr>
          </a:p>
        </p:txBody>
      </p:sp>
      <p:sp>
        <p:nvSpPr>
          <p:cNvPr id="3" name="Cloud Callout 2"/>
          <p:cNvSpPr/>
          <p:nvPr/>
        </p:nvSpPr>
        <p:spPr>
          <a:xfrm>
            <a:off x="3690172" y="1866932"/>
            <a:ext cx="3303296" cy="3636401"/>
          </a:xfrm>
          <a:prstGeom prst="cloudCallout">
            <a:avLst>
              <a:gd name="adj1" fmla="val -71909"/>
              <a:gd name="adj2" fmla="val 32832"/>
            </a:avLst>
          </a:prstGeom>
          <a:noFill/>
          <a:ln w="28575">
            <a:solidFill>
              <a:schemeClr val="accent1">
                <a:lumMod val="75000"/>
              </a:schemeClr>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itchFamily="18" charset="0"/>
              <a:cs typeface="Times New Roman" pitchFamily="18" charset="0"/>
            </a:endParaRPr>
          </a:p>
        </p:txBody>
      </p:sp>
      <p:sp>
        <p:nvSpPr>
          <p:cNvPr id="4" name="Round Diagonal Corner Rectangle 3"/>
          <p:cNvSpPr/>
          <p:nvPr/>
        </p:nvSpPr>
        <p:spPr>
          <a:xfrm>
            <a:off x="3339777" y="2300472"/>
            <a:ext cx="3653691" cy="3473795"/>
          </a:xfrm>
          <a:prstGeom prst="round2DiagRect">
            <a:avLst/>
          </a:prstGeom>
          <a:noFill/>
          <a:ln w="28575">
            <a:solidFill>
              <a:srgbClr val="255F93"/>
            </a:solidFill>
            <a:prstDash val="dashDot"/>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chemeClr val="accent2"/>
                </a:solidFill>
              </a:ln>
              <a:solidFill>
                <a:srgbClr val="2E30B6"/>
              </a:solidFill>
              <a:latin typeface="Times New Roman" pitchFamily="18" charset="0"/>
              <a:cs typeface="Times New Roman" pitchFamily="18" charset="0"/>
            </a:endParaRPr>
          </a:p>
        </p:txBody>
      </p:sp>
      <p:sp>
        <p:nvSpPr>
          <p:cNvPr id="5" name="TextBox 4"/>
          <p:cNvSpPr txBox="1"/>
          <p:nvPr/>
        </p:nvSpPr>
        <p:spPr>
          <a:xfrm>
            <a:off x="3579951" y="2717137"/>
            <a:ext cx="3173342" cy="2031325"/>
          </a:xfrm>
          <a:prstGeom prst="rect">
            <a:avLst/>
          </a:prstGeom>
          <a:noFill/>
        </p:spPr>
        <p:txBody>
          <a:bodyPr wrap="square" rtlCol="0">
            <a:spAutoFit/>
          </a:bodyPr>
          <a:lstStyle/>
          <a:p>
            <a:pPr algn="just">
              <a:lnSpc>
                <a:spcPct val="150000"/>
              </a:lnSpc>
            </a:pPr>
            <a:r>
              <a:rPr lang="en-US" sz="2800" dirty="0" err="1" smtClean="0">
                <a:solidFill>
                  <a:srgbClr val="000000"/>
                </a:solidFill>
                <a:latin typeface="Times New Roman" pitchFamily="18" charset="0"/>
                <a:ea typeface="Tahoma" panose="020B0604030504040204" pitchFamily="34" charset="0"/>
                <a:cs typeface="Times New Roman" pitchFamily="18" charset="0"/>
              </a:rPr>
              <a:t>Hạt</a:t>
            </a:r>
            <a:r>
              <a:rPr lang="en-US" sz="2800" dirty="0" smtClean="0">
                <a:solidFill>
                  <a:srgbClr val="000000"/>
                </a:solidFill>
                <a:latin typeface="Times New Roman" pitchFamily="18" charset="0"/>
                <a:ea typeface="Tahoma" panose="020B0604030504040204" pitchFamily="34" charset="0"/>
                <a:cs typeface="Times New Roman" pitchFamily="18" charset="0"/>
              </a:rPr>
              <a:t> </a:t>
            </a:r>
            <a:r>
              <a:rPr lang="en-US" sz="2800" dirty="0" err="1" smtClean="0">
                <a:solidFill>
                  <a:srgbClr val="000000"/>
                </a:solidFill>
                <a:latin typeface="Times New Roman" pitchFamily="18" charset="0"/>
                <a:ea typeface="Tahoma" panose="020B0604030504040204" pitchFamily="34" charset="0"/>
                <a:cs typeface="Times New Roman" pitchFamily="18" charset="0"/>
              </a:rPr>
              <a:t>phù</a:t>
            </a:r>
            <a:r>
              <a:rPr lang="en-US" sz="2800" dirty="0" smtClean="0">
                <a:solidFill>
                  <a:srgbClr val="000000"/>
                </a:solidFill>
                <a:latin typeface="Times New Roman" pitchFamily="18" charset="0"/>
                <a:ea typeface="Tahoma" panose="020B0604030504040204" pitchFamily="34" charset="0"/>
                <a:cs typeface="Times New Roman" pitchFamily="18" charset="0"/>
              </a:rPr>
              <a:t> </a:t>
            </a:r>
            <a:r>
              <a:rPr lang="en-US" sz="2800" dirty="0" err="1" smtClean="0">
                <a:solidFill>
                  <a:srgbClr val="000000"/>
                </a:solidFill>
                <a:latin typeface="Times New Roman" pitchFamily="18" charset="0"/>
                <a:ea typeface="Tahoma" panose="020B0604030504040204" pitchFamily="34" charset="0"/>
                <a:cs typeface="Times New Roman" pitchFamily="18" charset="0"/>
              </a:rPr>
              <a:t>sa</a:t>
            </a:r>
            <a:r>
              <a:rPr lang="en-US" sz="2800" dirty="0" smtClean="0">
                <a:solidFill>
                  <a:srgbClr val="000000"/>
                </a:solidFill>
                <a:latin typeface="Times New Roman" pitchFamily="18" charset="0"/>
                <a:ea typeface="Tahoma" panose="020B0604030504040204" pitchFamily="34" charset="0"/>
                <a:cs typeface="Times New Roman" pitchFamily="18" charset="0"/>
              </a:rPr>
              <a:t> </a:t>
            </a:r>
            <a:r>
              <a:rPr lang="en-US" sz="2800" dirty="0" err="1" smtClean="0">
                <a:solidFill>
                  <a:srgbClr val="000000"/>
                </a:solidFill>
                <a:latin typeface="Times New Roman" pitchFamily="18" charset="0"/>
                <a:ea typeface="Tahoma" panose="020B0604030504040204" pitchFamily="34" charset="0"/>
                <a:cs typeface="Times New Roman" pitchFamily="18" charset="0"/>
              </a:rPr>
              <a:t>nặng</a:t>
            </a:r>
            <a:r>
              <a:rPr lang="en-US" sz="2800" dirty="0" smtClean="0">
                <a:solidFill>
                  <a:srgbClr val="000000"/>
                </a:solidFill>
                <a:latin typeface="Times New Roman" pitchFamily="18" charset="0"/>
                <a:ea typeface="Tahoma" panose="020B0604030504040204" pitchFamily="34" charset="0"/>
                <a:cs typeface="Times New Roman" pitchFamily="18" charset="0"/>
              </a:rPr>
              <a:t> </a:t>
            </a:r>
            <a:r>
              <a:rPr lang="en-US" sz="2800" dirty="0" err="1" smtClean="0">
                <a:solidFill>
                  <a:srgbClr val="000000"/>
                </a:solidFill>
                <a:latin typeface="Times New Roman" pitchFamily="18" charset="0"/>
                <a:ea typeface="Tahoma" panose="020B0604030504040204" pitchFamily="34" charset="0"/>
                <a:cs typeface="Times New Roman" pitchFamily="18" charset="0"/>
              </a:rPr>
              <a:t>hơn</a:t>
            </a:r>
            <a:r>
              <a:rPr lang="en-US" sz="2800" dirty="0" smtClean="0">
                <a:solidFill>
                  <a:srgbClr val="000000"/>
                </a:solidFill>
                <a:latin typeface="Times New Roman" pitchFamily="18" charset="0"/>
                <a:ea typeface="Tahoma" panose="020B0604030504040204" pitchFamily="34" charset="0"/>
                <a:cs typeface="Times New Roman" pitchFamily="18" charset="0"/>
              </a:rPr>
              <a:t> </a:t>
            </a:r>
            <a:r>
              <a:rPr lang="en-US" sz="2800" dirty="0" err="1" smtClean="0">
                <a:solidFill>
                  <a:srgbClr val="000000"/>
                </a:solidFill>
                <a:latin typeface="Times New Roman" pitchFamily="18" charset="0"/>
                <a:ea typeface="Tahoma" panose="020B0604030504040204" pitchFamily="34" charset="0"/>
                <a:cs typeface="Times New Roman" pitchFamily="18" charset="0"/>
              </a:rPr>
              <a:t>nước</a:t>
            </a:r>
            <a:r>
              <a:rPr lang="en-US" sz="2800" dirty="0" smtClean="0">
                <a:solidFill>
                  <a:srgbClr val="000000"/>
                </a:solidFill>
                <a:latin typeface="Times New Roman" pitchFamily="18" charset="0"/>
                <a:ea typeface="Tahoma" panose="020B0604030504040204" pitchFamily="34" charset="0"/>
                <a:cs typeface="Times New Roman" pitchFamily="18" charset="0"/>
              </a:rPr>
              <a:t> </a:t>
            </a:r>
            <a:r>
              <a:rPr lang="en-US" sz="2800" dirty="0" err="1" smtClean="0">
                <a:solidFill>
                  <a:srgbClr val="000000"/>
                </a:solidFill>
                <a:latin typeface="Times New Roman" pitchFamily="18" charset="0"/>
                <a:ea typeface="Tahoma" panose="020B0604030504040204" pitchFamily="34" charset="0"/>
                <a:cs typeface="Times New Roman" pitchFamily="18" charset="0"/>
              </a:rPr>
              <a:t>nên</a:t>
            </a:r>
            <a:r>
              <a:rPr lang="en-US" sz="2800" dirty="0" smtClean="0">
                <a:solidFill>
                  <a:srgbClr val="000000"/>
                </a:solidFill>
                <a:latin typeface="Times New Roman" pitchFamily="18" charset="0"/>
                <a:ea typeface="Tahoma" panose="020B0604030504040204" pitchFamily="34" charset="0"/>
                <a:cs typeface="Times New Roman" pitchFamily="18" charset="0"/>
              </a:rPr>
              <a:t> </a:t>
            </a:r>
            <a:r>
              <a:rPr lang="en-US" sz="2800" dirty="0" err="1" smtClean="0">
                <a:solidFill>
                  <a:srgbClr val="000000"/>
                </a:solidFill>
                <a:latin typeface="Times New Roman" pitchFamily="18" charset="0"/>
                <a:ea typeface="Tahoma" panose="020B0604030504040204" pitchFamily="34" charset="0"/>
                <a:cs typeface="Times New Roman" pitchFamily="18" charset="0"/>
              </a:rPr>
              <a:t>lắng</a:t>
            </a:r>
            <a:r>
              <a:rPr lang="en-US" sz="2800" dirty="0" smtClean="0">
                <a:solidFill>
                  <a:srgbClr val="000000"/>
                </a:solidFill>
                <a:latin typeface="Times New Roman" pitchFamily="18" charset="0"/>
                <a:ea typeface="Tahoma" panose="020B0604030504040204" pitchFamily="34" charset="0"/>
                <a:cs typeface="Times New Roman" pitchFamily="18" charset="0"/>
              </a:rPr>
              <a:t> </a:t>
            </a:r>
            <a:r>
              <a:rPr lang="en-US" sz="2800" dirty="0" err="1" smtClean="0">
                <a:solidFill>
                  <a:srgbClr val="000000"/>
                </a:solidFill>
                <a:latin typeface="Times New Roman" pitchFamily="18" charset="0"/>
                <a:ea typeface="Tahoma" panose="020B0604030504040204" pitchFamily="34" charset="0"/>
                <a:cs typeface="Times New Roman" pitchFamily="18" charset="0"/>
              </a:rPr>
              <a:t>xuống</a:t>
            </a:r>
            <a:r>
              <a:rPr lang="en-US" sz="2800" dirty="0" smtClean="0">
                <a:solidFill>
                  <a:srgbClr val="000000"/>
                </a:solidFill>
                <a:latin typeface="Times New Roman" pitchFamily="18" charset="0"/>
                <a:ea typeface="Tahoma" panose="020B0604030504040204" pitchFamily="34" charset="0"/>
                <a:cs typeface="Times New Roman" pitchFamily="18" charset="0"/>
              </a:rPr>
              <a:t> </a:t>
            </a:r>
            <a:r>
              <a:rPr lang="en-US" sz="2800" dirty="0" err="1" smtClean="0">
                <a:solidFill>
                  <a:srgbClr val="000000"/>
                </a:solidFill>
                <a:latin typeface="Times New Roman" pitchFamily="18" charset="0"/>
                <a:ea typeface="Tahoma" panose="020B0604030504040204" pitchFamily="34" charset="0"/>
                <a:cs typeface="Times New Roman" pitchFamily="18" charset="0"/>
              </a:rPr>
              <a:t>đáy</a:t>
            </a:r>
            <a:r>
              <a:rPr lang="en-US" sz="2800" dirty="0" smtClean="0">
                <a:solidFill>
                  <a:srgbClr val="000000"/>
                </a:solidFill>
                <a:latin typeface="Times New Roman" pitchFamily="18" charset="0"/>
                <a:ea typeface="Tahoma" panose="020B0604030504040204" pitchFamily="34" charset="0"/>
                <a:cs typeface="Times New Roman" pitchFamily="18" charset="0"/>
              </a:rPr>
              <a:t> </a:t>
            </a:r>
            <a:r>
              <a:rPr lang="en-US" sz="2800" dirty="0" err="1" smtClean="0">
                <a:solidFill>
                  <a:srgbClr val="000000"/>
                </a:solidFill>
                <a:latin typeface="Times New Roman" pitchFamily="18" charset="0"/>
                <a:ea typeface="Tahoma" panose="020B0604030504040204" pitchFamily="34" charset="0"/>
                <a:cs typeface="Times New Roman" pitchFamily="18" charset="0"/>
              </a:rPr>
              <a:t>sông</a:t>
            </a:r>
            <a:r>
              <a:rPr lang="en-US" sz="2800" dirty="0">
                <a:solidFill>
                  <a:srgbClr val="000000"/>
                </a:solidFill>
                <a:latin typeface="Times New Roman" pitchFamily="18" charset="0"/>
                <a:ea typeface="Tahoma" panose="020B0604030504040204" pitchFamily="34" charset="0"/>
                <a:cs typeface="Times New Roman" pitchFamily="18" charset="0"/>
              </a:rPr>
              <a:t>.</a:t>
            </a:r>
            <a:endParaRPr lang="en-US" sz="2800" dirty="0">
              <a:latin typeface="Times New Roman" pitchFamily="18" charset="0"/>
              <a:ea typeface="Tahoma" panose="020B0604030504040204" pitchFamily="34" charset="0"/>
              <a:cs typeface="Times New Roman" pitchFamily="18"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892" y="3251102"/>
            <a:ext cx="2994721" cy="2994721"/>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3889" y="3284347"/>
            <a:ext cx="2875888" cy="2875888"/>
          </a:xfrm>
          <a:prstGeom prst="rect">
            <a:avLst/>
          </a:prstGeom>
        </p:spPr>
      </p:pic>
      <p:sp>
        <p:nvSpPr>
          <p:cNvPr id="8" name="TextBox 7"/>
          <p:cNvSpPr txBox="1"/>
          <p:nvPr/>
        </p:nvSpPr>
        <p:spPr>
          <a:xfrm>
            <a:off x="4157255" y="2413967"/>
            <a:ext cx="2522825" cy="2308324"/>
          </a:xfrm>
          <a:prstGeom prst="rect">
            <a:avLst/>
          </a:prstGeom>
          <a:noFill/>
        </p:spPr>
        <p:txBody>
          <a:bodyPr wrap="square" rtlCol="0">
            <a:spAutoFit/>
          </a:bodyPr>
          <a:lstStyle/>
          <a:p>
            <a:pPr>
              <a:lnSpc>
                <a:spcPct val="150000"/>
              </a:lnSpc>
            </a:pPr>
            <a:r>
              <a:rPr lang="en-US" sz="2400" dirty="0" err="1" smtClean="0">
                <a:latin typeface="Times New Roman" pitchFamily="18" charset="0"/>
                <a:ea typeface="Tahoma" panose="020B0604030504040204" pitchFamily="34" charset="0"/>
                <a:cs typeface="Times New Roman" pitchFamily="18" charset="0"/>
              </a:rPr>
              <a:t>Tại</a:t>
            </a:r>
            <a:r>
              <a:rPr lang="en-US" sz="2400" dirty="0" smtClean="0">
                <a:latin typeface="Times New Roman" pitchFamily="18" charset="0"/>
                <a:ea typeface="Tahoma" panose="020B0604030504040204" pitchFamily="34" charset="0"/>
                <a:cs typeface="Times New Roman" pitchFamily="18" charset="0"/>
              </a:rPr>
              <a:t> </a:t>
            </a:r>
            <a:r>
              <a:rPr lang="en-US" sz="2400" dirty="0" err="1" smtClean="0">
                <a:latin typeface="Times New Roman" pitchFamily="18" charset="0"/>
                <a:ea typeface="Tahoma" panose="020B0604030504040204" pitchFamily="34" charset="0"/>
                <a:cs typeface="Times New Roman" pitchFamily="18" charset="0"/>
              </a:rPr>
              <a:t>sao</a:t>
            </a:r>
            <a:r>
              <a:rPr lang="en-US" sz="2400" dirty="0" smtClean="0">
                <a:latin typeface="Times New Roman" pitchFamily="18" charset="0"/>
                <a:ea typeface="Tahoma" panose="020B0604030504040204" pitchFamily="34" charset="0"/>
                <a:cs typeface="Times New Roman" pitchFamily="18" charset="0"/>
              </a:rPr>
              <a:t> </a:t>
            </a:r>
            <a:r>
              <a:rPr lang="en-US" sz="2400" dirty="0" err="1" smtClean="0">
                <a:latin typeface="Times New Roman" pitchFamily="18" charset="0"/>
                <a:ea typeface="Tahoma" panose="020B0604030504040204" pitchFamily="34" charset="0"/>
                <a:cs typeface="Times New Roman" pitchFamily="18" charset="0"/>
              </a:rPr>
              <a:t>phù</a:t>
            </a:r>
            <a:r>
              <a:rPr lang="en-US" sz="2400" dirty="0" smtClean="0">
                <a:latin typeface="Times New Roman" pitchFamily="18" charset="0"/>
                <a:ea typeface="Tahoma" panose="020B0604030504040204" pitchFamily="34" charset="0"/>
                <a:cs typeface="Times New Roman" pitchFamily="18" charset="0"/>
              </a:rPr>
              <a:t> </a:t>
            </a:r>
            <a:r>
              <a:rPr lang="en-US" sz="2400" dirty="0" err="1" smtClean="0">
                <a:latin typeface="Times New Roman" pitchFamily="18" charset="0"/>
                <a:ea typeface="Tahoma" panose="020B0604030504040204" pitchFamily="34" charset="0"/>
                <a:cs typeface="Times New Roman" pitchFamily="18" charset="0"/>
              </a:rPr>
              <a:t>sa</a:t>
            </a:r>
            <a:r>
              <a:rPr lang="en-US" sz="2400" dirty="0" smtClean="0">
                <a:latin typeface="Times New Roman" pitchFamily="18" charset="0"/>
                <a:ea typeface="Tahoma" panose="020B0604030504040204" pitchFamily="34" charset="0"/>
                <a:cs typeface="Times New Roman" pitchFamily="18" charset="0"/>
              </a:rPr>
              <a:t> </a:t>
            </a:r>
            <a:r>
              <a:rPr lang="en-US" sz="2400" dirty="0" err="1" smtClean="0">
                <a:latin typeface="Times New Roman" pitchFamily="18" charset="0"/>
                <a:ea typeface="Tahoma" panose="020B0604030504040204" pitchFamily="34" charset="0"/>
                <a:cs typeface="Times New Roman" pitchFamily="18" charset="0"/>
              </a:rPr>
              <a:t>trong</a:t>
            </a:r>
            <a:r>
              <a:rPr lang="en-US" sz="2400" dirty="0" smtClean="0">
                <a:latin typeface="Times New Roman" pitchFamily="18" charset="0"/>
                <a:ea typeface="Tahoma" panose="020B0604030504040204" pitchFamily="34" charset="0"/>
                <a:cs typeface="Times New Roman" pitchFamily="18" charset="0"/>
              </a:rPr>
              <a:t> </a:t>
            </a:r>
            <a:r>
              <a:rPr lang="en-US" sz="2400" dirty="0" err="1" smtClean="0">
                <a:latin typeface="Times New Roman" pitchFamily="18" charset="0"/>
                <a:ea typeface="Tahoma" panose="020B0604030504040204" pitchFamily="34" charset="0"/>
                <a:cs typeface="Times New Roman" pitchFamily="18" charset="0"/>
              </a:rPr>
              <a:t>nước</a:t>
            </a:r>
            <a:r>
              <a:rPr lang="en-US" sz="2400" dirty="0" smtClean="0">
                <a:latin typeface="Times New Roman" pitchFamily="18" charset="0"/>
                <a:ea typeface="Tahoma" panose="020B0604030504040204" pitchFamily="34" charset="0"/>
                <a:cs typeface="Times New Roman" pitchFamily="18" charset="0"/>
              </a:rPr>
              <a:t> </a:t>
            </a:r>
            <a:r>
              <a:rPr lang="en-US" sz="2400" dirty="0" err="1" smtClean="0">
                <a:latin typeface="Times New Roman" pitchFamily="18" charset="0"/>
                <a:ea typeface="Tahoma" panose="020B0604030504040204" pitchFamily="34" charset="0"/>
                <a:cs typeface="Times New Roman" pitchFamily="18" charset="0"/>
              </a:rPr>
              <a:t>lắng</a:t>
            </a:r>
            <a:r>
              <a:rPr lang="en-US" sz="2400" dirty="0" smtClean="0">
                <a:latin typeface="Times New Roman" pitchFamily="18" charset="0"/>
                <a:ea typeface="Tahoma" panose="020B0604030504040204" pitchFamily="34" charset="0"/>
                <a:cs typeface="Times New Roman" pitchFamily="18" charset="0"/>
              </a:rPr>
              <a:t> </a:t>
            </a:r>
            <a:r>
              <a:rPr lang="en-US" sz="2400" dirty="0" err="1" smtClean="0">
                <a:latin typeface="Times New Roman" pitchFamily="18" charset="0"/>
                <a:ea typeface="Tahoma" panose="020B0604030504040204" pitchFamily="34" charset="0"/>
                <a:cs typeface="Times New Roman" pitchFamily="18" charset="0"/>
              </a:rPr>
              <a:t>xuống</a:t>
            </a:r>
            <a:r>
              <a:rPr lang="en-US" sz="2400" dirty="0" smtClean="0">
                <a:latin typeface="Times New Roman" pitchFamily="18" charset="0"/>
                <a:ea typeface="Tahoma" panose="020B0604030504040204" pitchFamily="34" charset="0"/>
                <a:cs typeface="Times New Roman" pitchFamily="18" charset="0"/>
              </a:rPr>
              <a:t>, </a:t>
            </a:r>
            <a:r>
              <a:rPr lang="en-US" sz="2400" dirty="0" err="1" smtClean="0">
                <a:latin typeface="Times New Roman" pitchFamily="18" charset="0"/>
                <a:ea typeface="Tahoma" panose="020B0604030504040204" pitchFamily="34" charset="0"/>
                <a:cs typeface="Times New Roman" pitchFamily="18" charset="0"/>
              </a:rPr>
              <a:t>tách</a:t>
            </a:r>
            <a:r>
              <a:rPr lang="en-US" sz="2400" dirty="0" smtClean="0">
                <a:latin typeface="Times New Roman" pitchFamily="18" charset="0"/>
                <a:ea typeface="Tahoma" panose="020B0604030504040204" pitchFamily="34" charset="0"/>
                <a:cs typeface="Times New Roman" pitchFamily="18" charset="0"/>
              </a:rPr>
              <a:t> </a:t>
            </a:r>
            <a:r>
              <a:rPr lang="en-US" sz="2400" dirty="0" err="1" smtClean="0">
                <a:latin typeface="Times New Roman" pitchFamily="18" charset="0"/>
                <a:ea typeface="Tahoma" panose="020B0604030504040204" pitchFamily="34" charset="0"/>
                <a:cs typeface="Times New Roman" pitchFamily="18" charset="0"/>
              </a:rPr>
              <a:t>khỏi</a:t>
            </a:r>
            <a:r>
              <a:rPr lang="en-US" sz="2400" dirty="0" smtClean="0">
                <a:latin typeface="Times New Roman" pitchFamily="18" charset="0"/>
                <a:ea typeface="Tahoma" panose="020B0604030504040204" pitchFamily="34" charset="0"/>
                <a:cs typeface="Times New Roman" pitchFamily="18" charset="0"/>
              </a:rPr>
              <a:t> </a:t>
            </a:r>
            <a:r>
              <a:rPr lang="en-US" sz="2400" dirty="0" err="1" smtClean="0">
                <a:latin typeface="Times New Roman" pitchFamily="18" charset="0"/>
                <a:ea typeface="Tahoma" panose="020B0604030504040204" pitchFamily="34" charset="0"/>
                <a:cs typeface="Times New Roman" pitchFamily="18" charset="0"/>
              </a:rPr>
              <a:t>nước</a:t>
            </a:r>
            <a:r>
              <a:rPr lang="en-US" sz="2400" dirty="0" smtClean="0">
                <a:latin typeface="Times New Roman" pitchFamily="18" charset="0"/>
                <a:ea typeface="Tahoma" panose="020B0604030504040204" pitchFamily="34" charset="0"/>
                <a:cs typeface="Times New Roman" pitchFamily="18" charset="0"/>
              </a:rPr>
              <a:t>? </a:t>
            </a:r>
            <a:endParaRPr lang="en-US" sz="2400" dirty="0">
              <a:latin typeface="Times New Roman" pitchFamily="18" charset="0"/>
              <a:ea typeface="Tahoma" panose="020B0604030504040204" pitchFamily="34" charset="0"/>
              <a:cs typeface="Times New Roman" pitchFamily="18" charset="0"/>
            </a:endParaRPr>
          </a:p>
        </p:txBody>
      </p:sp>
      <p:pic>
        <p:nvPicPr>
          <p:cNvPr id="9" name="Picture 8"/>
          <p:cNvPicPr>
            <a:picLocks noChangeAspect="1"/>
          </p:cNvPicPr>
          <p:nvPr/>
        </p:nvPicPr>
        <p:blipFill>
          <a:blip r:embed="rId4"/>
          <a:stretch>
            <a:fillRect/>
          </a:stretch>
        </p:blipFill>
        <p:spPr>
          <a:xfrm>
            <a:off x="8203468" y="1286934"/>
            <a:ext cx="3331776" cy="5167338"/>
          </a:xfrm>
          <a:prstGeom prst="rect">
            <a:avLst/>
          </a:prstGeom>
        </p:spPr>
      </p:pic>
      <p:sp>
        <p:nvSpPr>
          <p:cNvPr id="10" name="Rectangle 9"/>
          <p:cNvSpPr/>
          <p:nvPr/>
        </p:nvSpPr>
        <p:spPr>
          <a:xfrm>
            <a:off x="173974" y="187701"/>
            <a:ext cx="5039742" cy="525252"/>
          </a:xfrm>
          <a:prstGeom prst="rect">
            <a:avLst/>
          </a:prstGeom>
          <a:solidFill>
            <a:srgbClr val="92D050"/>
          </a:solidFill>
          <a:ln>
            <a:solidFill>
              <a:srgbClr val="92D05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latin typeface="Times New Roman" pitchFamily="18" charset="0"/>
                <a:ea typeface="Tahoma" panose="020B0604030504040204" pitchFamily="34" charset="0"/>
                <a:cs typeface="Times New Roman" pitchFamily="18" charset="0"/>
              </a:rPr>
              <a:t>I. </a:t>
            </a:r>
            <a:r>
              <a:rPr lang="en-US" sz="3200" b="1" dirty="0" err="1" smtClean="0">
                <a:latin typeface="Times New Roman" pitchFamily="18" charset="0"/>
                <a:ea typeface="Tahoma" panose="020B0604030504040204" pitchFamily="34" charset="0"/>
                <a:cs typeface="Times New Roman" pitchFamily="18" charset="0"/>
              </a:rPr>
              <a:t>Nguyên</a:t>
            </a:r>
            <a:r>
              <a:rPr lang="en-US" sz="3200" b="1" dirty="0" smtClean="0">
                <a:latin typeface="Times New Roman" pitchFamily="18" charset="0"/>
                <a:ea typeface="Tahoma" panose="020B0604030504040204" pitchFamily="34" charset="0"/>
                <a:cs typeface="Times New Roman" pitchFamily="18" charset="0"/>
              </a:rPr>
              <a:t> </a:t>
            </a:r>
            <a:r>
              <a:rPr lang="en-US" sz="3200" b="1" dirty="0" err="1" smtClean="0">
                <a:latin typeface="Times New Roman" pitchFamily="18" charset="0"/>
                <a:ea typeface="Tahoma" panose="020B0604030504040204" pitchFamily="34" charset="0"/>
                <a:cs typeface="Times New Roman" pitchFamily="18" charset="0"/>
              </a:rPr>
              <a:t>tắc</a:t>
            </a:r>
            <a:r>
              <a:rPr lang="en-US" sz="3200" b="1" dirty="0" smtClean="0">
                <a:latin typeface="Times New Roman" pitchFamily="18" charset="0"/>
                <a:ea typeface="Tahoma" panose="020B0604030504040204" pitchFamily="34" charset="0"/>
                <a:cs typeface="Times New Roman" pitchFamily="18" charset="0"/>
              </a:rPr>
              <a:t> </a:t>
            </a:r>
            <a:r>
              <a:rPr lang="en-US" sz="3200" b="1" dirty="0" err="1" smtClean="0">
                <a:latin typeface="Times New Roman" pitchFamily="18" charset="0"/>
                <a:ea typeface="Tahoma" panose="020B0604030504040204" pitchFamily="34" charset="0"/>
                <a:cs typeface="Times New Roman" pitchFamily="18" charset="0"/>
              </a:rPr>
              <a:t>tách</a:t>
            </a:r>
            <a:r>
              <a:rPr lang="en-US" sz="3200" b="1" dirty="0" smtClean="0">
                <a:latin typeface="Times New Roman" pitchFamily="18" charset="0"/>
                <a:ea typeface="Tahoma" panose="020B0604030504040204" pitchFamily="34" charset="0"/>
                <a:cs typeface="Times New Roman" pitchFamily="18" charset="0"/>
              </a:rPr>
              <a:t> </a:t>
            </a:r>
            <a:r>
              <a:rPr lang="en-US" sz="3200" b="1" dirty="0" err="1" smtClean="0">
                <a:latin typeface="Times New Roman" pitchFamily="18" charset="0"/>
                <a:ea typeface="Tahoma" panose="020B0604030504040204" pitchFamily="34" charset="0"/>
                <a:cs typeface="Times New Roman" pitchFamily="18" charset="0"/>
              </a:rPr>
              <a:t>chất</a:t>
            </a:r>
            <a:endParaRPr lang="en-US" sz="3200" b="1" dirty="0">
              <a:latin typeface="Times New Roman" pitchFamily="18" charset="0"/>
              <a:ea typeface="Tahoma" panose="020B0604030504040204" pitchFamily="34" charset="0"/>
              <a:cs typeface="Times New Roman" pitchFamily="18" charset="0"/>
            </a:endParaRPr>
          </a:p>
        </p:txBody>
      </p:sp>
    </p:spTree>
    <p:extLst>
      <p:ext uri="{BB962C8B-B14F-4D97-AF65-F5344CB8AC3E}">
        <p14:creationId xmlns:p14="http://schemas.microsoft.com/office/powerpoint/2010/main" val="122346720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500"/>
                                        <p:tgtEl>
                                          <p:spTgt spid="3"/>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xit" presetSubtype="0" fill="hold" nodeType="clickEffect">
                                  <p:stCondLst>
                                    <p:cond delay="0"/>
                                  </p:stCondLst>
                                  <p:childTnLst>
                                    <p:set>
                                      <p:cBhvr>
                                        <p:cTn id="21" dur="1" fill="hold">
                                          <p:stCondLst>
                                            <p:cond delay="0"/>
                                          </p:stCondLst>
                                        </p:cTn>
                                        <p:tgtEl>
                                          <p:spTgt spid="7"/>
                                        </p:tgtEl>
                                        <p:attrNameLst>
                                          <p:attrName>style.visibility</p:attrName>
                                        </p:attrNameLst>
                                      </p:cBhvr>
                                      <p:to>
                                        <p:strVal val="hidden"/>
                                      </p:to>
                                    </p:set>
                                  </p:childTnLst>
                                </p:cTn>
                              </p:par>
                              <p:par>
                                <p:cTn id="22" presetID="1" presetClass="exit" presetSubtype="0" fill="hold" grpId="1" nodeType="withEffect">
                                  <p:stCondLst>
                                    <p:cond delay="0"/>
                                  </p:stCondLst>
                                  <p:childTnLst>
                                    <p:set>
                                      <p:cBhvr>
                                        <p:cTn id="23" dur="1" fill="hold">
                                          <p:stCondLst>
                                            <p:cond delay="0"/>
                                          </p:stCondLst>
                                        </p:cTn>
                                        <p:tgtEl>
                                          <p:spTgt spid="3"/>
                                        </p:tgtEl>
                                        <p:attrNameLst>
                                          <p:attrName>style.visibility</p:attrName>
                                        </p:attrNameLst>
                                      </p:cBhvr>
                                      <p:to>
                                        <p:strVal val="hidden"/>
                                      </p:to>
                                    </p:set>
                                  </p:childTnLst>
                                </p:cTn>
                              </p:par>
                              <p:par>
                                <p:cTn id="24" presetID="1" presetClass="exit" presetSubtype="0" fill="hold" grpId="1" nodeType="withEffect">
                                  <p:stCondLst>
                                    <p:cond delay="0"/>
                                  </p:stCondLst>
                                  <p:childTnLst>
                                    <p:set>
                                      <p:cBhvr>
                                        <p:cTn id="25" dur="1" fill="hold">
                                          <p:stCondLst>
                                            <p:cond delay="0"/>
                                          </p:stCondLst>
                                        </p:cTn>
                                        <p:tgtEl>
                                          <p:spTgt spid="8"/>
                                        </p:tgtEl>
                                        <p:attrNameLst>
                                          <p:attrName>style.visibility</p:attrName>
                                        </p:attrNameLst>
                                      </p:cBhvr>
                                      <p:to>
                                        <p:strVal val="hidden"/>
                                      </p:to>
                                    </p:set>
                                  </p:childTnLst>
                                </p:cTn>
                              </p:par>
                            </p:childTnLst>
                          </p:cTn>
                        </p:par>
                        <p:par>
                          <p:cTn id="26" fill="hold">
                            <p:stCondLst>
                              <p:cond delay="0"/>
                            </p:stCondLst>
                            <p:childTnLst>
                              <p:par>
                                <p:cTn id="27" presetID="12" presetClass="entr" presetSubtype="4" fill="hold" nodeType="afterEffect">
                                  <p:stCondLst>
                                    <p:cond delay="0"/>
                                  </p:stCondLst>
                                  <p:childTnLst>
                                    <p:set>
                                      <p:cBhvr>
                                        <p:cTn id="28" dur="1" fill="hold">
                                          <p:stCondLst>
                                            <p:cond delay="0"/>
                                          </p:stCondLst>
                                        </p:cTn>
                                        <p:tgtEl>
                                          <p:spTgt spid="6"/>
                                        </p:tgtEl>
                                        <p:attrNameLst>
                                          <p:attrName>style.visibility</p:attrName>
                                        </p:attrNameLst>
                                      </p:cBhvr>
                                      <p:to>
                                        <p:strVal val="visible"/>
                                      </p:to>
                                    </p:set>
                                    <p:anim calcmode="lin" valueType="num">
                                      <p:cBhvr additive="base">
                                        <p:cTn id="29" dur="500"/>
                                        <p:tgtEl>
                                          <p:spTgt spid="6"/>
                                        </p:tgtEl>
                                        <p:attrNameLst>
                                          <p:attrName>ppt_y</p:attrName>
                                        </p:attrNameLst>
                                      </p:cBhvr>
                                      <p:tavLst>
                                        <p:tav tm="0">
                                          <p:val>
                                            <p:strVal val="#ppt_y+#ppt_h*1.125000"/>
                                          </p:val>
                                        </p:tav>
                                        <p:tav tm="100000">
                                          <p:val>
                                            <p:strVal val="#ppt_y"/>
                                          </p:val>
                                        </p:tav>
                                      </p:tavLst>
                                    </p:anim>
                                    <p:animEffect transition="in" filter="wipe(up)">
                                      <p:cBhvr>
                                        <p:cTn id="30" dur="500"/>
                                        <p:tgtEl>
                                          <p:spTgt spid="6"/>
                                        </p:tgtEl>
                                      </p:cBhvr>
                                    </p:animEffect>
                                  </p:childTnLst>
                                </p:cTn>
                              </p:par>
                              <p:par>
                                <p:cTn id="31" presetID="12" presetClass="entr" presetSubtype="4" fill="hold" grpId="0" nodeType="withEffect">
                                  <p:stCondLst>
                                    <p:cond delay="0"/>
                                  </p:stCondLst>
                                  <p:childTnLst>
                                    <p:set>
                                      <p:cBhvr>
                                        <p:cTn id="32" dur="1" fill="hold">
                                          <p:stCondLst>
                                            <p:cond delay="0"/>
                                          </p:stCondLst>
                                        </p:cTn>
                                        <p:tgtEl>
                                          <p:spTgt spid="4"/>
                                        </p:tgtEl>
                                        <p:attrNameLst>
                                          <p:attrName>style.visibility</p:attrName>
                                        </p:attrNameLst>
                                      </p:cBhvr>
                                      <p:to>
                                        <p:strVal val="visible"/>
                                      </p:to>
                                    </p:set>
                                    <p:anim calcmode="lin" valueType="num">
                                      <p:cBhvr additive="base">
                                        <p:cTn id="33" dur="500"/>
                                        <p:tgtEl>
                                          <p:spTgt spid="4"/>
                                        </p:tgtEl>
                                        <p:attrNameLst>
                                          <p:attrName>ppt_y</p:attrName>
                                        </p:attrNameLst>
                                      </p:cBhvr>
                                      <p:tavLst>
                                        <p:tav tm="0">
                                          <p:val>
                                            <p:strVal val="#ppt_y+#ppt_h*1.125000"/>
                                          </p:val>
                                        </p:tav>
                                        <p:tav tm="100000">
                                          <p:val>
                                            <p:strVal val="#ppt_y"/>
                                          </p:val>
                                        </p:tav>
                                      </p:tavLst>
                                    </p:anim>
                                    <p:animEffect transition="in" filter="wipe(up)">
                                      <p:cBhvr>
                                        <p:cTn id="34" dur="500"/>
                                        <p:tgtEl>
                                          <p:spTgt spid="4"/>
                                        </p:tgtEl>
                                      </p:cBhvr>
                                    </p:animEffect>
                                  </p:childTnLst>
                                </p:cTn>
                              </p:par>
                              <p:par>
                                <p:cTn id="35" presetID="12" presetClass="entr" presetSubtype="4" fill="hold" grpId="0" nodeType="withEffect">
                                  <p:stCondLst>
                                    <p:cond delay="0"/>
                                  </p:stCondLst>
                                  <p:childTnLst>
                                    <p:set>
                                      <p:cBhvr>
                                        <p:cTn id="36" dur="1" fill="hold">
                                          <p:stCondLst>
                                            <p:cond delay="0"/>
                                          </p:stCondLst>
                                        </p:cTn>
                                        <p:tgtEl>
                                          <p:spTgt spid="5"/>
                                        </p:tgtEl>
                                        <p:attrNameLst>
                                          <p:attrName>style.visibility</p:attrName>
                                        </p:attrNameLst>
                                      </p:cBhvr>
                                      <p:to>
                                        <p:strVal val="visible"/>
                                      </p:to>
                                    </p:set>
                                    <p:anim calcmode="lin" valueType="num">
                                      <p:cBhvr additive="base">
                                        <p:cTn id="37" dur="500"/>
                                        <p:tgtEl>
                                          <p:spTgt spid="5"/>
                                        </p:tgtEl>
                                        <p:attrNameLst>
                                          <p:attrName>ppt_y</p:attrName>
                                        </p:attrNameLst>
                                      </p:cBhvr>
                                      <p:tavLst>
                                        <p:tav tm="0">
                                          <p:val>
                                            <p:strVal val="#ppt_y+#ppt_h*1.125000"/>
                                          </p:val>
                                        </p:tav>
                                        <p:tav tm="100000">
                                          <p:val>
                                            <p:strVal val="#ppt_y"/>
                                          </p:val>
                                        </p:tav>
                                      </p:tavLst>
                                    </p:anim>
                                    <p:animEffect transition="in" filter="wipe(up)">
                                      <p:cBhvr>
                                        <p:cTn id="3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4" grpId="0" animBg="1"/>
      <p:bldP spid="5" grpId="0"/>
      <p:bldP spid="8" grpId="0"/>
      <p:bldP spid="8" grpId="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Solar Salt Market Future Analysis in US | Canada | Germany | France | UK |  Italy | Russia | China | Japan | South Korea | India | Australia | Turkey |  Saudi Arabia | UAE | Mexico | Brazil – The Courier"/>
          <p:cNvPicPr>
            <a:picLocks noChangeAspect="1" noChangeArrowheads="1"/>
          </p:cNvPicPr>
          <p:nvPr/>
        </p:nvPicPr>
        <p:blipFill rotWithShape="1">
          <a:blip r:embed="rId2">
            <a:extLst>
              <a:ext uri="{28A0092B-C50C-407E-A947-70E740481C1C}">
                <a14:useLocalDpi xmlns:a14="http://schemas.microsoft.com/office/drawing/2010/main" val="0"/>
              </a:ext>
            </a:extLst>
          </a:blip>
          <a:srcRect t="7157" b="7157"/>
          <a:stretch/>
        </p:blipFill>
        <p:spPr bwMode="auto">
          <a:xfrm>
            <a:off x="7201788" y="2344320"/>
            <a:ext cx="5387163" cy="5181601"/>
          </a:xfrm>
          <a:prstGeom prst="ellipse">
            <a:avLst/>
          </a:prstGeom>
          <a:noFill/>
          <a:extLst>
            <a:ext uri="{909E8E84-426E-40DD-AFC4-6F175D3DCCD1}">
              <a14:hiddenFill xmlns:a14="http://schemas.microsoft.com/office/drawing/2010/main">
                <a:solidFill>
                  <a:srgbClr val="FFFFFF"/>
                </a:solidFill>
              </a14:hiddenFill>
            </a:ext>
          </a:extLst>
        </p:spPr>
      </p:pic>
      <p:pic>
        <p:nvPicPr>
          <p:cNvPr id="2054" name="Picture 6" descr="Vos vacances Mer et plage ! Des actus et des idées pour vos séjours de  l&amp;#39;été 2020"/>
          <p:cNvPicPr>
            <a:picLocks noChangeAspect="1" noChangeArrowheads="1"/>
          </p:cNvPicPr>
          <p:nvPr/>
        </p:nvPicPr>
        <p:blipFill rotWithShape="1">
          <a:blip r:embed="rId3">
            <a:extLst>
              <a:ext uri="{28A0092B-C50C-407E-A947-70E740481C1C}">
                <a14:useLocalDpi xmlns:a14="http://schemas.microsoft.com/office/drawing/2010/main" val="0"/>
              </a:ext>
            </a:extLst>
          </a:blip>
          <a:srcRect l="23274" r="23274"/>
          <a:stretch/>
        </p:blipFill>
        <p:spPr bwMode="auto">
          <a:xfrm>
            <a:off x="3933393" y="4117319"/>
            <a:ext cx="2772488" cy="2687085"/>
          </a:xfrm>
          <a:prstGeom prst="ellipse">
            <a:avLst/>
          </a:prstGeom>
          <a:noFill/>
          <a:extLst>
            <a:ext uri="{909E8E84-426E-40DD-AFC4-6F175D3DCCD1}">
              <a14:hiddenFill xmlns:a14="http://schemas.microsoft.com/office/drawing/2010/main">
                <a:solidFill>
                  <a:srgbClr val="FFFFFF"/>
                </a:solidFill>
              </a14:hiddenFill>
            </a:ext>
          </a:extLst>
        </p:spPr>
      </p:pic>
      <p:pic>
        <p:nvPicPr>
          <p:cNvPr id="8" name="Shape 1046"/>
          <p:cNvPicPr/>
          <p:nvPr/>
        </p:nvPicPr>
        <p:blipFill rotWithShape="1">
          <a:blip r:embed="rId4"/>
          <a:srcRect l="6268" r="6268"/>
          <a:stretch/>
        </p:blipFill>
        <p:spPr>
          <a:xfrm>
            <a:off x="9257416" y="184297"/>
            <a:ext cx="2324985" cy="2067068"/>
          </a:xfrm>
          <a:prstGeom prst="ellipse">
            <a:avLst/>
          </a:prstGeom>
        </p:spPr>
      </p:pic>
      <p:sp>
        <p:nvSpPr>
          <p:cNvPr id="6" name="Rectangle 5"/>
          <p:cNvSpPr/>
          <p:nvPr/>
        </p:nvSpPr>
        <p:spPr>
          <a:xfrm>
            <a:off x="264131" y="384657"/>
            <a:ext cx="9234253" cy="938714"/>
          </a:xfrm>
          <a:prstGeom prst="rect">
            <a:avLst/>
          </a:prstGeom>
        </p:spPr>
        <p:txBody>
          <a:bodyPr wrap="none" lIns="121917" tIns="60958" rIns="121917" bIns="60958">
            <a:spAutoFit/>
          </a:bodyPr>
          <a:lstStyle/>
          <a:p>
            <a:r>
              <a:rPr lang="vi-VN" sz="5300">
                <a:latin typeface="+mj-lt"/>
              </a:rPr>
              <a:t>Quy trình làm muối từ nước biển</a:t>
            </a:r>
            <a:endParaRPr lang="en-US" sz="5300">
              <a:latin typeface="+mj-lt"/>
            </a:endParaRPr>
          </a:p>
        </p:txBody>
      </p:sp>
      <p:sp>
        <p:nvSpPr>
          <p:cNvPr id="9" name="Rectangle 8"/>
          <p:cNvSpPr/>
          <p:nvPr/>
        </p:nvSpPr>
        <p:spPr>
          <a:xfrm>
            <a:off x="264131" y="3008799"/>
            <a:ext cx="8293395" cy="1442788"/>
          </a:xfrm>
          <a:prstGeom prst="rect">
            <a:avLst/>
          </a:prstGeom>
        </p:spPr>
        <p:txBody>
          <a:bodyPr wrap="square" lIns="121917" tIns="60958" rIns="121917" bIns="60958">
            <a:spAutoFit/>
          </a:bodyPr>
          <a:lstStyle/>
          <a:p>
            <a:pPr algn="just">
              <a:lnSpc>
                <a:spcPct val="134000"/>
              </a:lnSpc>
            </a:pPr>
            <a:r>
              <a:rPr lang="vi-VN" sz="3200" dirty="0">
                <a:solidFill>
                  <a:srgbClr val="B3351F"/>
                </a:solidFill>
                <a:latin typeface="+mj-lt"/>
                <a:ea typeface="Arial" panose="020B0604020202020204" pitchFamily="34" charset="0"/>
              </a:rPr>
              <a:t>Muối ăn không bị bay hơi nên khi làm cho nước biển bay hơi sẽ thu được muối rắn. </a:t>
            </a:r>
            <a:endParaRPr lang="en-US" sz="3200" dirty="0">
              <a:solidFill>
                <a:srgbClr val="B3351F"/>
              </a:solidFill>
              <a:latin typeface="+mj-lt"/>
              <a:ea typeface="Arial" panose="020B0604020202020204" pitchFamily="34" charset="0"/>
            </a:endParaRPr>
          </a:p>
        </p:txBody>
      </p:sp>
      <p:sp>
        <p:nvSpPr>
          <p:cNvPr id="10" name="TextBox 9">
            <a:hlinkClick r:id="rId5" action="ppaction://hlinkfile"/>
          </p:cNvPr>
          <p:cNvSpPr txBox="1"/>
          <p:nvPr/>
        </p:nvSpPr>
        <p:spPr>
          <a:xfrm>
            <a:off x="2493056" y="1188105"/>
            <a:ext cx="5653163" cy="533480"/>
          </a:xfrm>
          <a:prstGeom prst="rect">
            <a:avLst/>
          </a:prstGeom>
          <a:noFill/>
        </p:spPr>
        <p:txBody>
          <a:bodyPr wrap="square" lIns="121917" tIns="60958" rIns="121917" bIns="60958" rtlCol="0">
            <a:spAutoFit/>
          </a:bodyPr>
          <a:lstStyle/>
          <a:p>
            <a:r>
              <a:rPr lang="vi-VN" sz="2700">
                <a:latin typeface="+mj-lt"/>
              </a:rPr>
              <a:t>Xem video sau đây</a:t>
            </a:r>
            <a:endParaRPr lang="en-US" sz="2700">
              <a:latin typeface="+mj-lt"/>
            </a:endParaRPr>
          </a:p>
        </p:txBody>
      </p:sp>
      <p:pic>
        <p:nvPicPr>
          <p:cNvPr id="12" name="Picture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6866" y="1571630"/>
            <a:ext cx="1296156" cy="1255220"/>
          </a:xfrm>
          <a:prstGeom prst="rect">
            <a:avLst/>
          </a:prstGeom>
        </p:spPr>
      </p:pic>
      <p:sp>
        <p:nvSpPr>
          <p:cNvPr id="13" name="TextBox 12"/>
          <p:cNvSpPr txBox="1"/>
          <p:nvPr/>
        </p:nvSpPr>
        <p:spPr>
          <a:xfrm>
            <a:off x="1482115" y="1743845"/>
            <a:ext cx="7372941" cy="1600434"/>
          </a:xfrm>
          <a:prstGeom prst="rect">
            <a:avLst/>
          </a:prstGeom>
          <a:noFill/>
        </p:spPr>
        <p:txBody>
          <a:bodyPr wrap="square" lIns="121917" tIns="60958" rIns="121917" bIns="60958" rtlCol="0">
            <a:spAutoFit/>
          </a:bodyPr>
          <a:lstStyle/>
          <a:p>
            <a:r>
              <a:rPr lang="vi-VN" sz="3200">
                <a:latin typeface="+mj-lt"/>
              </a:rPr>
              <a:t>Qua video về quy trình làm muối, vì sao người nông dân lại có thể tách muối ra khỏi nước biển? </a:t>
            </a:r>
            <a:endParaRPr lang="en-US" sz="3200">
              <a:latin typeface="+mj-lt"/>
            </a:endParaRPr>
          </a:p>
        </p:txBody>
      </p:sp>
      <p:sp>
        <p:nvSpPr>
          <p:cNvPr id="17" name="Rounded Rectangle 16"/>
          <p:cNvSpPr/>
          <p:nvPr/>
        </p:nvSpPr>
        <p:spPr>
          <a:xfrm>
            <a:off x="281637" y="4329201"/>
            <a:ext cx="6920152" cy="1177772"/>
          </a:xfrm>
          <a:prstGeom prst="roundRect">
            <a:avLst/>
          </a:prstGeom>
          <a:noFill/>
          <a:ln w="28575">
            <a:solidFill>
              <a:srgbClr val="6DA4FF"/>
            </a:solidFill>
            <a:prstDash val="dash"/>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en-US">
              <a:latin typeface="+mj-lt"/>
            </a:endParaRPr>
          </a:p>
        </p:txBody>
      </p:sp>
      <p:sp>
        <p:nvSpPr>
          <p:cNvPr id="21" name="TextBox 20"/>
          <p:cNvSpPr txBox="1"/>
          <p:nvPr/>
        </p:nvSpPr>
        <p:spPr>
          <a:xfrm>
            <a:off x="1306339" y="4364087"/>
            <a:ext cx="5795901" cy="1600434"/>
          </a:xfrm>
          <a:prstGeom prst="rect">
            <a:avLst/>
          </a:prstGeom>
          <a:noFill/>
        </p:spPr>
        <p:txBody>
          <a:bodyPr wrap="square" lIns="121917" tIns="60958" rIns="121917" bIns="60958" rtlCol="0">
            <a:spAutoFit/>
          </a:bodyPr>
          <a:lstStyle/>
          <a:p>
            <a:pPr algn="just"/>
            <a:r>
              <a:rPr lang="vi-VN" sz="3200" b="1">
                <a:latin typeface="+mj-lt"/>
              </a:rPr>
              <a:t>Để tách chất: Dựa vào sự khác biệt về tính chất các chất trong hỗn hợp</a:t>
            </a:r>
            <a:endParaRPr lang="en-US" sz="3200" b="1">
              <a:latin typeface="+mj-lt"/>
            </a:endParaRPr>
          </a:p>
        </p:txBody>
      </p:sp>
      <p:pic>
        <p:nvPicPr>
          <p:cNvPr id="22" name="Picture 2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81637" y="4451587"/>
            <a:ext cx="1100929" cy="932997"/>
          </a:xfrm>
          <a:prstGeom prst="rect">
            <a:avLst/>
          </a:prstGeom>
        </p:spPr>
      </p:pic>
    </p:spTree>
    <p:extLst>
      <p:ext uri="{BB962C8B-B14F-4D97-AF65-F5344CB8AC3E}">
        <p14:creationId xmlns:p14="http://schemas.microsoft.com/office/powerpoint/2010/main" val="65330697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10"/>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grpId="0" nodeType="click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1000"/>
                                        <p:tgtEl>
                                          <p:spTgt spid="13"/>
                                        </p:tgtEl>
                                      </p:cBhvr>
                                    </p:animEffect>
                                    <p:anim calcmode="lin" valueType="num">
                                      <p:cBhvr>
                                        <p:cTn id="17" dur="1000" fill="hold"/>
                                        <p:tgtEl>
                                          <p:spTgt spid="13"/>
                                        </p:tgtEl>
                                        <p:attrNameLst>
                                          <p:attrName>ppt_x</p:attrName>
                                        </p:attrNameLst>
                                      </p:cBhvr>
                                      <p:tavLst>
                                        <p:tav tm="0">
                                          <p:val>
                                            <p:strVal val="#ppt_x"/>
                                          </p:val>
                                        </p:tav>
                                        <p:tav tm="100000">
                                          <p:val>
                                            <p:strVal val="#ppt_x"/>
                                          </p:val>
                                        </p:tav>
                                      </p:tavLst>
                                    </p:anim>
                                    <p:anim calcmode="lin" valueType="num">
                                      <p:cBhvr>
                                        <p:cTn id="18" dur="1000" fill="hold"/>
                                        <p:tgtEl>
                                          <p:spTgt spid="13"/>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1000"/>
                                        <p:tgtEl>
                                          <p:spTgt spid="12"/>
                                        </p:tgtEl>
                                      </p:cBhvr>
                                    </p:animEffect>
                                    <p:anim calcmode="lin" valueType="num">
                                      <p:cBhvr>
                                        <p:cTn id="22" dur="1000" fill="hold"/>
                                        <p:tgtEl>
                                          <p:spTgt spid="12"/>
                                        </p:tgtEl>
                                        <p:attrNameLst>
                                          <p:attrName>ppt_x</p:attrName>
                                        </p:attrNameLst>
                                      </p:cBhvr>
                                      <p:tavLst>
                                        <p:tav tm="0">
                                          <p:val>
                                            <p:strVal val="#ppt_x"/>
                                          </p:val>
                                        </p:tav>
                                        <p:tav tm="100000">
                                          <p:val>
                                            <p:strVal val="#ppt_x"/>
                                          </p:val>
                                        </p:tav>
                                      </p:tavLst>
                                    </p:anim>
                                    <p:anim calcmode="lin" valueType="num">
                                      <p:cBhvr>
                                        <p:cTn id="2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barn(inVertical)">
                                      <p:cBhvr>
                                        <p:cTn id="28" dur="500"/>
                                        <p:tgtEl>
                                          <p:spTgt spid="9"/>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22"/>
                                        </p:tgtEl>
                                        <p:attrNameLst>
                                          <p:attrName>style.visibility</p:attrName>
                                        </p:attrNameLst>
                                      </p:cBhvr>
                                      <p:to>
                                        <p:strVal val="visible"/>
                                      </p:to>
                                    </p:set>
                                    <p:animEffect transition="in" filter="wipe(left)">
                                      <p:cBhvr>
                                        <p:cTn id="33" dur="500"/>
                                        <p:tgtEl>
                                          <p:spTgt spid="22"/>
                                        </p:tgtEl>
                                      </p:cBhvr>
                                    </p:animEffect>
                                  </p:childTnLst>
                                </p:cTn>
                              </p:par>
                              <p:par>
                                <p:cTn id="34" presetID="22" presetClass="entr" presetSubtype="8" fill="hold" grpId="0" nodeType="withEffect">
                                  <p:stCondLst>
                                    <p:cond delay="0"/>
                                  </p:stCondLst>
                                  <p:childTnLst>
                                    <p:set>
                                      <p:cBhvr>
                                        <p:cTn id="35" dur="1" fill="hold">
                                          <p:stCondLst>
                                            <p:cond delay="0"/>
                                          </p:stCondLst>
                                        </p:cTn>
                                        <p:tgtEl>
                                          <p:spTgt spid="21"/>
                                        </p:tgtEl>
                                        <p:attrNameLst>
                                          <p:attrName>style.visibility</p:attrName>
                                        </p:attrNameLst>
                                      </p:cBhvr>
                                      <p:to>
                                        <p:strVal val="visible"/>
                                      </p:to>
                                    </p:set>
                                    <p:animEffect transition="in" filter="wipe(left)">
                                      <p:cBhvr>
                                        <p:cTn id="36" dur="500"/>
                                        <p:tgtEl>
                                          <p:spTgt spid="21"/>
                                        </p:tgtEl>
                                      </p:cBhvr>
                                    </p:animEffect>
                                  </p:childTnLst>
                                </p:cTn>
                              </p:par>
                              <p:par>
                                <p:cTn id="37" presetID="22" presetClass="entr" presetSubtype="8" fill="hold" grpId="0" nodeType="with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wipe(left)">
                                      <p:cBhvr>
                                        <p:cTn id="3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0" grpId="1"/>
      <p:bldP spid="13" grpId="0"/>
      <p:bldP spid="17" grpId="0" animBg="1"/>
      <p:bldP spid="2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3"/>
          <p:cNvSpPr/>
          <p:nvPr/>
        </p:nvSpPr>
        <p:spPr>
          <a:xfrm>
            <a:off x="0" y="0"/>
            <a:ext cx="12192000" cy="6858000"/>
          </a:xfrm>
          <a:prstGeom prst="rect">
            <a:avLst/>
          </a:prstGeom>
          <a:solidFill>
            <a:srgbClr val="E5F7F5">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itchFamily="18" charset="0"/>
              <a:cs typeface="Times New Roman" pitchFamily="18" charset="0"/>
            </a:endParaRPr>
          </a:p>
        </p:txBody>
      </p:sp>
      <p:sp>
        <p:nvSpPr>
          <p:cNvPr id="3" name="Cloud Callout 2"/>
          <p:cNvSpPr/>
          <p:nvPr/>
        </p:nvSpPr>
        <p:spPr>
          <a:xfrm>
            <a:off x="2389533" y="1536397"/>
            <a:ext cx="3616855" cy="3409357"/>
          </a:xfrm>
          <a:prstGeom prst="cloudCallout">
            <a:avLst>
              <a:gd name="adj1" fmla="val -71909"/>
              <a:gd name="adj2" fmla="val 32832"/>
            </a:avLst>
          </a:prstGeom>
          <a:noFill/>
          <a:ln w="28575">
            <a:solidFill>
              <a:schemeClr val="accent1">
                <a:lumMod val="75000"/>
              </a:schemeClr>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itchFamily="18" charset="0"/>
              <a:cs typeface="Times New Roman" pitchFamily="18" charset="0"/>
            </a:endParaRPr>
          </a:p>
        </p:txBody>
      </p:sp>
      <p:sp>
        <p:nvSpPr>
          <p:cNvPr id="4" name="Round Diagonal Corner Rectangle 3"/>
          <p:cNvSpPr/>
          <p:nvPr/>
        </p:nvSpPr>
        <p:spPr>
          <a:xfrm>
            <a:off x="2950995" y="1644666"/>
            <a:ext cx="4176608" cy="3926447"/>
          </a:xfrm>
          <a:prstGeom prst="round2DiagRect">
            <a:avLst/>
          </a:prstGeom>
          <a:noFill/>
          <a:ln w="28575">
            <a:solidFill>
              <a:srgbClr val="255F93"/>
            </a:solidFill>
            <a:prstDash val="dashDot"/>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chemeClr val="accent2"/>
                </a:solidFill>
              </a:ln>
              <a:solidFill>
                <a:srgbClr val="2E30B6"/>
              </a:solidFill>
              <a:latin typeface="Times New Roman" pitchFamily="18" charset="0"/>
              <a:cs typeface="Times New Roman" pitchFamily="18" charset="0"/>
            </a:endParaRPr>
          </a:p>
        </p:txBody>
      </p:sp>
      <p:sp>
        <p:nvSpPr>
          <p:cNvPr id="5" name="TextBox 4"/>
          <p:cNvSpPr txBox="1"/>
          <p:nvPr/>
        </p:nvSpPr>
        <p:spPr>
          <a:xfrm>
            <a:off x="3214433" y="1616019"/>
            <a:ext cx="3767373" cy="3970318"/>
          </a:xfrm>
          <a:prstGeom prst="rect">
            <a:avLst/>
          </a:prstGeom>
          <a:noFill/>
        </p:spPr>
        <p:txBody>
          <a:bodyPr wrap="square" rtlCol="0">
            <a:spAutoFit/>
          </a:bodyPr>
          <a:lstStyle/>
          <a:p>
            <a:pPr algn="just">
              <a:lnSpc>
                <a:spcPct val="150000"/>
              </a:lnSpc>
            </a:pPr>
            <a:r>
              <a:rPr lang="en-US" sz="2800" dirty="0" err="1" smtClean="0">
                <a:solidFill>
                  <a:srgbClr val="000000"/>
                </a:solidFill>
                <a:latin typeface="Times New Roman" pitchFamily="18" charset="0"/>
                <a:ea typeface="Tahoma" panose="020B0604030504040204" pitchFamily="34" charset="0"/>
                <a:cs typeface="Times New Roman" pitchFamily="18" charset="0"/>
              </a:rPr>
              <a:t>Muối</a:t>
            </a:r>
            <a:r>
              <a:rPr lang="en-US" sz="2800" dirty="0" smtClean="0">
                <a:solidFill>
                  <a:srgbClr val="000000"/>
                </a:solidFill>
                <a:latin typeface="Times New Roman" pitchFamily="18" charset="0"/>
                <a:ea typeface="Tahoma" panose="020B0604030504040204" pitchFamily="34" charset="0"/>
                <a:cs typeface="Times New Roman" pitchFamily="18" charset="0"/>
              </a:rPr>
              <a:t> </a:t>
            </a:r>
            <a:r>
              <a:rPr lang="en-US" sz="2800" dirty="0" err="1" smtClean="0">
                <a:solidFill>
                  <a:srgbClr val="000000"/>
                </a:solidFill>
                <a:latin typeface="Times New Roman" pitchFamily="18" charset="0"/>
                <a:ea typeface="Tahoma" panose="020B0604030504040204" pitchFamily="34" charset="0"/>
                <a:cs typeface="Times New Roman" pitchFamily="18" charset="0"/>
              </a:rPr>
              <a:t>ăn</a:t>
            </a:r>
            <a:r>
              <a:rPr lang="en-US" sz="2800" dirty="0" smtClean="0">
                <a:solidFill>
                  <a:srgbClr val="000000"/>
                </a:solidFill>
                <a:latin typeface="Times New Roman" pitchFamily="18" charset="0"/>
                <a:ea typeface="Tahoma" panose="020B0604030504040204" pitchFamily="34" charset="0"/>
                <a:cs typeface="Times New Roman" pitchFamily="18" charset="0"/>
              </a:rPr>
              <a:t> </a:t>
            </a:r>
            <a:r>
              <a:rPr lang="en-US" sz="2800" dirty="0" err="1" smtClean="0">
                <a:solidFill>
                  <a:srgbClr val="000000"/>
                </a:solidFill>
                <a:latin typeface="Times New Roman" pitchFamily="18" charset="0"/>
                <a:ea typeface="Tahoma" panose="020B0604030504040204" pitchFamily="34" charset="0"/>
                <a:cs typeface="Times New Roman" pitchFamily="18" charset="0"/>
              </a:rPr>
              <a:t>không</a:t>
            </a:r>
            <a:r>
              <a:rPr lang="en-US" sz="2800" dirty="0" smtClean="0">
                <a:solidFill>
                  <a:srgbClr val="000000"/>
                </a:solidFill>
                <a:latin typeface="Times New Roman" pitchFamily="18" charset="0"/>
                <a:ea typeface="Tahoma" panose="020B0604030504040204" pitchFamily="34" charset="0"/>
                <a:cs typeface="Times New Roman" pitchFamily="18" charset="0"/>
              </a:rPr>
              <a:t> </a:t>
            </a:r>
            <a:r>
              <a:rPr lang="en-US" sz="2800" dirty="0" err="1" smtClean="0">
                <a:solidFill>
                  <a:srgbClr val="000000"/>
                </a:solidFill>
                <a:latin typeface="Times New Roman" pitchFamily="18" charset="0"/>
                <a:ea typeface="Tahoma" panose="020B0604030504040204" pitchFamily="34" charset="0"/>
                <a:cs typeface="Times New Roman" pitchFamily="18" charset="0"/>
              </a:rPr>
              <a:t>bị</a:t>
            </a:r>
            <a:r>
              <a:rPr lang="en-US" sz="2800" dirty="0" smtClean="0">
                <a:solidFill>
                  <a:srgbClr val="000000"/>
                </a:solidFill>
                <a:latin typeface="Times New Roman" pitchFamily="18" charset="0"/>
                <a:ea typeface="Tahoma" panose="020B0604030504040204" pitchFamily="34" charset="0"/>
                <a:cs typeface="Times New Roman" pitchFamily="18" charset="0"/>
              </a:rPr>
              <a:t> bay </a:t>
            </a:r>
            <a:r>
              <a:rPr lang="en-US" sz="2800" dirty="0" err="1" smtClean="0">
                <a:solidFill>
                  <a:srgbClr val="000000"/>
                </a:solidFill>
                <a:latin typeface="Times New Roman" pitchFamily="18" charset="0"/>
                <a:ea typeface="Tahoma" panose="020B0604030504040204" pitchFamily="34" charset="0"/>
                <a:cs typeface="Times New Roman" pitchFamily="18" charset="0"/>
              </a:rPr>
              <a:t>hơi</a:t>
            </a:r>
            <a:r>
              <a:rPr lang="en-US" sz="2800" dirty="0" smtClean="0">
                <a:solidFill>
                  <a:srgbClr val="000000"/>
                </a:solidFill>
                <a:latin typeface="Times New Roman" pitchFamily="18" charset="0"/>
                <a:ea typeface="Tahoma" panose="020B0604030504040204" pitchFamily="34" charset="0"/>
                <a:cs typeface="Times New Roman" pitchFamily="18" charset="0"/>
              </a:rPr>
              <a:t> </a:t>
            </a:r>
            <a:r>
              <a:rPr lang="en-US" sz="2800" dirty="0" err="1" smtClean="0">
                <a:solidFill>
                  <a:srgbClr val="000000"/>
                </a:solidFill>
                <a:latin typeface="Times New Roman" pitchFamily="18" charset="0"/>
                <a:ea typeface="Tahoma" panose="020B0604030504040204" pitchFamily="34" charset="0"/>
                <a:cs typeface="Times New Roman" pitchFamily="18" charset="0"/>
              </a:rPr>
              <a:t>nên</a:t>
            </a:r>
            <a:r>
              <a:rPr lang="en-US" sz="2800" dirty="0" smtClean="0">
                <a:solidFill>
                  <a:srgbClr val="000000"/>
                </a:solidFill>
                <a:latin typeface="Times New Roman" pitchFamily="18" charset="0"/>
                <a:ea typeface="Tahoma" panose="020B0604030504040204" pitchFamily="34" charset="0"/>
                <a:cs typeface="Times New Roman" pitchFamily="18" charset="0"/>
              </a:rPr>
              <a:t> </a:t>
            </a:r>
            <a:r>
              <a:rPr lang="en-US" sz="2800" dirty="0" err="1" smtClean="0">
                <a:solidFill>
                  <a:srgbClr val="000000"/>
                </a:solidFill>
                <a:latin typeface="Times New Roman" pitchFamily="18" charset="0"/>
                <a:ea typeface="Tahoma" panose="020B0604030504040204" pitchFamily="34" charset="0"/>
                <a:cs typeface="Times New Roman" pitchFamily="18" charset="0"/>
              </a:rPr>
              <a:t>khi</a:t>
            </a:r>
            <a:r>
              <a:rPr lang="en-US" sz="2800" dirty="0" smtClean="0">
                <a:solidFill>
                  <a:srgbClr val="000000"/>
                </a:solidFill>
                <a:latin typeface="Times New Roman" pitchFamily="18" charset="0"/>
                <a:ea typeface="Tahoma" panose="020B0604030504040204" pitchFamily="34" charset="0"/>
                <a:cs typeface="Times New Roman" pitchFamily="18" charset="0"/>
              </a:rPr>
              <a:t> </a:t>
            </a:r>
            <a:r>
              <a:rPr lang="en-US" sz="2800" dirty="0" err="1" smtClean="0">
                <a:solidFill>
                  <a:srgbClr val="000000"/>
                </a:solidFill>
                <a:latin typeface="Times New Roman" pitchFamily="18" charset="0"/>
                <a:ea typeface="Tahoma" panose="020B0604030504040204" pitchFamily="34" charset="0"/>
                <a:cs typeface="Times New Roman" pitchFamily="18" charset="0"/>
              </a:rPr>
              <a:t>làm</a:t>
            </a:r>
            <a:r>
              <a:rPr lang="en-US" sz="2800" dirty="0" smtClean="0">
                <a:solidFill>
                  <a:srgbClr val="000000"/>
                </a:solidFill>
                <a:latin typeface="Times New Roman" pitchFamily="18" charset="0"/>
                <a:ea typeface="Tahoma" panose="020B0604030504040204" pitchFamily="34" charset="0"/>
                <a:cs typeface="Times New Roman" pitchFamily="18" charset="0"/>
              </a:rPr>
              <a:t> </a:t>
            </a:r>
            <a:r>
              <a:rPr lang="en-US" sz="2800" dirty="0" err="1" smtClean="0">
                <a:solidFill>
                  <a:srgbClr val="000000"/>
                </a:solidFill>
                <a:latin typeface="Times New Roman" pitchFamily="18" charset="0"/>
                <a:ea typeface="Tahoma" panose="020B0604030504040204" pitchFamily="34" charset="0"/>
                <a:cs typeface="Times New Roman" pitchFamily="18" charset="0"/>
              </a:rPr>
              <a:t>cho</a:t>
            </a:r>
            <a:r>
              <a:rPr lang="en-US" sz="2800" dirty="0" smtClean="0">
                <a:solidFill>
                  <a:srgbClr val="000000"/>
                </a:solidFill>
                <a:latin typeface="Times New Roman" pitchFamily="18" charset="0"/>
                <a:ea typeface="Tahoma" panose="020B0604030504040204" pitchFamily="34" charset="0"/>
                <a:cs typeface="Times New Roman" pitchFamily="18" charset="0"/>
              </a:rPr>
              <a:t> </a:t>
            </a:r>
            <a:r>
              <a:rPr lang="en-US" sz="2800" dirty="0" err="1" smtClean="0">
                <a:solidFill>
                  <a:srgbClr val="000000"/>
                </a:solidFill>
                <a:latin typeface="Times New Roman" pitchFamily="18" charset="0"/>
                <a:ea typeface="Tahoma" panose="020B0604030504040204" pitchFamily="34" charset="0"/>
                <a:cs typeface="Times New Roman" pitchFamily="18" charset="0"/>
              </a:rPr>
              <a:t>nước</a:t>
            </a:r>
            <a:r>
              <a:rPr lang="en-US" sz="2800" dirty="0" smtClean="0">
                <a:solidFill>
                  <a:srgbClr val="000000"/>
                </a:solidFill>
                <a:latin typeface="Times New Roman" pitchFamily="18" charset="0"/>
                <a:ea typeface="Tahoma" panose="020B0604030504040204" pitchFamily="34" charset="0"/>
                <a:cs typeface="Times New Roman" pitchFamily="18" charset="0"/>
              </a:rPr>
              <a:t> </a:t>
            </a:r>
            <a:r>
              <a:rPr lang="en-US" sz="2800" dirty="0" err="1" smtClean="0">
                <a:solidFill>
                  <a:srgbClr val="000000"/>
                </a:solidFill>
                <a:latin typeface="Times New Roman" pitchFamily="18" charset="0"/>
                <a:ea typeface="Tahoma" panose="020B0604030504040204" pitchFamily="34" charset="0"/>
                <a:cs typeface="Times New Roman" pitchFamily="18" charset="0"/>
              </a:rPr>
              <a:t>biển</a:t>
            </a:r>
            <a:r>
              <a:rPr lang="en-US" sz="2800" dirty="0" smtClean="0">
                <a:solidFill>
                  <a:srgbClr val="000000"/>
                </a:solidFill>
                <a:latin typeface="Times New Roman" pitchFamily="18" charset="0"/>
                <a:ea typeface="Tahoma" panose="020B0604030504040204" pitchFamily="34" charset="0"/>
                <a:cs typeface="Times New Roman" pitchFamily="18" charset="0"/>
              </a:rPr>
              <a:t> bay </a:t>
            </a:r>
            <a:r>
              <a:rPr lang="en-US" sz="2800" dirty="0" err="1" smtClean="0">
                <a:solidFill>
                  <a:srgbClr val="000000"/>
                </a:solidFill>
                <a:latin typeface="Times New Roman" pitchFamily="18" charset="0"/>
                <a:ea typeface="Tahoma" panose="020B0604030504040204" pitchFamily="34" charset="0"/>
                <a:cs typeface="Times New Roman" pitchFamily="18" charset="0"/>
              </a:rPr>
              <a:t>hơi</a:t>
            </a:r>
            <a:r>
              <a:rPr lang="en-US" sz="2800" dirty="0" smtClean="0">
                <a:solidFill>
                  <a:srgbClr val="000000"/>
                </a:solidFill>
                <a:latin typeface="Times New Roman" pitchFamily="18" charset="0"/>
                <a:ea typeface="Tahoma" panose="020B0604030504040204" pitchFamily="34" charset="0"/>
                <a:cs typeface="Times New Roman" pitchFamily="18" charset="0"/>
              </a:rPr>
              <a:t> </a:t>
            </a:r>
            <a:r>
              <a:rPr lang="en-US" sz="2800" dirty="0" err="1" smtClean="0">
                <a:solidFill>
                  <a:srgbClr val="000000"/>
                </a:solidFill>
                <a:latin typeface="Times New Roman" pitchFamily="18" charset="0"/>
                <a:ea typeface="Tahoma" panose="020B0604030504040204" pitchFamily="34" charset="0"/>
                <a:cs typeface="Times New Roman" pitchFamily="18" charset="0"/>
              </a:rPr>
              <a:t>bởi</a:t>
            </a:r>
            <a:r>
              <a:rPr lang="en-US" sz="2800" dirty="0" smtClean="0">
                <a:solidFill>
                  <a:srgbClr val="000000"/>
                </a:solidFill>
                <a:latin typeface="Times New Roman" pitchFamily="18" charset="0"/>
                <a:ea typeface="Tahoma" panose="020B0604030504040204" pitchFamily="34" charset="0"/>
                <a:cs typeface="Times New Roman" pitchFamily="18" charset="0"/>
              </a:rPr>
              <a:t> </a:t>
            </a:r>
            <a:r>
              <a:rPr lang="en-US" sz="2800" dirty="0" err="1" smtClean="0">
                <a:solidFill>
                  <a:srgbClr val="000000"/>
                </a:solidFill>
                <a:latin typeface="Times New Roman" pitchFamily="18" charset="0"/>
                <a:ea typeface="Tahoma" panose="020B0604030504040204" pitchFamily="34" charset="0"/>
                <a:cs typeface="Times New Roman" pitchFamily="18" charset="0"/>
              </a:rPr>
              <a:t>gió</a:t>
            </a:r>
            <a:r>
              <a:rPr lang="en-US" sz="2800" dirty="0" smtClean="0">
                <a:solidFill>
                  <a:srgbClr val="000000"/>
                </a:solidFill>
                <a:latin typeface="Times New Roman" pitchFamily="18" charset="0"/>
                <a:ea typeface="Tahoma" panose="020B0604030504040204" pitchFamily="34" charset="0"/>
                <a:cs typeface="Times New Roman" pitchFamily="18" charset="0"/>
              </a:rPr>
              <a:t> </a:t>
            </a:r>
            <a:r>
              <a:rPr lang="en-US" sz="2800" dirty="0" err="1" smtClean="0">
                <a:solidFill>
                  <a:srgbClr val="000000"/>
                </a:solidFill>
                <a:latin typeface="Times New Roman" pitchFamily="18" charset="0"/>
                <a:ea typeface="Tahoma" panose="020B0604030504040204" pitchFamily="34" charset="0"/>
                <a:cs typeface="Times New Roman" pitchFamily="18" charset="0"/>
              </a:rPr>
              <a:t>và</a:t>
            </a:r>
            <a:r>
              <a:rPr lang="en-US" sz="2800" dirty="0" smtClean="0">
                <a:solidFill>
                  <a:srgbClr val="000000"/>
                </a:solidFill>
                <a:latin typeface="Times New Roman" pitchFamily="18" charset="0"/>
                <a:ea typeface="Tahoma" panose="020B0604030504040204" pitchFamily="34" charset="0"/>
                <a:cs typeface="Times New Roman" pitchFamily="18" charset="0"/>
              </a:rPr>
              <a:t> </a:t>
            </a:r>
            <a:r>
              <a:rPr lang="en-US" sz="2800" dirty="0" err="1" smtClean="0">
                <a:solidFill>
                  <a:srgbClr val="000000"/>
                </a:solidFill>
                <a:latin typeface="Times New Roman" pitchFamily="18" charset="0"/>
                <a:ea typeface="Tahoma" panose="020B0604030504040204" pitchFamily="34" charset="0"/>
                <a:cs typeface="Times New Roman" pitchFamily="18" charset="0"/>
              </a:rPr>
              <a:t>nắng</a:t>
            </a:r>
            <a:r>
              <a:rPr lang="en-US" sz="2800" dirty="0" smtClean="0">
                <a:solidFill>
                  <a:srgbClr val="000000"/>
                </a:solidFill>
                <a:latin typeface="Times New Roman" pitchFamily="18" charset="0"/>
                <a:ea typeface="Tahoma" panose="020B0604030504040204" pitchFamily="34" charset="0"/>
                <a:cs typeface="Times New Roman" pitchFamily="18" charset="0"/>
              </a:rPr>
              <a:t> (</a:t>
            </a:r>
            <a:r>
              <a:rPr lang="en-US" sz="2800" dirty="0" err="1" smtClean="0">
                <a:solidFill>
                  <a:srgbClr val="000000"/>
                </a:solidFill>
                <a:latin typeface="Times New Roman" pitchFamily="18" charset="0"/>
                <a:ea typeface="Tahoma" panose="020B0604030504040204" pitchFamily="34" charset="0"/>
                <a:cs typeface="Times New Roman" pitchFamily="18" charset="0"/>
              </a:rPr>
              <a:t>năng</a:t>
            </a:r>
            <a:r>
              <a:rPr lang="en-US" sz="2800" dirty="0" smtClean="0">
                <a:solidFill>
                  <a:srgbClr val="000000"/>
                </a:solidFill>
                <a:latin typeface="Times New Roman" pitchFamily="18" charset="0"/>
                <a:ea typeface="Tahoma" panose="020B0604030504040204" pitchFamily="34" charset="0"/>
                <a:cs typeface="Times New Roman" pitchFamily="18" charset="0"/>
              </a:rPr>
              <a:t> </a:t>
            </a:r>
            <a:r>
              <a:rPr lang="en-US" sz="2800" dirty="0" err="1" smtClean="0">
                <a:solidFill>
                  <a:srgbClr val="000000"/>
                </a:solidFill>
                <a:latin typeface="Times New Roman" pitchFamily="18" charset="0"/>
                <a:ea typeface="Tahoma" panose="020B0604030504040204" pitchFamily="34" charset="0"/>
                <a:cs typeface="Times New Roman" pitchFamily="18" charset="0"/>
              </a:rPr>
              <a:t>lượng</a:t>
            </a:r>
            <a:r>
              <a:rPr lang="en-US" sz="2800" dirty="0" smtClean="0">
                <a:solidFill>
                  <a:srgbClr val="000000"/>
                </a:solidFill>
                <a:latin typeface="Times New Roman" pitchFamily="18" charset="0"/>
                <a:ea typeface="Tahoma" panose="020B0604030504040204" pitchFamily="34" charset="0"/>
                <a:cs typeface="Times New Roman" pitchFamily="18" charset="0"/>
              </a:rPr>
              <a:t> </a:t>
            </a:r>
            <a:r>
              <a:rPr lang="en-US" sz="2800" dirty="0" err="1" smtClean="0">
                <a:solidFill>
                  <a:srgbClr val="000000"/>
                </a:solidFill>
                <a:latin typeface="Times New Roman" pitchFamily="18" charset="0"/>
                <a:ea typeface="Tahoma" panose="020B0604030504040204" pitchFamily="34" charset="0"/>
                <a:cs typeface="Times New Roman" pitchFamily="18" charset="0"/>
              </a:rPr>
              <a:t>mặt</a:t>
            </a:r>
            <a:r>
              <a:rPr lang="en-US" sz="2800" dirty="0" smtClean="0">
                <a:solidFill>
                  <a:srgbClr val="000000"/>
                </a:solidFill>
                <a:latin typeface="Times New Roman" pitchFamily="18" charset="0"/>
                <a:ea typeface="Tahoma" panose="020B0604030504040204" pitchFamily="34" charset="0"/>
                <a:cs typeface="Times New Roman" pitchFamily="18" charset="0"/>
              </a:rPr>
              <a:t> </a:t>
            </a:r>
            <a:r>
              <a:rPr lang="en-US" sz="2800" dirty="0" err="1" smtClean="0">
                <a:solidFill>
                  <a:srgbClr val="000000"/>
                </a:solidFill>
                <a:latin typeface="Times New Roman" pitchFamily="18" charset="0"/>
                <a:ea typeface="Tahoma" panose="020B0604030504040204" pitchFamily="34" charset="0"/>
                <a:cs typeface="Times New Roman" pitchFamily="18" charset="0"/>
              </a:rPr>
              <a:t>trời</a:t>
            </a:r>
            <a:r>
              <a:rPr lang="en-US" sz="2800" dirty="0" smtClean="0">
                <a:solidFill>
                  <a:srgbClr val="000000"/>
                </a:solidFill>
                <a:latin typeface="Times New Roman" pitchFamily="18" charset="0"/>
                <a:ea typeface="Tahoma" panose="020B0604030504040204" pitchFamily="34" charset="0"/>
                <a:cs typeface="Times New Roman" pitchFamily="18" charset="0"/>
              </a:rPr>
              <a:t>) </a:t>
            </a:r>
            <a:r>
              <a:rPr lang="en-US" sz="2800" dirty="0" err="1" smtClean="0">
                <a:solidFill>
                  <a:srgbClr val="000000"/>
                </a:solidFill>
                <a:latin typeface="Times New Roman" pitchFamily="18" charset="0"/>
                <a:ea typeface="Tahoma" panose="020B0604030504040204" pitchFamily="34" charset="0"/>
                <a:cs typeface="Times New Roman" pitchFamily="18" charset="0"/>
              </a:rPr>
              <a:t>sẽ</a:t>
            </a:r>
            <a:r>
              <a:rPr lang="en-US" sz="2800" dirty="0" smtClean="0">
                <a:solidFill>
                  <a:srgbClr val="000000"/>
                </a:solidFill>
                <a:latin typeface="Times New Roman" pitchFamily="18" charset="0"/>
                <a:ea typeface="Tahoma" panose="020B0604030504040204" pitchFamily="34" charset="0"/>
                <a:cs typeface="Times New Roman" pitchFamily="18" charset="0"/>
              </a:rPr>
              <a:t> </a:t>
            </a:r>
            <a:r>
              <a:rPr lang="en-US" sz="2800" dirty="0" err="1" smtClean="0">
                <a:solidFill>
                  <a:srgbClr val="000000"/>
                </a:solidFill>
                <a:latin typeface="Times New Roman" pitchFamily="18" charset="0"/>
                <a:ea typeface="Tahoma" panose="020B0604030504040204" pitchFamily="34" charset="0"/>
                <a:cs typeface="Times New Roman" pitchFamily="18" charset="0"/>
              </a:rPr>
              <a:t>thu</a:t>
            </a:r>
            <a:r>
              <a:rPr lang="en-US" sz="2800" dirty="0" smtClean="0">
                <a:solidFill>
                  <a:srgbClr val="000000"/>
                </a:solidFill>
                <a:latin typeface="Times New Roman" pitchFamily="18" charset="0"/>
                <a:ea typeface="Tahoma" panose="020B0604030504040204" pitchFamily="34" charset="0"/>
                <a:cs typeface="Times New Roman" pitchFamily="18" charset="0"/>
              </a:rPr>
              <a:t> </a:t>
            </a:r>
            <a:r>
              <a:rPr lang="en-US" sz="2800" dirty="0" err="1" smtClean="0">
                <a:solidFill>
                  <a:srgbClr val="000000"/>
                </a:solidFill>
                <a:latin typeface="Times New Roman" pitchFamily="18" charset="0"/>
                <a:ea typeface="Tahoma" panose="020B0604030504040204" pitchFamily="34" charset="0"/>
                <a:cs typeface="Times New Roman" pitchFamily="18" charset="0"/>
              </a:rPr>
              <a:t>được</a:t>
            </a:r>
            <a:r>
              <a:rPr lang="en-US" sz="2800" dirty="0" smtClean="0">
                <a:solidFill>
                  <a:srgbClr val="000000"/>
                </a:solidFill>
                <a:latin typeface="Times New Roman" pitchFamily="18" charset="0"/>
                <a:ea typeface="Tahoma" panose="020B0604030504040204" pitchFamily="34" charset="0"/>
                <a:cs typeface="Times New Roman" pitchFamily="18" charset="0"/>
              </a:rPr>
              <a:t> </a:t>
            </a:r>
            <a:r>
              <a:rPr lang="en-US" sz="2800" dirty="0" err="1" smtClean="0">
                <a:solidFill>
                  <a:srgbClr val="000000"/>
                </a:solidFill>
                <a:latin typeface="Times New Roman" pitchFamily="18" charset="0"/>
                <a:ea typeface="Tahoma" panose="020B0604030504040204" pitchFamily="34" charset="0"/>
                <a:cs typeface="Times New Roman" pitchFamily="18" charset="0"/>
              </a:rPr>
              <a:t>muối</a:t>
            </a:r>
            <a:r>
              <a:rPr lang="en-US" sz="2800" dirty="0" smtClean="0">
                <a:solidFill>
                  <a:srgbClr val="000000"/>
                </a:solidFill>
                <a:latin typeface="Times New Roman" pitchFamily="18" charset="0"/>
                <a:ea typeface="Tahoma" panose="020B0604030504040204" pitchFamily="34" charset="0"/>
                <a:cs typeface="Times New Roman" pitchFamily="18" charset="0"/>
              </a:rPr>
              <a:t> </a:t>
            </a:r>
            <a:r>
              <a:rPr lang="en-US" sz="2800" dirty="0" err="1" smtClean="0">
                <a:solidFill>
                  <a:srgbClr val="000000"/>
                </a:solidFill>
                <a:latin typeface="Times New Roman" pitchFamily="18" charset="0"/>
                <a:ea typeface="Tahoma" panose="020B0604030504040204" pitchFamily="34" charset="0"/>
                <a:cs typeface="Times New Roman" pitchFamily="18" charset="0"/>
              </a:rPr>
              <a:t>rắn</a:t>
            </a:r>
            <a:r>
              <a:rPr lang="en-US" sz="2800" dirty="0" smtClean="0">
                <a:solidFill>
                  <a:srgbClr val="000000"/>
                </a:solidFill>
                <a:latin typeface="Times New Roman" pitchFamily="18" charset="0"/>
                <a:ea typeface="Tahoma" panose="020B0604030504040204" pitchFamily="34" charset="0"/>
                <a:cs typeface="Times New Roman" pitchFamily="18" charset="0"/>
              </a:rPr>
              <a:t>.</a:t>
            </a:r>
            <a:endParaRPr lang="en-US" sz="2800" dirty="0">
              <a:latin typeface="Times New Roman" pitchFamily="18" charset="0"/>
              <a:ea typeface="Tahoma" panose="020B0604030504040204" pitchFamily="34" charset="0"/>
              <a:cs typeface="Times New Roman" pitchFamily="18"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6467" y="3664589"/>
            <a:ext cx="2562330" cy="2562330"/>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555" y="3995124"/>
            <a:ext cx="2562329" cy="2562329"/>
          </a:xfrm>
          <a:prstGeom prst="rect">
            <a:avLst/>
          </a:prstGeom>
        </p:spPr>
      </p:pic>
      <p:sp>
        <p:nvSpPr>
          <p:cNvPr id="8" name="TextBox 7"/>
          <p:cNvSpPr txBox="1"/>
          <p:nvPr/>
        </p:nvSpPr>
        <p:spPr>
          <a:xfrm>
            <a:off x="2890754" y="2057769"/>
            <a:ext cx="2607735" cy="2308324"/>
          </a:xfrm>
          <a:prstGeom prst="rect">
            <a:avLst/>
          </a:prstGeom>
          <a:noFill/>
        </p:spPr>
        <p:txBody>
          <a:bodyPr wrap="square" rtlCol="0">
            <a:spAutoFit/>
          </a:bodyPr>
          <a:lstStyle/>
          <a:p>
            <a:pPr algn="just">
              <a:lnSpc>
                <a:spcPct val="150000"/>
              </a:lnSpc>
            </a:pPr>
            <a:r>
              <a:rPr lang="en-US" sz="2400" dirty="0" err="1" smtClean="0">
                <a:latin typeface="Times New Roman" pitchFamily="18" charset="0"/>
                <a:ea typeface="Tahoma" panose="020B0604030504040204" pitchFamily="34" charset="0"/>
                <a:cs typeface="Times New Roman" pitchFamily="18" charset="0"/>
              </a:rPr>
              <a:t>Tại</a:t>
            </a:r>
            <a:r>
              <a:rPr lang="en-US" sz="2400" dirty="0" smtClean="0">
                <a:latin typeface="Times New Roman" pitchFamily="18" charset="0"/>
                <a:ea typeface="Tahoma" panose="020B0604030504040204" pitchFamily="34" charset="0"/>
                <a:cs typeface="Times New Roman" pitchFamily="18" charset="0"/>
              </a:rPr>
              <a:t> </a:t>
            </a:r>
            <a:r>
              <a:rPr lang="en-US" sz="2400" dirty="0" err="1" smtClean="0">
                <a:latin typeface="Times New Roman" pitchFamily="18" charset="0"/>
                <a:ea typeface="Tahoma" panose="020B0604030504040204" pitchFamily="34" charset="0"/>
                <a:cs typeface="Times New Roman" pitchFamily="18" charset="0"/>
              </a:rPr>
              <a:t>sao</a:t>
            </a:r>
            <a:r>
              <a:rPr lang="en-US" sz="2400" dirty="0" smtClean="0">
                <a:latin typeface="Times New Roman" pitchFamily="18" charset="0"/>
                <a:ea typeface="Tahoma" panose="020B0604030504040204" pitchFamily="34" charset="0"/>
                <a:cs typeface="Times New Roman" pitchFamily="18" charset="0"/>
              </a:rPr>
              <a:t> </a:t>
            </a:r>
            <a:r>
              <a:rPr lang="en-US" sz="2400" dirty="0" err="1" smtClean="0">
                <a:latin typeface="Times New Roman" pitchFamily="18" charset="0"/>
                <a:ea typeface="Tahoma" panose="020B0604030504040204" pitchFamily="34" charset="0"/>
                <a:cs typeface="Times New Roman" pitchFamily="18" charset="0"/>
              </a:rPr>
              <a:t>phơi</a:t>
            </a:r>
            <a:r>
              <a:rPr lang="en-US" sz="2400" dirty="0" smtClean="0">
                <a:latin typeface="Times New Roman" pitchFamily="18" charset="0"/>
                <a:ea typeface="Tahoma" panose="020B0604030504040204" pitchFamily="34" charset="0"/>
                <a:cs typeface="Times New Roman" pitchFamily="18" charset="0"/>
              </a:rPr>
              <a:t> </a:t>
            </a:r>
            <a:r>
              <a:rPr lang="en-US" sz="2400" dirty="0" err="1" smtClean="0">
                <a:latin typeface="Times New Roman" pitchFamily="18" charset="0"/>
                <a:ea typeface="Tahoma" panose="020B0604030504040204" pitchFamily="34" charset="0"/>
                <a:cs typeface="Times New Roman" pitchFamily="18" charset="0"/>
              </a:rPr>
              <a:t>nước</a:t>
            </a:r>
            <a:r>
              <a:rPr lang="en-US" sz="2400" dirty="0" smtClean="0">
                <a:latin typeface="Times New Roman" pitchFamily="18" charset="0"/>
                <a:ea typeface="Tahoma" panose="020B0604030504040204" pitchFamily="34" charset="0"/>
                <a:cs typeface="Times New Roman" pitchFamily="18" charset="0"/>
              </a:rPr>
              <a:t> </a:t>
            </a:r>
            <a:r>
              <a:rPr lang="en-US" sz="2400" dirty="0" err="1" smtClean="0">
                <a:latin typeface="Times New Roman" pitchFamily="18" charset="0"/>
                <a:ea typeface="Tahoma" panose="020B0604030504040204" pitchFamily="34" charset="0"/>
                <a:cs typeface="Times New Roman" pitchFamily="18" charset="0"/>
              </a:rPr>
              <a:t>biển</a:t>
            </a:r>
            <a:r>
              <a:rPr lang="en-US" sz="2400" dirty="0" smtClean="0">
                <a:latin typeface="Times New Roman" pitchFamily="18" charset="0"/>
                <a:ea typeface="Tahoma" panose="020B0604030504040204" pitchFamily="34" charset="0"/>
                <a:cs typeface="Times New Roman" pitchFamily="18" charset="0"/>
              </a:rPr>
              <a:t> </a:t>
            </a:r>
            <a:r>
              <a:rPr lang="en-US" sz="2400" dirty="0" err="1" smtClean="0">
                <a:latin typeface="Times New Roman" pitchFamily="18" charset="0"/>
                <a:ea typeface="Tahoma" panose="020B0604030504040204" pitchFamily="34" charset="0"/>
                <a:cs typeface="Times New Roman" pitchFamily="18" charset="0"/>
              </a:rPr>
              <a:t>dưới</a:t>
            </a:r>
            <a:r>
              <a:rPr lang="en-US" sz="2400" dirty="0" smtClean="0">
                <a:latin typeface="Times New Roman" pitchFamily="18" charset="0"/>
                <a:ea typeface="Tahoma" panose="020B0604030504040204" pitchFamily="34" charset="0"/>
                <a:cs typeface="Times New Roman" pitchFamily="18" charset="0"/>
              </a:rPr>
              <a:t> </a:t>
            </a:r>
            <a:r>
              <a:rPr lang="en-US" sz="2400" dirty="0" err="1" smtClean="0">
                <a:latin typeface="Times New Roman" pitchFamily="18" charset="0"/>
                <a:ea typeface="Tahoma" panose="020B0604030504040204" pitchFamily="34" charset="0"/>
                <a:cs typeface="Times New Roman" pitchFamily="18" charset="0"/>
              </a:rPr>
              <a:t>ánh</a:t>
            </a:r>
            <a:r>
              <a:rPr lang="en-US" sz="2400" dirty="0" smtClean="0">
                <a:latin typeface="Times New Roman" pitchFamily="18" charset="0"/>
                <a:ea typeface="Tahoma" panose="020B0604030504040204" pitchFamily="34" charset="0"/>
                <a:cs typeface="Times New Roman" pitchFamily="18" charset="0"/>
              </a:rPr>
              <a:t> </a:t>
            </a:r>
            <a:r>
              <a:rPr lang="en-US" sz="2400" dirty="0" err="1" smtClean="0">
                <a:latin typeface="Times New Roman" pitchFamily="18" charset="0"/>
                <a:ea typeface="Tahoma" panose="020B0604030504040204" pitchFamily="34" charset="0"/>
                <a:cs typeface="Times New Roman" pitchFamily="18" charset="0"/>
              </a:rPr>
              <a:t>nắng</a:t>
            </a:r>
            <a:r>
              <a:rPr lang="en-US" sz="2400" dirty="0" smtClean="0">
                <a:latin typeface="Times New Roman" pitchFamily="18" charset="0"/>
                <a:ea typeface="Tahoma" panose="020B0604030504040204" pitchFamily="34" charset="0"/>
                <a:cs typeface="Times New Roman" pitchFamily="18" charset="0"/>
              </a:rPr>
              <a:t> </a:t>
            </a:r>
            <a:r>
              <a:rPr lang="en-US" sz="2400" dirty="0" err="1" smtClean="0">
                <a:latin typeface="Times New Roman" pitchFamily="18" charset="0"/>
                <a:ea typeface="Tahoma" panose="020B0604030504040204" pitchFamily="34" charset="0"/>
                <a:cs typeface="Times New Roman" pitchFamily="18" charset="0"/>
              </a:rPr>
              <a:t>và</a:t>
            </a:r>
            <a:r>
              <a:rPr lang="en-US" sz="2400" dirty="0" smtClean="0">
                <a:latin typeface="Times New Roman" pitchFamily="18" charset="0"/>
                <a:ea typeface="Tahoma" panose="020B0604030504040204" pitchFamily="34" charset="0"/>
                <a:cs typeface="Times New Roman" pitchFamily="18" charset="0"/>
              </a:rPr>
              <a:t> </a:t>
            </a:r>
            <a:r>
              <a:rPr lang="en-US" sz="2400" dirty="0" err="1" smtClean="0">
                <a:latin typeface="Times New Roman" pitchFamily="18" charset="0"/>
                <a:ea typeface="Tahoma" panose="020B0604030504040204" pitchFamily="34" charset="0"/>
                <a:cs typeface="Times New Roman" pitchFamily="18" charset="0"/>
              </a:rPr>
              <a:t>gió</a:t>
            </a:r>
            <a:r>
              <a:rPr lang="en-US" sz="2400" dirty="0" smtClean="0">
                <a:latin typeface="Times New Roman" pitchFamily="18" charset="0"/>
                <a:ea typeface="Tahoma" panose="020B0604030504040204" pitchFamily="34" charset="0"/>
                <a:cs typeface="Times New Roman" pitchFamily="18" charset="0"/>
              </a:rPr>
              <a:t> </a:t>
            </a:r>
            <a:r>
              <a:rPr lang="en-US" sz="2400" dirty="0" err="1" smtClean="0">
                <a:latin typeface="Times New Roman" pitchFamily="18" charset="0"/>
                <a:ea typeface="Tahoma" panose="020B0604030504040204" pitchFamily="34" charset="0"/>
                <a:cs typeface="Times New Roman" pitchFamily="18" charset="0"/>
              </a:rPr>
              <a:t>lại</a:t>
            </a:r>
            <a:r>
              <a:rPr lang="en-US" sz="2400" dirty="0" smtClean="0">
                <a:latin typeface="Times New Roman" pitchFamily="18" charset="0"/>
                <a:ea typeface="Tahoma" panose="020B0604030504040204" pitchFamily="34" charset="0"/>
                <a:cs typeface="Times New Roman" pitchFamily="18" charset="0"/>
              </a:rPr>
              <a:t> </a:t>
            </a:r>
            <a:r>
              <a:rPr lang="en-US" sz="2400" dirty="0" err="1" smtClean="0">
                <a:latin typeface="Times New Roman" pitchFamily="18" charset="0"/>
                <a:ea typeface="Tahoma" panose="020B0604030504040204" pitchFamily="34" charset="0"/>
                <a:cs typeface="Times New Roman" pitchFamily="18" charset="0"/>
              </a:rPr>
              <a:t>thu</a:t>
            </a:r>
            <a:r>
              <a:rPr lang="en-US" sz="2400" dirty="0" smtClean="0">
                <a:latin typeface="Times New Roman" pitchFamily="18" charset="0"/>
                <a:ea typeface="Tahoma" panose="020B0604030504040204" pitchFamily="34" charset="0"/>
                <a:cs typeface="Times New Roman" pitchFamily="18" charset="0"/>
              </a:rPr>
              <a:t> </a:t>
            </a:r>
            <a:r>
              <a:rPr lang="en-US" sz="2400" dirty="0" err="1" smtClean="0">
                <a:latin typeface="Times New Roman" pitchFamily="18" charset="0"/>
                <a:ea typeface="Tahoma" panose="020B0604030504040204" pitchFamily="34" charset="0"/>
                <a:cs typeface="Times New Roman" pitchFamily="18" charset="0"/>
              </a:rPr>
              <a:t>được</a:t>
            </a:r>
            <a:r>
              <a:rPr lang="en-US" sz="2400" dirty="0" smtClean="0">
                <a:latin typeface="Times New Roman" pitchFamily="18" charset="0"/>
                <a:ea typeface="Tahoma" panose="020B0604030504040204" pitchFamily="34" charset="0"/>
                <a:cs typeface="Times New Roman" pitchFamily="18" charset="0"/>
              </a:rPr>
              <a:t> </a:t>
            </a:r>
            <a:r>
              <a:rPr lang="en-US" sz="2400" dirty="0" err="1" smtClean="0">
                <a:latin typeface="Times New Roman" pitchFamily="18" charset="0"/>
                <a:ea typeface="Tahoma" panose="020B0604030504040204" pitchFamily="34" charset="0"/>
                <a:cs typeface="Times New Roman" pitchFamily="18" charset="0"/>
              </a:rPr>
              <a:t>muối</a:t>
            </a:r>
            <a:r>
              <a:rPr lang="en-US" sz="2400" dirty="0" smtClean="0">
                <a:latin typeface="Times New Roman" pitchFamily="18" charset="0"/>
                <a:ea typeface="Tahoma" panose="020B0604030504040204" pitchFamily="34" charset="0"/>
                <a:cs typeface="Times New Roman" pitchFamily="18" charset="0"/>
              </a:rPr>
              <a:t>?</a:t>
            </a:r>
            <a:endParaRPr lang="en-US" sz="2400" dirty="0">
              <a:latin typeface="Times New Roman" pitchFamily="18" charset="0"/>
              <a:ea typeface="Tahoma" panose="020B0604030504040204" pitchFamily="34" charset="0"/>
              <a:cs typeface="Times New Roman" pitchFamily="18" charset="0"/>
            </a:endParaRPr>
          </a:p>
        </p:txBody>
      </p:sp>
      <p:pic>
        <p:nvPicPr>
          <p:cNvPr id="9" name="Picture 8"/>
          <p:cNvPicPr>
            <a:picLocks noChangeAspect="1"/>
          </p:cNvPicPr>
          <p:nvPr/>
        </p:nvPicPr>
        <p:blipFill>
          <a:blip r:embed="rId4"/>
          <a:stretch>
            <a:fillRect/>
          </a:stretch>
        </p:blipFill>
        <p:spPr>
          <a:xfrm>
            <a:off x="7245244" y="2134169"/>
            <a:ext cx="4642846" cy="3060839"/>
          </a:xfrm>
          <a:prstGeom prst="rect">
            <a:avLst/>
          </a:prstGeom>
        </p:spPr>
      </p:pic>
      <p:sp>
        <p:nvSpPr>
          <p:cNvPr id="10" name="Rectangle 9"/>
          <p:cNvSpPr/>
          <p:nvPr/>
        </p:nvSpPr>
        <p:spPr>
          <a:xfrm>
            <a:off x="173974" y="187701"/>
            <a:ext cx="5039742" cy="525252"/>
          </a:xfrm>
          <a:prstGeom prst="rect">
            <a:avLst/>
          </a:prstGeom>
          <a:solidFill>
            <a:srgbClr val="92D050"/>
          </a:solidFill>
          <a:ln>
            <a:solidFill>
              <a:srgbClr val="92D05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latin typeface="Times New Roman" pitchFamily="18" charset="0"/>
                <a:ea typeface="Tahoma" panose="020B0604030504040204" pitchFamily="34" charset="0"/>
                <a:cs typeface="Times New Roman" pitchFamily="18" charset="0"/>
              </a:rPr>
              <a:t>I. </a:t>
            </a:r>
            <a:r>
              <a:rPr lang="en-US" sz="3200" b="1" dirty="0" err="1" smtClean="0">
                <a:latin typeface="Times New Roman" pitchFamily="18" charset="0"/>
                <a:ea typeface="Tahoma" panose="020B0604030504040204" pitchFamily="34" charset="0"/>
                <a:cs typeface="Times New Roman" pitchFamily="18" charset="0"/>
              </a:rPr>
              <a:t>Nguyên</a:t>
            </a:r>
            <a:r>
              <a:rPr lang="en-US" sz="3200" b="1" dirty="0" smtClean="0">
                <a:latin typeface="Times New Roman" pitchFamily="18" charset="0"/>
                <a:ea typeface="Tahoma" panose="020B0604030504040204" pitchFamily="34" charset="0"/>
                <a:cs typeface="Times New Roman" pitchFamily="18" charset="0"/>
              </a:rPr>
              <a:t> </a:t>
            </a:r>
            <a:r>
              <a:rPr lang="en-US" sz="3200" b="1" dirty="0" err="1" smtClean="0">
                <a:latin typeface="Times New Roman" pitchFamily="18" charset="0"/>
                <a:ea typeface="Tahoma" panose="020B0604030504040204" pitchFamily="34" charset="0"/>
                <a:cs typeface="Times New Roman" pitchFamily="18" charset="0"/>
              </a:rPr>
              <a:t>tắc</a:t>
            </a:r>
            <a:r>
              <a:rPr lang="en-US" sz="3200" b="1" dirty="0" smtClean="0">
                <a:latin typeface="Times New Roman" pitchFamily="18" charset="0"/>
                <a:ea typeface="Tahoma" panose="020B0604030504040204" pitchFamily="34" charset="0"/>
                <a:cs typeface="Times New Roman" pitchFamily="18" charset="0"/>
              </a:rPr>
              <a:t> </a:t>
            </a:r>
            <a:r>
              <a:rPr lang="en-US" sz="3200" b="1" dirty="0" err="1" smtClean="0">
                <a:latin typeface="Times New Roman" pitchFamily="18" charset="0"/>
                <a:ea typeface="Tahoma" panose="020B0604030504040204" pitchFamily="34" charset="0"/>
                <a:cs typeface="Times New Roman" pitchFamily="18" charset="0"/>
              </a:rPr>
              <a:t>tách</a:t>
            </a:r>
            <a:r>
              <a:rPr lang="en-US" sz="3200" b="1" dirty="0" smtClean="0">
                <a:latin typeface="Times New Roman" pitchFamily="18" charset="0"/>
                <a:ea typeface="Tahoma" panose="020B0604030504040204" pitchFamily="34" charset="0"/>
                <a:cs typeface="Times New Roman" pitchFamily="18" charset="0"/>
              </a:rPr>
              <a:t> </a:t>
            </a:r>
            <a:r>
              <a:rPr lang="en-US" sz="3200" b="1" dirty="0" err="1" smtClean="0">
                <a:latin typeface="Times New Roman" pitchFamily="18" charset="0"/>
                <a:ea typeface="Tahoma" panose="020B0604030504040204" pitchFamily="34" charset="0"/>
                <a:cs typeface="Times New Roman" pitchFamily="18" charset="0"/>
              </a:rPr>
              <a:t>chất</a:t>
            </a:r>
            <a:endParaRPr lang="en-US" sz="3200" b="1" dirty="0">
              <a:latin typeface="Times New Roman" pitchFamily="18" charset="0"/>
              <a:ea typeface="Tahoma" panose="020B0604030504040204" pitchFamily="34" charset="0"/>
              <a:cs typeface="Times New Roman" pitchFamily="18" charset="0"/>
            </a:endParaRPr>
          </a:p>
        </p:txBody>
      </p:sp>
    </p:spTree>
    <p:extLst>
      <p:ext uri="{BB962C8B-B14F-4D97-AF65-F5344CB8AC3E}">
        <p14:creationId xmlns:p14="http://schemas.microsoft.com/office/powerpoint/2010/main" val="113938362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xit" presetSubtype="0" fill="hold" nodeType="clickEffect">
                                  <p:stCondLst>
                                    <p:cond delay="0"/>
                                  </p:stCondLst>
                                  <p:childTnLst>
                                    <p:set>
                                      <p:cBhvr>
                                        <p:cTn id="17" dur="1" fill="hold">
                                          <p:stCondLst>
                                            <p:cond delay="0"/>
                                          </p:stCondLst>
                                        </p:cTn>
                                        <p:tgtEl>
                                          <p:spTgt spid="7"/>
                                        </p:tgtEl>
                                        <p:attrNameLst>
                                          <p:attrName>style.visibility</p:attrName>
                                        </p:attrNameLst>
                                      </p:cBhvr>
                                      <p:to>
                                        <p:strVal val="hidden"/>
                                      </p:to>
                                    </p:set>
                                  </p:childTnLst>
                                </p:cTn>
                              </p:par>
                              <p:par>
                                <p:cTn id="18" presetID="1" presetClass="exit" presetSubtype="0" fill="hold" grpId="1" nodeType="withEffect">
                                  <p:stCondLst>
                                    <p:cond delay="0"/>
                                  </p:stCondLst>
                                  <p:childTnLst>
                                    <p:set>
                                      <p:cBhvr>
                                        <p:cTn id="19" dur="1" fill="hold">
                                          <p:stCondLst>
                                            <p:cond delay="0"/>
                                          </p:stCondLst>
                                        </p:cTn>
                                        <p:tgtEl>
                                          <p:spTgt spid="3"/>
                                        </p:tgtEl>
                                        <p:attrNameLst>
                                          <p:attrName>style.visibility</p:attrName>
                                        </p:attrNameLst>
                                      </p:cBhvr>
                                      <p:to>
                                        <p:strVal val="hidden"/>
                                      </p:to>
                                    </p:set>
                                  </p:childTnLst>
                                </p:cTn>
                              </p:par>
                              <p:par>
                                <p:cTn id="20" presetID="1" presetClass="exit" presetSubtype="0" fill="hold" grpId="1" nodeType="withEffect">
                                  <p:stCondLst>
                                    <p:cond delay="0"/>
                                  </p:stCondLst>
                                  <p:childTnLst>
                                    <p:set>
                                      <p:cBhvr>
                                        <p:cTn id="21" dur="1" fill="hold">
                                          <p:stCondLst>
                                            <p:cond delay="0"/>
                                          </p:stCondLst>
                                        </p:cTn>
                                        <p:tgtEl>
                                          <p:spTgt spid="8"/>
                                        </p:tgtEl>
                                        <p:attrNameLst>
                                          <p:attrName>style.visibility</p:attrName>
                                        </p:attrNameLst>
                                      </p:cBhvr>
                                      <p:to>
                                        <p:strVal val="hidden"/>
                                      </p:to>
                                    </p:set>
                                  </p:childTnLst>
                                </p:cTn>
                              </p:par>
                            </p:childTnLst>
                          </p:cTn>
                        </p:par>
                        <p:par>
                          <p:cTn id="22" fill="hold">
                            <p:stCondLst>
                              <p:cond delay="0"/>
                            </p:stCondLst>
                            <p:childTnLst>
                              <p:par>
                                <p:cTn id="23" presetID="12" presetClass="entr" presetSubtype="4" fill="hold" nodeType="after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p:tgtEl>
                                          <p:spTgt spid="6"/>
                                        </p:tgtEl>
                                        <p:attrNameLst>
                                          <p:attrName>ppt_y</p:attrName>
                                        </p:attrNameLst>
                                      </p:cBhvr>
                                      <p:tavLst>
                                        <p:tav tm="0">
                                          <p:val>
                                            <p:strVal val="#ppt_y+#ppt_h*1.125000"/>
                                          </p:val>
                                        </p:tav>
                                        <p:tav tm="100000">
                                          <p:val>
                                            <p:strVal val="#ppt_y"/>
                                          </p:val>
                                        </p:tav>
                                      </p:tavLst>
                                    </p:anim>
                                    <p:animEffect transition="in" filter="wipe(up)">
                                      <p:cBhvr>
                                        <p:cTn id="26" dur="500"/>
                                        <p:tgtEl>
                                          <p:spTgt spid="6"/>
                                        </p:tgtEl>
                                      </p:cBhvr>
                                    </p:animEffect>
                                  </p:childTnLst>
                                </p:cTn>
                              </p:par>
                              <p:par>
                                <p:cTn id="27" presetID="12" presetClass="entr" presetSubtype="4" fill="hold" grpId="0" nodeType="withEffect">
                                  <p:stCondLst>
                                    <p:cond delay="0"/>
                                  </p:stCondLst>
                                  <p:childTnLst>
                                    <p:set>
                                      <p:cBhvr>
                                        <p:cTn id="28" dur="1" fill="hold">
                                          <p:stCondLst>
                                            <p:cond delay="0"/>
                                          </p:stCondLst>
                                        </p:cTn>
                                        <p:tgtEl>
                                          <p:spTgt spid="4"/>
                                        </p:tgtEl>
                                        <p:attrNameLst>
                                          <p:attrName>style.visibility</p:attrName>
                                        </p:attrNameLst>
                                      </p:cBhvr>
                                      <p:to>
                                        <p:strVal val="visible"/>
                                      </p:to>
                                    </p:set>
                                    <p:anim calcmode="lin" valueType="num">
                                      <p:cBhvr additive="base">
                                        <p:cTn id="29" dur="500"/>
                                        <p:tgtEl>
                                          <p:spTgt spid="4"/>
                                        </p:tgtEl>
                                        <p:attrNameLst>
                                          <p:attrName>ppt_y</p:attrName>
                                        </p:attrNameLst>
                                      </p:cBhvr>
                                      <p:tavLst>
                                        <p:tav tm="0">
                                          <p:val>
                                            <p:strVal val="#ppt_y+#ppt_h*1.125000"/>
                                          </p:val>
                                        </p:tav>
                                        <p:tav tm="100000">
                                          <p:val>
                                            <p:strVal val="#ppt_y"/>
                                          </p:val>
                                        </p:tav>
                                      </p:tavLst>
                                    </p:anim>
                                    <p:animEffect transition="in" filter="wipe(up)">
                                      <p:cBhvr>
                                        <p:cTn id="30" dur="500"/>
                                        <p:tgtEl>
                                          <p:spTgt spid="4"/>
                                        </p:tgtEl>
                                      </p:cBhvr>
                                    </p:animEffect>
                                  </p:childTnLst>
                                </p:cTn>
                              </p:par>
                              <p:par>
                                <p:cTn id="31" presetID="12" presetClass="entr" presetSubtype="4" fill="hold" grpId="0" nodeType="withEffect">
                                  <p:stCondLst>
                                    <p:cond delay="0"/>
                                  </p:stCondLst>
                                  <p:childTnLst>
                                    <p:set>
                                      <p:cBhvr>
                                        <p:cTn id="32" dur="1" fill="hold">
                                          <p:stCondLst>
                                            <p:cond delay="0"/>
                                          </p:stCondLst>
                                        </p:cTn>
                                        <p:tgtEl>
                                          <p:spTgt spid="5"/>
                                        </p:tgtEl>
                                        <p:attrNameLst>
                                          <p:attrName>style.visibility</p:attrName>
                                        </p:attrNameLst>
                                      </p:cBhvr>
                                      <p:to>
                                        <p:strVal val="visible"/>
                                      </p:to>
                                    </p:set>
                                    <p:anim calcmode="lin" valueType="num">
                                      <p:cBhvr additive="base">
                                        <p:cTn id="33" dur="500"/>
                                        <p:tgtEl>
                                          <p:spTgt spid="5"/>
                                        </p:tgtEl>
                                        <p:attrNameLst>
                                          <p:attrName>ppt_y</p:attrName>
                                        </p:attrNameLst>
                                      </p:cBhvr>
                                      <p:tavLst>
                                        <p:tav tm="0">
                                          <p:val>
                                            <p:strVal val="#ppt_y+#ppt_h*1.125000"/>
                                          </p:val>
                                        </p:tav>
                                        <p:tav tm="100000">
                                          <p:val>
                                            <p:strVal val="#ppt_y"/>
                                          </p:val>
                                        </p:tav>
                                      </p:tavLst>
                                    </p:anim>
                                    <p:animEffect transition="in" filter="wipe(up)">
                                      <p:cBhvr>
                                        <p:cTn id="3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4" grpId="0" animBg="1"/>
      <p:bldP spid="5" grpId="0"/>
      <p:bldP spid="8" grpId="0"/>
      <p:bldP spid="8" grpId="1"/>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88"/>
</p:tagLst>
</file>

<file path=ppt/theme/theme1.xml><?xml version="1.0" encoding="utf-8"?>
<a:theme xmlns:a="http://schemas.openxmlformats.org/drawingml/2006/main" name="Office 主题">
  <a:themeElements>
    <a:clrScheme name="自定义 281">
      <a:dk1>
        <a:sysClr val="windowText" lastClr="000000"/>
      </a:dk1>
      <a:lt1>
        <a:sysClr val="window" lastClr="FFFFFF"/>
      </a:lt1>
      <a:dk2>
        <a:srgbClr val="44546A"/>
      </a:dk2>
      <a:lt2>
        <a:srgbClr val="E7E6E6"/>
      </a:lt2>
      <a:accent1>
        <a:srgbClr val="62D5F4"/>
      </a:accent1>
      <a:accent2>
        <a:srgbClr val="E9F955"/>
      </a:accent2>
      <a:accent3>
        <a:srgbClr val="B5E321"/>
      </a:accent3>
      <a:accent4>
        <a:srgbClr val="62D5F4"/>
      </a:accent4>
      <a:accent5>
        <a:srgbClr val="E9F955"/>
      </a:accent5>
      <a:accent6>
        <a:srgbClr val="B5E321"/>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9Slide.vn</Template>
  <TotalTime>164</TotalTime>
  <Words>2111</Words>
  <Application>Microsoft Office PowerPoint</Application>
  <PresentationFormat>Custom</PresentationFormat>
  <Paragraphs>259</Paragraphs>
  <Slides>50</Slides>
  <Notes>14</Notes>
  <HiddenSlides>0</HiddenSlides>
  <MMClips>5</MMClips>
  <ScaleCrop>false</ScaleCrop>
  <HeadingPairs>
    <vt:vector size="4" baseType="variant">
      <vt:variant>
        <vt:lpstr>Theme</vt:lpstr>
      </vt:variant>
      <vt:variant>
        <vt:i4>1</vt:i4>
      </vt:variant>
      <vt:variant>
        <vt:lpstr>Slide Titles</vt:lpstr>
      </vt:variant>
      <vt:variant>
        <vt:i4>50</vt:i4>
      </vt:variant>
    </vt:vector>
  </HeadingPairs>
  <TitlesOfParts>
    <vt:vector size="51" baseType="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MỘT SỐ CÁCH TÁCH CHẤT</vt:lpstr>
      <vt:lpstr>II. MỘT SỐ CÁCH TÁCH CHẤT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II. MỘT SỐ CÁCH TÁCH CHẤT</vt:lpstr>
      <vt:lpstr>PowerPoint Presentation</vt:lpstr>
      <vt:lpstr>I. CÔ CẠN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HOẠT ĐỘNG NHÓM</vt:lpstr>
      <vt:lpstr>PowerPoint Presentation</vt:lpstr>
    </vt:vector>
  </TitlesOfParts>
  <Manager>9Slide.vn</Manager>
  <Company>9Slide.vn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88</dc:title>
  <dc:subject>9Slide.vn</dc:subject>
  <dc:creator>Thanh Bui</dc:creator>
  <dc:description>9Slide.vn</dc:description>
  <cp:lastModifiedBy>Dell</cp:lastModifiedBy>
  <cp:revision>31</cp:revision>
  <dcterms:created xsi:type="dcterms:W3CDTF">2017-08-17T10:58:14Z</dcterms:created>
  <dcterms:modified xsi:type="dcterms:W3CDTF">2024-02-19T08:56:50Z</dcterms:modified>
  <cp:category>9Slide.vn</cp:category>
</cp:coreProperties>
</file>