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9" r:id="rId3"/>
    <p:sldId id="260" r:id="rId4"/>
    <p:sldId id="261" r:id="rId5"/>
    <p:sldId id="287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8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  <p:sldId id="284" r:id="rId26"/>
    <p:sldId id="285" r:id="rId27"/>
    <p:sldId id="286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64330-0268-4C7D-B868-95F825A0C1BC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FA97D-DAC2-4B8A-AAED-762D74A1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91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277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856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449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737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7A23-5BA8-44CE-9215-79B767159C41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74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5C7C7-FCC0-473E-8738-608D4B0E5BD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953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5C7C7-FCC0-473E-8738-608D4B0E5BD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786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54A5B-24AA-476F-907E-DD292D787E7A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323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8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7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6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3E547-C758-45B9-BF44-6A57E166525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0081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FE312BC2-9FD9-4155-BD6F-2A89BBD6A609}"/>
              </a:ext>
            </a:extLst>
          </p:cNvPr>
          <p:cNvSpPr/>
          <p:nvPr userDrawn="1"/>
        </p:nvSpPr>
        <p:spPr>
          <a:xfrm>
            <a:off x="899593" y="549569"/>
            <a:ext cx="2088232" cy="1151772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B08C38A-797C-4317-852B-F4C09C399E55}"/>
              </a:ext>
            </a:extLst>
          </p:cNvPr>
          <p:cNvSpPr/>
          <p:nvPr userDrawn="1"/>
        </p:nvSpPr>
        <p:spPr>
          <a:xfrm>
            <a:off x="683568" y="933493"/>
            <a:ext cx="2088232" cy="1151772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56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6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0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0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79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7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4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1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20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01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F4B16-7967-458C-8DAB-2133D265C9DD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9C30B-A465-4061-9724-F0BBB5796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4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56.gif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g"/><Relationship Id="rId18" Type="http://schemas.openxmlformats.org/officeDocument/2006/relationships/image" Target="../media/image33.jp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jpg"/><Relationship Id="rId2" Type="http://schemas.openxmlformats.org/officeDocument/2006/relationships/image" Target="../media/image17.jpe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30.jpg"/><Relationship Id="rId10" Type="http://schemas.openxmlformats.org/officeDocument/2006/relationships/image" Target="../media/image25.jpg"/><Relationship Id="rId19" Type="http://schemas.openxmlformats.org/officeDocument/2006/relationships/image" Target="../media/image34.jpg"/><Relationship Id="rId4" Type="http://schemas.openxmlformats.org/officeDocument/2006/relationships/image" Target="../media/image19.jpeg"/><Relationship Id="rId9" Type="http://schemas.openxmlformats.org/officeDocument/2006/relationships/image" Target="../media/image24.jpg"/><Relationship Id="rId1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1447800" y="762000"/>
            <a:ext cx="6007027" cy="1323439"/>
          </a:xfrm>
          <a:prstGeom prst="rect">
            <a:avLst/>
          </a:prstGeom>
          <a:solidFill>
            <a:srgbClr val="FFFF66"/>
          </a:solidFill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vi-V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 II: CHẤT QUANH TA</a:t>
            </a:r>
            <a:endParaRPr lang="en-US" altLang="vi-VN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811721" y="3200400"/>
            <a:ext cx="7279184" cy="646331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vi-V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16 -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vi-V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9: Sự đa dạng của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vi-V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vi-VN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0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304800" y="838200"/>
            <a:ext cx="759296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28600" y="2286000"/>
            <a:ext cx="760033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304800" y="3200400"/>
            <a:ext cx="7379108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2057400" y="4343400"/>
            <a:ext cx="4419600" cy="19812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98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548" y="4114800"/>
            <a:ext cx="3871452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4209127"/>
            <a:ext cx="312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cacbon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4800" y="-30480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2"/>
                </a:solidFill>
              </a:rPr>
              <a:t>Vật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liệu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4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838200"/>
            <a:ext cx="3664262" cy="2438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19600" y="1219201"/>
            <a:ext cx="43556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xi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măng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canxi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silicat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canxi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aluminat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5486400"/>
            <a:ext cx="419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4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               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nhiên</a:t>
            </a:r>
            <a:r>
              <a:rPr lang="en-US" dirty="0" smtClean="0"/>
              <a:t>                   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nhân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(do </a:t>
            </a:r>
            <a:r>
              <a:rPr lang="en-US" dirty="0" err="1" smtClean="0">
                <a:solidFill>
                  <a:srgbClr val="C00000"/>
                </a:solidFill>
              </a:rPr>
              <a:t>chất</a:t>
            </a:r>
            <a:r>
              <a:rPr lang="en-US" dirty="0" smtClean="0"/>
              <a:t>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r>
              <a:rPr lang="en-US" dirty="0" smtClean="0"/>
              <a:t>)      (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                                       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chất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/>
              <a:t>hoặc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nhiều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chất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1981200" y="1371600"/>
            <a:ext cx="2133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114800" y="1371600"/>
            <a:ext cx="2209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own Arrow 16"/>
          <p:cNvSpPr/>
          <p:nvPr/>
        </p:nvSpPr>
        <p:spPr>
          <a:xfrm>
            <a:off x="1905000" y="2514600"/>
            <a:ext cx="152400" cy="826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248400" y="2514600"/>
            <a:ext cx="152400" cy="749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43000" y="4419600"/>
            <a:ext cx="632460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560F553-2B6E-45D8-A85F-50343898F9B7}"/>
              </a:ext>
            </a:extLst>
          </p:cNvPr>
          <p:cNvSpPr/>
          <p:nvPr/>
        </p:nvSpPr>
        <p:spPr>
          <a:xfrm>
            <a:off x="228600" y="5486400"/>
            <a:ext cx="891540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600" b="1" dirty="0" smtClean="0"/>
              <a:t>Ở </a:t>
            </a:r>
            <a:r>
              <a:rPr lang="en-US" sz="3600" b="1" dirty="0" err="1" smtClean="0"/>
              <a:t>đâu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có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vật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thể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là</a:t>
            </a:r>
            <a:r>
              <a:rPr lang="en-US" sz="3600" b="1" dirty="0" smtClean="0"/>
              <a:t> ở </a:t>
            </a:r>
            <a:r>
              <a:rPr lang="en-US" sz="3600" b="1" dirty="0" err="1" smtClean="0"/>
              <a:t>đó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có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chất</a:t>
            </a:r>
            <a:endParaRPr lang="en-US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9200" y="4419600"/>
            <a:ext cx="63246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42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">
            <a:extLst>
              <a:ext uri="{FF2B5EF4-FFF2-40B4-BE49-F238E27FC236}">
                <a16:creationId xmlns="" xmlns:a16="http://schemas.microsoft.com/office/drawing/2014/main" id="{9C8DA948-0822-4A1E-9F4A-78754DC7318B}"/>
              </a:ext>
            </a:extLst>
          </p:cNvPr>
          <p:cNvSpPr txBox="1"/>
          <p:nvPr/>
        </p:nvSpPr>
        <p:spPr>
          <a:xfrm>
            <a:off x="957901" y="271301"/>
            <a:ext cx="3599273" cy="692281"/>
          </a:xfrm>
          <a:prstGeom prst="rect">
            <a:avLst/>
          </a:prstGeom>
          <a:noFill/>
        </p:spPr>
        <p:txBody>
          <a:bodyPr wrap="none" lIns="121707" tIns="60853" rIns="121707" bIns="60853" rtlCol="0">
            <a:spAutoFit/>
          </a:bodyPr>
          <a:lstStyle/>
          <a:p>
            <a:pPr defTabSz="896978">
              <a:defRPr/>
            </a:pPr>
            <a:r>
              <a:rPr lang="en-US" altLang="zh-CN" sz="3700" b="1" kern="0" dirty="0">
                <a:solidFill>
                  <a:srgbClr val="C00000"/>
                </a:solidFill>
                <a:latin typeface="Times New Roman" pitchFamily="18" charset="0"/>
                <a:ea typeface="【苹果】迟暮朝朝醉晚灯" panose="02000500000000000000" pitchFamily="2" charset="-122"/>
                <a:cs typeface="Times New Roman" pitchFamily="18" charset="0"/>
              </a:rPr>
              <a:t>I. </a:t>
            </a:r>
            <a:r>
              <a:rPr lang="en-US" altLang="zh-CN" sz="3700" b="1" kern="0" dirty="0" err="1">
                <a:solidFill>
                  <a:srgbClr val="C00000"/>
                </a:solidFill>
                <a:latin typeface="Times New Roman" pitchFamily="18" charset="0"/>
                <a:ea typeface="【苹果】迟暮朝朝醉晚灯" panose="02000500000000000000" pitchFamily="2" charset="-122"/>
                <a:cs typeface="Times New Roman" pitchFamily="18" charset="0"/>
              </a:rPr>
              <a:t>Chất</a:t>
            </a:r>
            <a:r>
              <a:rPr lang="en-US" altLang="zh-CN" sz="3700" b="1" kern="0" dirty="0">
                <a:solidFill>
                  <a:srgbClr val="C00000"/>
                </a:solidFill>
                <a:latin typeface="Times New Roman" pitchFamily="18" charset="0"/>
                <a:ea typeface="【苹果】迟暮朝朝醉晚灯" panose="02000500000000000000" pitchFamily="2" charset="-122"/>
                <a:cs typeface="Times New Roman" pitchFamily="18" charset="0"/>
              </a:rPr>
              <a:t> </a:t>
            </a:r>
            <a:r>
              <a:rPr lang="en-US" altLang="zh-CN" sz="3700" b="1" kern="0" dirty="0" err="1">
                <a:solidFill>
                  <a:srgbClr val="C00000"/>
                </a:solidFill>
                <a:latin typeface="Times New Roman" pitchFamily="18" charset="0"/>
                <a:ea typeface="【苹果】迟暮朝朝醉晚灯" panose="02000500000000000000" pitchFamily="2" charset="-122"/>
                <a:cs typeface="Times New Roman" pitchFamily="18" charset="0"/>
              </a:rPr>
              <a:t>quanh</a:t>
            </a:r>
            <a:r>
              <a:rPr lang="en-US" altLang="zh-CN" sz="3700" b="1" kern="0" dirty="0">
                <a:solidFill>
                  <a:srgbClr val="C00000"/>
                </a:solidFill>
                <a:latin typeface="Times New Roman" pitchFamily="18" charset="0"/>
                <a:ea typeface="【苹果】迟暮朝朝醉晚灯" panose="02000500000000000000" pitchFamily="2" charset="-122"/>
                <a:cs typeface="Times New Roman" pitchFamily="18" charset="0"/>
              </a:rPr>
              <a:t> ta</a:t>
            </a:r>
            <a:endParaRPr lang="zh-CN" altLang="en-US" sz="3700" b="1" kern="0" dirty="0">
              <a:solidFill>
                <a:srgbClr val="C00000"/>
              </a:solidFill>
              <a:latin typeface="Times New Roman" pitchFamily="18" charset="0"/>
              <a:ea typeface="【苹果】迟暮朝朝醉晚灯" panose="02000500000000000000" pitchFamily="2" charset="-122"/>
              <a:cs typeface="Times New Roman" pitchFamily="18" charset="0"/>
            </a:endParaRPr>
          </a:p>
        </p:txBody>
      </p:sp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B3CD408B-C7EF-4F8E-A3EB-9EECD56816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18"/>
            <a:ext cx="936104" cy="11725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317419"/>
            <a:ext cx="8568952" cy="1015447"/>
          </a:xfrm>
          <a:prstGeom prst="rect">
            <a:avLst/>
          </a:prstGeom>
          <a:noFill/>
        </p:spPr>
        <p:txBody>
          <a:bodyPr wrap="square" lIns="121707" tIns="60853" rIns="121707" bIns="60853" rtlCol="0">
            <a:spAutoFit/>
          </a:bodyPr>
          <a:lstStyle/>
          <a:p>
            <a:pPr algn="just"/>
            <a:r>
              <a:rPr lang="en-US" altLang="en-US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altLang="en-US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961" y="2667000"/>
            <a:ext cx="8568952" cy="1461723"/>
          </a:xfrm>
          <a:prstGeom prst="rect">
            <a:avLst/>
          </a:prstGeom>
          <a:noFill/>
        </p:spPr>
        <p:txBody>
          <a:bodyPr wrap="square" lIns="121707" tIns="60853" rIns="121707" bIns="60853" rtlCol="0">
            <a:spAutoFit/>
          </a:bodyPr>
          <a:lstStyle/>
          <a:p>
            <a:pPr algn="just"/>
            <a:r>
              <a:rPr lang="en-US" altLang="en-US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ật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endParaRPr lang="en-US" alt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2900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ật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endParaRPr lang="en-US" altLang="en-US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45" y="4199526"/>
            <a:ext cx="8568952" cy="1015447"/>
          </a:xfrm>
          <a:prstGeom prst="rect">
            <a:avLst/>
          </a:prstGeom>
          <a:noFill/>
        </p:spPr>
        <p:txBody>
          <a:bodyPr wrap="square" lIns="121707" tIns="60853" rIns="121707" bIns="60853" rtlCol="0">
            <a:spAutoFit/>
          </a:bodyPr>
          <a:lstStyle/>
          <a:p>
            <a:pPr algn="just"/>
            <a:r>
              <a:rPr lang="en-US" altLang="en-US" sz="2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2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2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B608232-61D2-45CE-BC8F-1B0F6CC8A939}"/>
              </a:ext>
            </a:extLst>
          </p:cNvPr>
          <p:cNvSpPr/>
          <p:nvPr/>
        </p:nvSpPr>
        <p:spPr>
          <a:xfrm>
            <a:off x="0" y="5032487"/>
            <a:ext cx="9144000" cy="480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53EE3686-7F72-43AE-903F-8EEB1E97E879}"/>
              </a:ext>
            </a:extLst>
          </p:cNvPr>
          <p:cNvSpPr/>
          <p:nvPr/>
        </p:nvSpPr>
        <p:spPr>
          <a:xfrm flipH="1">
            <a:off x="990600" y="1981200"/>
            <a:ext cx="1296569" cy="1490308"/>
          </a:xfrm>
          <a:prstGeom prst="triangle">
            <a:avLst/>
          </a:prstGeom>
          <a:solidFill>
            <a:srgbClr val="217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4DB8D76D-8A49-48CB-A59A-0724FA312F64}"/>
              </a:ext>
            </a:extLst>
          </p:cNvPr>
          <p:cNvSpPr/>
          <p:nvPr/>
        </p:nvSpPr>
        <p:spPr>
          <a:xfrm flipH="1">
            <a:off x="609600" y="1981200"/>
            <a:ext cx="1296569" cy="1490308"/>
          </a:xfrm>
          <a:prstGeom prst="triangle">
            <a:avLst/>
          </a:prstGeom>
          <a:solidFill>
            <a:srgbClr val="5BB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xmlns="" id="{2B2D3FC1-4AA2-452F-96D4-A8CC95E2DFBF}"/>
              </a:ext>
            </a:extLst>
          </p:cNvPr>
          <p:cNvSpPr/>
          <p:nvPr/>
        </p:nvSpPr>
        <p:spPr>
          <a:xfrm flipH="1">
            <a:off x="0" y="1981200"/>
            <a:ext cx="1296569" cy="1490308"/>
          </a:xfrm>
          <a:prstGeom prst="triangle">
            <a:avLst/>
          </a:prstGeom>
          <a:solidFill>
            <a:srgbClr val="CF0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9D40B92-AC5C-46F7-A6EC-063C96D58683}"/>
              </a:ext>
            </a:extLst>
          </p:cNvPr>
          <p:cNvSpPr txBox="1"/>
          <p:nvPr/>
        </p:nvSpPr>
        <p:spPr>
          <a:xfrm>
            <a:off x="2362200" y="2209800"/>
            <a:ext cx="6553200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5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5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5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ính</a:t>
            </a:r>
            <a:r>
              <a:rPr lang="en-US" sz="5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5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5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endParaRPr kumimoji="0" lang="id-ID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224273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3088397"/>
            <a:ext cx="1894746" cy="36592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71592"/>
            <a:ext cx="1143000" cy="160819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8425" y="2743200"/>
            <a:ext cx="3793948" cy="1305177"/>
            <a:chOff x="0" y="0"/>
            <a:chExt cx="12710613" cy="3107984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12699982" cy="3107984"/>
              <a:chOff x="0" y="0"/>
              <a:chExt cx="4512977" cy="1104432"/>
            </a:xfrm>
          </p:grpSpPr>
          <p:sp>
            <p:nvSpPr>
              <p:cNvPr id="27" name="Freeform 5"/>
              <p:cNvSpPr/>
              <p:nvPr/>
            </p:nvSpPr>
            <p:spPr>
              <a:xfrm>
                <a:off x="0" y="0"/>
                <a:ext cx="4512977" cy="1104432"/>
              </a:xfrm>
              <a:custGeom>
                <a:avLst/>
                <a:gdLst/>
                <a:ahLst/>
                <a:cxnLst/>
                <a:rect l="l" t="t" r="r" b="b"/>
                <a:pathLst>
                  <a:path w="4512977" h="1104432">
                    <a:moveTo>
                      <a:pt x="4388517" y="1104432"/>
                    </a:moveTo>
                    <a:lnTo>
                      <a:pt x="124460" y="1104432"/>
                    </a:lnTo>
                    <a:cubicBezTo>
                      <a:pt x="55880" y="1104432"/>
                      <a:pt x="0" y="1048552"/>
                      <a:pt x="0" y="97997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388517" y="0"/>
                    </a:lnTo>
                    <a:cubicBezTo>
                      <a:pt x="4457097" y="0"/>
                      <a:pt x="4512977" y="55880"/>
                      <a:pt x="4512977" y="124460"/>
                    </a:cubicBezTo>
                    <a:lnTo>
                      <a:pt x="4512977" y="979972"/>
                    </a:lnTo>
                    <a:cubicBezTo>
                      <a:pt x="4512977" y="1048552"/>
                      <a:pt x="4457097" y="1104432"/>
                      <a:pt x="4388517" y="1104432"/>
                    </a:cubicBezTo>
                    <a:close/>
                  </a:path>
                </a:pathLst>
              </a:custGeom>
              <a:solidFill>
                <a:srgbClr val="D8A1A6"/>
              </a:solidFill>
            </p:spPr>
          </p:sp>
        </p:grpSp>
        <p:sp>
          <p:nvSpPr>
            <p:cNvPr id="26" name="TextBox 7"/>
            <p:cNvSpPr txBox="1"/>
            <p:nvPr/>
          </p:nvSpPr>
          <p:spPr>
            <a:xfrm>
              <a:off x="421242" y="806097"/>
              <a:ext cx="12289371" cy="14097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35000"/>
                </a:lnSpc>
              </a:pP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endPara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8"/>
          <p:cNvGrpSpPr/>
          <p:nvPr/>
        </p:nvGrpSpPr>
        <p:grpSpPr>
          <a:xfrm>
            <a:off x="1238425" y="4343400"/>
            <a:ext cx="3826328" cy="1600199"/>
            <a:chOff x="-43543" y="-648594"/>
            <a:chExt cx="12699982" cy="3353945"/>
          </a:xfrm>
        </p:grpSpPr>
        <p:grpSp>
          <p:nvGrpSpPr>
            <p:cNvPr id="7" name="Group 9"/>
            <p:cNvGrpSpPr/>
            <p:nvPr/>
          </p:nvGrpSpPr>
          <p:grpSpPr>
            <a:xfrm>
              <a:off x="-43543" y="-648594"/>
              <a:ext cx="12699982" cy="3353945"/>
              <a:chOff x="-15473" y="-230480"/>
              <a:chExt cx="4512977" cy="1191835"/>
            </a:xfrm>
          </p:grpSpPr>
          <p:sp>
            <p:nvSpPr>
              <p:cNvPr id="32" name="Freeform 10"/>
              <p:cNvSpPr/>
              <p:nvPr/>
            </p:nvSpPr>
            <p:spPr>
              <a:xfrm>
                <a:off x="-15473" y="-230480"/>
                <a:ext cx="4512977" cy="1191835"/>
              </a:xfrm>
              <a:custGeom>
                <a:avLst/>
                <a:gdLst/>
                <a:ahLst/>
                <a:cxnLst/>
                <a:rect l="l" t="t" r="r" b="b"/>
                <a:pathLst>
                  <a:path w="4512977" h="974248">
                    <a:moveTo>
                      <a:pt x="4388517" y="974248"/>
                    </a:moveTo>
                    <a:lnTo>
                      <a:pt x="124460" y="974248"/>
                    </a:lnTo>
                    <a:cubicBezTo>
                      <a:pt x="55880" y="974248"/>
                      <a:pt x="0" y="918367"/>
                      <a:pt x="0" y="84978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388517" y="0"/>
                    </a:lnTo>
                    <a:cubicBezTo>
                      <a:pt x="4457097" y="0"/>
                      <a:pt x="4512977" y="55880"/>
                      <a:pt x="4512977" y="124460"/>
                    </a:cubicBezTo>
                    <a:lnTo>
                      <a:pt x="4512977" y="849788"/>
                    </a:lnTo>
                    <a:cubicBezTo>
                      <a:pt x="4512977" y="918368"/>
                      <a:pt x="4457097" y="974248"/>
                      <a:pt x="4388517" y="974248"/>
                    </a:cubicBezTo>
                    <a:close/>
                  </a:path>
                </a:pathLst>
              </a:custGeom>
              <a:solidFill>
                <a:srgbClr val="D8A1A6"/>
              </a:solidFill>
            </p:spPr>
          </p:sp>
        </p:grpSp>
        <p:sp>
          <p:nvSpPr>
            <p:cNvPr id="31" name="TextBox 12"/>
            <p:cNvSpPr txBox="1"/>
            <p:nvPr/>
          </p:nvSpPr>
          <p:spPr>
            <a:xfrm>
              <a:off x="751273" y="189893"/>
              <a:ext cx="11683998" cy="13933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35000"/>
                </a:lnSpc>
              </a:pP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hóa</a:t>
              </a:r>
              <a:r>
                <a:rPr lang="en-US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endPara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86429" y="1371600"/>
            <a:ext cx="73914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229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167475" y="2426142"/>
            <a:ext cx="2039807" cy="1377868"/>
            <a:chOff x="4222750" y="1485086"/>
            <a:chExt cx="2719388" cy="1377868"/>
          </a:xfrm>
        </p:grpSpPr>
        <p:sp>
          <p:nvSpPr>
            <p:cNvPr id="4" name="任意多边形 3"/>
            <p:cNvSpPr/>
            <p:nvPr/>
          </p:nvSpPr>
          <p:spPr bwMode="auto">
            <a:xfrm flipH="1" flipV="1">
              <a:off x="4222750" y="1739900"/>
              <a:ext cx="2719388" cy="862013"/>
            </a:xfrm>
            <a:custGeom>
              <a:avLst/>
              <a:gdLst>
                <a:gd name="connsiteX0" fmla="*/ 1007049 w 3789039"/>
                <a:gd name="connsiteY0" fmla="*/ 0 h 1200155"/>
                <a:gd name="connsiteX1" fmla="*/ 3188962 w 3789039"/>
                <a:gd name="connsiteY1" fmla="*/ 0 h 1200155"/>
                <a:gd name="connsiteX2" fmla="*/ 3789039 w 3789039"/>
                <a:gd name="connsiteY2" fmla="*/ 600078 h 1200155"/>
                <a:gd name="connsiteX3" fmla="*/ 3188962 w 3789039"/>
                <a:gd name="connsiteY3" fmla="*/ 1200155 h 1200155"/>
                <a:gd name="connsiteX4" fmla="*/ 0 w 3789039"/>
                <a:gd name="connsiteY4" fmla="*/ 1200155 h 120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039" h="1200155">
                  <a:moveTo>
                    <a:pt x="1007049" y="0"/>
                  </a:moveTo>
                  <a:lnTo>
                    <a:pt x="3188962" y="0"/>
                  </a:lnTo>
                  <a:lnTo>
                    <a:pt x="3789039" y="600078"/>
                  </a:lnTo>
                  <a:lnTo>
                    <a:pt x="3188962" y="1200155"/>
                  </a:lnTo>
                  <a:lnTo>
                    <a:pt x="0" y="1200155"/>
                  </a:lnTo>
                  <a:close/>
                </a:path>
              </a:pathLst>
            </a:custGeom>
            <a:solidFill>
              <a:srgbClr val="884ADA"/>
            </a:solidFill>
            <a:ln>
              <a:noFill/>
            </a:ln>
            <a:effectLst>
              <a:outerShdw blurRad="177800" dist="1397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grpSp>
          <p:nvGrpSpPr>
            <p:cNvPr id="5" name="组合 14"/>
            <p:cNvGrpSpPr>
              <a:grpSpLocks/>
            </p:cNvGrpSpPr>
            <p:nvPr/>
          </p:nvGrpSpPr>
          <p:grpSpPr bwMode="auto">
            <a:xfrm>
              <a:off x="4539748" y="1843088"/>
              <a:ext cx="2312107" cy="654050"/>
              <a:chOff x="4536699" y="812318"/>
              <a:chExt cx="3221709" cy="911401"/>
            </a:xfrm>
          </p:grpSpPr>
          <p:cxnSp>
            <p:nvCxnSpPr>
              <p:cNvPr id="9" name="直接连接符 8"/>
              <p:cNvCxnSpPr/>
              <p:nvPr/>
            </p:nvCxnSpPr>
            <p:spPr>
              <a:xfrm>
                <a:off x="4683393" y="812318"/>
                <a:ext cx="3028277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flipV="1">
                <a:off x="4536699" y="1637268"/>
                <a:ext cx="3221709" cy="86451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48"/>
            <p:cNvSpPr/>
            <p:nvPr/>
          </p:nvSpPr>
          <p:spPr bwMode="auto">
            <a:xfrm rot="18586845">
              <a:off x="5765573" y="1985513"/>
              <a:ext cx="1377868" cy="377014"/>
            </a:xfrm>
            <a:custGeom>
              <a:avLst/>
              <a:gdLst>
                <a:gd name="connsiteX0" fmla="*/ 0 w 1556201"/>
                <a:gd name="connsiteY0" fmla="*/ 0 h 245909"/>
                <a:gd name="connsiteX1" fmla="*/ 1556201 w 1556201"/>
                <a:gd name="connsiteY1" fmla="*/ 0 h 245909"/>
                <a:gd name="connsiteX2" fmla="*/ 1556201 w 1556201"/>
                <a:gd name="connsiteY2" fmla="*/ 245909 h 245909"/>
                <a:gd name="connsiteX3" fmla="*/ 0 w 1556201"/>
                <a:gd name="connsiteY3" fmla="*/ 245909 h 245909"/>
                <a:gd name="connsiteX4" fmla="*/ 0 w 1556201"/>
                <a:gd name="connsiteY4" fmla="*/ 0 h 245909"/>
                <a:gd name="connsiteX0" fmla="*/ 0 w 1915878"/>
                <a:gd name="connsiteY0" fmla="*/ 0 h 454608"/>
                <a:gd name="connsiteX1" fmla="*/ 1556201 w 1915878"/>
                <a:gd name="connsiteY1" fmla="*/ 0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454608"/>
                <a:gd name="connsiteX1" fmla="*/ 1535467 w 1915878"/>
                <a:gd name="connsiteY1" fmla="*/ 4869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605876"/>
                <a:gd name="connsiteX1" fmla="*/ 1535467 w 1915878"/>
                <a:gd name="connsiteY1" fmla="*/ 4869 h 605876"/>
                <a:gd name="connsiteX2" fmla="*/ 1915878 w 1915878"/>
                <a:gd name="connsiteY2" fmla="*/ 454608 h 605876"/>
                <a:gd name="connsiteX3" fmla="*/ 460835 w 1915878"/>
                <a:gd name="connsiteY3" fmla="*/ 605876 h 605876"/>
                <a:gd name="connsiteX4" fmla="*/ 0 w 1915878"/>
                <a:gd name="connsiteY4" fmla="*/ 0 h 605876"/>
                <a:gd name="connsiteX0" fmla="*/ 0 w 1930518"/>
                <a:gd name="connsiteY0" fmla="*/ 7320 h 601007"/>
                <a:gd name="connsiteX1" fmla="*/ 1550107 w 1930518"/>
                <a:gd name="connsiteY1" fmla="*/ 0 h 601007"/>
                <a:gd name="connsiteX2" fmla="*/ 1930518 w 1930518"/>
                <a:gd name="connsiteY2" fmla="*/ 449739 h 601007"/>
                <a:gd name="connsiteX3" fmla="*/ 475475 w 1930518"/>
                <a:gd name="connsiteY3" fmla="*/ 601007 h 601007"/>
                <a:gd name="connsiteX4" fmla="*/ 0 w 1930518"/>
                <a:gd name="connsiteY4" fmla="*/ 7320 h 601007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2038995"/>
                <a:gd name="connsiteY0" fmla="*/ 7320 h 637608"/>
                <a:gd name="connsiteX1" fmla="*/ 1550107 w 2038995"/>
                <a:gd name="connsiteY1" fmla="*/ 0 h 637608"/>
                <a:gd name="connsiteX2" fmla="*/ 2038995 w 2038995"/>
                <a:gd name="connsiteY2" fmla="*/ 594912 h 637608"/>
                <a:gd name="connsiteX3" fmla="*/ 505948 w 2038995"/>
                <a:gd name="connsiteY3" fmla="*/ 637608 h 637608"/>
                <a:gd name="connsiteX4" fmla="*/ 0 w 2038995"/>
                <a:gd name="connsiteY4" fmla="*/ 7320 h 637608"/>
                <a:gd name="connsiteX0" fmla="*/ 0 w 1920021"/>
                <a:gd name="connsiteY0" fmla="*/ 150215 h 637608"/>
                <a:gd name="connsiteX1" fmla="*/ 1431133 w 1920021"/>
                <a:gd name="connsiteY1" fmla="*/ 0 h 637608"/>
                <a:gd name="connsiteX2" fmla="*/ 1920021 w 1920021"/>
                <a:gd name="connsiteY2" fmla="*/ 594912 h 637608"/>
                <a:gd name="connsiteX3" fmla="*/ 386974 w 1920021"/>
                <a:gd name="connsiteY3" fmla="*/ 637608 h 637608"/>
                <a:gd name="connsiteX4" fmla="*/ 0 w 1920021"/>
                <a:gd name="connsiteY4" fmla="*/ 150215 h 637608"/>
                <a:gd name="connsiteX0" fmla="*/ 0 w 1920021"/>
                <a:gd name="connsiteY0" fmla="*/ 37941 h 525334"/>
                <a:gd name="connsiteX1" fmla="*/ 1524612 w 1920021"/>
                <a:gd name="connsiteY1" fmla="*/ 0 h 525334"/>
                <a:gd name="connsiteX2" fmla="*/ 1920021 w 1920021"/>
                <a:gd name="connsiteY2" fmla="*/ 482638 h 525334"/>
                <a:gd name="connsiteX3" fmla="*/ 386974 w 1920021"/>
                <a:gd name="connsiteY3" fmla="*/ 525334 h 525334"/>
                <a:gd name="connsiteX4" fmla="*/ 0 w 1920021"/>
                <a:gd name="connsiteY4" fmla="*/ 37941 h 52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0021" h="525334">
                  <a:moveTo>
                    <a:pt x="0" y="37941"/>
                  </a:moveTo>
                  <a:lnTo>
                    <a:pt x="1524612" y="0"/>
                  </a:lnTo>
                  <a:lnTo>
                    <a:pt x="1920021" y="482638"/>
                  </a:lnTo>
                  <a:lnTo>
                    <a:pt x="386974" y="525334"/>
                  </a:lnTo>
                  <a:lnTo>
                    <a:pt x="0" y="3794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AC7CC">
                    <a:alpha val="0"/>
                  </a:srgb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sp>
          <p:nvSpPr>
            <p:cNvPr id="7" name="文本框 127"/>
            <p:cNvSpPr txBox="1">
              <a:spLocks noChangeArrowheads="1"/>
            </p:cNvSpPr>
            <p:nvPr/>
          </p:nvSpPr>
          <p:spPr bwMode="auto">
            <a:xfrm>
              <a:off x="4999498" y="1913156"/>
              <a:ext cx="12816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en-US" altLang="zh-CN" sz="2400" b="1" dirty="0" err="1">
                  <a:solidFill>
                    <a:schemeClr val="bg1"/>
                  </a:solidFill>
                  <a:latin typeface="#9Slide03 Reso" pitchFamily="2" charset="0"/>
                  <a:ea typeface="微软雅黑" pitchFamily="34" charset="-122"/>
                </a:rPr>
                <a:t>Bước</a:t>
              </a:r>
              <a:r>
                <a:rPr lang="en-US" altLang="zh-CN" sz="2400" b="1" dirty="0">
                  <a:solidFill>
                    <a:schemeClr val="bg1"/>
                  </a:solidFill>
                  <a:latin typeface="#9Slide03 Reso" pitchFamily="2" charset="0"/>
                  <a:ea typeface="微软雅黑" pitchFamily="34" charset="-122"/>
                </a:rPr>
                <a:t> 1</a:t>
              </a:r>
              <a:endParaRPr lang="zh-CN" altLang="en-US" sz="2400" b="1" dirty="0">
                <a:solidFill>
                  <a:schemeClr val="bg1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095773" y="4142393"/>
            <a:ext cx="2039807" cy="1365672"/>
            <a:chOff x="2794000" y="3201337"/>
            <a:chExt cx="2719388" cy="1365672"/>
          </a:xfrm>
        </p:grpSpPr>
        <p:sp>
          <p:nvSpPr>
            <p:cNvPr id="13" name="任意多边形 12"/>
            <p:cNvSpPr/>
            <p:nvPr/>
          </p:nvSpPr>
          <p:spPr bwMode="auto">
            <a:xfrm flipH="1" flipV="1">
              <a:off x="2794000" y="3452813"/>
              <a:ext cx="2719388" cy="862012"/>
            </a:xfrm>
            <a:custGeom>
              <a:avLst/>
              <a:gdLst>
                <a:gd name="connsiteX0" fmla="*/ 1007049 w 3789039"/>
                <a:gd name="connsiteY0" fmla="*/ 0 h 1200155"/>
                <a:gd name="connsiteX1" fmla="*/ 3188962 w 3789039"/>
                <a:gd name="connsiteY1" fmla="*/ 0 h 1200155"/>
                <a:gd name="connsiteX2" fmla="*/ 3789039 w 3789039"/>
                <a:gd name="connsiteY2" fmla="*/ 600078 h 1200155"/>
                <a:gd name="connsiteX3" fmla="*/ 3188962 w 3789039"/>
                <a:gd name="connsiteY3" fmla="*/ 1200155 h 1200155"/>
                <a:gd name="connsiteX4" fmla="*/ 0 w 3789039"/>
                <a:gd name="connsiteY4" fmla="*/ 1200155 h 120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039" h="1200155">
                  <a:moveTo>
                    <a:pt x="1007049" y="0"/>
                  </a:moveTo>
                  <a:lnTo>
                    <a:pt x="3188962" y="0"/>
                  </a:lnTo>
                  <a:lnTo>
                    <a:pt x="3789039" y="600078"/>
                  </a:lnTo>
                  <a:lnTo>
                    <a:pt x="3188962" y="1200155"/>
                  </a:lnTo>
                  <a:lnTo>
                    <a:pt x="0" y="1200155"/>
                  </a:lnTo>
                  <a:close/>
                </a:path>
              </a:pathLst>
            </a:custGeom>
            <a:solidFill>
              <a:srgbClr val="CF66E0"/>
            </a:solidFill>
            <a:ln>
              <a:noFill/>
            </a:ln>
            <a:effectLst>
              <a:outerShdw blurRad="177800" dist="1397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grpSp>
          <p:nvGrpSpPr>
            <p:cNvPr id="14" name="组合 15"/>
            <p:cNvGrpSpPr>
              <a:grpSpLocks/>
            </p:cNvGrpSpPr>
            <p:nvPr/>
          </p:nvGrpSpPr>
          <p:grpSpPr bwMode="auto">
            <a:xfrm>
              <a:off x="3220640" y="3550869"/>
              <a:ext cx="2173278" cy="653802"/>
              <a:chOff x="4683185" y="812775"/>
              <a:chExt cx="3028263" cy="911055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4683740" y="813289"/>
                <a:ext cx="3028276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4683740" y="1724690"/>
                <a:ext cx="2267335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矩形 48"/>
            <p:cNvSpPr/>
            <p:nvPr/>
          </p:nvSpPr>
          <p:spPr bwMode="auto">
            <a:xfrm rot="18586845">
              <a:off x="4372159" y="3709703"/>
              <a:ext cx="1365672" cy="348940"/>
            </a:xfrm>
            <a:custGeom>
              <a:avLst/>
              <a:gdLst>
                <a:gd name="connsiteX0" fmla="*/ 0 w 1556201"/>
                <a:gd name="connsiteY0" fmla="*/ 0 h 245909"/>
                <a:gd name="connsiteX1" fmla="*/ 1556201 w 1556201"/>
                <a:gd name="connsiteY1" fmla="*/ 0 h 245909"/>
                <a:gd name="connsiteX2" fmla="*/ 1556201 w 1556201"/>
                <a:gd name="connsiteY2" fmla="*/ 245909 h 245909"/>
                <a:gd name="connsiteX3" fmla="*/ 0 w 1556201"/>
                <a:gd name="connsiteY3" fmla="*/ 245909 h 245909"/>
                <a:gd name="connsiteX4" fmla="*/ 0 w 1556201"/>
                <a:gd name="connsiteY4" fmla="*/ 0 h 245909"/>
                <a:gd name="connsiteX0" fmla="*/ 0 w 1915878"/>
                <a:gd name="connsiteY0" fmla="*/ 0 h 454608"/>
                <a:gd name="connsiteX1" fmla="*/ 1556201 w 1915878"/>
                <a:gd name="connsiteY1" fmla="*/ 0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454608"/>
                <a:gd name="connsiteX1" fmla="*/ 1535467 w 1915878"/>
                <a:gd name="connsiteY1" fmla="*/ 4869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605876"/>
                <a:gd name="connsiteX1" fmla="*/ 1535467 w 1915878"/>
                <a:gd name="connsiteY1" fmla="*/ 4869 h 605876"/>
                <a:gd name="connsiteX2" fmla="*/ 1915878 w 1915878"/>
                <a:gd name="connsiteY2" fmla="*/ 454608 h 605876"/>
                <a:gd name="connsiteX3" fmla="*/ 460835 w 1915878"/>
                <a:gd name="connsiteY3" fmla="*/ 605876 h 605876"/>
                <a:gd name="connsiteX4" fmla="*/ 0 w 1915878"/>
                <a:gd name="connsiteY4" fmla="*/ 0 h 605876"/>
                <a:gd name="connsiteX0" fmla="*/ 0 w 1930518"/>
                <a:gd name="connsiteY0" fmla="*/ 7320 h 601007"/>
                <a:gd name="connsiteX1" fmla="*/ 1550107 w 1930518"/>
                <a:gd name="connsiteY1" fmla="*/ 0 h 601007"/>
                <a:gd name="connsiteX2" fmla="*/ 1930518 w 1930518"/>
                <a:gd name="connsiteY2" fmla="*/ 449739 h 601007"/>
                <a:gd name="connsiteX3" fmla="*/ 475475 w 1930518"/>
                <a:gd name="connsiteY3" fmla="*/ 601007 h 601007"/>
                <a:gd name="connsiteX4" fmla="*/ 0 w 1930518"/>
                <a:gd name="connsiteY4" fmla="*/ 7320 h 601007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2038995"/>
                <a:gd name="connsiteY0" fmla="*/ 7320 h 637608"/>
                <a:gd name="connsiteX1" fmla="*/ 1550107 w 2038995"/>
                <a:gd name="connsiteY1" fmla="*/ 0 h 637608"/>
                <a:gd name="connsiteX2" fmla="*/ 2038995 w 2038995"/>
                <a:gd name="connsiteY2" fmla="*/ 594912 h 637608"/>
                <a:gd name="connsiteX3" fmla="*/ 505948 w 2038995"/>
                <a:gd name="connsiteY3" fmla="*/ 637608 h 637608"/>
                <a:gd name="connsiteX4" fmla="*/ 0 w 2038995"/>
                <a:gd name="connsiteY4" fmla="*/ 7320 h 637608"/>
                <a:gd name="connsiteX0" fmla="*/ 0 w 2038995"/>
                <a:gd name="connsiteY0" fmla="*/ 0 h 630288"/>
                <a:gd name="connsiteX1" fmla="*/ 1601095 w 2038995"/>
                <a:gd name="connsiteY1" fmla="*/ 53921 h 630288"/>
                <a:gd name="connsiteX2" fmla="*/ 2038995 w 2038995"/>
                <a:gd name="connsiteY2" fmla="*/ 587592 h 630288"/>
                <a:gd name="connsiteX3" fmla="*/ 505948 w 2038995"/>
                <a:gd name="connsiteY3" fmla="*/ 630288 h 630288"/>
                <a:gd name="connsiteX4" fmla="*/ 0 w 2038995"/>
                <a:gd name="connsiteY4" fmla="*/ 0 h 630288"/>
                <a:gd name="connsiteX0" fmla="*/ 0 w 1869033"/>
                <a:gd name="connsiteY0" fmla="*/ 150213 h 576367"/>
                <a:gd name="connsiteX1" fmla="*/ 1431133 w 1869033"/>
                <a:gd name="connsiteY1" fmla="*/ 0 h 576367"/>
                <a:gd name="connsiteX2" fmla="*/ 1869033 w 1869033"/>
                <a:gd name="connsiteY2" fmla="*/ 533671 h 576367"/>
                <a:gd name="connsiteX3" fmla="*/ 335986 w 1869033"/>
                <a:gd name="connsiteY3" fmla="*/ 576367 h 576367"/>
                <a:gd name="connsiteX4" fmla="*/ 0 w 1869033"/>
                <a:gd name="connsiteY4" fmla="*/ 150213 h 576367"/>
                <a:gd name="connsiteX0" fmla="*/ 0 w 1903026"/>
                <a:gd name="connsiteY0" fmla="*/ 109385 h 576367"/>
                <a:gd name="connsiteX1" fmla="*/ 1465126 w 1903026"/>
                <a:gd name="connsiteY1" fmla="*/ 0 h 576367"/>
                <a:gd name="connsiteX2" fmla="*/ 1903026 w 1903026"/>
                <a:gd name="connsiteY2" fmla="*/ 533671 h 576367"/>
                <a:gd name="connsiteX3" fmla="*/ 369979 w 1903026"/>
                <a:gd name="connsiteY3" fmla="*/ 576367 h 576367"/>
                <a:gd name="connsiteX4" fmla="*/ 0 w 1903026"/>
                <a:gd name="connsiteY4" fmla="*/ 109385 h 576367"/>
                <a:gd name="connsiteX0" fmla="*/ 0 w 1903026"/>
                <a:gd name="connsiteY0" fmla="*/ 48146 h 515128"/>
                <a:gd name="connsiteX1" fmla="*/ 1516115 w 1903026"/>
                <a:gd name="connsiteY1" fmla="*/ 0 h 515128"/>
                <a:gd name="connsiteX2" fmla="*/ 1903026 w 1903026"/>
                <a:gd name="connsiteY2" fmla="*/ 472432 h 515128"/>
                <a:gd name="connsiteX3" fmla="*/ 369979 w 1903026"/>
                <a:gd name="connsiteY3" fmla="*/ 515128 h 515128"/>
                <a:gd name="connsiteX4" fmla="*/ 0 w 1903026"/>
                <a:gd name="connsiteY4" fmla="*/ 48146 h 515128"/>
                <a:gd name="connsiteX0" fmla="*/ 0 w 1903026"/>
                <a:gd name="connsiteY0" fmla="*/ 19234 h 486216"/>
                <a:gd name="connsiteX1" fmla="*/ 1522905 w 1903026"/>
                <a:gd name="connsiteY1" fmla="*/ 0 h 486216"/>
                <a:gd name="connsiteX2" fmla="*/ 1903026 w 1903026"/>
                <a:gd name="connsiteY2" fmla="*/ 443520 h 486216"/>
                <a:gd name="connsiteX3" fmla="*/ 369979 w 1903026"/>
                <a:gd name="connsiteY3" fmla="*/ 486216 h 486216"/>
                <a:gd name="connsiteX4" fmla="*/ 0 w 1903026"/>
                <a:gd name="connsiteY4" fmla="*/ 19234 h 486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3026" h="486216">
                  <a:moveTo>
                    <a:pt x="0" y="19234"/>
                  </a:moveTo>
                  <a:lnTo>
                    <a:pt x="1522905" y="0"/>
                  </a:lnTo>
                  <a:lnTo>
                    <a:pt x="1903026" y="443520"/>
                  </a:lnTo>
                  <a:lnTo>
                    <a:pt x="369979" y="486216"/>
                  </a:lnTo>
                  <a:lnTo>
                    <a:pt x="0" y="1923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5B400">
                    <a:alpha val="0"/>
                  </a:srgb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sp>
          <p:nvSpPr>
            <p:cNvPr id="16" name="文本框 129"/>
            <p:cNvSpPr txBox="1">
              <a:spLocks noChangeArrowheads="1"/>
            </p:cNvSpPr>
            <p:nvPr/>
          </p:nvSpPr>
          <p:spPr bwMode="auto">
            <a:xfrm>
              <a:off x="3172783" y="3537244"/>
              <a:ext cx="200491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en-US" altLang="zh-CN" sz="2400" b="1" dirty="0" err="1">
                  <a:solidFill>
                    <a:schemeClr val="bg1"/>
                  </a:solidFill>
                  <a:latin typeface="#9Slide03 Reso" pitchFamily="2" charset="0"/>
                  <a:ea typeface="微软雅黑" pitchFamily="34" charset="-122"/>
                </a:rPr>
                <a:t>Bước</a:t>
              </a:r>
              <a:r>
                <a:rPr lang="en-US" altLang="zh-CN" sz="2400" b="1" dirty="0">
                  <a:solidFill>
                    <a:schemeClr val="bg1"/>
                  </a:solidFill>
                  <a:latin typeface="#9Slide03 Reso" pitchFamily="2" charset="0"/>
                  <a:ea typeface="微软雅黑" pitchFamily="34" charset="-122"/>
                </a:rPr>
                <a:t> 2</a:t>
              </a:r>
              <a:endParaRPr lang="zh-CN" altLang="en-US" sz="2400" b="1" dirty="0">
                <a:solidFill>
                  <a:schemeClr val="bg1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434701" y="3667751"/>
            <a:ext cx="2039806" cy="1321757"/>
            <a:chOff x="5938838" y="2764730"/>
            <a:chExt cx="2719387" cy="1321757"/>
          </a:xfrm>
        </p:grpSpPr>
        <p:sp>
          <p:nvSpPr>
            <p:cNvPr id="21" name="任意多边形 20"/>
            <p:cNvSpPr/>
            <p:nvPr/>
          </p:nvSpPr>
          <p:spPr bwMode="auto">
            <a:xfrm>
              <a:off x="5938838" y="2984500"/>
              <a:ext cx="2719387" cy="862013"/>
            </a:xfrm>
            <a:custGeom>
              <a:avLst/>
              <a:gdLst>
                <a:gd name="connsiteX0" fmla="*/ 1007049 w 3789039"/>
                <a:gd name="connsiteY0" fmla="*/ 0 h 1200155"/>
                <a:gd name="connsiteX1" fmla="*/ 3188962 w 3789039"/>
                <a:gd name="connsiteY1" fmla="*/ 0 h 1200155"/>
                <a:gd name="connsiteX2" fmla="*/ 3789039 w 3789039"/>
                <a:gd name="connsiteY2" fmla="*/ 600078 h 1200155"/>
                <a:gd name="connsiteX3" fmla="*/ 3188962 w 3789039"/>
                <a:gd name="connsiteY3" fmla="*/ 1200155 h 1200155"/>
                <a:gd name="connsiteX4" fmla="*/ 0 w 3789039"/>
                <a:gd name="connsiteY4" fmla="*/ 1200155 h 120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039" h="1200155">
                  <a:moveTo>
                    <a:pt x="1007049" y="0"/>
                  </a:moveTo>
                  <a:lnTo>
                    <a:pt x="3188962" y="0"/>
                  </a:lnTo>
                  <a:lnTo>
                    <a:pt x="3789039" y="600078"/>
                  </a:lnTo>
                  <a:lnTo>
                    <a:pt x="3188962" y="1200155"/>
                  </a:lnTo>
                  <a:lnTo>
                    <a:pt x="0" y="1200155"/>
                  </a:lnTo>
                  <a:close/>
                </a:path>
              </a:pathLst>
            </a:custGeom>
            <a:solidFill>
              <a:srgbClr val="BB81E7"/>
            </a:solidFill>
            <a:ln>
              <a:noFill/>
            </a:ln>
            <a:effectLst>
              <a:outerShdw blurRad="177800" dist="1397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grpSp>
          <p:nvGrpSpPr>
            <p:cNvPr id="22" name="组合 16"/>
            <p:cNvGrpSpPr>
              <a:grpSpLocks/>
            </p:cNvGrpSpPr>
            <p:nvPr/>
          </p:nvGrpSpPr>
          <p:grpSpPr bwMode="auto">
            <a:xfrm flipH="1" flipV="1">
              <a:off x="6016584" y="3086669"/>
              <a:ext cx="2173278" cy="653802"/>
              <a:chOff x="4683185" y="812775"/>
              <a:chExt cx="3028263" cy="911055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4683114" y="813222"/>
                <a:ext cx="3028277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4683114" y="1724623"/>
                <a:ext cx="2267337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矩形 48"/>
            <p:cNvSpPr/>
            <p:nvPr/>
          </p:nvSpPr>
          <p:spPr bwMode="auto">
            <a:xfrm rot="18586845">
              <a:off x="5770649" y="3277389"/>
              <a:ext cx="1321757" cy="296439"/>
            </a:xfrm>
            <a:custGeom>
              <a:avLst/>
              <a:gdLst>
                <a:gd name="connsiteX0" fmla="*/ 0 w 1556201"/>
                <a:gd name="connsiteY0" fmla="*/ 0 h 245909"/>
                <a:gd name="connsiteX1" fmla="*/ 1556201 w 1556201"/>
                <a:gd name="connsiteY1" fmla="*/ 0 h 245909"/>
                <a:gd name="connsiteX2" fmla="*/ 1556201 w 1556201"/>
                <a:gd name="connsiteY2" fmla="*/ 245909 h 245909"/>
                <a:gd name="connsiteX3" fmla="*/ 0 w 1556201"/>
                <a:gd name="connsiteY3" fmla="*/ 245909 h 245909"/>
                <a:gd name="connsiteX4" fmla="*/ 0 w 1556201"/>
                <a:gd name="connsiteY4" fmla="*/ 0 h 245909"/>
                <a:gd name="connsiteX0" fmla="*/ 0 w 1915878"/>
                <a:gd name="connsiteY0" fmla="*/ 0 h 454608"/>
                <a:gd name="connsiteX1" fmla="*/ 1556201 w 1915878"/>
                <a:gd name="connsiteY1" fmla="*/ 0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454608"/>
                <a:gd name="connsiteX1" fmla="*/ 1535467 w 1915878"/>
                <a:gd name="connsiteY1" fmla="*/ 4869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605876"/>
                <a:gd name="connsiteX1" fmla="*/ 1535467 w 1915878"/>
                <a:gd name="connsiteY1" fmla="*/ 4869 h 605876"/>
                <a:gd name="connsiteX2" fmla="*/ 1915878 w 1915878"/>
                <a:gd name="connsiteY2" fmla="*/ 454608 h 605876"/>
                <a:gd name="connsiteX3" fmla="*/ 460835 w 1915878"/>
                <a:gd name="connsiteY3" fmla="*/ 605876 h 605876"/>
                <a:gd name="connsiteX4" fmla="*/ 0 w 1915878"/>
                <a:gd name="connsiteY4" fmla="*/ 0 h 605876"/>
                <a:gd name="connsiteX0" fmla="*/ 0 w 1930518"/>
                <a:gd name="connsiteY0" fmla="*/ 7320 h 601007"/>
                <a:gd name="connsiteX1" fmla="*/ 1550107 w 1930518"/>
                <a:gd name="connsiteY1" fmla="*/ 0 h 601007"/>
                <a:gd name="connsiteX2" fmla="*/ 1930518 w 1930518"/>
                <a:gd name="connsiteY2" fmla="*/ 449739 h 601007"/>
                <a:gd name="connsiteX3" fmla="*/ 475475 w 1930518"/>
                <a:gd name="connsiteY3" fmla="*/ 601007 h 601007"/>
                <a:gd name="connsiteX4" fmla="*/ 0 w 1930518"/>
                <a:gd name="connsiteY4" fmla="*/ 7320 h 601007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2038995"/>
                <a:gd name="connsiteY0" fmla="*/ 7320 h 637608"/>
                <a:gd name="connsiteX1" fmla="*/ 1550107 w 2038995"/>
                <a:gd name="connsiteY1" fmla="*/ 0 h 637608"/>
                <a:gd name="connsiteX2" fmla="*/ 2038995 w 2038995"/>
                <a:gd name="connsiteY2" fmla="*/ 594912 h 637608"/>
                <a:gd name="connsiteX3" fmla="*/ 505948 w 2038995"/>
                <a:gd name="connsiteY3" fmla="*/ 637608 h 637608"/>
                <a:gd name="connsiteX4" fmla="*/ 0 w 2038995"/>
                <a:gd name="connsiteY4" fmla="*/ 7320 h 637608"/>
                <a:gd name="connsiteX0" fmla="*/ 0 w 1841830"/>
                <a:gd name="connsiteY0" fmla="*/ 7320 h 637608"/>
                <a:gd name="connsiteX1" fmla="*/ 1550107 w 1841830"/>
                <a:gd name="connsiteY1" fmla="*/ 0 h 637608"/>
                <a:gd name="connsiteX2" fmla="*/ 1841830 w 1841830"/>
                <a:gd name="connsiteY2" fmla="*/ 378862 h 637608"/>
                <a:gd name="connsiteX3" fmla="*/ 505948 w 1841830"/>
                <a:gd name="connsiteY3" fmla="*/ 637608 h 637608"/>
                <a:gd name="connsiteX4" fmla="*/ 0 w 1841830"/>
                <a:gd name="connsiteY4" fmla="*/ 7320 h 637608"/>
                <a:gd name="connsiteX0" fmla="*/ 0 w 1841830"/>
                <a:gd name="connsiteY0" fmla="*/ 7320 h 413061"/>
                <a:gd name="connsiteX1" fmla="*/ 1550107 w 1841830"/>
                <a:gd name="connsiteY1" fmla="*/ 0 h 413061"/>
                <a:gd name="connsiteX2" fmla="*/ 1841830 w 1841830"/>
                <a:gd name="connsiteY2" fmla="*/ 378862 h 413061"/>
                <a:gd name="connsiteX3" fmla="*/ 318989 w 1841830"/>
                <a:gd name="connsiteY3" fmla="*/ 413061 h 413061"/>
                <a:gd name="connsiteX4" fmla="*/ 0 w 1841830"/>
                <a:gd name="connsiteY4" fmla="*/ 7320 h 41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830" h="413061">
                  <a:moveTo>
                    <a:pt x="0" y="7320"/>
                  </a:moveTo>
                  <a:lnTo>
                    <a:pt x="1550107" y="0"/>
                  </a:lnTo>
                  <a:lnTo>
                    <a:pt x="1841830" y="378862"/>
                  </a:lnTo>
                  <a:lnTo>
                    <a:pt x="318989" y="413061"/>
                  </a:lnTo>
                  <a:lnTo>
                    <a:pt x="0" y="732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9655D">
                    <a:alpha val="0"/>
                  </a:srgb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sp>
          <p:nvSpPr>
            <p:cNvPr id="24" name="文本框 128"/>
            <p:cNvSpPr txBox="1">
              <a:spLocks noChangeArrowheads="1"/>
            </p:cNvSpPr>
            <p:nvPr/>
          </p:nvSpPr>
          <p:spPr bwMode="auto">
            <a:xfrm>
              <a:off x="6721987" y="3204117"/>
              <a:ext cx="19362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latin typeface="#9Slide03 Reso" pitchFamily="2" charset="0"/>
                  <a:ea typeface="微软雅黑" pitchFamily="34" charset="-122"/>
                </a:rPr>
                <a:t>BƯỚC 1</a:t>
              </a:r>
              <a:endParaRPr lang="zh-CN" altLang="en-US" sz="2400" b="1" dirty="0">
                <a:solidFill>
                  <a:schemeClr val="bg1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367526" y="5415022"/>
            <a:ext cx="2039807" cy="1304686"/>
            <a:chOff x="4489450" y="4473966"/>
            <a:chExt cx="2719388" cy="1304686"/>
          </a:xfrm>
        </p:grpSpPr>
        <p:sp>
          <p:nvSpPr>
            <p:cNvPr id="29" name="任意多边形 28"/>
            <p:cNvSpPr/>
            <p:nvPr/>
          </p:nvSpPr>
          <p:spPr bwMode="auto">
            <a:xfrm>
              <a:off x="4489450" y="4697413"/>
              <a:ext cx="2719388" cy="862012"/>
            </a:xfrm>
            <a:custGeom>
              <a:avLst/>
              <a:gdLst>
                <a:gd name="connsiteX0" fmla="*/ 1007049 w 3789039"/>
                <a:gd name="connsiteY0" fmla="*/ 0 h 1200155"/>
                <a:gd name="connsiteX1" fmla="*/ 3188962 w 3789039"/>
                <a:gd name="connsiteY1" fmla="*/ 0 h 1200155"/>
                <a:gd name="connsiteX2" fmla="*/ 3789039 w 3789039"/>
                <a:gd name="connsiteY2" fmla="*/ 600078 h 1200155"/>
                <a:gd name="connsiteX3" fmla="*/ 3188962 w 3789039"/>
                <a:gd name="connsiteY3" fmla="*/ 1200155 h 1200155"/>
                <a:gd name="connsiteX4" fmla="*/ 0 w 3789039"/>
                <a:gd name="connsiteY4" fmla="*/ 1200155 h 120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039" h="1200155">
                  <a:moveTo>
                    <a:pt x="1007049" y="0"/>
                  </a:moveTo>
                  <a:lnTo>
                    <a:pt x="3188962" y="0"/>
                  </a:lnTo>
                  <a:lnTo>
                    <a:pt x="3789039" y="600078"/>
                  </a:lnTo>
                  <a:lnTo>
                    <a:pt x="3188962" y="1200155"/>
                  </a:lnTo>
                  <a:lnTo>
                    <a:pt x="0" y="1200155"/>
                  </a:lnTo>
                  <a:close/>
                </a:path>
              </a:pathLst>
            </a:custGeom>
            <a:solidFill>
              <a:srgbClr val="90C74D"/>
            </a:solidFill>
            <a:ln>
              <a:noFill/>
            </a:ln>
            <a:effectLst>
              <a:outerShdw blurRad="177800" dist="1397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grpSp>
          <p:nvGrpSpPr>
            <p:cNvPr id="30" name="组合 17"/>
            <p:cNvGrpSpPr>
              <a:grpSpLocks/>
            </p:cNvGrpSpPr>
            <p:nvPr/>
          </p:nvGrpSpPr>
          <p:grpSpPr bwMode="auto">
            <a:xfrm flipH="1" flipV="1">
              <a:off x="4588564" y="4804975"/>
              <a:ext cx="2173278" cy="653802"/>
              <a:chOff x="4683185" y="812775"/>
              <a:chExt cx="3028263" cy="911055"/>
            </a:xfrm>
          </p:grpSpPr>
          <p:cxnSp>
            <p:nvCxnSpPr>
              <p:cNvPr id="34" name="直接连接符 33"/>
              <p:cNvCxnSpPr/>
              <p:nvPr/>
            </p:nvCxnSpPr>
            <p:spPr>
              <a:xfrm>
                <a:off x="4684131" y="811889"/>
                <a:ext cx="3028277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4684131" y="1723289"/>
                <a:ext cx="2267337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矩形 48"/>
            <p:cNvSpPr/>
            <p:nvPr/>
          </p:nvSpPr>
          <p:spPr bwMode="auto">
            <a:xfrm rot="18586845">
              <a:off x="4326384" y="4996402"/>
              <a:ext cx="1304686" cy="259814"/>
            </a:xfrm>
            <a:custGeom>
              <a:avLst/>
              <a:gdLst>
                <a:gd name="connsiteX0" fmla="*/ 0 w 1556201"/>
                <a:gd name="connsiteY0" fmla="*/ 0 h 245909"/>
                <a:gd name="connsiteX1" fmla="*/ 1556201 w 1556201"/>
                <a:gd name="connsiteY1" fmla="*/ 0 h 245909"/>
                <a:gd name="connsiteX2" fmla="*/ 1556201 w 1556201"/>
                <a:gd name="connsiteY2" fmla="*/ 245909 h 245909"/>
                <a:gd name="connsiteX3" fmla="*/ 0 w 1556201"/>
                <a:gd name="connsiteY3" fmla="*/ 245909 h 245909"/>
                <a:gd name="connsiteX4" fmla="*/ 0 w 1556201"/>
                <a:gd name="connsiteY4" fmla="*/ 0 h 245909"/>
                <a:gd name="connsiteX0" fmla="*/ 0 w 1915878"/>
                <a:gd name="connsiteY0" fmla="*/ 0 h 454608"/>
                <a:gd name="connsiteX1" fmla="*/ 1556201 w 1915878"/>
                <a:gd name="connsiteY1" fmla="*/ 0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454608"/>
                <a:gd name="connsiteX1" fmla="*/ 1535467 w 1915878"/>
                <a:gd name="connsiteY1" fmla="*/ 4869 h 454608"/>
                <a:gd name="connsiteX2" fmla="*/ 1915878 w 1915878"/>
                <a:gd name="connsiteY2" fmla="*/ 454608 h 454608"/>
                <a:gd name="connsiteX3" fmla="*/ 0 w 1915878"/>
                <a:gd name="connsiteY3" fmla="*/ 245909 h 454608"/>
                <a:gd name="connsiteX4" fmla="*/ 0 w 1915878"/>
                <a:gd name="connsiteY4" fmla="*/ 0 h 454608"/>
                <a:gd name="connsiteX0" fmla="*/ 0 w 1915878"/>
                <a:gd name="connsiteY0" fmla="*/ 0 h 605876"/>
                <a:gd name="connsiteX1" fmla="*/ 1535467 w 1915878"/>
                <a:gd name="connsiteY1" fmla="*/ 4869 h 605876"/>
                <a:gd name="connsiteX2" fmla="*/ 1915878 w 1915878"/>
                <a:gd name="connsiteY2" fmla="*/ 454608 h 605876"/>
                <a:gd name="connsiteX3" fmla="*/ 460835 w 1915878"/>
                <a:gd name="connsiteY3" fmla="*/ 605876 h 605876"/>
                <a:gd name="connsiteX4" fmla="*/ 0 w 1915878"/>
                <a:gd name="connsiteY4" fmla="*/ 0 h 605876"/>
                <a:gd name="connsiteX0" fmla="*/ 0 w 1930518"/>
                <a:gd name="connsiteY0" fmla="*/ 7320 h 601007"/>
                <a:gd name="connsiteX1" fmla="*/ 1550107 w 1930518"/>
                <a:gd name="connsiteY1" fmla="*/ 0 h 601007"/>
                <a:gd name="connsiteX2" fmla="*/ 1930518 w 1930518"/>
                <a:gd name="connsiteY2" fmla="*/ 449739 h 601007"/>
                <a:gd name="connsiteX3" fmla="*/ 475475 w 1930518"/>
                <a:gd name="connsiteY3" fmla="*/ 601007 h 601007"/>
                <a:gd name="connsiteX4" fmla="*/ 0 w 1930518"/>
                <a:gd name="connsiteY4" fmla="*/ 7320 h 601007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1930518"/>
                <a:gd name="connsiteY0" fmla="*/ 7320 h 637608"/>
                <a:gd name="connsiteX1" fmla="*/ 1550107 w 1930518"/>
                <a:gd name="connsiteY1" fmla="*/ 0 h 637608"/>
                <a:gd name="connsiteX2" fmla="*/ 1930518 w 1930518"/>
                <a:gd name="connsiteY2" fmla="*/ 449739 h 637608"/>
                <a:gd name="connsiteX3" fmla="*/ 505948 w 1930518"/>
                <a:gd name="connsiteY3" fmla="*/ 637608 h 637608"/>
                <a:gd name="connsiteX4" fmla="*/ 0 w 1930518"/>
                <a:gd name="connsiteY4" fmla="*/ 7320 h 637608"/>
                <a:gd name="connsiteX0" fmla="*/ 0 w 2038995"/>
                <a:gd name="connsiteY0" fmla="*/ 7320 h 637608"/>
                <a:gd name="connsiteX1" fmla="*/ 1550107 w 2038995"/>
                <a:gd name="connsiteY1" fmla="*/ 0 h 637608"/>
                <a:gd name="connsiteX2" fmla="*/ 2038995 w 2038995"/>
                <a:gd name="connsiteY2" fmla="*/ 594912 h 637608"/>
                <a:gd name="connsiteX3" fmla="*/ 505948 w 2038995"/>
                <a:gd name="connsiteY3" fmla="*/ 637608 h 637608"/>
                <a:gd name="connsiteX4" fmla="*/ 0 w 2038995"/>
                <a:gd name="connsiteY4" fmla="*/ 7320 h 637608"/>
                <a:gd name="connsiteX0" fmla="*/ 0 w 1828251"/>
                <a:gd name="connsiteY0" fmla="*/ 7320 h 637608"/>
                <a:gd name="connsiteX1" fmla="*/ 1550107 w 1828251"/>
                <a:gd name="connsiteY1" fmla="*/ 0 h 637608"/>
                <a:gd name="connsiteX2" fmla="*/ 1828251 w 1828251"/>
                <a:gd name="connsiteY2" fmla="*/ 321039 h 637608"/>
                <a:gd name="connsiteX3" fmla="*/ 505948 w 1828251"/>
                <a:gd name="connsiteY3" fmla="*/ 637608 h 637608"/>
                <a:gd name="connsiteX4" fmla="*/ 0 w 1828251"/>
                <a:gd name="connsiteY4" fmla="*/ 7320 h 637608"/>
                <a:gd name="connsiteX0" fmla="*/ 0 w 1828251"/>
                <a:gd name="connsiteY0" fmla="*/ 7320 h 404561"/>
                <a:gd name="connsiteX1" fmla="*/ 1550107 w 1828251"/>
                <a:gd name="connsiteY1" fmla="*/ 0 h 404561"/>
                <a:gd name="connsiteX2" fmla="*/ 1828251 w 1828251"/>
                <a:gd name="connsiteY2" fmla="*/ 321039 h 404561"/>
                <a:gd name="connsiteX3" fmla="*/ 329196 w 1828251"/>
                <a:gd name="connsiteY3" fmla="*/ 404561 h 404561"/>
                <a:gd name="connsiteX4" fmla="*/ 0 w 1828251"/>
                <a:gd name="connsiteY4" fmla="*/ 7320 h 404561"/>
                <a:gd name="connsiteX0" fmla="*/ 0 w 1828251"/>
                <a:gd name="connsiteY0" fmla="*/ 7320 h 362026"/>
                <a:gd name="connsiteX1" fmla="*/ 1550107 w 1828251"/>
                <a:gd name="connsiteY1" fmla="*/ 0 h 362026"/>
                <a:gd name="connsiteX2" fmla="*/ 1828251 w 1828251"/>
                <a:gd name="connsiteY2" fmla="*/ 321039 h 362026"/>
                <a:gd name="connsiteX3" fmla="*/ 276499 w 1828251"/>
                <a:gd name="connsiteY3" fmla="*/ 362026 h 362026"/>
                <a:gd name="connsiteX4" fmla="*/ 0 w 1828251"/>
                <a:gd name="connsiteY4" fmla="*/ 7320 h 362026"/>
                <a:gd name="connsiteX0" fmla="*/ 0 w 1818044"/>
                <a:gd name="connsiteY0" fmla="*/ 7320 h 362026"/>
                <a:gd name="connsiteX1" fmla="*/ 1550107 w 1818044"/>
                <a:gd name="connsiteY1" fmla="*/ 0 h 362026"/>
                <a:gd name="connsiteX2" fmla="*/ 1818044 w 1818044"/>
                <a:gd name="connsiteY2" fmla="*/ 329537 h 362026"/>
                <a:gd name="connsiteX3" fmla="*/ 276499 w 1818044"/>
                <a:gd name="connsiteY3" fmla="*/ 362026 h 362026"/>
                <a:gd name="connsiteX4" fmla="*/ 0 w 1818044"/>
                <a:gd name="connsiteY4" fmla="*/ 7320 h 36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8044" h="362026">
                  <a:moveTo>
                    <a:pt x="0" y="7320"/>
                  </a:moveTo>
                  <a:lnTo>
                    <a:pt x="1550107" y="0"/>
                  </a:lnTo>
                  <a:lnTo>
                    <a:pt x="1818044" y="329537"/>
                  </a:lnTo>
                  <a:lnTo>
                    <a:pt x="276499" y="362026"/>
                  </a:lnTo>
                  <a:lnTo>
                    <a:pt x="0" y="732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99D88">
                    <a:alpha val="0"/>
                  </a:srgb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solidFill>
                  <a:schemeClr val="bg1"/>
                </a:solidFill>
                <a:latin typeface="#9Slide03 Reso" pitchFamily="2" charset="0"/>
              </a:endParaRPr>
            </a:p>
          </p:txBody>
        </p:sp>
        <p:sp>
          <p:nvSpPr>
            <p:cNvPr id="32" name="文本框 130"/>
            <p:cNvSpPr txBox="1">
              <a:spLocks noChangeArrowheads="1"/>
            </p:cNvSpPr>
            <p:nvPr/>
          </p:nvSpPr>
          <p:spPr bwMode="auto">
            <a:xfrm>
              <a:off x="5038364" y="4894040"/>
              <a:ext cx="174760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latin typeface="#9Slide03 Reso" pitchFamily="2" charset="0"/>
                  <a:ea typeface="微软雅黑" pitchFamily="34" charset="-122"/>
                </a:rPr>
                <a:t>BƯỚC 2</a:t>
              </a:r>
              <a:endParaRPr lang="zh-CN" altLang="en-US" sz="2400" b="1" dirty="0">
                <a:solidFill>
                  <a:schemeClr val="bg1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sp>
        <p:nvSpPr>
          <p:cNvPr id="36" name="矩形 35"/>
          <p:cNvSpPr/>
          <p:nvPr/>
        </p:nvSpPr>
        <p:spPr>
          <a:xfrm>
            <a:off x="965807" y="520365"/>
            <a:ext cx="2234294" cy="2160591"/>
          </a:xfrm>
          <a:custGeom>
            <a:avLst/>
            <a:gdLst>
              <a:gd name="connsiteX0" fmla="*/ 0 w 2978671"/>
              <a:gd name="connsiteY0" fmla="*/ 0 h 1080937"/>
              <a:gd name="connsiteX1" fmla="*/ 625521 w 2978671"/>
              <a:gd name="connsiteY1" fmla="*/ 0 h 1080937"/>
              <a:gd name="connsiteX2" fmla="*/ 1131895 w 2978671"/>
              <a:gd name="connsiteY2" fmla="*/ 0 h 1080937"/>
              <a:gd name="connsiteX3" fmla="*/ 1697842 w 2978671"/>
              <a:gd name="connsiteY3" fmla="*/ 0 h 1080937"/>
              <a:gd name="connsiteX4" fmla="*/ 2323363 w 2978671"/>
              <a:gd name="connsiteY4" fmla="*/ 0 h 1080937"/>
              <a:gd name="connsiteX5" fmla="*/ 2978671 w 2978671"/>
              <a:gd name="connsiteY5" fmla="*/ 0 h 1080937"/>
              <a:gd name="connsiteX6" fmla="*/ 2978671 w 2978671"/>
              <a:gd name="connsiteY6" fmla="*/ 518850 h 1080937"/>
              <a:gd name="connsiteX7" fmla="*/ 2978671 w 2978671"/>
              <a:gd name="connsiteY7" fmla="*/ 1080937 h 1080937"/>
              <a:gd name="connsiteX8" fmla="*/ 2382937 w 2978671"/>
              <a:gd name="connsiteY8" fmla="*/ 1080937 h 1080937"/>
              <a:gd name="connsiteX9" fmla="*/ 1757416 w 2978671"/>
              <a:gd name="connsiteY9" fmla="*/ 1080937 h 1080937"/>
              <a:gd name="connsiteX10" fmla="*/ 1251042 w 2978671"/>
              <a:gd name="connsiteY10" fmla="*/ 1080937 h 1080937"/>
              <a:gd name="connsiteX11" fmla="*/ 685094 w 2978671"/>
              <a:gd name="connsiteY11" fmla="*/ 1080937 h 1080937"/>
              <a:gd name="connsiteX12" fmla="*/ 0 w 2978671"/>
              <a:gd name="connsiteY12" fmla="*/ 1080937 h 1080937"/>
              <a:gd name="connsiteX13" fmla="*/ 0 w 2978671"/>
              <a:gd name="connsiteY13" fmla="*/ 518850 h 1080937"/>
              <a:gd name="connsiteX14" fmla="*/ 0 w 2978671"/>
              <a:gd name="connsiteY14" fmla="*/ 0 h 1080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8671" h="1080937" fill="none" extrusionOk="0">
                <a:moveTo>
                  <a:pt x="0" y="0"/>
                </a:moveTo>
                <a:cubicBezTo>
                  <a:pt x="282983" y="-23936"/>
                  <a:pt x="317768" y="38194"/>
                  <a:pt x="625521" y="0"/>
                </a:cubicBezTo>
                <a:cubicBezTo>
                  <a:pt x="933274" y="-38194"/>
                  <a:pt x="994174" y="22333"/>
                  <a:pt x="1131895" y="0"/>
                </a:cubicBezTo>
                <a:cubicBezTo>
                  <a:pt x="1269616" y="-22333"/>
                  <a:pt x="1482335" y="53060"/>
                  <a:pt x="1697842" y="0"/>
                </a:cubicBezTo>
                <a:cubicBezTo>
                  <a:pt x="1913349" y="-53060"/>
                  <a:pt x="2059896" y="47948"/>
                  <a:pt x="2323363" y="0"/>
                </a:cubicBezTo>
                <a:cubicBezTo>
                  <a:pt x="2586830" y="-47948"/>
                  <a:pt x="2768823" y="3970"/>
                  <a:pt x="2978671" y="0"/>
                </a:cubicBezTo>
                <a:cubicBezTo>
                  <a:pt x="2990879" y="229235"/>
                  <a:pt x="2936609" y="394496"/>
                  <a:pt x="2978671" y="518850"/>
                </a:cubicBezTo>
                <a:cubicBezTo>
                  <a:pt x="3020733" y="643204"/>
                  <a:pt x="2940700" y="878042"/>
                  <a:pt x="2978671" y="1080937"/>
                </a:cubicBezTo>
                <a:cubicBezTo>
                  <a:pt x="2749447" y="1096168"/>
                  <a:pt x="2676033" y="1064103"/>
                  <a:pt x="2382937" y="1080937"/>
                </a:cubicBezTo>
                <a:cubicBezTo>
                  <a:pt x="2089841" y="1097771"/>
                  <a:pt x="1914182" y="1054798"/>
                  <a:pt x="1757416" y="1080937"/>
                </a:cubicBezTo>
                <a:cubicBezTo>
                  <a:pt x="1600650" y="1107076"/>
                  <a:pt x="1499749" y="1066113"/>
                  <a:pt x="1251042" y="1080937"/>
                </a:cubicBezTo>
                <a:cubicBezTo>
                  <a:pt x="1002335" y="1095761"/>
                  <a:pt x="927412" y="1055667"/>
                  <a:pt x="685094" y="1080937"/>
                </a:cubicBezTo>
                <a:cubicBezTo>
                  <a:pt x="442776" y="1106207"/>
                  <a:pt x="219051" y="1076259"/>
                  <a:pt x="0" y="1080937"/>
                </a:cubicBezTo>
                <a:cubicBezTo>
                  <a:pt x="-44907" y="911756"/>
                  <a:pt x="3172" y="730955"/>
                  <a:pt x="0" y="518850"/>
                </a:cubicBezTo>
                <a:cubicBezTo>
                  <a:pt x="-3172" y="306745"/>
                  <a:pt x="50079" y="136417"/>
                  <a:pt x="0" y="0"/>
                </a:cubicBezTo>
                <a:close/>
              </a:path>
              <a:path w="2978671" h="1080937" stroke="0" extrusionOk="0">
                <a:moveTo>
                  <a:pt x="0" y="0"/>
                </a:moveTo>
                <a:cubicBezTo>
                  <a:pt x="254184" y="-30828"/>
                  <a:pt x="422632" y="8803"/>
                  <a:pt x="655308" y="0"/>
                </a:cubicBezTo>
                <a:cubicBezTo>
                  <a:pt x="887984" y="-8803"/>
                  <a:pt x="1031425" y="43208"/>
                  <a:pt x="1221255" y="0"/>
                </a:cubicBezTo>
                <a:cubicBezTo>
                  <a:pt x="1411085" y="-43208"/>
                  <a:pt x="1560623" y="8844"/>
                  <a:pt x="1727629" y="0"/>
                </a:cubicBezTo>
                <a:cubicBezTo>
                  <a:pt x="1894635" y="-8844"/>
                  <a:pt x="2037183" y="34812"/>
                  <a:pt x="2323363" y="0"/>
                </a:cubicBezTo>
                <a:cubicBezTo>
                  <a:pt x="2609543" y="-34812"/>
                  <a:pt x="2803045" y="21293"/>
                  <a:pt x="2978671" y="0"/>
                </a:cubicBezTo>
                <a:cubicBezTo>
                  <a:pt x="2987696" y="139540"/>
                  <a:pt x="2977016" y="329029"/>
                  <a:pt x="2978671" y="529659"/>
                </a:cubicBezTo>
                <a:cubicBezTo>
                  <a:pt x="2980326" y="730289"/>
                  <a:pt x="2927405" y="950029"/>
                  <a:pt x="2978671" y="1080937"/>
                </a:cubicBezTo>
                <a:cubicBezTo>
                  <a:pt x="2847352" y="1142343"/>
                  <a:pt x="2615830" y="1041962"/>
                  <a:pt x="2382937" y="1080937"/>
                </a:cubicBezTo>
                <a:cubicBezTo>
                  <a:pt x="2150044" y="1119912"/>
                  <a:pt x="1988595" y="1034595"/>
                  <a:pt x="1876563" y="1080937"/>
                </a:cubicBezTo>
                <a:cubicBezTo>
                  <a:pt x="1764531" y="1127279"/>
                  <a:pt x="1564822" y="1017088"/>
                  <a:pt x="1280829" y="1080937"/>
                </a:cubicBezTo>
                <a:cubicBezTo>
                  <a:pt x="996836" y="1144786"/>
                  <a:pt x="941923" y="1008469"/>
                  <a:pt x="655308" y="1080937"/>
                </a:cubicBezTo>
                <a:cubicBezTo>
                  <a:pt x="368693" y="1153405"/>
                  <a:pt x="311614" y="1014076"/>
                  <a:pt x="0" y="1080937"/>
                </a:cubicBezTo>
                <a:cubicBezTo>
                  <a:pt x="-36362" y="928889"/>
                  <a:pt x="12886" y="771288"/>
                  <a:pt x="0" y="529659"/>
                </a:cubicBezTo>
                <a:cubicBezTo>
                  <a:pt x="-12886" y="288030"/>
                  <a:pt x="36304" y="258283"/>
                  <a:pt x="0" y="0"/>
                </a:cubicBezTo>
                <a:close/>
              </a:path>
            </a:pathLst>
          </a:custGeom>
          <a:ln w="19050">
            <a:solidFill>
              <a:srgbClr val="893BAD"/>
            </a:solidFill>
            <a:extLst>
              <a:ext uri="{C807C97D-BFC1-408E-A445-0C87EB9F89A2}">
                <ask:lineSketchStyleProps xmlns=""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Tìm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hiểu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chất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vật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lí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của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đường</a:t>
            </a:r>
            <a:endParaRPr lang="zh-CN" altLang="en-US" sz="2800" b="1" dirty="0">
              <a:solidFill>
                <a:srgbClr val="893BAD"/>
              </a:solidFill>
              <a:latin typeface="#9Slide03 Reso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432635" y="3338097"/>
            <a:ext cx="2814982" cy="21605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Đun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nóng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trong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bát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sứ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trên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ngọn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lửa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đèn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cồn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74896" y="4661254"/>
            <a:ext cx="1620391" cy="16435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Hòa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tan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vào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nước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502181" y="5560624"/>
            <a:ext cx="3794219" cy="11264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Để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nguội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bát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đã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đun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nóng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0" name="组合 22"/>
          <p:cNvGrpSpPr>
            <a:grpSpLocks/>
          </p:cNvGrpSpPr>
          <p:nvPr/>
        </p:nvGrpSpPr>
        <p:grpSpPr bwMode="auto">
          <a:xfrm rot="2400000">
            <a:off x="3924314" y="2172956"/>
            <a:ext cx="446380" cy="5283200"/>
            <a:chOff x="5502018" y="-26083"/>
            <a:chExt cx="829211" cy="7361991"/>
          </a:xfrm>
        </p:grpSpPr>
        <p:grpSp>
          <p:nvGrpSpPr>
            <p:cNvPr id="41" name="组合 23"/>
            <p:cNvGrpSpPr>
              <a:grpSpLocks/>
            </p:cNvGrpSpPr>
            <p:nvPr/>
          </p:nvGrpSpPr>
          <p:grpSpPr bwMode="auto">
            <a:xfrm>
              <a:off x="5502018" y="4642127"/>
              <a:ext cx="829211" cy="2693781"/>
              <a:chOff x="5262593" y="4456196"/>
              <a:chExt cx="587315" cy="1857518"/>
            </a:xfrm>
          </p:grpSpPr>
          <p:sp>
            <p:nvSpPr>
              <p:cNvPr id="76" name="矩形 58"/>
              <p:cNvSpPr>
                <a:spLocks noChangeArrowheads="1"/>
              </p:cNvSpPr>
              <p:nvPr/>
            </p:nvSpPr>
            <p:spPr bwMode="auto">
              <a:xfrm flipV="1">
                <a:off x="5267913" y="4509661"/>
                <a:ext cx="175950" cy="1176751"/>
              </a:xfrm>
              <a:prstGeom prst="rect">
                <a:avLst/>
              </a:prstGeom>
              <a:solidFill>
                <a:srgbClr val="90C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sp>
            <p:nvSpPr>
              <p:cNvPr id="77" name="矩形 59"/>
              <p:cNvSpPr>
                <a:spLocks noChangeArrowheads="1"/>
              </p:cNvSpPr>
              <p:nvPr/>
            </p:nvSpPr>
            <p:spPr bwMode="auto">
              <a:xfrm flipV="1">
                <a:off x="5443711" y="4509659"/>
                <a:ext cx="224035" cy="1176751"/>
              </a:xfrm>
              <a:prstGeom prst="rect">
                <a:avLst/>
              </a:prstGeom>
              <a:solidFill>
                <a:srgbClr val="90C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sp>
            <p:nvSpPr>
              <p:cNvPr id="78" name="矩形 60"/>
              <p:cNvSpPr>
                <a:spLocks noChangeArrowheads="1"/>
              </p:cNvSpPr>
              <p:nvPr/>
            </p:nvSpPr>
            <p:spPr bwMode="auto">
              <a:xfrm flipV="1">
                <a:off x="5667594" y="4509661"/>
                <a:ext cx="175950" cy="1176751"/>
              </a:xfrm>
              <a:prstGeom prst="rect">
                <a:avLst/>
              </a:prstGeom>
              <a:solidFill>
                <a:srgbClr val="90C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grpSp>
            <p:nvGrpSpPr>
              <p:cNvPr id="79" name="组合 61"/>
              <p:cNvGrpSpPr>
                <a:grpSpLocks/>
              </p:cNvGrpSpPr>
              <p:nvPr/>
            </p:nvGrpSpPr>
            <p:grpSpPr bwMode="auto">
              <a:xfrm>
                <a:off x="5262593" y="5632227"/>
                <a:ext cx="587315" cy="681487"/>
                <a:chOff x="495667" y="2553066"/>
                <a:chExt cx="2921000" cy="2319339"/>
              </a:xfrm>
            </p:grpSpPr>
            <p:grpSp>
              <p:nvGrpSpPr>
                <p:cNvPr id="83" name="组合 65"/>
                <p:cNvGrpSpPr>
                  <a:grpSpLocks/>
                </p:cNvGrpSpPr>
                <p:nvPr/>
              </p:nvGrpSpPr>
              <p:grpSpPr bwMode="auto">
                <a:xfrm>
                  <a:off x="495667" y="2553066"/>
                  <a:ext cx="2921000" cy="2319339"/>
                  <a:chOff x="495667" y="2553066"/>
                  <a:chExt cx="2921000" cy="2319339"/>
                </a:xfrm>
              </p:grpSpPr>
              <p:sp>
                <p:nvSpPr>
                  <p:cNvPr id="89" name="Freeform 5"/>
                  <p:cNvSpPr>
                    <a:spLocks/>
                  </p:cNvSpPr>
                  <p:nvPr/>
                </p:nvSpPr>
                <p:spPr bwMode="auto">
                  <a:xfrm>
                    <a:off x="495667" y="2557829"/>
                    <a:ext cx="2921000" cy="2308225"/>
                  </a:xfrm>
                  <a:custGeom>
                    <a:avLst/>
                    <a:gdLst>
                      <a:gd name="T0" fmla="*/ 2499413 w 776"/>
                      <a:gd name="T1" fmla="*/ 0 h 613"/>
                      <a:gd name="T2" fmla="*/ 2921000 w 776"/>
                      <a:gd name="T3" fmla="*/ 124260 h 613"/>
                      <a:gd name="T4" fmla="*/ 1460500 w 776"/>
                      <a:gd name="T5" fmla="*/ 2308225 h 613"/>
                      <a:gd name="T6" fmla="*/ 0 w 776"/>
                      <a:gd name="T7" fmla="*/ 124260 h 613"/>
                      <a:gd name="T8" fmla="*/ 421588 w 776"/>
                      <a:gd name="T9" fmla="*/ 0 h 613"/>
                      <a:gd name="T10" fmla="*/ 865760 w 776"/>
                      <a:gd name="T11" fmla="*/ 139322 h 613"/>
                      <a:gd name="T12" fmla="*/ 1460500 w 776"/>
                      <a:gd name="T13" fmla="*/ 0 h 613"/>
                      <a:gd name="T14" fmla="*/ 2055240 w 776"/>
                      <a:gd name="T15" fmla="*/ 143087 h 613"/>
                      <a:gd name="T16" fmla="*/ 2499413 w 776"/>
                      <a:gd name="T17" fmla="*/ 0 h 61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776"/>
                      <a:gd name="T28" fmla="*/ 0 h 613"/>
                      <a:gd name="T29" fmla="*/ 776 w 776"/>
                      <a:gd name="T30" fmla="*/ 613 h 61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776" h="613">
                        <a:moveTo>
                          <a:pt x="664" y="0"/>
                        </a:moveTo>
                        <a:cubicBezTo>
                          <a:pt x="704" y="0"/>
                          <a:pt x="742" y="12"/>
                          <a:pt x="776" y="33"/>
                        </a:cubicBezTo>
                        <a:cubicBezTo>
                          <a:pt x="388" y="613"/>
                          <a:pt x="388" y="613"/>
                          <a:pt x="388" y="613"/>
                        </a:cubicBezTo>
                        <a:cubicBezTo>
                          <a:pt x="0" y="33"/>
                          <a:pt x="0" y="33"/>
                          <a:pt x="0" y="33"/>
                        </a:cubicBezTo>
                        <a:cubicBezTo>
                          <a:pt x="34" y="12"/>
                          <a:pt x="72" y="0"/>
                          <a:pt x="112" y="0"/>
                        </a:cubicBezTo>
                        <a:cubicBezTo>
                          <a:pt x="154" y="0"/>
                          <a:pt x="194" y="14"/>
                          <a:pt x="230" y="37"/>
                        </a:cubicBezTo>
                        <a:cubicBezTo>
                          <a:pt x="277" y="14"/>
                          <a:pt x="331" y="0"/>
                          <a:pt x="388" y="0"/>
                        </a:cubicBezTo>
                        <a:cubicBezTo>
                          <a:pt x="445" y="0"/>
                          <a:pt x="498" y="14"/>
                          <a:pt x="546" y="38"/>
                        </a:cubicBezTo>
                        <a:cubicBezTo>
                          <a:pt x="582" y="14"/>
                          <a:pt x="622" y="0"/>
                          <a:pt x="664" y="0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D7BF7D"/>
                      </a:gs>
                      <a:gs pos="100000">
                        <a:srgbClr val="F0DDA6"/>
                      </a:gs>
                    </a:gsLst>
                    <a:lin ang="162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90" name="Freeform 9"/>
                  <p:cNvSpPr>
                    <a:spLocks/>
                  </p:cNvSpPr>
                  <p:nvPr/>
                </p:nvSpPr>
                <p:spPr bwMode="auto">
                  <a:xfrm>
                    <a:off x="901701" y="2553066"/>
                    <a:ext cx="1041400" cy="2312988"/>
                  </a:xfrm>
                  <a:custGeom>
                    <a:avLst/>
                    <a:gdLst>
                      <a:gd name="T0" fmla="*/ 0 w 277"/>
                      <a:gd name="T1" fmla="*/ 0 h 614"/>
                      <a:gd name="T2" fmla="*/ 3760 w 277"/>
                      <a:gd name="T3" fmla="*/ 0 h 614"/>
                      <a:gd name="T4" fmla="*/ 447388 w 277"/>
                      <a:gd name="T5" fmla="*/ 143149 h 614"/>
                      <a:gd name="T6" fmla="*/ 706798 w 277"/>
                      <a:gd name="T7" fmla="*/ 45205 h 614"/>
                      <a:gd name="T8" fmla="*/ 1041400 w 277"/>
                      <a:gd name="T9" fmla="*/ 2312988 h 614"/>
                      <a:gd name="T10" fmla="*/ 0 w 277"/>
                      <a:gd name="T11" fmla="*/ 0 h 61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77"/>
                      <a:gd name="T19" fmla="*/ 0 h 614"/>
                      <a:gd name="T20" fmla="*/ 277 w 277"/>
                      <a:gd name="T21" fmla="*/ 614 h 61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77" h="614">
                        <a:moveTo>
                          <a:pt x="0" y="0"/>
                        </a:moveTo>
                        <a:cubicBezTo>
                          <a:pt x="1" y="0"/>
                          <a:pt x="1" y="0"/>
                          <a:pt x="1" y="0"/>
                        </a:cubicBezTo>
                        <a:cubicBezTo>
                          <a:pt x="43" y="0"/>
                          <a:pt x="83" y="14"/>
                          <a:pt x="119" y="38"/>
                        </a:cubicBezTo>
                        <a:cubicBezTo>
                          <a:pt x="141" y="27"/>
                          <a:pt x="164" y="18"/>
                          <a:pt x="188" y="12"/>
                        </a:cubicBezTo>
                        <a:cubicBezTo>
                          <a:pt x="277" y="614"/>
                          <a:pt x="277" y="614"/>
                          <a:pt x="277" y="614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AF3DD"/>
                      </a:gs>
                      <a:gs pos="86000">
                        <a:srgbClr val="F0DDA6"/>
                      </a:gs>
                      <a:gs pos="100000">
                        <a:srgbClr val="F0DDA6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91" name="Freeform 10"/>
                  <p:cNvSpPr>
                    <a:spLocks/>
                  </p:cNvSpPr>
                  <p:nvPr/>
                </p:nvSpPr>
                <p:spPr bwMode="auto">
                  <a:xfrm>
                    <a:off x="1176704" y="2608630"/>
                    <a:ext cx="779463" cy="2263775"/>
                  </a:xfrm>
                  <a:custGeom>
                    <a:avLst/>
                    <a:gdLst>
                      <a:gd name="T0" fmla="*/ 0 w 207"/>
                      <a:gd name="T1" fmla="*/ 0 h 601"/>
                      <a:gd name="T2" fmla="*/ 184511 w 207"/>
                      <a:gd name="T3" fmla="*/ 94167 h 601"/>
                      <a:gd name="T4" fmla="*/ 252290 w 207"/>
                      <a:gd name="T5" fmla="*/ 60267 h 601"/>
                      <a:gd name="T6" fmla="*/ 779463 w 207"/>
                      <a:gd name="T7" fmla="*/ 2263775 h 601"/>
                      <a:gd name="T8" fmla="*/ 0 w 207"/>
                      <a:gd name="T9" fmla="*/ 0 h 6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7"/>
                      <a:gd name="T16" fmla="*/ 0 h 601"/>
                      <a:gd name="T17" fmla="*/ 207 w 207"/>
                      <a:gd name="T18" fmla="*/ 601 h 6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7" h="601">
                        <a:moveTo>
                          <a:pt x="0" y="0"/>
                        </a:moveTo>
                        <a:cubicBezTo>
                          <a:pt x="17" y="6"/>
                          <a:pt x="33" y="14"/>
                          <a:pt x="49" y="25"/>
                        </a:cubicBezTo>
                        <a:cubicBezTo>
                          <a:pt x="55" y="22"/>
                          <a:pt x="61" y="19"/>
                          <a:pt x="67" y="16"/>
                        </a:cubicBezTo>
                        <a:cubicBezTo>
                          <a:pt x="207" y="601"/>
                          <a:pt x="207" y="601"/>
                          <a:pt x="207" y="60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DEB"/>
                      </a:gs>
                      <a:gs pos="86000">
                        <a:srgbClr val="F0DDA6"/>
                      </a:gs>
                      <a:gs pos="100000">
                        <a:srgbClr val="F0DDA6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92" name="Freeform 11"/>
                  <p:cNvSpPr>
                    <a:spLocks/>
                  </p:cNvSpPr>
                  <p:nvPr/>
                </p:nvSpPr>
                <p:spPr bwMode="auto">
                  <a:xfrm>
                    <a:off x="1938339" y="2557829"/>
                    <a:ext cx="1285875" cy="2309813"/>
                  </a:xfrm>
                  <a:custGeom>
                    <a:avLst/>
                    <a:gdLst>
                      <a:gd name="T0" fmla="*/ 1041484 w 342"/>
                      <a:gd name="T1" fmla="*/ 0 h 613"/>
                      <a:gd name="T2" fmla="*/ 1285875 w 342"/>
                      <a:gd name="T3" fmla="*/ 37680 h 613"/>
                      <a:gd name="T4" fmla="*/ 0 w 342"/>
                      <a:gd name="T5" fmla="*/ 2309813 h 613"/>
                      <a:gd name="T6" fmla="*/ 526382 w 342"/>
                      <a:gd name="T7" fmla="*/ 105505 h 613"/>
                      <a:gd name="T8" fmla="*/ 594059 w 342"/>
                      <a:gd name="T9" fmla="*/ 139418 h 613"/>
                      <a:gd name="T10" fmla="*/ 1041484 w 342"/>
                      <a:gd name="T11" fmla="*/ 0 h 6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342"/>
                      <a:gd name="T19" fmla="*/ 0 h 613"/>
                      <a:gd name="T20" fmla="*/ 342 w 342"/>
                      <a:gd name="T21" fmla="*/ 613 h 6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342" h="613">
                        <a:moveTo>
                          <a:pt x="277" y="0"/>
                        </a:moveTo>
                        <a:cubicBezTo>
                          <a:pt x="299" y="0"/>
                          <a:pt x="321" y="3"/>
                          <a:pt x="342" y="10"/>
                        </a:cubicBezTo>
                        <a:cubicBezTo>
                          <a:pt x="0" y="613"/>
                          <a:pt x="0" y="613"/>
                          <a:pt x="0" y="613"/>
                        </a:cubicBezTo>
                        <a:cubicBezTo>
                          <a:pt x="140" y="28"/>
                          <a:pt x="140" y="28"/>
                          <a:pt x="140" y="28"/>
                        </a:cubicBezTo>
                        <a:cubicBezTo>
                          <a:pt x="146" y="31"/>
                          <a:pt x="152" y="34"/>
                          <a:pt x="158" y="37"/>
                        </a:cubicBezTo>
                        <a:cubicBezTo>
                          <a:pt x="194" y="13"/>
                          <a:pt x="234" y="0"/>
                          <a:pt x="277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AE8E36"/>
                      </a:gs>
                      <a:gs pos="100000">
                        <a:srgbClr val="F0DDA6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84" name="组合 66"/>
                <p:cNvGrpSpPr>
                  <a:grpSpLocks/>
                </p:cNvGrpSpPr>
                <p:nvPr/>
              </p:nvGrpSpPr>
              <p:grpSpPr bwMode="auto">
                <a:xfrm>
                  <a:off x="1572786" y="4210418"/>
                  <a:ext cx="766763" cy="661987"/>
                  <a:chOff x="5972176" y="3408363"/>
                  <a:chExt cx="766763" cy="661987"/>
                </a:xfrm>
              </p:grpSpPr>
              <p:sp>
                <p:nvSpPr>
                  <p:cNvPr id="85" name="Freeform 12"/>
                  <p:cNvSpPr>
                    <a:spLocks/>
                  </p:cNvSpPr>
                  <p:nvPr/>
                </p:nvSpPr>
                <p:spPr bwMode="auto">
                  <a:xfrm>
                    <a:off x="5972176" y="3408363"/>
                    <a:ext cx="766763" cy="652463"/>
                  </a:xfrm>
                  <a:custGeom>
                    <a:avLst/>
                    <a:gdLst>
                      <a:gd name="T0" fmla="*/ 766763 w 204"/>
                      <a:gd name="T1" fmla="*/ 79201 h 173"/>
                      <a:gd name="T2" fmla="*/ 383382 w 204"/>
                      <a:gd name="T3" fmla="*/ 652463 h 173"/>
                      <a:gd name="T4" fmla="*/ 0 w 204"/>
                      <a:gd name="T5" fmla="*/ 79201 h 173"/>
                      <a:gd name="T6" fmla="*/ 383382 w 204"/>
                      <a:gd name="T7" fmla="*/ 0 h 173"/>
                      <a:gd name="T8" fmla="*/ 766763 w 204"/>
                      <a:gd name="T9" fmla="*/ 79201 h 17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4"/>
                      <a:gd name="T16" fmla="*/ 0 h 173"/>
                      <a:gd name="T17" fmla="*/ 204 w 204"/>
                      <a:gd name="T18" fmla="*/ 173 h 17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4" h="173">
                        <a:moveTo>
                          <a:pt x="204" y="21"/>
                        </a:moveTo>
                        <a:cubicBezTo>
                          <a:pt x="102" y="173"/>
                          <a:pt x="102" y="173"/>
                          <a:pt x="102" y="173"/>
                        </a:cubicBezTo>
                        <a:cubicBezTo>
                          <a:pt x="0" y="21"/>
                          <a:pt x="0" y="21"/>
                          <a:pt x="0" y="21"/>
                        </a:cubicBezTo>
                        <a:cubicBezTo>
                          <a:pt x="31" y="7"/>
                          <a:pt x="66" y="0"/>
                          <a:pt x="102" y="0"/>
                        </a:cubicBezTo>
                        <a:cubicBezTo>
                          <a:pt x="138" y="0"/>
                          <a:pt x="173" y="7"/>
                          <a:pt x="204" y="21"/>
                        </a:cubicBezTo>
                        <a:close/>
                      </a:path>
                    </a:pathLst>
                  </a:custGeom>
                  <a:solidFill>
                    <a:srgbClr val="312F2E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6" name="Freeform 13"/>
                  <p:cNvSpPr>
                    <a:spLocks/>
                  </p:cNvSpPr>
                  <p:nvPr/>
                </p:nvSpPr>
                <p:spPr bwMode="auto">
                  <a:xfrm>
                    <a:off x="6077744" y="3413126"/>
                    <a:ext cx="277813" cy="647700"/>
                  </a:xfrm>
                  <a:custGeom>
                    <a:avLst/>
                    <a:gdLst>
                      <a:gd name="T0" fmla="*/ 183957 w 74"/>
                      <a:gd name="T1" fmla="*/ 0 h 172"/>
                      <a:gd name="T2" fmla="*/ 277813 w 74"/>
                      <a:gd name="T3" fmla="*/ 647700 h 172"/>
                      <a:gd name="T4" fmla="*/ 0 w 74"/>
                      <a:gd name="T5" fmla="*/ 33891 h 172"/>
                      <a:gd name="T6" fmla="*/ 183957 w 74"/>
                      <a:gd name="T7" fmla="*/ 0 h 17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74"/>
                      <a:gd name="T13" fmla="*/ 0 h 172"/>
                      <a:gd name="T14" fmla="*/ 74 w 74"/>
                      <a:gd name="T15" fmla="*/ 172 h 17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74" h="172">
                        <a:moveTo>
                          <a:pt x="49" y="0"/>
                        </a:moveTo>
                        <a:cubicBezTo>
                          <a:pt x="74" y="172"/>
                          <a:pt x="74" y="172"/>
                          <a:pt x="74" y="172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16" y="5"/>
                          <a:pt x="32" y="2"/>
                          <a:pt x="49" y="0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727171"/>
                      </a:gs>
                      <a:gs pos="86000">
                        <a:srgbClr val="242525"/>
                      </a:gs>
                      <a:gs pos="100000">
                        <a:srgbClr val="242525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7" name="Freeform 14"/>
                  <p:cNvSpPr>
                    <a:spLocks/>
                  </p:cNvSpPr>
                  <p:nvPr/>
                </p:nvSpPr>
                <p:spPr bwMode="auto">
                  <a:xfrm>
                    <a:off x="6138069" y="3413125"/>
                    <a:ext cx="217488" cy="642938"/>
                  </a:xfrm>
                  <a:custGeom>
                    <a:avLst/>
                    <a:gdLst>
                      <a:gd name="T0" fmla="*/ 63746 w 58"/>
                      <a:gd name="T1" fmla="*/ 0 h 171"/>
                      <a:gd name="T2" fmla="*/ 217488 w 58"/>
                      <a:gd name="T3" fmla="*/ 642938 h 171"/>
                      <a:gd name="T4" fmla="*/ 0 w 58"/>
                      <a:gd name="T5" fmla="*/ 15039 h 171"/>
                      <a:gd name="T6" fmla="*/ 63746 w 58"/>
                      <a:gd name="T7" fmla="*/ 0 h 17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58"/>
                      <a:gd name="T13" fmla="*/ 0 h 171"/>
                      <a:gd name="T14" fmla="*/ 58 w 58"/>
                      <a:gd name="T15" fmla="*/ 171 h 17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58" h="171">
                        <a:moveTo>
                          <a:pt x="17" y="0"/>
                        </a:moveTo>
                        <a:cubicBezTo>
                          <a:pt x="58" y="171"/>
                          <a:pt x="58" y="171"/>
                          <a:pt x="58" y="171"/>
                        </a:cubicBezTo>
                        <a:cubicBezTo>
                          <a:pt x="0" y="4"/>
                          <a:pt x="0" y="4"/>
                          <a:pt x="0" y="4"/>
                        </a:cubicBezTo>
                        <a:cubicBezTo>
                          <a:pt x="6" y="2"/>
                          <a:pt x="11" y="1"/>
                          <a:pt x="17" y="0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C9CACA"/>
                      </a:gs>
                      <a:gs pos="86000">
                        <a:srgbClr val="6A6C6C"/>
                      </a:gs>
                      <a:gs pos="100000">
                        <a:srgbClr val="6A6C6C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8" name="Freeform 15"/>
                  <p:cNvSpPr>
                    <a:spLocks/>
                  </p:cNvSpPr>
                  <p:nvPr/>
                </p:nvSpPr>
                <p:spPr bwMode="auto">
                  <a:xfrm>
                    <a:off x="6355557" y="3429000"/>
                    <a:ext cx="338138" cy="641350"/>
                  </a:xfrm>
                  <a:custGeom>
                    <a:avLst/>
                    <a:gdLst>
                      <a:gd name="T0" fmla="*/ 338138 w 90"/>
                      <a:gd name="T1" fmla="*/ 45272 h 170"/>
                      <a:gd name="T2" fmla="*/ 0 w 90"/>
                      <a:gd name="T3" fmla="*/ 641350 h 170"/>
                      <a:gd name="T4" fmla="*/ 154041 w 90"/>
                      <a:gd name="T5" fmla="*/ 0 h 170"/>
                      <a:gd name="T6" fmla="*/ 338138 w 90"/>
                      <a:gd name="T7" fmla="*/ 45272 h 17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0"/>
                      <a:gd name="T13" fmla="*/ 0 h 170"/>
                      <a:gd name="T14" fmla="*/ 90 w 90"/>
                      <a:gd name="T15" fmla="*/ 170 h 17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0" h="170">
                        <a:moveTo>
                          <a:pt x="90" y="12"/>
                        </a:moveTo>
                        <a:cubicBezTo>
                          <a:pt x="0" y="170"/>
                          <a:pt x="0" y="170"/>
                          <a:pt x="0" y="17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58" y="3"/>
                          <a:pt x="74" y="7"/>
                          <a:pt x="90" y="12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4901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grpSp>
            <p:nvGrpSpPr>
              <p:cNvPr id="80" name="组合 62"/>
              <p:cNvGrpSpPr>
                <a:grpSpLocks/>
              </p:cNvGrpSpPr>
              <p:nvPr/>
            </p:nvGrpSpPr>
            <p:grpSpPr bwMode="auto">
              <a:xfrm>
                <a:off x="5267912" y="4456196"/>
                <a:ext cx="575632" cy="144000"/>
                <a:chOff x="2615013" y="3846488"/>
                <a:chExt cx="824434" cy="180000"/>
              </a:xfrm>
            </p:grpSpPr>
            <p:sp>
              <p:nvSpPr>
                <p:cNvPr id="81" name="椭圆 80"/>
                <p:cNvSpPr/>
                <p:nvPr/>
              </p:nvSpPr>
              <p:spPr>
                <a:xfrm>
                  <a:off x="2609925" y="3845526"/>
                  <a:ext cx="825766" cy="179234"/>
                </a:xfrm>
                <a:prstGeom prst="ellipse">
                  <a:avLst/>
                </a:prstGeom>
                <a:solidFill>
                  <a:srgbClr val="F0DDA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2" name="椭圆 81"/>
                <p:cNvSpPr/>
                <p:nvPr/>
              </p:nvSpPr>
              <p:spPr>
                <a:xfrm>
                  <a:off x="2830572" y="3876842"/>
                  <a:ext cx="381468" cy="83897"/>
                </a:xfrm>
                <a:prstGeom prst="ellipse">
                  <a:avLst/>
                </a:prstGeom>
                <a:solidFill>
                  <a:srgbClr val="A99D8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42" name="组合 24"/>
            <p:cNvGrpSpPr>
              <a:grpSpLocks/>
            </p:cNvGrpSpPr>
            <p:nvPr/>
          </p:nvGrpSpPr>
          <p:grpSpPr bwMode="auto">
            <a:xfrm>
              <a:off x="5509449" y="3086149"/>
              <a:ext cx="814350" cy="1779532"/>
              <a:chOff x="5267655" y="3200298"/>
              <a:chExt cx="576789" cy="1227092"/>
            </a:xfrm>
          </p:grpSpPr>
          <p:sp>
            <p:nvSpPr>
              <p:cNvPr id="66" name="矩形 48"/>
              <p:cNvSpPr>
                <a:spLocks noChangeArrowheads="1"/>
              </p:cNvSpPr>
              <p:nvPr/>
            </p:nvSpPr>
            <p:spPr bwMode="auto">
              <a:xfrm flipV="1">
                <a:off x="5267655" y="3272298"/>
                <a:ext cx="175950" cy="1080000"/>
              </a:xfrm>
              <a:prstGeom prst="rect">
                <a:avLst/>
              </a:prstGeom>
              <a:solidFill>
                <a:srgbClr val="CF66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sp>
            <p:nvSpPr>
              <p:cNvPr id="67" name="矩形 49"/>
              <p:cNvSpPr>
                <a:spLocks noChangeArrowheads="1"/>
              </p:cNvSpPr>
              <p:nvPr/>
            </p:nvSpPr>
            <p:spPr bwMode="auto">
              <a:xfrm flipV="1">
                <a:off x="5443453" y="3272298"/>
                <a:ext cx="224035" cy="1080000"/>
              </a:xfrm>
              <a:prstGeom prst="rect">
                <a:avLst/>
              </a:prstGeom>
              <a:solidFill>
                <a:srgbClr val="CF66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sp>
            <p:nvSpPr>
              <p:cNvPr id="68" name="矩形 50"/>
              <p:cNvSpPr>
                <a:spLocks noChangeArrowheads="1"/>
              </p:cNvSpPr>
              <p:nvPr/>
            </p:nvSpPr>
            <p:spPr bwMode="auto">
              <a:xfrm flipV="1">
                <a:off x="5667337" y="3272298"/>
                <a:ext cx="175950" cy="1080000"/>
              </a:xfrm>
              <a:prstGeom prst="rect">
                <a:avLst/>
              </a:prstGeom>
              <a:solidFill>
                <a:srgbClr val="CF66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grpSp>
            <p:nvGrpSpPr>
              <p:cNvPr id="69" name="组合 51"/>
              <p:cNvGrpSpPr>
                <a:grpSpLocks/>
              </p:cNvGrpSpPr>
              <p:nvPr/>
            </p:nvGrpSpPr>
            <p:grpSpPr bwMode="auto">
              <a:xfrm>
                <a:off x="5268812" y="3200298"/>
                <a:ext cx="575632" cy="144000"/>
                <a:chOff x="2615013" y="3962398"/>
                <a:chExt cx="824434" cy="180000"/>
              </a:xfrm>
            </p:grpSpPr>
            <p:sp>
              <p:nvSpPr>
                <p:cNvPr id="74" name="椭圆 73"/>
                <p:cNvSpPr/>
                <p:nvPr/>
              </p:nvSpPr>
              <p:spPr>
                <a:xfrm>
                  <a:off x="2612479" y="3963024"/>
                  <a:ext cx="825764" cy="179235"/>
                </a:xfrm>
                <a:prstGeom prst="ellipse">
                  <a:avLst/>
                </a:prstGeom>
                <a:solidFill>
                  <a:srgbClr val="F0DDA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5" name="椭圆 74"/>
                <p:cNvSpPr/>
                <p:nvPr/>
              </p:nvSpPr>
              <p:spPr>
                <a:xfrm>
                  <a:off x="2833125" y="3994340"/>
                  <a:ext cx="381467" cy="83897"/>
                </a:xfrm>
                <a:prstGeom prst="ellipse">
                  <a:avLst/>
                </a:prstGeom>
                <a:solidFill>
                  <a:srgbClr val="A99D8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70" name="组合 52"/>
              <p:cNvGrpSpPr>
                <a:grpSpLocks/>
              </p:cNvGrpSpPr>
              <p:nvPr/>
            </p:nvGrpSpPr>
            <p:grpSpPr bwMode="auto">
              <a:xfrm rot="-5400000">
                <a:off x="5482662" y="4069162"/>
                <a:ext cx="144000" cy="572456"/>
                <a:chOff x="5084397" y="3507435"/>
                <a:chExt cx="144000" cy="819886"/>
              </a:xfrm>
            </p:grpSpPr>
            <p:sp>
              <p:nvSpPr>
                <p:cNvPr id="71" name="任意多边形 53"/>
                <p:cNvSpPr>
                  <a:spLocks/>
                </p:cNvSpPr>
                <p:nvPr/>
              </p:nvSpPr>
              <p:spPr bwMode="auto">
                <a:xfrm rot="5400000" flipV="1">
                  <a:off x="5030505" y="3566984"/>
                  <a:ext cx="251784" cy="132685"/>
                </a:xfrm>
                <a:custGeom>
                  <a:avLst/>
                  <a:gdLst>
                    <a:gd name="T0" fmla="*/ 0 w 251783"/>
                    <a:gd name="T1" fmla="*/ 66342 h 132685"/>
                    <a:gd name="T2" fmla="*/ 0 w 251783"/>
                    <a:gd name="T3" fmla="*/ 66344 h 132685"/>
                    <a:gd name="T4" fmla="*/ 8374 w 251783"/>
                    <a:gd name="T5" fmla="*/ 80853 h 132685"/>
                    <a:gd name="T6" fmla="*/ 251764 w 251783"/>
                    <a:gd name="T7" fmla="*/ 132685 h 132685"/>
                    <a:gd name="T8" fmla="*/ 251784 w 251783"/>
                    <a:gd name="T9" fmla="*/ 132685 h 132685"/>
                    <a:gd name="T10" fmla="*/ 251784 w 251783"/>
                    <a:gd name="T11" fmla="*/ 0 h 132685"/>
                    <a:gd name="T12" fmla="*/ 251764 w 251783"/>
                    <a:gd name="T13" fmla="*/ 1 h 132685"/>
                    <a:gd name="T14" fmla="*/ 8374 w 251783"/>
                    <a:gd name="T15" fmla="*/ 51832 h 1326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51783" h="132685">
                      <a:moveTo>
                        <a:pt x="0" y="66342"/>
                      </a:moveTo>
                      <a:lnTo>
                        <a:pt x="0" y="66344"/>
                      </a:lnTo>
                      <a:lnTo>
                        <a:pt x="8374" y="80853"/>
                      </a:lnTo>
                      <a:cubicBezTo>
                        <a:pt x="35830" y="104289"/>
                        <a:pt x="128471" y="123576"/>
                        <a:pt x="251763" y="132685"/>
                      </a:cubicBezTo>
                      <a:lnTo>
                        <a:pt x="251783" y="132685"/>
                      </a:lnTo>
                      <a:lnTo>
                        <a:pt x="251783" y="0"/>
                      </a:lnTo>
                      <a:lnTo>
                        <a:pt x="251763" y="1"/>
                      </a:lnTo>
                      <a:cubicBezTo>
                        <a:pt x="128471" y="9109"/>
                        <a:pt x="35830" y="28397"/>
                        <a:pt x="8374" y="51832"/>
                      </a:cubicBezTo>
                      <a:close/>
                    </a:path>
                  </a:pathLst>
                </a:custGeom>
                <a:solidFill>
                  <a:srgbClr val="CF66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2" name="任意多边形 54"/>
                <p:cNvSpPr>
                  <a:spLocks/>
                </p:cNvSpPr>
                <p:nvPr/>
              </p:nvSpPr>
              <p:spPr bwMode="auto">
                <a:xfrm rot="5400000" flipV="1">
                  <a:off x="4995962" y="3843108"/>
                  <a:ext cx="320869" cy="144000"/>
                </a:xfrm>
                <a:custGeom>
                  <a:avLst/>
                  <a:gdLst>
                    <a:gd name="T0" fmla="*/ 0 w 320868"/>
                    <a:gd name="T1" fmla="*/ 5658 h 144000"/>
                    <a:gd name="T2" fmla="*/ 0 w 320868"/>
                    <a:gd name="T3" fmla="*/ 138343 h 144000"/>
                    <a:gd name="T4" fmla="*/ 160435 w 320868"/>
                    <a:gd name="T5" fmla="*/ 144000 h 144000"/>
                    <a:gd name="T6" fmla="*/ 320869 w 320868"/>
                    <a:gd name="T7" fmla="*/ 138343 h 144000"/>
                    <a:gd name="T8" fmla="*/ 320869 w 320868"/>
                    <a:gd name="T9" fmla="*/ 5658 h 144000"/>
                    <a:gd name="T10" fmla="*/ 160435 w 320868"/>
                    <a:gd name="T11" fmla="*/ 0 h 1440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20868" h="144000">
                      <a:moveTo>
                        <a:pt x="0" y="5658"/>
                      </a:moveTo>
                      <a:lnTo>
                        <a:pt x="0" y="138343"/>
                      </a:lnTo>
                      <a:lnTo>
                        <a:pt x="160434" y="144000"/>
                      </a:lnTo>
                      <a:lnTo>
                        <a:pt x="320868" y="138343"/>
                      </a:lnTo>
                      <a:lnTo>
                        <a:pt x="320868" y="5658"/>
                      </a:lnTo>
                      <a:lnTo>
                        <a:pt x="160434" y="0"/>
                      </a:lnTo>
                      <a:close/>
                    </a:path>
                  </a:pathLst>
                </a:custGeom>
                <a:solidFill>
                  <a:srgbClr val="CF66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任意多边形 55"/>
                <p:cNvSpPr>
                  <a:spLocks/>
                </p:cNvSpPr>
                <p:nvPr/>
              </p:nvSpPr>
              <p:spPr bwMode="auto">
                <a:xfrm rot="5400000" flipV="1">
                  <a:off x="5030506" y="4135086"/>
                  <a:ext cx="251784" cy="132685"/>
                </a:xfrm>
                <a:custGeom>
                  <a:avLst/>
                  <a:gdLst>
                    <a:gd name="T0" fmla="*/ 0 w 251783"/>
                    <a:gd name="T1" fmla="*/ 0 h 132685"/>
                    <a:gd name="T2" fmla="*/ 0 w 251783"/>
                    <a:gd name="T3" fmla="*/ 132685 h 132685"/>
                    <a:gd name="T4" fmla="*/ 20 w 251783"/>
                    <a:gd name="T5" fmla="*/ 132685 h 132685"/>
                    <a:gd name="T6" fmla="*/ 243410 w 251783"/>
                    <a:gd name="T7" fmla="*/ 80853 h 132685"/>
                    <a:gd name="T8" fmla="*/ 251784 w 251783"/>
                    <a:gd name="T9" fmla="*/ 66344 h 132685"/>
                    <a:gd name="T10" fmla="*/ 251784 w 251783"/>
                    <a:gd name="T11" fmla="*/ 66342 h 132685"/>
                    <a:gd name="T12" fmla="*/ 243410 w 251783"/>
                    <a:gd name="T13" fmla="*/ 51832 h 132685"/>
                    <a:gd name="T14" fmla="*/ 20 w 251783"/>
                    <a:gd name="T15" fmla="*/ 1 h 1326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51783" h="132685">
                      <a:moveTo>
                        <a:pt x="0" y="0"/>
                      </a:moveTo>
                      <a:lnTo>
                        <a:pt x="0" y="132685"/>
                      </a:lnTo>
                      <a:lnTo>
                        <a:pt x="20" y="132685"/>
                      </a:lnTo>
                      <a:cubicBezTo>
                        <a:pt x="123312" y="123576"/>
                        <a:pt x="215953" y="104289"/>
                        <a:pt x="243409" y="80853"/>
                      </a:cubicBezTo>
                      <a:lnTo>
                        <a:pt x="251783" y="66344"/>
                      </a:lnTo>
                      <a:lnTo>
                        <a:pt x="251783" y="66342"/>
                      </a:lnTo>
                      <a:lnTo>
                        <a:pt x="243409" y="51832"/>
                      </a:lnTo>
                      <a:cubicBezTo>
                        <a:pt x="215953" y="28397"/>
                        <a:pt x="123312" y="9109"/>
                        <a:pt x="20" y="1"/>
                      </a:cubicBezTo>
                      <a:close/>
                    </a:path>
                  </a:pathLst>
                </a:custGeom>
                <a:solidFill>
                  <a:srgbClr val="CF66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43" name="组合 25"/>
            <p:cNvGrpSpPr>
              <a:grpSpLocks/>
            </p:cNvGrpSpPr>
            <p:nvPr/>
          </p:nvGrpSpPr>
          <p:grpSpPr bwMode="auto">
            <a:xfrm flipH="1">
              <a:off x="5510124" y="1544588"/>
              <a:ext cx="813003" cy="1778563"/>
              <a:chOff x="5269419" y="1825742"/>
              <a:chExt cx="575835" cy="1226424"/>
            </a:xfrm>
          </p:grpSpPr>
          <p:sp>
            <p:nvSpPr>
              <p:cNvPr id="56" name="矩形 38"/>
              <p:cNvSpPr>
                <a:spLocks noChangeArrowheads="1"/>
              </p:cNvSpPr>
              <p:nvPr/>
            </p:nvSpPr>
            <p:spPr bwMode="auto">
              <a:xfrm flipH="1" flipV="1">
                <a:off x="5669304" y="1897742"/>
                <a:ext cx="175950" cy="1080000"/>
              </a:xfrm>
              <a:prstGeom prst="rect">
                <a:avLst/>
              </a:prstGeom>
              <a:solidFill>
                <a:srgbClr val="BB81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sp>
            <p:nvSpPr>
              <p:cNvPr id="57" name="矩形 39"/>
              <p:cNvSpPr>
                <a:spLocks noChangeArrowheads="1"/>
              </p:cNvSpPr>
              <p:nvPr/>
            </p:nvSpPr>
            <p:spPr bwMode="auto">
              <a:xfrm flipH="1" flipV="1">
                <a:off x="5445421" y="1897743"/>
                <a:ext cx="224035" cy="1080000"/>
              </a:xfrm>
              <a:prstGeom prst="rect">
                <a:avLst/>
              </a:prstGeom>
              <a:solidFill>
                <a:srgbClr val="BB81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sp>
            <p:nvSpPr>
              <p:cNvPr id="58" name="矩形 40"/>
              <p:cNvSpPr>
                <a:spLocks noChangeArrowheads="1"/>
              </p:cNvSpPr>
              <p:nvPr/>
            </p:nvSpPr>
            <p:spPr bwMode="auto">
              <a:xfrm flipH="1" flipV="1">
                <a:off x="5269622" y="1897742"/>
                <a:ext cx="175950" cy="1080000"/>
              </a:xfrm>
              <a:prstGeom prst="rect">
                <a:avLst/>
              </a:prstGeom>
              <a:solidFill>
                <a:srgbClr val="BB81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grpSp>
            <p:nvGrpSpPr>
              <p:cNvPr id="59" name="组合 41"/>
              <p:cNvGrpSpPr>
                <a:grpSpLocks/>
              </p:cNvGrpSpPr>
              <p:nvPr/>
            </p:nvGrpSpPr>
            <p:grpSpPr bwMode="auto">
              <a:xfrm flipH="1">
                <a:off x="5269419" y="1825742"/>
                <a:ext cx="575632" cy="144000"/>
                <a:chOff x="2615013" y="3962398"/>
                <a:chExt cx="824434" cy="180000"/>
              </a:xfrm>
            </p:grpSpPr>
            <p:sp>
              <p:nvSpPr>
                <p:cNvPr id="64" name="椭圆 63"/>
                <p:cNvSpPr/>
                <p:nvPr/>
              </p:nvSpPr>
              <p:spPr>
                <a:xfrm>
                  <a:off x="2613286" y="3963311"/>
                  <a:ext cx="823522" cy="179234"/>
                </a:xfrm>
                <a:prstGeom prst="ellipse">
                  <a:avLst/>
                </a:prstGeom>
                <a:solidFill>
                  <a:srgbClr val="F0DDA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" name="椭圆 64"/>
                <p:cNvSpPr/>
                <p:nvPr/>
              </p:nvSpPr>
              <p:spPr>
                <a:xfrm>
                  <a:off x="2831690" y="3994627"/>
                  <a:ext cx="383711" cy="83897"/>
                </a:xfrm>
                <a:prstGeom prst="ellipse">
                  <a:avLst/>
                </a:prstGeom>
                <a:solidFill>
                  <a:srgbClr val="A99D8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0" name="组合 42"/>
              <p:cNvGrpSpPr>
                <a:grpSpLocks/>
              </p:cNvGrpSpPr>
              <p:nvPr/>
            </p:nvGrpSpPr>
            <p:grpSpPr bwMode="auto">
              <a:xfrm rot="5400000" flipH="1">
                <a:off x="5485277" y="2694731"/>
                <a:ext cx="144000" cy="570869"/>
                <a:chOff x="5897341" y="274559"/>
                <a:chExt cx="144000" cy="817611"/>
              </a:xfrm>
            </p:grpSpPr>
            <p:sp>
              <p:nvSpPr>
                <p:cNvPr id="61" name="任意多边形 43"/>
                <p:cNvSpPr>
                  <a:spLocks/>
                </p:cNvSpPr>
                <p:nvPr/>
              </p:nvSpPr>
              <p:spPr bwMode="auto">
                <a:xfrm rot="5400000" flipV="1">
                  <a:off x="5843449" y="334108"/>
                  <a:ext cx="251783" cy="132685"/>
                </a:xfrm>
                <a:custGeom>
                  <a:avLst/>
                  <a:gdLst>
                    <a:gd name="T0" fmla="*/ 0 w 251783"/>
                    <a:gd name="T1" fmla="*/ 66342 h 132685"/>
                    <a:gd name="T2" fmla="*/ 0 w 251783"/>
                    <a:gd name="T3" fmla="*/ 66344 h 132685"/>
                    <a:gd name="T4" fmla="*/ 8374 w 251783"/>
                    <a:gd name="T5" fmla="*/ 80853 h 132685"/>
                    <a:gd name="T6" fmla="*/ 251763 w 251783"/>
                    <a:gd name="T7" fmla="*/ 132685 h 132685"/>
                    <a:gd name="T8" fmla="*/ 251783 w 251783"/>
                    <a:gd name="T9" fmla="*/ 132685 h 132685"/>
                    <a:gd name="T10" fmla="*/ 251783 w 251783"/>
                    <a:gd name="T11" fmla="*/ 0 h 132685"/>
                    <a:gd name="T12" fmla="*/ 251763 w 251783"/>
                    <a:gd name="T13" fmla="*/ 1 h 132685"/>
                    <a:gd name="T14" fmla="*/ 8374 w 251783"/>
                    <a:gd name="T15" fmla="*/ 51832 h 1326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51783" h="132685">
                      <a:moveTo>
                        <a:pt x="0" y="66342"/>
                      </a:moveTo>
                      <a:lnTo>
                        <a:pt x="0" y="66344"/>
                      </a:lnTo>
                      <a:lnTo>
                        <a:pt x="8374" y="80853"/>
                      </a:lnTo>
                      <a:cubicBezTo>
                        <a:pt x="35830" y="104289"/>
                        <a:pt x="128471" y="123576"/>
                        <a:pt x="251763" y="132685"/>
                      </a:cubicBezTo>
                      <a:lnTo>
                        <a:pt x="251783" y="132685"/>
                      </a:lnTo>
                      <a:lnTo>
                        <a:pt x="251783" y="0"/>
                      </a:lnTo>
                      <a:lnTo>
                        <a:pt x="251763" y="1"/>
                      </a:lnTo>
                      <a:cubicBezTo>
                        <a:pt x="128471" y="9109"/>
                        <a:pt x="35830" y="28397"/>
                        <a:pt x="8374" y="51832"/>
                      </a:cubicBezTo>
                      <a:close/>
                    </a:path>
                  </a:pathLst>
                </a:custGeom>
                <a:solidFill>
                  <a:srgbClr val="BB81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2" name="任意多边形 44"/>
                <p:cNvSpPr>
                  <a:spLocks/>
                </p:cNvSpPr>
                <p:nvPr/>
              </p:nvSpPr>
              <p:spPr bwMode="auto">
                <a:xfrm rot="5400000" flipV="1">
                  <a:off x="5808907" y="607953"/>
                  <a:ext cx="320868" cy="144000"/>
                </a:xfrm>
                <a:custGeom>
                  <a:avLst/>
                  <a:gdLst>
                    <a:gd name="T0" fmla="*/ 0 w 320868"/>
                    <a:gd name="T1" fmla="*/ 5658 h 144000"/>
                    <a:gd name="T2" fmla="*/ 0 w 320868"/>
                    <a:gd name="T3" fmla="*/ 138343 h 144000"/>
                    <a:gd name="T4" fmla="*/ 160434 w 320868"/>
                    <a:gd name="T5" fmla="*/ 144000 h 144000"/>
                    <a:gd name="T6" fmla="*/ 320868 w 320868"/>
                    <a:gd name="T7" fmla="*/ 138343 h 144000"/>
                    <a:gd name="T8" fmla="*/ 320868 w 320868"/>
                    <a:gd name="T9" fmla="*/ 5658 h 144000"/>
                    <a:gd name="T10" fmla="*/ 160434 w 320868"/>
                    <a:gd name="T11" fmla="*/ 0 h 1440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20868" h="144000">
                      <a:moveTo>
                        <a:pt x="0" y="5658"/>
                      </a:moveTo>
                      <a:lnTo>
                        <a:pt x="0" y="138343"/>
                      </a:lnTo>
                      <a:lnTo>
                        <a:pt x="160434" y="144000"/>
                      </a:lnTo>
                      <a:lnTo>
                        <a:pt x="320868" y="138343"/>
                      </a:lnTo>
                      <a:lnTo>
                        <a:pt x="320868" y="5658"/>
                      </a:lnTo>
                      <a:lnTo>
                        <a:pt x="160434" y="0"/>
                      </a:lnTo>
                      <a:close/>
                    </a:path>
                  </a:pathLst>
                </a:custGeom>
                <a:solidFill>
                  <a:srgbClr val="BB81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3" name="任意多边形 45"/>
                <p:cNvSpPr>
                  <a:spLocks/>
                </p:cNvSpPr>
                <p:nvPr/>
              </p:nvSpPr>
              <p:spPr bwMode="auto">
                <a:xfrm rot="5400000" flipV="1">
                  <a:off x="5843449" y="899936"/>
                  <a:ext cx="251783" cy="132685"/>
                </a:xfrm>
                <a:custGeom>
                  <a:avLst/>
                  <a:gdLst>
                    <a:gd name="T0" fmla="*/ 0 w 251783"/>
                    <a:gd name="T1" fmla="*/ 0 h 132685"/>
                    <a:gd name="T2" fmla="*/ 0 w 251783"/>
                    <a:gd name="T3" fmla="*/ 132685 h 132685"/>
                    <a:gd name="T4" fmla="*/ 20 w 251783"/>
                    <a:gd name="T5" fmla="*/ 132685 h 132685"/>
                    <a:gd name="T6" fmla="*/ 243409 w 251783"/>
                    <a:gd name="T7" fmla="*/ 80853 h 132685"/>
                    <a:gd name="T8" fmla="*/ 251783 w 251783"/>
                    <a:gd name="T9" fmla="*/ 66344 h 132685"/>
                    <a:gd name="T10" fmla="*/ 251783 w 251783"/>
                    <a:gd name="T11" fmla="*/ 66342 h 132685"/>
                    <a:gd name="T12" fmla="*/ 243409 w 251783"/>
                    <a:gd name="T13" fmla="*/ 51832 h 132685"/>
                    <a:gd name="T14" fmla="*/ 20 w 251783"/>
                    <a:gd name="T15" fmla="*/ 1 h 1326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51783" h="132685">
                      <a:moveTo>
                        <a:pt x="0" y="0"/>
                      </a:moveTo>
                      <a:lnTo>
                        <a:pt x="0" y="132685"/>
                      </a:lnTo>
                      <a:lnTo>
                        <a:pt x="20" y="132685"/>
                      </a:lnTo>
                      <a:cubicBezTo>
                        <a:pt x="123312" y="123576"/>
                        <a:pt x="215953" y="104289"/>
                        <a:pt x="243409" y="80853"/>
                      </a:cubicBezTo>
                      <a:lnTo>
                        <a:pt x="251783" y="66344"/>
                      </a:lnTo>
                      <a:lnTo>
                        <a:pt x="251783" y="66342"/>
                      </a:lnTo>
                      <a:lnTo>
                        <a:pt x="243409" y="51832"/>
                      </a:lnTo>
                      <a:cubicBezTo>
                        <a:pt x="215953" y="28397"/>
                        <a:pt x="123312" y="9109"/>
                        <a:pt x="20" y="1"/>
                      </a:cubicBezTo>
                      <a:close/>
                    </a:path>
                  </a:pathLst>
                </a:custGeom>
                <a:solidFill>
                  <a:srgbClr val="BB81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44" name="组合 26"/>
            <p:cNvGrpSpPr>
              <a:grpSpLocks/>
            </p:cNvGrpSpPr>
            <p:nvPr/>
          </p:nvGrpSpPr>
          <p:grpSpPr bwMode="auto">
            <a:xfrm flipH="1">
              <a:off x="5508880" y="-26083"/>
              <a:ext cx="815495" cy="1786949"/>
              <a:chOff x="5262018" y="556300"/>
              <a:chExt cx="577600" cy="1232207"/>
            </a:xfrm>
          </p:grpSpPr>
          <p:grpSp>
            <p:nvGrpSpPr>
              <p:cNvPr id="45" name="组合 27"/>
              <p:cNvGrpSpPr>
                <a:grpSpLocks/>
              </p:cNvGrpSpPr>
              <p:nvPr/>
            </p:nvGrpSpPr>
            <p:grpSpPr bwMode="auto">
              <a:xfrm>
                <a:off x="5263730" y="556300"/>
                <a:ext cx="575888" cy="1152000"/>
                <a:chOff x="5263730" y="556300"/>
                <a:chExt cx="575888" cy="1152000"/>
              </a:xfrm>
            </p:grpSpPr>
            <p:sp>
              <p:nvSpPr>
                <p:cNvPr id="50" name="矩形 32"/>
                <p:cNvSpPr>
                  <a:spLocks noChangeArrowheads="1"/>
                </p:cNvSpPr>
                <p:nvPr/>
              </p:nvSpPr>
              <p:spPr bwMode="auto">
                <a:xfrm flipH="1" flipV="1">
                  <a:off x="5663412" y="628300"/>
                  <a:ext cx="175950" cy="1080000"/>
                </a:xfrm>
                <a:prstGeom prst="rect">
                  <a:avLst/>
                </a:prstGeom>
                <a:solidFill>
                  <a:srgbClr val="884A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51" name="矩形 33"/>
                <p:cNvSpPr>
                  <a:spLocks noChangeArrowheads="1"/>
                </p:cNvSpPr>
                <p:nvPr/>
              </p:nvSpPr>
              <p:spPr bwMode="auto">
                <a:xfrm flipH="1" flipV="1">
                  <a:off x="5439529" y="628300"/>
                  <a:ext cx="224035" cy="1080000"/>
                </a:xfrm>
                <a:prstGeom prst="rect">
                  <a:avLst/>
                </a:prstGeom>
                <a:solidFill>
                  <a:srgbClr val="884A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52" name="矩形 34"/>
                <p:cNvSpPr>
                  <a:spLocks noChangeArrowheads="1"/>
                </p:cNvSpPr>
                <p:nvPr/>
              </p:nvSpPr>
              <p:spPr bwMode="auto">
                <a:xfrm flipH="1" flipV="1">
                  <a:off x="5263730" y="628300"/>
                  <a:ext cx="175950" cy="1080000"/>
                </a:xfrm>
                <a:prstGeom prst="rect">
                  <a:avLst/>
                </a:prstGeom>
                <a:solidFill>
                  <a:srgbClr val="884A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  <a:latin typeface="Calibri" pitchFamily="34" charset="0"/>
                  </a:endParaRPr>
                </a:p>
              </p:txBody>
            </p:sp>
            <p:grpSp>
              <p:nvGrpSpPr>
                <p:cNvPr id="53" name="组合 35"/>
                <p:cNvGrpSpPr>
                  <a:grpSpLocks/>
                </p:cNvGrpSpPr>
                <p:nvPr/>
              </p:nvGrpSpPr>
              <p:grpSpPr bwMode="auto">
                <a:xfrm flipH="1">
                  <a:off x="5263986" y="556300"/>
                  <a:ext cx="575632" cy="144000"/>
                  <a:chOff x="2615013" y="3962398"/>
                  <a:chExt cx="824434" cy="180000"/>
                </a:xfrm>
              </p:grpSpPr>
              <p:sp>
                <p:nvSpPr>
                  <p:cNvPr id="54" name="椭圆 53"/>
                  <p:cNvSpPr/>
                  <p:nvPr/>
                </p:nvSpPr>
                <p:spPr>
                  <a:xfrm>
                    <a:off x="2607446" y="3962580"/>
                    <a:ext cx="825764" cy="179234"/>
                  </a:xfrm>
                  <a:prstGeom prst="ellipse">
                    <a:avLst/>
                  </a:prstGeom>
                  <a:solidFill>
                    <a:srgbClr val="F0DDA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55" name="椭圆 54"/>
                  <p:cNvSpPr/>
                  <p:nvPr/>
                </p:nvSpPr>
                <p:spPr>
                  <a:xfrm>
                    <a:off x="2828093" y="3993896"/>
                    <a:ext cx="381467" cy="83897"/>
                  </a:xfrm>
                  <a:prstGeom prst="ellipse">
                    <a:avLst/>
                  </a:prstGeom>
                  <a:solidFill>
                    <a:srgbClr val="A99D8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grpSp>
            <p:nvGrpSpPr>
              <p:cNvPr id="46" name="组合 28"/>
              <p:cNvGrpSpPr>
                <a:grpSpLocks/>
              </p:cNvGrpSpPr>
              <p:nvPr/>
            </p:nvGrpSpPr>
            <p:grpSpPr bwMode="auto">
              <a:xfrm rot="5400000" flipH="1">
                <a:off x="5477834" y="1428691"/>
                <a:ext cx="144000" cy="575632"/>
                <a:chOff x="5527571" y="2362662"/>
                <a:chExt cx="144000" cy="824433"/>
              </a:xfrm>
            </p:grpSpPr>
            <p:sp>
              <p:nvSpPr>
                <p:cNvPr id="47" name="任意多边形 29"/>
                <p:cNvSpPr>
                  <a:spLocks/>
                </p:cNvSpPr>
                <p:nvPr/>
              </p:nvSpPr>
              <p:spPr bwMode="auto">
                <a:xfrm rot="5400000" flipV="1">
                  <a:off x="5473679" y="2422211"/>
                  <a:ext cx="251783" cy="132685"/>
                </a:xfrm>
                <a:custGeom>
                  <a:avLst/>
                  <a:gdLst>
                    <a:gd name="T0" fmla="*/ 0 w 251783"/>
                    <a:gd name="T1" fmla="*/ 66342 h 132685"/>
                    <a:gd name="T2" fmla="*/ 0 w 251783"/>
                    <a:gd name="T3" fmla="*/ 66344 h 132685"/>
                    <a:gd name="T4" fmla="*/ 8374 w 251783"/>
                    <a:gd name="T5" fmla="*/ 80853 h 132685"/>
                    <a:gd name="T6" fmla="*/ 251763 w 251783"/>
                    <a:gd name="T7" fmla="*/ 132685 h 132685"/>
                    <a:gd name="T8" fmla="*/ 251783 w 251783"/>
                    <a:gd name="T9" fmla="*/ 132685 h 132685"/>
                    <a:gd name="T10" fmla="*/ 251783 w 251783"/>
                    <a:gd name="T11" fmla="*/ 0 h 132685"/>
                    <a:gd name="T12" fmla="*/ 251763 w 251783"/>
                    <a:gd name="T13" fmla="*/ 1 h 132685"/>
                    <a:gd name="T14" fmla="*/ 8374 w 251783"/>
                    <a:gd name="T15" fmla="*/ 51832 h 1326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51783" h="132685">
                      <a:moveTo>
                        <a:pt x="0" y="66342"/>
                      </a:moveTo>
                      <a:lnTo>
                        <a:pt x="0" y="66344"/>
                      </a:lnTo>
                      <a:lnTo>
                        <a:pt x="8374" y="80853"/>
                      </a:lnTo>
                      <a:cubicBezTo>
                        <a:pt x="35830" y="104289"/>
                        <a:pt x="128471" y="123576"/>
                        <a:pt x="251763" y="132685"/>
                      </a:cubicBezTo>
                      <a:lnTo>
                        <a:pt x="251783" y="132685"/>
                      </a:lnTo>
                      <a:lnTo>
                        <a:pt x="251783" y="0"/>
                      </a:lnTo>
                      <a:lnTo>
                        <a:pt x="251763" y="1"/>
                      </a:lnTo>
                      <a:cubicBezTo>
                        <a:pt x="128471" y="9109"/>
                        <a:pt x="35830" y="28397"/>
                        <a:pt x="8374" y="51832"/>
                      </a:cubicBezTo>
                      <a:close/>
                    </a:path>
                  </a:pathLst>
                </a:custGeom>
                <a:solidFill>
                  <a:srgbClr val="884A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8" name="任意多边形 30"/>
                <p:cNvSpPr>
                  <a:spLocks/>
                </p:cNvSpPr>
                <p:nvPr/>
              </p:nvSpPr>
              <p:spPr bwMode="auto">
                <a:xfrm rot="5400000" flipV="1">
                  <a:off x="5439137" y="2702878"/>
                  <a:ext cx="320868" cy="144000"/>
                </a:xfrm>
                <a:custGeom>
                  <a:avLst/>
                  <a:gdLst>
                    <a:gd name="T0" fmla="*/ 0 w 320868"/>
                    <a:gd name="T1" fmla="*/ 5658 h 144000"/>
                    <a:gd name="T2" fmla="*/ 0 w 320868"/>
                    <a:gd name="T3" fmla="*/ 138343 h 144000"/>
                    <a:gd name="T4" fmla="*/ 160434 w 320868"/>
                    <a:gd name="T5" fmla="*/ 144000 h 144000"/>
                    <a:gd name="T6" fmla="*/ 320868 w 320868"/>
                    <a:gd name="T7" fmla="*/ 138343 h 144000"/>
                    <a:gd name="T8" fmla="*/ 320868 w 320868"/>
                    <a:gd name="T9" fmla="*/ 5658 h 144000"/>
                    <a:gd name="T10" fmla="*/ 160434 w 320868"/>
                    <a:gd name="T11" fmla="*/ 0 h 1440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20868" h="144000">
                      <a:moveTo>
                        <a:pt x="0" y="5658"/>
                      </a:moveTo>
                      <a:lnTo>
                        <a:pt x="0" y="138343"/>
                      </a:lnTo>
                      <a:lnTo>
                        <a:pt x="160434" y="144000"/>
                      </a:lnTo>
                      <a:lnTo>
                        <a:pt x="320868" y="138343"/>
                      </a:lnTo>
                      <a:lnTo>
                        <a:pt x="320868" y="5658"/>
                      </a:lnTo>
                      <a:lnTo>
                        <a:pt x="160434" y="0"/>
                      </a:lnTo>
                      <a:close/>
                    </a:path>
                  </a:pathLst>
                </a:custGeom>
                <a:solidFill>
                  <a:srgbClr val="884A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" name="任意多边形 31"/>
                <p:cNvSpPr>
                  <a:spLocks/>
                </p:cNvSpPr>
                <p:nvPr/>
              </p:nvSpPr>
              <p:spPr bwMode="auto">
                <a:xfrm rot="5400000" flipV="1">
                  <a:off x="5473679" y="2994861"/>
                  <a:ext cx="251783" cy="132685"/>
                </a:xfrm>
                <a:custGeom>
                  <a:avLst/>
                  <a:gdLst>
                    <a:gd name="T0" fmla="*/ 0 w 251783"/>
                    <a:gd name="T1" fmla="*/ 0 h 132685"/>
                    <a:gd name="T2" fmla="*/ 0 w 251783"/>
                    <a:gd name="T3" fmla="*/ 132685 h 132685"/>
                    <a:gd name="T4" fmla="*/ 20 w 251783"/>
                    <a:gd name="T5" fmla="*/ 132685 h 132685"/>
                    <a:gd name="T6" fmla="*/ 243409 w 251783"/>
                    <a:gd name="T7" fmla="*/ 80853 h 132685"/>
                    <a:gd name="T8" fmla="*/ 251783 w 251783"/>
                    <a:gd name="T9" fmla="*/ 66344 h 132685"/>
                    <a:gd name="T10" fmla="*/ 251783 w 251783"/>
                    <a:gd name="T11" fmla="*/ 66342 h 132685"/>
                    <a:gd name="T12" fmla="*/ 243409 w 251783"/>
                    <a:gd name="T13" fmla="*/ 51832 h 132685"/>
                    <a:gd name="T14" fmla="*/ 20 w 251783"/>
                    <a:gd name="T15" fmla="*/ 1 h 13268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51783" h="132685">
                      <a:moveTo>
                        <a:pt x="0" y="0"/>
                      </a:moveTo>
                      <a:lnTo>
                        <a:pt x="0" y="132685"/>
                      </a:lnTo>
                      <a:lnTo>
                        <a:pt x="20" y="132685"/>
                      </a:lnTo>
                      <a:cubicBezTo>
                        <a:pt x="123312" y="123576"/>
                        <a:pt x="215953" y="104289"/>
                        <a:pt x="243409" y="80853"/>
                      </a:cubicBezTo>
                      <a:lnTo>
                        <a:pt x="251783" y="66344"/>
                      </a:lnTo>
                      <a:lnTo>
                        <a:pt x="251783" y="66342"/>
                      </a:lnTo>
                      <a:lnTo>
                        <a:pt x="243409" y="51832"/>
                      </a:lnTo>
                      <a:cubicBezTo>
                        <a:pt x="215953" y="28397"/>
                        <a:pt x="123312" y="9109"/>
                        <a:pt x="20" y="1"/>
                      </a:cubicBezTo>
                      <a:close/>
                    </a:path>
                  </a:pathLst>
                </a:custGeom>
                <a:solidFill>
                  <a:srgbClr val="884A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93" name="文本框 3">
            <a:extLst>
              <a:ext uri="{FF2B5EF4-FFF2-40B4-BE49-F238E27FC236}">
                <a16:creationId xmlns:a16="http://schemas.microsoft.com/office/drawing/2014/main" xmlns="" id="{E4C11060-34C8-4996-A79B-F7CF7AACF81F}"/>
              </a:ext>
            </a:extLst>
          </p:cNvPr>
          <p:cNvSpPr txBox="1"/>
          <p:nvPr/>
        </p:nvSpPr>
        <p:spPr>
          <a:xfrm>
            <a:off x="1987588" y="168524"/>
            <a:ext cx="4135640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Nhiệm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vụ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cả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4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nhóm</a:t>
            </a:r>
            <a:endParaRPr lang="zh-CN" altLang="en-US" sz="2200" dirty="0">
              <a:solidFill>
                <a:schemeClr val="tx1">
                  <a:lumMod val="65000"/>
                  <a:lumOff val="35000"/>
                </a:schemeClr>
              </a:solidFill>
              <a:latin typeface="#9Slide07 Nokia" panose="02040603050506020204" pitchFamily="18" charset="0"/>
              <a:ea typeface="微软雅黑" pitchFamily="34" charset="-122"/>
            </a:endParaRPr>
          </a:p>
        </p:txBody>
      </p:sp>
      <p:sp>
        <p:nvSpPr>
          <p:cNvPr id="97" name="矩形 35">
            <a:extLst>
              <a:ext uri="{FF2B5EF4-FFF2-40B4-BE49-F238E27FC236}">
                <a16:creationId xmlns:a16="http://schemas.microsoft.com/office/drawing/2014/main" xmlns="" id="{99508CB8-464C-4629-AE72-FB3F12AD365E}"/>
              </a:ext>
            </a:extLst>
          </p:cNvPr>
          <p:cNvSpPr/>
          <p:nvPr/>
        </p:nvSpPr>
        <p:spPr>
          <a:xfrm>
            <a:off x="150348" y="2835293"/>
            <a:ext cx="3103905" cy="16435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Quan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sát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trạng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thái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màu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sắc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mùi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vị</a:t>
            </a:r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矩形 35">
            <a:extLst>
              <a:ext uri="{FF2B5EF4-FFF2-40B4-BE49-F238E27FC236}">
                <a16:creationId xmlns:a16="http://schemas.microsoft.com/office/drawing/2014/main" xmlns="" id="{280F21C1-29D6-461A-A565-0CA6A98253F3}"/>
              </a:ext>
            </a:extLst>
          </p:cNvPr>
          <p:cNvSpPr/>
          <p:nvPr/>
        </p:nvSpPr>
        <p:spPr>
          <a:xfrm>
            <a:off x="6070218" y="938119"/>
            <a:ext cx="2225691" cy="2160591"/>
          </a:xfrm>
          <a:custGeom>
            <a:avLst/>
            <a:gdLst>
              <a:gd name="connsiteX0" fmla="*/ 0 w 2967202"/>
              <a:gd name="connsiteY0" fmla="*/ 0 h 1080937"/>
              <a:gd name="connsiteX1" fmla="*/ 534096 w 2967202"/>
              <a:gd name="connsiteY1" fmla="*/ 0 h 1080937"/>
              <a:gd name="connsiteX2" fmla="*/ 1157209 w 2967202"/>
              <a:gd name="connsiteY2" fmla="*/ 0 h 1080937"/>
              <a:gd name="connsiteX3" fmla="*/ 1780321 w 2967202"/>
              <a:gd name="connsiteY3" fmla="*/ 0 h 1080937"/>
              <a:gd name="connsiteX4" fmla="*/ 2314418 w 2967202"/>
              <a:gd name="connsiteY4" fmla="*/ 0 h 1080937"/>
              <a:gd name="connsiteX5" fmla="*/ 2967202 w 2967202"/>
              <a:gd name="connsiteY5" fmla="*/ 0 h 1080937"/>
              <a:gd name="connsiteX6" fmla="*/ 2967202 w 2967202"/>
              <a:gd name="connsiteY6" fmla="*/ 529659 h 1080937"/>
              <a:gd name="connsiteX7" fmla="*/ 2967202 w 2967202"/>
              <a:gd name="connsiteY7" fmla="*/ 1080937 h 1080937"/>
              <a:gd name="connsiteX8" fmla="*/ 2344090 w 2967202"/>
              <a:gd name="connsiteY8" fmla="*/ 1080937 h 1080937"/>
              <a:gd name="connsiteX9" fmla="*/ 1750649 w 2967202"/>
              <a:gd name="connsiteY9" fmla="*/ 1080937 h 1080937"/>
              <a:gd name="connsiteX10" fmla="*/ 1246225 w 2967202"/>
              <a:gd name="connsiteY10" fmla="*/ 1080937 h 1080937"/>
              <a:gd name="connsiteX11" fmla="*/ 682456 w 2967202"/>
              <a:gd name="connsiteY11" fmla="*/ 1080937 h 1080937"/>
              <a:gd name="connsiteX12" fmla="*/ 0 w 2967202"/>
              <a:gd name="connsiteY12" fmla="*/ 1080937 h 1080937"/>
              <a:gd name="connsiteX13" fmla="*/ 0 w 2967202"/>
              <a:gd name="connsiteY13" fmla="*/ 572897 h 1080937"/>
              <a:gd name="connsiteX14" fmla="*/ 0 w 2967202"/>
              <a:gd name="connsiteY14" fmla="*/ 0 h 1080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67202" h="1080937" fill="none" extrusionOk="0">
                <a:moveTo>
                  <a:pt x="0" y="0"/>
                </a:moveTo>
                <a:cubicBezTo>
                  <a:pt x="152919" y="-12703"/>
                  <a:pt x="370175" y="32122"/>
                  <a:pt x="534096" y="0"/>
                </a:cubicBezTo>
                <a:cubicBezTo>
                  <a:pt x="698017" y="-32122"/>
                  <a:pt x="863921" y="36615"/>
                  <a:pt x="1157209" y="0"/>
                </a:cubicBezTo>
                <a:cubicBezTo>
                  <a:pt x="1450497" y="-36615"/>
                  <a:pt x="1598996" y="11864"/>
                  <a:pt x="1780321" y="0"/>
                </a:cubicBezTo>
                <a:cubicBezTo>
                  <a:pt x="1961646" y="-11864"/>
                  <a:pt x="2048776" y="36159"/>
                  <a:pt x="2314418" y="0"/>
                </a:cubicBezTo>
                <a:cubicBezTo>
                  <a:pt x="2580060" y="-36159"/>
                  <a:pt x="2798009" y="54992"/>
                  <a:pt x="2967202" y="0"/>
                </a:cubicBezTo>
                <a:cubicBezTo>
                  <a:pt x="2990328" y="156270"/>
                  <a:pt x="2931784" y="277752"/>
                  <a:pt x="2967202" y="529659"/>
                </a:cubicBezTo>
                <a:cubicBezTo>
                  <a:pt x="3002620" y="781566"/>
                  <a:pt x="2916674" y="967178"/>
                  <a:pt x="2967202" y="1080937"/>
                </a:cubicBezTo>
                <a:cubicBezTo>
                  <a:pt x="2815775" y="1133878"/>
                  <a:pt x="2515743" y="1026740"/>
                  <a:pt x="2344090" y="1080937"/>
                </a:cubicBezTo>
                <a:cubicBezTo>
                  <a:pt x="2172437" y="1135134"/>
                  <a:pt x="1978822" y="1021927"/>
                  <a:pt x="1750649" y="1080937"/>
                </a:cubicBezTo>
                <a:cubicBezTo>
                  <a:pt x="1522476" y="1139947"/>
                  <a:pt x="1384792" y="1044121"/>
                  <a:pt x="1246225" y="1080937"/>
                </a:cubicBezTo>
                <a:cubicBezTo>
                  <a:pt x="1107658" y="1117753"/>
                  <a:pt x="833983" y="1069404"/>
                  <a:pt x="682456" y="1080937"/>
                </a:cubicBezTo>
                <a:cubicBezTo>
                  <a:pt x="530929" y="1092470"/>
                  <a:pt x="295076" y="1024331"/>
                  <a:pt x="0" y="1080937"/>
                </a:cubicBezTo>
                <a:cubicBezTo>
                  <a:pt x="-39399" y="923381"/>
                  <a:pt x="13453" y="768436"/>
                  <a:pt x="0" y="572897"/>
                </a:cubicBezTo>
                <a:cubicBezTo>
                  <a:pt x="-13453" y="377358"/>
                  <a:pt x="53405" y="154835"/>
                  <a:pt x="0" y="0"/>
                </a:cubicBezTo>
                <a:close/>
              </a:path>
              <a:path w="2967202" h="1080937" stroke="0" extrusionOk="0">
                <a:moveTo>
                  <a:pt x="0" y="0"/>
                </a:moveTo>
                <a:cubicBezTo>
                  <a:pt x="212566" y="-60558"/>
                  <a:pt x="461020" y="30913"/>
                  <a:pt x="652784" y="0"/>
                </a:cubicBezTo>
                <a:cubicBezTo>
                  <a:pt x="844548" y="-30913"/>
                  <a:pt x="982640" y="63382"/>
                  <a:pt x="1216553" y="0"/>
                </a:cubicBezTo>
                <a:cubicBezTo>
                  <a:pt x="1450466" y="-63382"/>
                  <a:pt x="1559228" y="11760"/>
                  <a:pt x="1780321" y="0"/>
                </a:cubicBezTo>
                <a:cubicBezTo>
                  <a:pt x="2001414" y="-11760"/>
                  <a:pt x="2099007" y="50970"/>
                  <a:pt x="2344090" y="0"/>
                </a:cubicBezTo>
                <a:cubicBezTo>
                  <a:pt x="2589173" y="-50970"/>
                  <a:pt x="2824381" y="63475"/>
                  <a:pt x="2967202" y="0"/>
                </a:cubicBezTo>
                <a:cubicBezTo>
                  <a:pt x="2970459" y="179609"/>
                  <a:pt x="2959362" y="409938"/>
                  <a:pt x="2967202" y="562087"/>
                </a:cubicBezTo>
                <a:cubicBezTo>
                  <a:pt x="2975042" y="714236"/>
                  <a:pt x="2918273" y="862747"/>
                  <a:pt x="2967202" y="1080937"/>
                </a:cubicBezTo>
                <a:cubicBezTo>
                  <a:pt x="2701876" y="1136965"/>
                  <a:pt x="2588819" y="1032457"/>
                  <a:pt x="2433106" y="1080937"/>
                </a:cubicBezTo>
                <a:cubicBezTo>
                  <a:pt x="2277393" y="1129417"/>
                  <a:pt x="2072239" y="1019961"/>
                  <a:pt x="1899009" y="1080937"/>
                </a:cubicBezTo>
                <a:cubicBezTo>
                  <a:pt x="1725779" y="1141913"/>
                  <a:pt x="1506747" y="1046119"/>
                  <a:pt x="1305569" y="1080937"/>
                </a:cubicBezTo>
                <a:cubicBezTo>
                  <a:pt x="1104391" y="1115755"/>
                  <a:pt x="799950" y="1005284"/>
                  <a:pt x="652784" y="1080937"/>
                </a:cubicBezTo>
                <a:cubicBezTo>
                  <a:pt x="505618" y="1156590"/>
                  <a:pt x="263657" y="1008679"/>
                  <a:pt x="0" y="1080937"/>
                </a:cubicBezTo>
                <a:cubicBezTo>
                  <a:pt x="-24713" y="896354"/>
                  <a:pt x="21581" y="729609"/>
                  <a:pt x="0" y="529659"/>
                </a:cubicBezTo>
                <a:cubicBezTo>
                  <a:pt x="-21581" y="329709"/>
                  <a:pt x="3814" y="179554"/>
                  <a:pt x="0" y="0"/>
                </a:cubicBezTo>
                <a:close/>
              </a:path>
            </a:pathLst>
          </a:custGeom>
          <a:ln w="19050">
            <a:solidFill>
              <a:srgbClr val="893BAD"/>
            </a:solidFill>
            <a:extLst>
              <a:ext uri="{C807C97D-BFC1-408E-A445-0C87EB9F89A2}">
                <ask:lineSketchStyleProps xmlns="" xmlns:ask="http://schemas.microsoft.com/office/drawing/2018/sketchyshapes" sd="17347374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Tìm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hiểu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chất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hóa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học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của</a:t>
            </a:r>
            <a:r>
              <a:rPr lang="en-US" altLang="zh-CN" sz="2800" b="1" dirty="0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rgbClr val="893BAD"/>
                </a:solidFill>
                <a:latin typeface="#9Slide03 Reso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đường</a:t>
            </a:r>
            <a:endParaRPr lang="zh-CN" altLang="en-US" sz="2800" b="1" dirty="0">
              <a:solidFill>
                <a:srgbClr val="893BAD"/>
              </a:solidFill>
              <a:latin typeface="#9Slide03 Reso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xmlns="" id="{FFA8CAF5-081E-42A9-9437-8F8E8CFCC646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554430" y="1358032"/>
            <a:ext cx="2165467" cy="108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2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8" dur="7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7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" presetClass="entr" presetSubtype="3" fill="hold" nodeType="afterEffect" p14:presetBounceEnd="25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5333">
                                          <p:cBhvr additive="base">
                                            <p:cTn id="21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5333">
                                          <p:cBhvr additive="base">
                                            <p:cTn id="22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6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0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3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4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0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 animBg="1"/>
          <p:bldP spid="37" grpId="0" animBg="1"/>
          <p:bldP spid="38" grpId="0" animBg="1"/>
          <p:bldP spid="39" grpId="0" animBg="1"/>
          <p:bldP spid="93" grpId="0"/>
          <p:bldP spid="97" grpId="0" animBg="1"/>
          <p:bldP spid="9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8" dur="7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7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6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0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3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4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2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0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 animBg="1"/>
          <p:bldP spid="37" grpId="0" animBg="1"/>
          <p:bldP spid="38" grpId="0" animBg="1"/>
          <p:bldP spid="39" grpId="0" animBg="1"/>
          <p:bldP spid="93" grpId="0"/>
          <p:bldP spid="97" grpId="0" animBg="1"/>
          <p:bldP spid="98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等腰三角形 2"/>
          <p:cNvSpPr>
            <a:spLocks/>
          </p:cNvSpPr>
          <p:nvPr/>
        </p:nvSpPr>
        <p:spPr bwMode="auto">
          <a:xfrm rot="15102945">
            <a:off x="2802435" y="1988038"/>
            <a:ext cx="1789112" cy="1552777"/>
          </a:xfrm>
          <a:custGeom>
            <a:avLst/>
            <a:gdLst>
              <a:gd name="T0" fmla="*/ 1389135 w 1152128"/>
              <a:gd name="T1" fmla="*/ 0 h 1333073"/>
              <a:gd name="T2" fmla="*/ 1657923 w 1152128"/>
              <a:gd name="T3" fmla="*/ 463433 h 1333073"/>
              <a:gd name="T4" fmla="*/ 2778269 w 1152128"/>
              <a:gd name="T5" fmla="*/ 1825475 h 1333073"/>
              <a:gd name="T6" fmla="*/ 1389135 w 1152128"/>
              <a:gd name="T7" fmla="*/ 3214613 h 1333073"/>
              <a:gd name="T8" fmla="*/ 0 w 1152128"/>
              <a:gd name="T9" fmla="*/ 1825475 h 1333073"/>
              <a:gd name="T10" fmla="*/ 1120346 w 1152128"/>
              <a:gd name="T11" fmla="*/ 463433 h 1333073"/>
              <a:gd name="T12" fmla="*/ 1389135 w 1152128"/>
              <a:gd name="T13" fmla="*/ 0 h 133307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/>
            </a:stretch>
          </a:blipFill>
          <a:ln w="28575" cmpd="sng">
            <a:solidFill>
              <a:srgbClr val="893BAD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dirty="0"/>
          </a:p>
        </p:txBody>
      </p:sp>
      <p:sp>
        <p:nvSpPr>
          <p:cNvPr id="3" name="等腰三角形 2"/>
          <p:cNvSpPr>
            <a:spLocks/>
          </p:cNvSpPr>
          <p:nvPr/>
        </p:nvSpPr>
        <p:spPr bwMode="auto">
          <a:xfrm rot="3036074">
            <a:off x="4055136" y="2416663"/>
            <a:ext cx="1789112" cy="1552777"/>
          </a:xfrm>
          <a:custGeom>
            <a:avLst/>
            <a:gdLst>
              <a:gd name="T0" fmla="*/ 1389135 w 1152128"/>
              <a:gd name="T1" fmla="*/ 0 h 1333073"/>
              <a:gd name="T2" fmla="*/ 1657923 w 1152128"/>
              <a:gd name="T3" fmla="*/ 463433 h 1333073"/>
              <a:gd name="T4" fmla="*/ 2778269 w 1152128"/>
              <a:gd name="T5" fmla="*/ 1825475 h 1333073"/>
              <a:gd name="T6" fmla="*/ 1389135 w 1152128"/>
              <a:gd name="T7" fmla="*/ 3214613 h 1333073"/>
              <a:gd name="T8" fmla="*/ 0 w 1152128"/>
              <a:gd name="T9" fmla="*/ 1825475 h 1333073"/>
              <a:gd name="T10" fmla="*/ 1120346 w 1152128"/>
              <a:gd name="T11" fmla="*/ 463433 h 1333073"/>
              <a:gd name="T12" fmla="*/ 1389135 w 1152128"/>
              <a:gd name="T13" fmla="*/ 0 h 133307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/>
            </a:stretch>
          </a:blipFill>
          <a:ln w="28575" cmpd="sng">
            <a:solidFill>
              <a:srgbClr val="893BAD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dirty="0"/>
          </a:p>
        </p:txBody>
      </p:sp>
      <p:sp>
        <p:nvSpPr>
          <p:cNvPr id="5" name="等腰三角形 2"/>
          <p:cNvSpPr>
            <a:spLocks/>
          </p:cNvSpPr>
          <p:nvPr/>
        </p:nvSpPr>
        <p:spPr bwMode="auto">
          <a:xfrm rot="8195795">
            <a:off x="3419540" y="3414507"/>
            <a:ext cx="1342009" cy="2070100"/>
          </a:xfrm>
          <a:custGeom>
            <a:avLst/>
            <a:gdLst>
              <a:gd name="T0" fmla="*/ 1389137 w 1152128"/>
              <a:gd name="T1" fmla="*/ 0 h 1333073"/>
              <a:gd name="T2" fmla="*/ 1657926 w 1152128"/>
              <a:gd name="T3" fmla="*/ 463433 h 1333073"/>
              <a:gd name="T4" fmla="*/ 2778272 w 1152128"/>
              <a:gd name="T5" fmla="*/ 1825475 h 1333073"/>
              <a:gd name="T6" fmla="*/ 1389137 w 1152128"/>
              <a:gd name="T7" fmla="*/ 3214613 h 1333073"/>
              <a:gd name="T8" fmla="*/ 0 w 1152128"/>
              <a:gd name="T9" fmla="*/ 1825475 h 1333073"/>
              <a:gd name="T10" fmla="*/ 1120346 w 1152128"/>
              <a:gd name="T11" fmla="*/ 463433 h 1333073"/>
              <a:gd name="T12" fmla="*/ 1389137 w 1152128"/>
              <a:gd name="T13" fmla="*/ 0 h 133307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/>
            </a:stretch>
          </a:blipFill>
          <a:ln w="28575" cmpd="sng">
            <a:solidFill>
              <a:srgbClr val="893BAD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TextBox 16"/>
          <p:cNvSpPr txBox="1"/>
          <p:nvPr/>
        </p:nvSpPr>
        <p:spPr>
          <a:xfrm>
            <a:off x="791087" y="2629999"/>
            <a:ext cx="2181212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màu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trắng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(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không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màu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),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không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mùi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, ở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thể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rắn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5652260" y="2121789"/>
            <a:ext cx="1348200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tan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trong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nước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4734038" y="4653136"/>
            <a:ext cx="4105161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Khi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đun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nóng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chuyển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sang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màu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nâu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đen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mùi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khét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.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Để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nguội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thì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rắn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lại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sp>
        <p:nvSpPr>
          <p:cNvPr id="26" name="文本框 3">
            <a:extLst>
              <a:ext uri="{FF2B5EF4-FFF2-40B4-BE49-F238E27FC236}">
                <a16:creationId xmlns:a16="http://schemas.microsoft.com/office/drawing/2014/main" xmlns="" id="{415B1E20-690F-4502-9C00-14259FD38913}"/>
              </a:ext>
            </a:extLst>
          </p:cNvPr>
          <p:cNvSpPr txBox="1"/>
          <p:nvPr/>
        </p:nvSpPr>
        <p:spPr>
          <a:xfrm>
            <a:off x="851390" y="404665"/>
            <a:ext cx="3596905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Báo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cáo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kết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quả</a:t>
            </a:r>
            <a:endParaRPr lang="zh-CN" altLang="en-US" sz="2200" dirty="0">
              <a:solidFill>
                <a:schemeClr val="tx1">
                  <a:lumMod val="65000"/>
                  <a:lumOff val="35000"/>
                </a:schemeClr>
              </a:solidFill>
              <a:latin typeface="#9Slide07 Nokia" panose="02040603050506020204" pitchFamily="18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806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 animBg="1"/>
      <p:bldP spid="5" grpId="0" animBg="1"/>
      <p:bldP spid="10" grpId="0"/>
      <p:bldP spid="21" grpId="0"/>
      <p:bldP spid="22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空心弧 1"/>
          <p:cNvSpPr>
            <a:spLocks noChangeArrowheads="1"/>
          </p:cNvSpPr>
          <p:nvPr/>
        </p:nvSpPr>
        <p:spPr bwMode="auto">
          <a:xfrm rot="5400000">
            <a:off x="5171819" y="3303501"/>
            <a:ext cx="2548210" cy="1911406"/>
          </a:xfrm>
          <a:custGeom>
            <a:avLst/>
            <a:gdLst>
              <a:gd name="T0" fmla="*/ 2147483647 w 21600"/>
              <a:gd name="T1" fmla="*/ 0 h 21600"/>
              <a:gd name="T2" fmla="*/ 380163691 w 21600"/>
              <a:gd name="T3" fmla="*/ 2147483647 h 21600"/>
              <a:gd name="T4" fmla="*/ 2147483647 w 21600"/>
              <a:gd name="T5" fmla="*/ 754692466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4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74" y="10550"/>
                </a:moveTo>
                <a:cubicBezTo>
                  <a:pt x="809" y="5055"/>
                  <a:pt x="5303" y="671"/>
                  <a:pt x="10799" y="671"/>
                </a:cubicBezTo>
                <a:cubicBezTo>
                  <a:pt x="16296" y="670"/>
                  <a:pt x="20790" y="5055"/>
                  <a:pt x="20925" y="10550"/>
                </a:cubicBezTo>
                <a:lnTo>
                  <a:pt x="21596" y="10533"/>
                </a:lnTo>
                <a:cubicBezTo>
                  <a:pt x="21452" y="4674"/>
                  <a:pt x="16660" y="0"/>
                  <a:pt x="10800" y="0"/>
                </a:cubicBezTo>
                <a:cubicBezTo>
                  <a:pt x="4939" y="-1"/>
                  <a:pt x="147" y="4674"/>
                  <a:pt x="3" y="10533"/>
                </a:cubicBezTo>
                <a:lnTo>
                  <a:pt x="674" y="10550"/>
                </a:lnTo>
                <a:close/>
              </a:path>
            </a:pathLst>
          </a:custGeom>
          <a:solidFill>
            <a:schemeClr val="bg1">
              <a:lumMod val="65000"/>
              <a:alpha val="79999"/>
            </a:schemeClr>
          </a:solidFill>
          <a:ln>
            <a:noFill/>
          </a:ln>
          <a:effectLst/>
        </p:spPr>
        <p:txBody>
          <a:bodyPr lIns="68580" tIns="34290" rIns="68580" bIns="3429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16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右箭头 50"/>
          <p:cNvSpPr>
            <a:spLocks noChangeArrowheads="1"/>
          </p:cNvSpPr>
          <p:nvPr/>
        </p:nvSpPr>
        <p:spPr bwMode="auto">
          <a:xfrm flipH="1">
            <a:off x="4685134" y="5392843"/>
            <a:ext cx="1202227" cy="126060"/>
          </a:xfrm>
          <a:prstGeom prst="rightArrow">
            <a:avLst>
              <a:gd name="adj1" fmla="val 50000"/>
              <a:gd name="adj2" fmla="val 72224"/>
            </a:avLst>
          </a:prstGeom>
          <a:solidFill>
            <a:schemeClr val="bg1">
              <a:lumMod val="65000"/>
              <a:alpha val="79999"/>
            </a:schemeClr>
          </a:solidFill>
          <a:ln>
            <a:noFill/>
          </a:ln>
          <a:effectLst/>
        </p:spPr>
        <p:txBody>
          <a:bodyPr lIns="68580" tIns="34290" rIns="68580" bIns="3429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zh-CN" altLang="zh-CN" sz="16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52" name="右箭头 51"/>
          <p:cNvSpPr>
            <a:spLocks noChangeArrowheads="1"/>
          </p:cNvSpPr>
          <p:nvPr/>
        </p:nvSpPr>
        <p:spPr bwMode="auto">
          <a:xfrm>
            <a:off x="4631102" y="3026519"/>
            <a:ext cx="1202227" cy="126060"/>
          </a:xfrm>
          <a:prstGeom prst="rightArrow">
            <a:avLst>
              <a:gd name="adj1" fmla="val 50000"/>
              <a:gd name="adj2" fmla="val 72224"/>
            </a:avLst>
          </a:prstGeom>
          <a:solidFill>
            <a:schemeClr val="bg1">
              <a:lumMod val="65000"/>
              <a:alpha val="79999"/>
            </a:schemeClr>
          </a:solidFill>
          <a:ln>
            <a:noFill/>
          </a:ln>
          <a:effectLst/>
        </p:spPr>
        <p:txBody>
          <a:bodyPr lIns="68580" tIns="34290" rIns="68580" bIns="3429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zh-CN" altLang="zh-CN" sz="16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53" name="右箭头 52"/>
          <p:cNvSpPr>
            <a:spLocks noChangeArrowheads="1"/>
          </p:cNvSpPr>
          <p:nvPr/>
        </p:nvSpPr>
        <p:spPr bwMode="auto">
          <a:xfrm flipH="1">
            <a:off x="2796692" y="5401846"/>
            <a:ext cx="1202227" cy="126060"/>
          </a:xfrm>
          <a:prstGeom prst="rightArrow">
            <a:avLst>
              <a:gd name="adj1" fmla="val 50000"/>
              <a:gd name="adj2" fmla="val 72224"/>
            </a:avLst>
          </a:prstGeom>
          <a:solidFill>
            <a:schemeClr val="bg1">
              <a:lumMod val="65000"/>
              <a:alpha val="79999"/>
            </a:schemeClr>
          </a:solidFill>
          <a:ln>
            <a:noFill/>
          </a:ln>
          <a:effectLst/>
        </p:spPr>
        <p:txBody>
          <a:bodyPr lIns="68580" tIns="34290" rIns="68580" bIns="3429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zh-CN" altLang="zh-CN" sz="16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itchFamily="34" charset="-122"/>
            </a:endParaRPr>
          </a:p>
        </p:txBody>
      </p:sp>
      <p:sp>
        <p:nvSpPr>
          <p:cNvPr id="54" name="右箭头 53"/>
          <p:cNvSpPr>
            <a:spLocks noChangeArrowheads="1"/>
          </p:cNvSpPr>
          <p:nvPr/>
        </p:nvSpPr>
        <p:spPr bwMode="auto">
          <a:xfrm>
            <a:off x="2715643" y="3017515"/>
            <a:ext cx="1202227" cy="126060"/>
          </a:xfrm>
          <a:prstGeom prst="rightArrow">
            <a:avLst>
              <a:gd name="adj1" fmla="val 50000"/>
              <a:gd name="adj2" fmla="val 72224"/>
            </a:avLst>
          </a:prstGeom>
          <a:solidFill>
            <a:schemeClr val="bg1">
              <a:lumMod val="65000"/>
              <a:alpha val="79999"/>
            </a:schemeClr>
          </a:solidFill>
          <a:ln>
            <a:noFill/>
          </a:ln>
          <a:effectLst/>
        </p:spPr>
        <p:txBody>
          <a:bodyPr lIns="68580" tIns="34290" rIns="68580" bIns="3429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zh-CN" altLang="zh-CN" sz="16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itchFamily="34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5873853" y="2614124"/>
            <a:ext cx="714583" cy="952653"/>
            <a:chOff x="7830784" y="1761880"/>
            <a:chExt cx="952653" cy="952653"/>
          </a:xfrm>
        </p:grpSpPr>
        <p:sp>
          <p:nvSpPr>
            <p:cNvPr id="56" name="椭圆 55"/>
            <p:cNvSpPr>
              <a:spLocks noChangeArrowheads="1"/>
            </p:cNvSpPr>
            <p:nvPr/>
          </p:nvSpPr>
          <p:spPr bwMode="auto">
            <a:xfrm>
              <a:off x="7830784" y="1761880"/>
              <a:ext cx="952653" cy="952653"/>
            </a:xfrm>
            <a:prstGeom prst="ellipse">
              <a:avLst/>
            </a:prstGeom>
            <a:solidFill>
              <a:srgbClr val="90C74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  <p:grpSp>
          <p:nvGrpSpPr>
            <p:cNvPr id="57" name="组合 56"/>
            <p:cNvGrpSpPr>
              <a:grpSpLocks/>
            </p:cNvGrpSpPr>
            <p:nvPr/>
          </p:nvGrpSpPr>
          <p:grpSpPr bwMode="auto">
            <a:xfrm>
              <a:off x="8101697" y="2048877"/>
              <a:ext cx="410826" cy="409918"/>
              <a:chOff x="0" y="0"/>
              <a:chExt cx="482923" cy="481855"/>
            </a:xfrm>
          </p:grpSpPr>
          <p:sp>
            <p:nvSpPr>
              <p:cNvPr id="58" name="Freeform 9"/>
              <p:cNvSpPr>
                <a:spLocks noChangeArrowheads="1"/>
              </p:cNvSpPr>
              <p:nvPr/>
            </p:nvSpPr>
            <p:spPr bwMode="auto">
              <a:xfrm>
                <a:off x="290609" y="292745"/>
                <a:ext cx="192314" cy="189110"/>
              </a:xfrm>
              <a:custGeom>
                <a:avLst/>
                <a:gdLst>
                  <a:gd name="T0" fmla="*/ 2147483647 w 75"/>
                  <a:gd name="T1" fmla="*/ 2147483647 h 74"/>
                  <a:gd name="T2" fmla="*/ 2147483647 w 75"/>
                  <a:gd name="T3" fmla="*/ 0 h 74"/>
                  <a:gd name="T4" fmla="*/ 0 w 75"/>
                  <a:gd name="T5" fmla="*/ 2147483647 h 74"/>
                  <a:gd name="T6" fmla="*/ 2147483647 w 75"/>
                  <a:gd name="T7" fmla="*/ 2147483647 h 74"/>
                  <a:gd name="T8" fmla="*/ 2147483647 w 75"/>
                  <a:gd name="T9" fmla="*/ 2147483647 h 74"/>
                  <a:gd name="T10" fmla="*/ 2147483647 w 75"/>
                  <a:gd name="T11" fmla="*/ 2147483647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5"/>
                  <a:gd name="T19" fmla="*/ 0 h 74"/>
                  <a:gd name="T20" fmla="*/ 75 w 75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5" h="74">
                    <a:moveTo>
                      <a:pt x="68" y="42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19" y="10"/>
                      <a:pt x="10" y="18"/>
                      <a:pt x="0" y="24"/>
                    </a:cubicBezTo>
                    <a:cubicBezTo>
                      <a:pt x="43" y="67"/>
                      <a:pt x="43" y="67"/>
                      <a:pt x="43" y="67"/>
                    </a:cubicBezTo>
                    <a:cubicBezTo>
                      <a:pt x="50" y="74"/>
                      <a:pt x="61" y="74"/>
                      <a:pt x="68" y="67"/>
                    </a:cubicBezTo>
                    <a:cubicBezTo>
                      <a:pt x="75" y="60"/>
                      <a:pt x="75" y="49"/>
                      <a:pt x="68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Freeform 10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356850" cy="358987"/>
              </a:xfrm>
              <a:custGeom>
                <a:avLst/>
                <a:gdLst>
                  <a:gd name="T0" fmla="*/ 2147483647 w 139"/>
                  <a:gd name="T1" fmla="*/ 2147483647 h 140"/>
                  <a:gd name="T2" fmla="*/ 2147483647 w 139"/>
                  <a:gd name="T3" fmla="*/ 0 h 140"/>
                  <a:gd name="T4" fmla="*/ 0 w 139"/>
                  <a:gd name="T5" fmla="*/ 2147483647 h 140"/>
                  <a:gd name="T6" fmla="*/ 2147483647 w 139"/>
                  <a:gd name="T7" fmla="*/ 2147483647 h 140"/>
                  <a:gd name="T8" fmla="*/ 2147483647 w 139"/>
                  <a:gd name="T9" fmla="*/ 2147483647 h 140"/>
                  <a:gd name="T10" fmla="*/ 2147483647 w 139"/>
                  <a:gd name="T11" fmla="*/ 2147483647 h 140"/>
                  <a:gd name="T12" fmla="*/ 2147483647 w 139"/>
                  <a:gd name="T13" fmla="*/ 2147483647 h 140"/>
                  <a:gd name="T14" fmla="*/ 2147483647 w 139"/>
                  <a:gd name="T15" fmla="*/ 2147483647 h 140"/>
                  <a:gd name="T16" fmla="*/ 2147483647 w 139"/>
                  <a:gd name="T17" fmla="*/ 2147483647 h 140"/>
                  <a:gd name="T18" fmla="*/ 2147483647 w 139"/>
                  <a:gd name="T19" fmla="*/ 2147483647 h 1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9"/>
                  <a:gd name="T31" fmla="*/ 0 h 140"/>
                  <a:gd name="T32" fmla="*/ 139 w 139"/>
                  <a:gd name="T33" fmla="*/ 140 h 14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9" h="140">
                    <a:moveTo>
                      <a:pt x="139" y="70"/>
                    </a:moveTo>
                    <a:cubicBezTo>
                      <a:pt x="139" y="31"/>
                      <a:pt x="108" y="0"/>
                      <a:pt x="70" y="0"/>
                    </a:cubicBezTo>
                    <a:cubicBezTo>
                      <a:pt x="31" y="0"/>
                      <a:pt x="0" y="31"/>
                      <a:pt x="0" y="70"/>
                    </a:cubicBezTo>
                    <a:cubicBezTo>
                      <a:pt x="0" y="108"/>
                      <a:pt x="31" y="140"/>
                      <a:pt x="70" y="140"/>
                    </a:cubicBezTo>
                    <a:cubicBezTo>
                      <a:pt x="108" y="140"/>
                      <a:pt x="139" y="108"/>
                      <a:pt x="139" y="70"/>
                    </a:cubicBezTo>
                    <a:close/>
                    <a:moveTo>
                      <a:pt x="70" y="122"/>
                    </a:moveTo>
                    <a:cubicBezTo>
                      <a:pt x="41" y="122"/>
                      <a:pt x="17" y="99"/>
                      <a:pt x="17" y="70"/>
                    </a:cubicBezTo>
                    <a:cubicBezTo>
                      <a:pt x="17" y="41"/>
                      <a:pt x="41" y="17"/>
                      <a:pt x="70" y="17"/>
                    </a:cubicBezTo>
                    <a:cubicBezTo>
                      <a:pt x="98" y="17"/>
                      <a:pt x="122" y="41"/>
                      <a:pt x="122" y="70"/>
                    </a:cubicBezTo>
                    <a:cubicBezTo>
                      <a:pt x="122" y="99"/>
                      <a:pt x="98" y="122"/>
                      <a:pt x="70" y="1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Freeform 11"/>
              <p:cNvSpPr>
                <a:spLocks noChangeArrowheads="1"/>
              </p:cNvSpPr>
              <p:nvPr/>
            </p:nvSpPr>
            <p:spPr bwMode="auto">
              <a:xfrm>
                <a:off x="74789" y="74789"/>
                <a:ext cx="105773" cy="104705"/>
              </a:xfrm>
              <a:custGeom>
                <a:avLst/>
                <a:gdLst>
                  <a:gd name="T0" fmla="*/ 0 w 41"/>
                  <a:gd name="T1" fmla="*/ 2147483647 h 41"/>
                  <a:gd name="T2" fmla="*/ 2147483647 w 41"/>
                  <a:gd name="T3" fmla="*/ 2147483647 h 41"/>
                  <a:gd name="T4" fmla="*/ 2147483647 w 41"/>
                  <a:gd name="T5" fmla="*/ 2147483647 h 41"/>
                  <a:gd name="T6" fmla="*/ 2147483647 w 41"/>
                  <a:gd name="T7" fmla="*/ 0 h 41"/>
                  <a:gd name="T8" fmla="*/ 0 w 41"/>
                  <a:gd name="T9" fmla="*/ 2147483647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"/>
                  <a:gd name="T16" fmla="*/ 0 h 41"/>
                  <a:gd name="T17" fmla="*/ 41 w 41"/>
                  <a:gd name="T18" fmla="*/ 41 h 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" h="41">
                    <a:moveTo>
                      <a:pt x="0" y="41"/>
                    </a:move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25"/>
                      <a:pt x="25" y="12"/>
                      <a:pt x="41" y="12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8" y="0"/>
                      <a:pt x="0" y="18"/>
                      <a:pt x="0" y="41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5873853" y="4924620"/>
            <a:ext cx="714583" cy="952652"/>
            <a:chOff x="7830784" y="4072377"/>
            <a:chExt cx="952653" cy="952652"/>
          </a:xfrm>
        </p:grpSpPr>
        <p:sp>
          <p:nvSpPr>
            <p:cNvPr id="62" name="椭圆 61"/>
            <p:cNvSpPr>
              <a:spLocks noChangeArrowheads="1"/>
            </p:cNvSpPr>
            <p:nvPr/>
          </p:nvSpPr>
          <p:spPr bwMode="auto">
            <a:xfrm>
              <a:off x="7830784" y="4072377"/>
              <a:ext cx="952653" cy="952652"/>
            </a:xfrm>
            <a:prstGeom prst="ellipse">
              <a:avLst/>
            </a:prstGeom>
            <a:solidFill>
              <a:srgbClr val="CF66E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  <p:sp>
          <p:nvSpPr>
            <p:cNvPr id="63" name="Freeform 7"/>
            <p:cNvSpPr>
              <a:spLocks noEditPoints="1" noChangeArrowheads="1"/>
            </p:cNvSpPr>
            <p:nvPr/>
          </p:nvSpPr>
          <p:spPr bwMode="auto">
            <a:xfrm>
              <a:off x="8101697" y="4336200"/>
              <a:ext cx="405578" cy="441105"/>
            </a:xfrm>
            <a:custGeom>
              <a:avLst/>
              <a:gdLst>
                <a:gd name="T0" fmla="*/ 2147483647 w 100"/>
                <a:gd name="T1" fmla="*/ 2147483647 h 132"/>
                <a:gd name="T2" fmla="*/ 2147483647 w 100"/>
                <a:gd name="T3" fmla="*/ 2147483647 h 132"/>
                <a:gd name="T4" fmla="*/ 2147483647 w 100"/>
                <a:gd name="T5" fmla="*/ 2147483647 h 132"/>
                <a:gd name="T6" fmla="*/ 2147483647 w 100"/>
                <a:gd name="T7" fmla="*/ 2147483647 h 132"/>
                <a:gd name="T8" fmla="*/ 2147483647 w 100"/>
                <a:gd name="T9" fmla="*/ 2147483647 h 132"/>
                <a:gd name="T10" fmla="*/ 2147483647 w 100"/>
                <a:gd name="T11" fmla="*/ 2147483647 h 132"/>
                <a:gd name="T12" fmla="*/ 2147483647 w 100"/>
                <a:gd name="T13" fmla="*/ 2147483647 h 132"/>
                <a:gd name="T14" fmla="*/ 2147483647 w 100"/>
                <a:gd name="T15" fmla="*/ 2147483647 h 132"/>
                <a:gd name="T16" fmla="*/ 2147483647 w 100"/>
                <a:gd name="T17" fmla="*/ 2147483647 h 132"/>
                <a:gd name="T18" fmla="*/ 2147483647 w 100"/>
                <a:gd name="T19" fmla="*/ 2147483647 h 132"/>
                <a:gd name="T20" fmla="*/ 2147483647 w 100"/>
                <a:gd name="T21" fmla="*/ 2147483647 h 132"/>
                <a:gd name="T22" fmla="*/ 2147483647 w 100"/>
                <a:gd name="T23" fmla="*/ 2147483647 h 132"/>
                <a:gd name="T24" fmla="*/ 2147483647 w 100"/>
                <a:gd name="T25" fmla="*/ 2147483647 h 132"/>
                <a:gd name="T26" fmla="*/ 2147483647 w 100"/>
                <a:gd name="T27" fmla="*/ 2147483647 h 132"/>
                <a:gd name="T28" fmla="*/ 2147483647 w 100"/>
                <a:gd name="T29" fmla="*/ 2147483647 h 132"/>
                <a:gd name="T30" fmla="*/ 2147483647 w 100"/>
                <a:gd name="T31" fmla="*/ 2147483647 h 132"/>
                <a:gd name="T32" fmla="*/ 2147483647 w 100"/>
                <a:gd name="T33" fmla="*/ 0 h 132"/>
                <a:gd name="T34" fmla="*/ 2147483647 w 100"/>
                <a:gd name="T35" fmla="*/ 2147483647 h 132"/>
                <a:gd name="T36" fmla="*/ 2147483647 w 100"/>
                <a:gd name="T37" fmla="*/ 2147483647 h 132"/>
                <a:gd name="T38" fmla="*/ 0 w 100"/>
                <a:gd name="T39" fmla="*/ 2147483647 h 132"/>
                <a:gd name="T40" fmla="*/ 0 w 100"/>
                <a:gd name="T41" fmla="*/ 2147483647 h 132"/>
                <a:gd name="T42" fmla="*/ 2147483647 w 100"/>
                <a:gd name="T43" fmla="*/ 2147483647 h 132"/>
                <a:gd name="T44" fmla="*/ 2147483647 w 100"/>
                <a:gd name="T45" fmla="*/ 2147483647 h 132"/>
                <a:gd name="T46" fmla="*/ 2147483647 w 100"/>
                <a:gd name="T47" fmla="*/ 2147483647 h 132"/>
                <a:gd name="T48" fmla="*/ 2147483647 w 100"/>
                <a:gd name="T49" fmla="*/ 2147483647 h 132"/>
                <a:gd name="T50" fmla="*/ 2147483647 w 100"/>
                <a:gd name="T51" fmla="*/ 2147483647 h 132"/>
                <a:gd name="T52" fmla="*/ 2147483647 w 100"/>
                <a:gd name="T53" fmla="*/ 2147483647 h 132"/>
                <a:gd name="T54" fmla="*/ 2147483647 w 100"/>
                <a:gd name="T55" fmla="*/ 2147483647 h 132"/>
                <a:gd name="T56" fmla="*/ 2147483647 w 100"/>
                <a:gd name="T57" fmla="*/ 2147483647 h 132"/>
                <a:gd name="T58" fmla="*/ 2147483647 w 100"/>
                <a:gd name="T59" fmla="*/ 2147483647 h 132"/>
                <a:gd name="T60" fmla="*/ 2147483647 w 100"/>
                <a:gd name="T61" fmla="*/ 2147483647 h 132"/>
                <a:gd name="T62" fmla="*/ 2147483647 w 100"/>
                <a:gd name="T63" fmla="*/ 2147483647 h 132"/>
                <a:gd name="T64" fmla="*/ 2147483647 w 100"/>
                <a:gd name="T65" fmla="*/ 2147483647 h 132"/>
                <a:gd name="T66" fmla="*/ 2147483647 w 100"/>
                <a:gd name="T67" fmla="*/ 2147483647 h 132"/>
                <a:gd name="T68" fmla="*/ 2147483647 w 100"/>
                <a:gd name="T69" fmla="*/ 2147483647 h 132"/>
                <a:gd name="T70" fmla="*/ 2147483647 w 100"/>
                <a:gd name="T71" fmla="*/ 2147483647 h 132"/>
                <a:gd name="T72" fmla="*/ 2147483647 w 100"/>
                <a:gd name="T73" fmla="*/ 2147483647 h 1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132"/>
                <a:gd name="T113" fmla="*/ 100 w 100"/>
                <a:gd name="T114" fmla="*/ 132 h 1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132">
                  <a:moveTo>
                    <a:pt x="50" y="70"/>
                  </a:moveTo>
                  <a:cubicBezTo>
                    <a:pt x="39" y="70"/>
                    <a:pt x="30" y="79"/>
                    <a:pt x="30" y="90"/>
                  </a:cubicBezTo>
                  <a:cubicBezTo>
                    <a:pt x="30" y="102"/>
                    <a:pt x="39" y="111"/>
                    <a:pt x="50" y="111"/>
                  </a:cubicBezTo>
                  <a:cubicBezTo>
                    <a:pt x="61" y="111"/>
                    <a:pt x="70" y="102"/>
                    <a:pt x="70" y="90"/>
                  </a:cubicBezTo>
                  <a:cubicBezTo>
                    <a:pt x="70" y="79"/>
                    <a:pt x="61" y="70"/>
                    <a:pt x="50" y="70"/>
                  </a:cubicBezTo>
                  <a:close/>
                  <a:moveTo>
                    <a:pt x="53" y="93"/>
                  </a:moveTo>
                  <a:cubicBezTo>
                    <a:pt x="53" y="102"/>
                    <a:pt x="53" y="102"/>
                    <a:pt x="53" y="102"/>
                  </a:cubicBezTo>
                  <a:cubicBezTo>
                    <a:pt x="53" y="104"/>
                    <a:pt x="52" y="105"/>
                    <a:pt x="50" y="105"/>
                  </a:cubicBezTo>
                  <a:cubicBezTo>
                    <a:pt x="48" y="105"/>
                    <a:pt x="47" y="104"/>
                    <a:pt x="47" y="102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4" y="91"/>
                    <a:pt x="41" y="88"/>
                    <a:pt x="41" y="84"/>
                  </a:cubicBezTo>
                  <a:cubicBezTo>
                    <a:pt x="41" y="80"/>
                    <a:pt x="45" y="76"/>
                    <a:pt x="50" y="76"/>
                  </a:cubicBezTo>
                  <a:cubicBezTo>
                    <a:pt x="55" y="76"/>
                    <a:pt x="59" y="80"/>
                    <a:pt x="59" y="84"/>
                  </a:cubicBezTo>
                  <a:cubicBezTo>
                    <a:pt x="59" y="88"/>
                    <a:pt x="56" y="91"/>
                    <a:pt x="53" y="93"/>
                  </a:cubicBezTo>
                  <a:close/>
                  <a:moveTo>
                    <a:pt x="86" y="50"/>
                  </a:moveTo>
                  <a:cubicBezTo>
                    <a:pt x="86" y="36"/>
                    <a:pt x="86" y="36"/>
                    <a:pt x="86" y="36"/>
                  </a:cubicBezTo>
                  <a:cubicBezTo>
                    <a:pt x="86" y="16"/>
                    <a:pt x="70" y="0"/>
                    <a:pt x="50" y="0"/>
                  </a:cubicBezTo>
                  <a:cubicBezTo>
                    <a:pt x="30" y="0"/>
                    <a:pt x="14" y="16"/>
                    <a:pt x="14" y="36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6" y="53"/>
                    <a:pt x="0" y="60"/>
                    <a:pt x="0" y="6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3"/>
                    <a:pt x="9" y="132"/>
                    <a:pt x="20" y="132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91" y="132"/>
                    <a:pt x="100" y="123"/>
                    <a:pt x="100" y="112"/>
                  </a:cubicBezTo>
                  <a:cubicBezTo>
                    <a:pt x="100" y="69"/>
                    <a:pt x="100" y="69"/>
                    <a:pt x="100" y="69"/>
                  </a:cubicBezTo>
                  <a:cubicBezTo>
                    <a:pt x="100" y="60"/>
                    <a:pt x="94" y="53"/>
                    <a:pt x="86" y="50"/>
                  </a:cubicBezTo>
                  <a:close/>
                  <a:moveTo>
                    <a:pt x="50" y="115"/>
                  </a:moveTo>
                  <a:cubicBezTo>
                    <a:pt x="36" y="115"/>
                    <a:pt x="25" y="104"/>
                    <a:pt x="25" y="90"/>
                  </a:cubicBezTo>
                  <a:cubicBezTo>
                    <a:pt x="25" y="77"/>
                    <a:pt x="36" y="66"/>
                    <a:pt x="50" y="66"/>
                  </a:cubicBezTo>
                  <a:cubicBezTo>
                    <a:pt x="64" y="66"/>
                    <a:pt x="75" y="77"/>
                    <a:pt x="75" y="90"/>
                  </a:cubicBezTo>
                  <a:cubicBezTo>
                    <a:pt x="75" y="104"/>
                    <a:pt x="64" y="115"/>
                    <a:pt x="50" y="115"/>
                  </a:cubicBezTo>
                  <a:close/>
                  <a:moveTo>
                    <a:pt x="76" y="49"/>
                  </a:moveTo>
                  <a:cubicBezTo>
                    <a:pt x="24" y="49"/>
                    <a:pt x="24" y="49"/>
                    <a:pt x="24" y="49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22"/>
                    <a:pt x="36" y="11"/>
                    <a:pt x="50" y="11"/>
                  </a:cubicBezTo>
                  <a:cubicBezTo>
                    <a:pt x="64" y="11"/>
                    <a:pt x="76" y="22"/>
                    <a:pt x="76" y="36"/>
                  </a:cubicBezTo>
                  <a:lnTo>
                    <a:pt x="76" y="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2028077" y="2632133"/>
            <a:ext cx="714582" cy="952653"/>
            <a:chOff x="2703751" y="1779889"/>
            <a:chExt cx="952652" cy="952653"/>
          </a:xfrm>
        </p:grpSpPr>
        <p:sp>
          <p:nvSpPr>
            <p:cNvPr id="77" name="椭圆 76"/>
            <p:cNvSpPr>
              <a:spLocks noChangeArrowheads="1"/>
            </p:cNvSpPr>
            <p:nvPr/>
          </p:nvSpPr>
          <p:spPr bwMode="auto">
            <a:xfrm>
              <a:off x="2703751" y="1779889"/>
              <a:ext cx="952652" cy="952653"/>
            </a:xfrm>
            <a:prstGeom prst="ellipse">
              <a:avLst/>
            </a:prstGeom>
            <a:solidFill>
              <a:srgbClr val="1CA46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  <p:sp>
          <p:nvSpPr>
            <p:cNvPr id="78" name="Freeform 334"/>
            <p:cNvSpPr>
              <a:spLocks noEditPoints="1"/>
            </p:cNvSpPr>
            <p:nvPr/>
          </p:nvSpPr>
          <p:spPr bwMode="auto">
            <a:xfrm>
              <a:off x="2955894" y="2005712"/>
              <a:ext cx="472810" cy="445179"/>
            </a:xfrm>
            <a:custGeom>
              <a:avLst/>
              <a:gdLst>
                <a:gd name="T0" fmla="*/ 83 w 154"/>
                <a:gd name="T1" fmla="*/ 36 h 145"/>
                <a:gd name="T2" fmla="*/ 51 w 154"/>
                <a:gd name="T3" fmla="*/ 66 h 145"/>
                <a:gd name="T4" fmla="*/ 26 w 154"/>
                <a:gd name="T5" fmla="*/ 73 h 145"/>
                <a:gd name="T6" fmla="*/ 22 w 154"/>
                <a:gd name="T7" fmla="*/ 35 h 145"/>
                <a:gd name="T8" fmla="*/ 50 w 154"/>
                <a:gd name="T9" fmla="*/ 18 h 145"/>
                <a:gd name="T10" fmla="*/ 37 w 154"/>
                <a:gd name="T11" fmla="*/ 145 h 145"/>
                <a:gd name="T12" fmla="*/ 154 w 154"/>
                <a:gd name="T13" fmla="*/ 123 h 145"/>
                <a:gd name="T14" fmla="*/ 121 w 154"/>
                <a:gd name="T15" fmla="*/ 106 h 145"/>
                <a:gd name="T16" fmla="*/ 143 w 154"/>
                <a:gd name="T17" fmla="*/ 103 h 145"/>
                <a:gd name="T18" fmla="*/ 140 w 154"/>
                <a:gd name="T19" fmla="*/ 82 h 145"/>
                <a:gd name="T20" fmla="*/ 107 w 154"/>
                <a:gd name="T21" fmla="*/ 55 h 145"/>
                <a:gd name="T22" fmla="*/ 75 w 154"/>
                <a:gd name="T23" fmla="*/ 58 h 145"/>
                <a:gd name="T24" fmla="*/ 53 w 154"/>
                <a:gd name="T25" fmla="*/ 86 h 145"/>
                <a:gd name="T26" fmla="*/ 31 w 154"/>
                <a:gd name="T27" fmla="*/ 95 h 145"/>
                <a:gd name="T28" fmla="*/ 22 w 154"/>
                <a:gd name="T29" fmla="*/ 117 h 145"/>
                <a:gd name="T30" fmla="*/ 37 w 154"/>
                <a:gd name="T31" fmla="*/ 145 h 145"/>
                <a:gd name="T32" fmla="*/ 29 w 154"/>
                <a:gd name="T33" fmla="*/ 117 h 145"/>
                <a:gd name="T34" fmla="*/ 48 w 154"/>
                <a:gd name="T35" fmla="*/ 92 h 145"/>
                <a:gd name="T36" fmla="*/ 33 w 154"/>
                <a:gd name="T37" fmla="*/ 123 h 145"/>
                <a:gd name="T38" fmla="*/ 66 w 154"/>
                <a:gd name="T39" fmla="*/ 103 h 145"/>
                <a:gd name="T40" fmla="*/ 77 w 154"/>
                <a:gd name="T41" fmla="*/ 69 h 145"/>
                <a:gd name="T42" fmla="*/ 70 w 154"/>
                <a:gd name="T43" fmla="*/ 71 h 145"/>
                <a:gd name="T44" fmla="*/ 66 w 154"/>
                <a:gd name="T45" fmla="*/ 103 h 145"/>
                <a:gd name="T46" fmla="*/ 28 w 154"/>
                <a:gd name="T47" fmla="*/ 11 h 145"/>
                <a:gd name="T48" fmla="*/ 35 w 154"/>
                <a:gd name="T49" fmla="*/ 16 h 145"/>
                <a:gd name="T50" fmla="*/ 33 w 154"/>
                <a:gd name="T51" fmla="*/ 3 h 145"/>
                <a:gd name="T52" fmla="*/ 4 w 154"/>
                <a:gd name="T53" fmla="*/ 36 h 145"/>
                <a:gd name="T54" fmla="*/ 15 w 154"/>
                <a:gd name="T55" fmla="*/ 38 h 145"/>
                <a:gd name="T56" fmla="*/ 9 w 154"/>
                <a:gd name="T57" fmla="*/ 29 h 145"/>
                <a:gd name="T58" fmla="*/ 2 w 154"/>
                <a:gd name="T59" fmla="*/ 75 h 145"/>
                <a:gd name="T60" fmla="*/ 20 w 154"/>
                <a:gd name="T61" fmla="*/ 75 h 145"/>
                <a:gd name="T62" fmla="*/ 9 w 154"/>
                <a:gd name="T63" fmla="*/ 64 h 145"/>
                <a:gd name="T64" fmla="*/ 101 w 154"/>
                <a:gd name="T65" fmla="*/ 27 h 145"/>
                <a:gd name="T66" fmla="*/ 83 w 154"/>
                <a:gd name="T67" fmla="*/ 29 h 145"/>
                <a:gd name="T68" fmla="*/ 90 w 154"/>
                <a:gd name="T69" fmla="*/ 40 h 145"/>
                <a:gd name="T70" fmla="*/ 101 w 154"/>
                <a:gd name="T71" fmla="*/ 27 h 145"/>
                <a:gd name="T72" fmla="*/ 22 w 154"/>
                <a:gd name="T73" fmla="*/ 25 h 145"/>
                <a:gd name="T74" fmla="*/ 13 w 154"/>
                <a:gd name="T75" fmla="*/ 49 h 145"/>
                <a:gd name="T76" fmla="*/ 4 w 154"/>
                <a:gd name="T77" fmla="*/ 55 h 145"/>
                <a:gd name="T78" fmla="*/ 26 w 154"/>
                <a:gd name="T79" fmla="*/ 81 h 145"/>
                <a:gd name="T80" fmla="*/ 85 w 154"/>
                <a:gd name="T81" fmla="*/ 14 h 145"/>
                <a:gd name="T82" fmla="*/ 81 w 154"/>
                <a:gd name="T83" fmla="*/ 25 h 145"/>
                <a:gd name="T84" fmla="*/ 53 w 154"/>
                <a:gd name="T85" fmla="*/ 13 h 145"/>
                <a:gd name="T86" fmla="*/ 48 w 154"/>
                <a:gd name="T87" fmla="*/ 3 h 145"/>
                <a:gd name="T88" fmla="*/ 61 w 154"/>
                <a:gd name="T89" fmla="*/ 9 h 145"/>
                <a:gd name="T90" fmla="*/ 72 w 154"/>
                <a:gd name="T91" fmla="*/ 18 h 145"/>
                <a:gd name="T92" fmla="*/ 70 w 154"/>
                <a:gd name="T93" fmla="*/ 0 h 145"/>
                <a:gd name="T94" fmla="*/ 42 w 154"/>
                <a:gd name="T95" fmla="*/ 31 h 145"/>
                <a:gd name="T96" fmla="*/ 79 w 154"/>
                <a:gd name="T97" fmla="*/ 38 h 145"/>
                <a:gd name="T98" fmla="*/ 46 w 154"/>
                <a:gd name="T99" fmla="*/ 24 h 145"/>
                <a:gd name="T100" fmla="*/ 39 w 154"/>
                <a:gd name="T101" fmla="*/ 75 h 145"/>
                <a:gd name="T102" fmla="*/ 22 w 154"/>
                <a:gd name="T103" fmla="*/ 53 h 145"/>
                <a:gd name="T104" fmla="*/ 39 w 154"/>
                <a:gd name="T105" fmla="*/ 75 h 145"/>
                <a:gd name="T106" fmla="*/ 28 w 154"/>
                <a:gd name="T107" fmla="*/ 40 h 145"/>
                <a:gd name="T108" fmla="*/ 22 w 154"/>
                <a:gd name="T109" fmla="*/ 4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4" h="145">
                  <a:moveTo>
                    <a:pt x="62" y="20"/>
                  </a:moveTo>
                  <a:lnTo>
                    <a:pt x="62" y="20"/>
                  </a:lnTo>
                  <a:lnTo>
                    <a:pt x="72" y="24"/>
                  </a:lnTo>
                  <a:lnTo>
                    <a:pt x="77" y="29"/>
                  </a:lnTo>
                  <a:lnTo>
                    <a:pt x="83" y="36"/>
                  </a:lnTo>
                  <a:lnTo>
                    <a:pt x="85" y="46"/>
                  </a:lnTo>
                  <a:lnTo>
                    <a:pt x="85" y="46"/>
                  </a:lnTo>
                  <a:lnTo>
                    <a:pt x="72" y="49"/>
                  </a:lnTo>
                  <a:lnTo>
                    <a:pt x="61" y="57"/>
                  </a:lnTo>
                  <a:lnTo>
                    <a:pt x="51" y="66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35" y="81"/>
                  </a:lnTo>
                  <a:lnTo>
                    <a:pt x="35" y="81"/>
                  </a:lnTo>
                  <a:lnTo>
                    <a:pt x="26" y="73"/>
                  </a:lnTo>
                  <a:lnTo>
                    <a:pt x="20" y="64"/>
                  </a:lnTo>
                  <a:lnTo>
                    <a:pt x="18" y="5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2" y="35"/>
                  </a:lnTo>
                  <a:lnTo>
                    <a:pt x="26" y="29"/>
                  </a:lnTo>
                  <a:lnTo>
                    <a:pt x="31" y="24"/>
                  </a:lnTo>
                  <a:lnTo>
                    <a:pt x="37" y="20"/>
                  </a:lnTo>
                  <a:lnTo>
                    <a:pt x="44" y="18"/>
                  </a:lnTo>
                  <a:lnTo>
                    <a:pt x="50" y="18"/>
                  </a:lnTo>
                  <a:lnTo>
                    <a:pt x="57" y="18"/>
                  </a:lnTo>
                  <a:lnTo>
                    <a:pt x="62" y="20"/>
                  </a:lnTo>
                  <a:lnTo>
                    <a:pt x="62" y="20"/>
                  </a:lnTo>
                  <a:close/>
                  <a:moveTo>
                    <a:pt x="37" y="145"/>
                  </a:moveTo>
                  <a:lnTo>
                    <a:pt x="37" y="145"/>
                  </a:lnTo>
                  <a:lnTo>
                    <a:pt x="147" y="145"/>
                  </a:lnTo>
                  <a:lnTo>
                    <a:pt x="147" y="145"/>
                  </a:lnTo>
                  <a:lnTo>
                    <a:pt x="152" y="137"/>
                  </a:lnTo>
                  <a:lnTo>
                    <a:pt x="154" y="130"/>
                  </a:lnTo>
                  <a:lnTo>
                    <a:pt x="154" y="123"/>
                  </a:lnTo>
                  <a:lnTo>
                    <a:pt x="152" y="117"/>
                  </a:lnTo>
                  <a:lnTo>
                    <a:pt x="147" y="112"/>
                  </a:lnTo>
                  <a:lnTo>
                    <a:pt x="141" y="108"/>
                  </a:lnTo>
                  <a:lnTo>
                    <a:pt x="132" y="106"/>
                  </a:lnTo>
                  <a:lnTo>
                    <a:pt x="121" y="106"/>
                  </a:lnTo>
                  <a:lnTo>
                    <a:pt x="121" y="106"/>
                  </a:lnTo>
                  <a:lnTo>
                    <a:pt x="127" y="104"/>
                  </a:lnTo>
                  <a:lnTo>
                    <a:pt x="132" y="103"/>
                  </a:lnTo>
                  <a:lnTo>
                    <a:pt x="138" y="103"/>
                  </a:lnTo>
                  <a:lnTo>
                    <a:pt x="143" y="103"/>
                  </a:lnTo>
                  <a:lnTo>
                    <a:pt x="143" y="103"/>
                  </a:lnTo>
                  <a:lnTo>
                    <a:pt x="143" y="99"/>
                  </a:lnTo>
                  <a:lnTo>
                    <a:pt x="143" y="99"/>
                  </a:lnTo>
                  <a:lnTo>
                    <a:pt x="141" y="90"/>
                  </a:lnTo>
                  <a:lnTo>
                    <a:pt x="140" y="82"/>
                  </a:lnTo>
                  <a:lnTo>
                    <a:pt x="134" y="73"/>
                  </a:lnTo>
                  <a:lnTo>
                    <a:pt x="129" y="68"/>
                  </a:lnTo>
                  <a:lnTo>
                    <a:pt x="123" y="62"/>
                  </a:lnTo>
                  <a:lnTo>
                    <a:pt x="114" y="57"/>
                  </a:lnTo>
                  <a:lnTo>
                    <a:pt x="107" y="55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8" y="55"/>
                  </a:lnTo>
                  <a:lnTo>
                    <a:pt x="83" y="57"/>
                  </a:lnTo>
                  <a:lnTo>
                    <a:pt x="75" y="58"/>
                  </a:lnTo>
                  <a:lnTo>
                    <a:pt x="70" y="62"/>
                  </a:lnTo>
                  <a:lnTo>
                    <a:pt x="64" y="68"/>
                  </a:lnTo>
                  <a:lnTo>
                    <a:pt x="59" y="73"/>
                  </a:lnTo>
                  <a:lnTo>
                    <a:pt x="55" y="79"/>
                  </a:lnTo>
                  <a:lnTo>
                    <a:pt x="53" y="86"/>
                  </a:lnTo>
                  <a:lnTo>
                    <a:pt x="53" y="86"/>
                  </a:lnTo>
                  <a:lnTo>
                    <a:pt x="46" y="86"/>
                  </a:lnTo>
                  <a:lnTo>
                    <a:pt x="40" y="88"/>
                  </a:lnTo>
                  <a:lnTo>
                    <a:pt x="35" y="92"/>
                  </a:lnTo>
                  <a:lnTo>
                    <a:pt x="31" y="95"/>
                  </a:lnTo>
                  <a:lnTo>
                    <a:pt x="26" y="101"/>
                  </a:lnTo>
                  <a:lnTo>
                    <a:pt x="24" y="106"/>
                  </a:lnTo>
                  <a:lnTo>
                    <a:pt x="22" y="112"/>
                  </a:lnTo>
                  <a:lnTo>
                    <a:pt x="22" y="117"/>
                  </a:lnTo>
                  <a:lnTo>
                    <a:pt x="22" y="117"/>
                  </a:lnTo>
                  <a:lnTo>
                    <a:pt x="22" y="126"/>
                  </a:lnTo>
                  <a:lnTo>
                    <a:pt x="26" y="134"/>
                  </a:lnTo>
                  <a:lnTo>
                    <a:pt x="31" y="141"/>
                  </a:lnTo>
                  <a:lnTo>
                    <a:pt x="37" y="145"/>
                  </a:lnTo>
                  <a:lnTo>
                    <a:pt x="37" y="145"/>
                  </a:lnTo>
                  <a:close/>
                  <a:moveTo>
                    <a:pt x="37" y="136"/>
                  </a:moveTo>
                  <a:lnTo>
                    <a:pt x="37" y="136"/>
                  </a:lnTo>
                  <a:lnTo>
                    <a:pt x="31" y="130"/>
                  </a:lnTo>
                  <a:lnTo>
                    <a:pt x="29" y="123"/>
                  </a:lnTo>
                  <a:lnTo>
                    <a:pt x="29" y="117"/>
                  </a:lnTo>
                  <a:lnTo>
                    <a:pt x="29" y="110"/>
                  </a:lnTo>
                  <a:lnTo>
                    <a:pt x="33" y="104"/>
                  </a:lnTo>
                  <a:lnTo>
                    <a:pt x="37" y="99"/>
                  </a:lnTo>
                  <a:lnTo>
                    <a:pt x="42" y="95"/>
                  </a:lnTo>
                  <a:lnTo>
                    <a:pt x="48" y="92"/>
                  </a:lnTo>
                  <a:lnTo>
                    <a:pt x="48" y="92"/>
                  </a:lnTo>
                  <a:lnTo>
                    <a:pt x="40" y="101"/>
                  </a:lnTo>
                  <a:lnTo>
                    <a:pt x="35" y="110"/>
                  </a:lnTo>
                  <a:lnTo>
                    <a:pt x="33" y="115"/>
                  </a:lnTo>
                  <a:lnTo>
                    <a:pt x="33" y="123"/>
                  </a:lnTo>
                  <a:lnTo>
                    <a:pt x="35" y="128"/>
                  </a:lnTo>
                  <a:lnTo>
                    <a:pt x="37" y="136"/>
                  </a:lnTo>
                  <a:lnTo>
                    <a:pt x="37" y="136"/>
                  </a:lnTo>
                  <a:close/>
                  <a:moveTo>
                    <a:pt x="66" y="103"/>
                  </a:moveTo>
                  <a:lnTo>
                    <a:pt x="66" y="103"/>
                  </a:lnTo>
                  <a:lnTo>
                    <a:pt x="64" y="95"/>
                  </a:lnTo>
                  <a:lnTo>
                    <a:pt x="66" y="88"/>
                  </a:lnTo>
                  <a:lnTo>
                    <a:pt x="66" y="82"/>
                  </a:lnTo>
                  <a:lnTo>
                    <a:pt x="70" y="77"/>
                  </a:lnTo>
                  <a:lnTo>
                    <a:pt x="77" y="69"/>
                  </a:lnTo>
                  <a:lnTo>
                    <a:pt x="86" y="62"/>
                  </a:lnTo>
                  <a:lnTo>
                    <a:pt x="86" y="62"/>
                  </a:lnTo>
                  <a:lnTo>
                    <a:pt x="81" y="64"/>
                  </a:lnTo>
                  <a:lnTo>
                    <a:pt x="73" y="68"/>
                  </a:lnTo>
                  <a:lnTo>
                    <a:pt x="70" y="71"/>
                  </a:lnTo>
                  <a:lnTo>
                    <a:pt x="64" y="77"/>
                  </a:lnTo>
                  <a:lnTo>
                    <a:pt x="62" y="82"/>
                  </a:lnTo>
                  <a:lnTo>
                    <a:pt x="61" y="90"/>
                  </a:lnTo>
                  <a:lnTo>
                    <a:pt x="62" y="95"/>
                  </a:lnTo>
                  <a:lnTo>
                    <a:pt x="66" y="103"/>
                  </a:lnTo>
                  <a:lnTo>
                    <a:pt x="66" y="103"/>
                  </a:lnTo>
                  <a:close/>
                  <a:moveTo>
                    <a:pt x="28" y="2"/>
                  </a:moveTo>
                  <a:lnTo>
                    <a:pt x="28" y="2"/>
                  </a:lnTo>
                  <a:lnTo>
                    <a:pt x="29" y="5"/>
                  </a:lnTo>
                  <a:lnTo>
                    <a:pt x="28" y="11"/>
                  </a:lnTo>
                  <a:lnTo>
                    <a:pt x="28" y="14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42" y="14"/>
                  </a:lnTo>
                  <a:lnTo>
                    <a:pt x="42" y="14"/>
                  </a:lnTo>
                  <a:lnTo>
                    <a:pt x="40" y="9"/>
                  </a:lnTo>
                  <a:lnTo>
                    <a:pt x="37" y="5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  <a:moveTo>
                    <a:pt x="0" y="33"/>
                  </a:moveTo>
                  <a:lnTo>
                    <a:pt x="0" y="33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9" y="42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5" y="31"/>
                  </a:lnTo>
                  <a:lnTo>
                    <a:pt x="9" y="29"/>
                  </a:lnTo>
                  <a:lnTo>
                    <a:pt x="4" y="31"/>
                  </a:lnTo>
                  <a:lnTo>
                    <a:pt x="0" y="33"/>
                  </a:lnTo>
                  <a:lnTo>
                    <a:pt x="0" y="33"/>
                  </a:lnTo>
                  <a:close/>
                  <a:moveTo>
                    <a:pt x="2" y="75"/>
                  </a:moveTo>
                  <a:lnTo>
                    <a:pt x="2" y="75"/>
                  </a:lnTo>
                  <a:lnTo>
                    <a:pt x="6" y="75"/>
                  </a:lnTo>
                  <a:lnTo>
                    <a:pt x="11" y="75"/>
                  </a:lnTo>
                  <a:lnTo>
                    <a:pt x="15" y="75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17" y="68"/>
                  </a:lnTo>
                  <a:lnTo>
                    <a:pt x="17" y="68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9" y="64"/>
                  </a:lnTo>
                  <a:lnTo>
                    <a:pt x="6" y="66"/>
                  </a:lnTo>
                  <a:lnTo>
                    <a:pt x="4" y="69"/>
                  </a:lnTo>
                  <a:lnTo>
                    <a:pt x="2" y="75"/>
                  </a:lnTo>
                  <a:lnTo>
                    <a:pt x="2" y="75"/>
                  </a:lnTo>
                  <a:close/>
                  <a:moveTo>
                    <a:pt x="101" y="27"/>
                  </a:moveTo>
                  <a:lnTo>
                    <a:pt x="101" y="27"/>
                  </a:lnTo>
                  <a:lnTo>
                    <a:pt x="97" y="27"/>
                  </a:lnTo>
                  <a:lnTo>
                    <a:pt x="92" y="27"/>
                  </a:lnTo>
                  <a:lnTo>
                    <a:pt x="88" y="27"/>
                  </a:lnTo>
                  <a:lnTo>
                    <a:pt x="83" y="29"/>
                  </a:lnTo>
                  <a:lnTo>
                    <a:pt x="83" y="29"/>
                  </a:lnTo>
                  <a:lnTo>
                    <a:pt x="86" y="35"/>
                  </a:lnTo>
                  <a:lnTo>
                    <a:pt x="86" y="35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94" y="40"/>
                  </a:lnTo>
                  <a:lnTo>
                    <a:pt x="97" y="36"/>
                  </a:lnTo>
                  <a:lnTo>
                    <a:pt x="101" y="33"/>
                  </a:lnTo>
                  <a:lnTo>
                    <a:pt x="101" y="27"/>
                  </a:lnTo>
                  <a:lnTo>
                    <a:pt x="101" y="27"/>
                  </a:lnTo>
                  <a:close/>
                  <a:moveTo>
                    <a:pt x="15" y="20"/>
                  </a:moveTo>
                  <a:lnTo>
                    <a:pt x="20" y="29"/>
                  </a:lnTo>
                  <a:lnTo>
                    <a:pt x="20" y="29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6" y="24"/>
                  </a:lnTo>
                  <a:lnTo>
                    <a:pt x="15" y="20"/>
                  </a:lnTo>
                  <a:lnTo>
                    <a:pt x="15" y="20"/>
                  </a:lnTo>
                  <a:close/>
                  <a:moveTo>
                    <a:pt x="4" y="55"/>
                  </a:moveTo>
                  <a:lnTo>
                    <a:pt x="13" y="49"/>
                  </a:lnTo>
                  <a:lnTo>
                    <a:pt x="13" y="49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8"/>
                  </a:lnTo>
                  <a:lnTo>
                    <a:pt x="4" y="55"/>
                  </a:lnTo>
                  <a:lnTo>
                    <a:pt x="4" y="55"/>
                  </a:lnTo>
                  <a:close/>
                  <a:moveTo>
                    <a:pt x="20" y="88"/>
                  </a:moveTo>
                  <a:lnTo>
                    <a:pt x="29" y="82"/>
                  </a:lnTo>
                  <a:lnTo>
                    <a:pt x="29" y="82"/>
                  </a:lnTo>
                  <a:lnTo>
                    <a:pt x="26" y="81"/>
                  </a:lnTo>
                  <a:lnTo>
                    <a:pt x="26" y="81"/>
                  </a:lnTo>
                  <a:lnTo>
                    <a:pt x="24" y="77"/>
                  </a:lnTo>
                  <a:lnTo>
                    <a:pt x="20" y="88"/>
                  </a:lnTo>
                  <a:lnTo>
                    <a:pt x="20" y="88"/>
                  </a:lnTo>
                  <a:close/>
                  <a:moveTo>
                    <a:pt x="85" y="14"/>
                  </a:moveTo>
                  <a:lnTo>
                    <a:pt x="73" y="20"/>
                  </a:lnTo>
                  <a:lnTo>
                    <a:pt x="73" y="20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81" y="25"/>
                  </a:lnTo>
                  <a:lnTo>
                    <a:pt x="85" y="14"/>
                  </a:lnTo>
                  <a:lnTo>
                    <a:pt x="85" y="14"/>
                  </a:lnTo>
                  <a:close/>
                  <a:moveTo>
                    <a:pt x="48" y="3"/>
                  </a:moveTo>
                  <a:lnTo>
                    <a:pt x="53" y="13"/>
                  </a:lnTo>
                  <a:lnTo>
                    <a:pt x="53" y="13"/>
                  </a:lnTo>
                  <a:lnTo>
                    <a:pt x="50" y="13"/>
                  </a:lnTo>
                  <a:lnTo>
                    <a:pt x="50" y="13"/>
                  </a:lnTo>
                  <a:lnTo>
                    <a:pt x="46" y="13"/>
                  </a:lnTo>
                  <a:lnTo>
                    <a:pt x="48" y="3"/>
                  </a:lnTo>
                  <a:lnTo>
                    <a:pt x="48" y="3"/>
                  </a:lnTo>
                  <a:close/>
                  <a:moveTo>
                    <a:pt x="70" y="0"/>
                  </a:moveTo>
                  <a:lnTo>
                    <a:pt x="70" y="0"/>
                  </a:lnTo>
                  <a:lnTo>
                    <a:pt x="68" y="3"/>
                  </a:lnTo>
                  <a:lnTo>
                    <a:pt x="64" y="5"/>
                  </a:lnTo>
                  <a:lnTo>
                    <a:pt x="61" y="9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3" y="13"/>
                  </a:lnTo>
                  <a:lnTo>
                    <a:pt x="73" y="9"/>
                  </a:lnTo>
                  <a:lnTo>
                    <a:pt x="73" y="3"/>
                  </a:lnTo>
                  <a:lnTo>
                    <a:pt x="70" y="0"/>
                  </a:lnTo>
                  <a:lnTo>
                    <a:pt x="70" y="0"/>
                  </a:lnTo>
                  <a:close/>
                  <a:moveTo>
                    <a:pt x="31" y="38"/>
                  </a:moveTo>
                  <a:lnTo>
                    <a:pt x="31" y="38"/>
                  </a:lnTo>
                  <a:lnTo>
                    <a:pt x="37" y="33"/>
                  </a:lnTo>
                  <a:lnTo>
                    <a:pt x="42" y="31"/>
                  </a:lnTo>
                  <a:lnTo>
                    <a:pt x="48" y="29"/>
                  </a:lnTo>
                  <a:lnTo>
                    <a:pt x="53" y="29"/>
                  </a:lnTo>
                  <a:lnTo>
                    <a:pt x="66" y="31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3" y="31"/>
                  </a:lnTo>
                  <a:lnTo>
                    <a:pt x="68" y="27"/>
                  </a:lnTo>
                  <a:lnTo>
                    <a:pt x="61" y="24"/>
                  </a:lnTo>
                  <a:lnTo>
                    <a:pt x="53" y="22"/>
                  </a:lnTo>
                  <a:lnTo>
                    <a:pt x="46" y="24"/>
                  </a:lnTo>
                  <a:lnTo>
                    <a:pt x="40" y="25"/>
                  </a:lnTo>
                  <a:lnTo>
                    <a:pt x="35" y="31"/>
                  </a:lnTo>
                  <a:lnTo>
                    <a:pt x="31" y="38"/>
                  </a:lnTo>
                  <a:lnTo>
                    <a:pt x="31" y="38"/>
                  </a:lnTo>
                  <a:close/>
                  <a:moveTo>
                    <a:pt x="39" y="75"/>
                  </a:moveTo>
                  <a:lnTo>
                    <a:pt x="39" y="75"/>
                  </a:lnTo>
                  <a:lnTo>
                    <a:pt x="31" y="69"/>
                  </a:lnTo>
                  <a:lnTo>
                    <a:pt x="28" y="62"/>
                  </a:lnTo>
                  <a:lnTo>
                    <a:pt x="22" y="53"/>
                  </a:lnTo>
                  <a:lnTo>
                    <a:pt x="22" y="53"/>
                  </a:lnTo>
                  <a:lnTo>
                    <a:pt x="22" y="58"/>
                  </a:lnTo>
                  <a:lnTo>
                    <a:pt x="26" y="66"/>
                  </a:lnTo>
                  <a:lnTo>
                    <a:pt x="31" y="71"/>
                  </a:lnTo>
                  <a:lnTo>
                    <a:pt x="35" y="75"/>
                  </a:lnTo>
                  <a:lnTo>
                    <a:pt x="39" y="75"/>
                  </a:lnTo>
                  <a:lnTo>
                    <a:pt x="39" y="75"/>
                  </a:lnTo>
                  <a:close/>
                  <a:moveTo>
                    <a:pt x="26" y="57"/>
                  </a:moveTo>
                  <a:lnTo>
                    <a:pt x="26" y="57"/>
                  </a:lnTo>
                  <a:lnTo>
                    <a:pt x="26" y="47"/>
                  </a:lnTo>
                  <a:lnTo>
                    <a:pt x="28" y="40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28" y="33"/>
                  </a:lnTo>
                  <a:lnTo>
                    <a:pt x="24" y="40"/>
                  </a:lnTo>
                  <a:lnTo>
                    <a:pt x="22" y="49"/>
                  </a:lnTo>
                  <a:lnTo>
                    <a:pt x="24" y="53"/>
                  </a:lnTo>
                  <a:lnTo>
                    <a:pt x="26" y="57"/>
                  </a:lnTo>
                  <a:lnTo>
                    <a:pt x="26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3957044" y="4924620"/>
            <a:ext cx="714582" cy="952652"/>
            <a:chOff x="5275372" y="4072377"/>
            <a:chExt cx="952652" cy="952652"/>
          </a:xfrm>
        </p:grpSpPr>
        <p:sp>
          <p:nvSpPr>
            <p:cNvPr id="80" name="椭圆 79"/>
            <p:cNvSpPr>
              <a:spLocks noChangeArrowheads="1"/>
            </p:cNvSpPr>
            <p:nvPr/>
          </p:nvSpPr>
          <p:spPr bwMode="auto">
            <a:xfrm>
              <a:off x="5275372" y="4072377"/>
              <a:ext cx="952652" cy="952652"/>
            </a:xfrm>
            <a:prstGeom prst="ellipse">
              <a:avLst/>
            </a:prstGeom>
            <a:solidFill>
              <a:srgbClr val="A557D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  <p:sp>
          <p:nvSpPr>
            <p:cNvPr id="81" name="Freeform 360"/>
            <p:cNvSpPr>
              <a:spLocks noEditPoints="1"/>
            </p:cNvSpPr>
            <p:nvPr/>
          </p:nvSpPr>
          <p:spPr bwMode="auto">
            <a:xfrm>
              <a:off x="5558968" y="4346069"/>
              <a:ext cx="445180" cy="405267"/>
            </a:xfrm>
            <a:custGeom>
              <a:avLst/>
              <a:gdLst>
                <a:gd name="T0" fmla="*/ 60 w 145"/>
                <a:gd name="T1" fmla="*/ 62 h 132"/>
                <a:gd name="T2" fmla="*/ 57 w 145"/>
                <a:gd name="T3" fmla="*/ 40 h 132"/>
                <a:gd name="T4" fmla="*/ 55 w 145"/>
                <a:gd name="T5" fmla="*/ 22 h 132"/>
                <a:gd name="T6" fmla="*/ 68 w 145"/>
                <a:gd name="T7" fmla="*/ 5 h 132"/>
                <a:gd name="T8" fmla="*/ 91 w 145"/>
                <a:gd name="T9" fmla="*/ 1 h 132"/>
                <a:gd name="T10" fmla="*/ 104 w 145"/>
                <a:gd name="T11" fmla="*/ 9 h 132"/>
                <a:gd name="T12" fmla="*/ 112 w 145"/>
                <a:gd name="T13" fmla="*/ 22 h 132"/>
                <a:gd name="T14" fmla="*/ 97 w 145"/>
                <a:gd name="T15" fmla="*/ 40 h 132"/>
                <a:gd name="T16" fmla="*/ 77 w 145"/>
                <a:gd name="T17" fmla="*/ 53 h 132"/>
                <a:gd name="T18" fmla="*/ 75 w 145"/>
                <a:gd name="T19" fmla="*/ 62 h 132"/>
                <a:gd name="T20" fmla="*/ 88 w 145"/>
                <a:gd name="T21" fmla="*/ 62 h 132"/>
                <a:gd name="T22" fmla="*/ 121 w 145"/>
                <a:gd name="T23" fmla="*/ 49 h 132"/>
                <a:gd name="T24" fmla="*/ 139 w 145"/>
                <a:gd name="T25" fmla="*/ 55 h 132"/>
                <a:gd name="T26" fmla="*/ 145 w 145"/>
                <a:gd name="T27" fmla="*/ 71 h 132"/>
                <a:gd name="T28" fmla="*/ 130 w 145"/>
                <a:gd name="T29" fmla="*/ 80 h 132"/>
                <a:gd name="T30" fmla="*/ 99 w 145"/>
                <a:gd name="T31" fmla="*/ 82 h 132"/>
                <a:gd name="T32" fmla="*/ 88 w 145"/>
                <a:gd name="T33" fmla="*/ 88 h 132"/>
                <a:gd name="T34" fmla="*/ 95 w 145"/>
                <a:gd name="T35" fmla="*/ 101 h 132"/>
                <a:gd name="T36" fmla="*/ 104 w 145"/>
                <a:gd name="T37" fmla="*/ 108 h 132"/>
                <a:gd name="T38" fmla="*/ 104 w 145"/>
                <a:gd name="T39" fmla="*/ 117 h 132"/>
                <a:gd name="T40" fmla="*/ 95 w 145"/>
                <a:gd name="T41" fmla="*/ 128 h 132"/>
                <a:gd name="T42" fmla="*/ 77 w 145"/>
                <a:gd name="T43" fmla="*/ 130 h 132"/>
                <a:gd name="T44" fmla="*/ 69 w 145"/>
                <a:gd name="T45" fmla="*/ 124 h 132"/>
                <a:gd name="T46" fmla="*/ 69 w 145"/>
                <a:gd name="T47" fmla="*/ 104 h 132"/>
                <a:gd name="T48" fmla="*/ 68 w 145"/>
                <a:gd name="T49" fmla="*/ 93 h 132"/>
                <a:gd name="T50" fmla="*/ 58 w 145"/>
                <a:gd name="T51" fmla="*/ 91 h 132"/>
                <a:gd name="T52" fmla="*/ 47 w 145"/>
                <a:gd name="T53" fmla="*/ 110 h 132"/>
                <a:gd name="T54" fmla="*/ 38 w 145"/>
                <a:gd name="T55" fmla="*/ 117 h 132"/>
                <a:gd name="T56" fmla="*/ 24 w 145"/>
                <a:gd name="T57" fmla="*/ 115 h 132"/>
                <a:gd name="T58" fmla="*/ 5 w 145"/>
                <a:gd name="T59" fmla="*/ 97 h 132"/>
                <a:gd name="T60" fmla="*/ 9 w 145"/>
                <a:gd name="T61" fmla="*/ 84 h 132"/>
                <a:gd name="T62" fmla="*/ 25 w 145"/>
                <a:gd name="T63" fmla="*/ 80 h 132"/>
                <a:gd name="T64" fmla="*/ 38 w 145"/>
                <a:gd name="T65" fmla="*/ 80 h 132"/>
                <a:gd name="T66" fmla="*/ 42 w 145"/>
                <a:gd name="T67" fmla="*/ 75 h 132"/>
                <a:gd name="T68" fmla="*/ 25 w 145"/>
                <a:gd name="T69" fmla="*/ 71 h 132"/>
                <a:gd name="T70" fmla="*/ 9 w 145"/>
                <a:gd name="T71" fmla="*/ 69 h 132"/>
                <a:gd name="T72" fmla="*/ 0 w 145"/>
                <a:gd name="T73" fmla="*/ 58 h 132"/>
                <a:gd name="T74" fmla="*/ 11 w 145"/>
                <a:gd name="T75" fmla="*/ 46 h 132"/>
                <a:gd name="T76" fmla="*/ 25 w 145"/>
                <a:gd name="T77" fmla="*/ 40 h 132"/>
                <a:gd name="T78" fmla="*/ 46 w 145"/>
                <a:gd name="T79" fmla="*/ 47 h 132"/>
                <a:gd name="T80" fmla="*/ 55 w 145"/>
                <a:gd name="T81" fmla="*/ 64 h 132"/>
                <a:gd name="T82" fmla="*/ 62 w 145"/>
                <a:gd name="T83" fmla="*/ 34 h 132"/>
                <a:gd name="T84" fmla="*/ 68 w 145"/>
                <a:gd name="T85" fmla="*/ 16 h 132"/>
                <a:gd name="T86" fmla="*/ 82 w 145"/>
                <a:gd name="T87" fmla="*/ 9 h 132"/>
                <a:gd name="T88" fmla="*/ 77 w 145"/>
                <a:gd name="T89" fmla="*/ 7 h 132"/>
                <a:gd name="T90" fmla="*/ 66 w 145"/>
                <a:gd name="T91" fmla="*/ 14 h 132"/>
                <a:gd name="T92" fmla="*/ 62 w 145"/>
                <a:gd name="T93" fmla="*/ 34 h 132"/>
                <a:gd name="T94" fmla="*/ 13 w 145"/>
                <a:gd name="T95" fmla="*/ 51 h 132"/>
                <a:gd name="T96" fmla="*/ 5 w 145"/>
                <a:gd name="T97" fmla="*/ 60 h 132"/>
                <a:gd name="T98" fmla="*/ 13 w 145"/>
                <a:gd name="T99" fmla="*/ 66 h 132"/>
                <a:gd name="T100" fmla="*/ 16 w 145"/>
                <a:gd name="T101" fmla="*/ 66 h 132"/>
                <a:gd name="T102" fmla="*/ 13 w 145"/>
                <a:gd name="T103" fmla="*/ 5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5" h="132">
                  <a:moveTo>
                    <a:pt x="58" y="64"/>
                  </a:moveTo>
                  <a:lnTo>
                    <a:pt x="58" y="64"/>
                  </a:lnTo>
                  <a:lnTo>
                    <a:pt x="60" y="62"/>
                  </a:lnTo>
                  <a:lnTo>
                    <a:pt x="60" y="58"/>
                  </a:lnTo>
                  <a:lnTo>
                    <a:pt x="60" y="49"/>
                  </a:lnTo>
                  <a:lnTo>
                    <a:pt x="57" y="40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55" y="22"/>
                  </a:lnTo>
                  <a:lnTo>
                    <a:pt x="57" y="16"/>
                  </a:lnTo>
                  <a:lnTo>
                    <a:pt x="62" y="9"/>
                  </a:lnTo>
                  <a:lnTo>
                    <a:pt x="68" y="5"/>
                  </a:lnTo>
                  <a:lnTo>
                    <a:pt x="75" y="1"/>
                  </a:lnTo>
                  <a:lnTo>
                    <a:pt x="82" y="0"/>
                  </a:lnTo>
                  <a:lnTo>
                    <a:pt x="91" y="1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4" y="9"/>
                  </a:lnTo>
                  <a:lnTo>
                    <a:pt x="104" y="9"/>
                  </a:lnTo>
                  <a:lnTo>
                    <a:pt x="110" y="16"/>
                  </a:lnTo>
                  <a:lnTo>
                    <a:pt x="112" y="22"/>
                  </a:lnTo>
                  <a:lnTo>
                    <a:pt x="112" y="27"/>
                  </a:lnTo>
                  <a:lnTo>
                    <a:pt x="108" y="31"/>
                  </a:lnTo>
                  <a:lnTo>
                    <a:pt x="97" y="40"/>
                  </a:lnTo>
                  <a:lnTo>
                    <a:pt x="84" y="47"/>
                  </a:lnTo>
                  <a:lnTo>
                    <a:pt x="84" y="47"/>
                  </a:lnTo>
                  <a:lnTo>
                    <a:pt x="77" y="53"/>
                  </a:lnTo>
                  <a:lnTo>
                    <a:pt x="75" y="57"/>
                  </a:lnTo>
                  <a:lnTo>
                    <a:pt x="73" y="60"/>
                  </a:lnTo>
                  <a:lnTo>
                    <a:pt x="75" y="62"/>
                  </a:lnTo>
                  <a:lnTo>
                    <a:pt x="77" y="64"/>
                  </a:lnTo>
                  <a:lnTo>
                    <a:pt x="82" y="64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104" y="55"/>
                  </a:lnTo>
                  <a:lnTo>
                    <a:pt x="121" y="49"/>
                  </a:lnTo>
                  <a:lnTo>
                    <a:pt x="128" y="47"/>
                  </a:lnTo>
                  <a:lnTo>
                    <a:pt x="134" y="49"/>
                  </a:lnTo>
                  <a:lnTo>
                    <a:pt x="139" y="55"/>
                  </a:lnTo>
                  <a:lnTo>
                    <a:pt x="143" y="62"/>
                  </a:lnTo>
                  <a:lnTo>
                    <a:pt x="143" y="62"/>
                  </a:lnTo>
                  <a:lnTo>
                    <a:pt x="145" y="71"/>
                  </a:lnTo>
                  <a:lnTo>
                    <a:pt x="141" y="77"/>
                  </a:lnTo>
                  <a:lnTo>
                    <a:pt x="137" y="79"/>
                  </a:lnTo>
                  <a:lnTo>
                    <a:pt x="130" y="80"/>
                  </a:lnTo>
                  <a:lnTo>
                    <a:pt x="113" y="82"/>
                  </a:lnTo>
                  <a:lnTo>
                    <a:pt x="99" y="82"/>
                  </a:lnTo>
                  <a:lnTo>
                    <a:pt x="99" y="82"/>
                  </a:lnTo>
                  <a:lnTo>
                    <a:pt x="93" y="82"/>
                  </a:lnTo>
                  <a:lnTo>
                    <a:pt x="90" y="84"/>
                  </a:lnTo>
                  <a:lnTo>
                    <a:pt x="88" y="88"/>
                  </a:lnTo>
                  <a:lnTo>
                    <a:pt x="86" y="90"/>
                  </a:lnTo>
                  <a:lnTo>
                    <a:pt x="90" y="95"/>
                  </a:lnTo>
                  <a:lnTo>
                    <a:pt x="95" y="101"/>
                  </a:lnTo>
                  <a:lnTo>
                    <a:pt x="95" y="101"/>
                  </a:lnTo>
                  <a:lnTo>
                    <a:pt x="102" y="106"/>
                  </a:lnTo>
                  <a:lnTo>
                    <a:pt x="104" y="108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4" y="117"/>
                  </a:lnTo>
                  <a:lnTo>
                    <a:pt x="102" y="121"/>
                  </a:lnTo>
                  <a:lnTo>
                    <a:pt x="99" y="124"/>
                  </a:lnTo>
                  <a:lnTo>
                    <a:pt x="95" y="128"/>
                  </a:lnTo>
                  <a:lnTo>
                    <a:pt x="90" y="130"/>
                  </a:lnTo>
                  <a:lnTo>
                    <a:pt x="82" y="132"/>
                  </a:lnTo>
                  <a:lnTo>
                    <a:pt x="77" y="130"/>
                  </a:lnTo>
                  <a:lnTo>
                    <a:pt x="71" y="128"/>
                  </a:lnTo>
                  <a:lnTo>
                    <a:pt x="71" y="128"/>
                  </a:lnTo>
                  <a:lnTo>
                    <a:pt x="69" y="124"/>
                  </a:lnTo>
                  <a:lnTo>
                    <a:pt x="68" y="121"/>
                  </a:lnTo>
                  <a:lnTo>
                    <a:pt x="68" y="113"/>
                  </a:lnTo>
                  <a:lnTo>
                    <a:pt x="69" y="104"/>
                  </a:lnTo>
                  <a:lnTo>
                    <a:pt x="69" y="97"/>
                  </a:lnTo>
                  <a:lnTo>
                    <a:pt x="69" y="97"/>
                  </a:lnTo>
                  <a:lnTo>
                    <a:pt x="68" y="93"/>
                  </a:lnTo>
                  <a:lnTo>
                    <a:pt x="66" y="91"/>
                  </a:lnTo>
                  <a:lnTo>
                    <a:pt x="62" y="91"/>
                  </a:lnTo>
                  <a:lnTo>
                    <a:pt x="58" y="91"/>
                  </a:lnTo>
                  <a:lnTo>
                    <a:pt x="53" y="99"/>
                  </a:lnTo>
                  <a:lnTo>
                    <a:pt x="47" y="110"/>
                  </a:lnTo>
                  <a:lnTo>
                    <a:pt x="47" y="110"/>
                  </a:lnTo>
                  <a:lnTo>
                    <a:pt x="46" y="113"/>
                  </a:lnTo>
                  <a:lnTo>
                    <a:pt x="42" y="115"/>
                  </a:lnTo>
                  <a:lnTo>
                    <a:pt x="38" y="117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24" y="115"/>
                  </a:lnTo>
                  <a:lnTo>
                    <a:pt x="14" y="110"/>
                  </a:lnTo>
                  <a:lnTo>
                    <a:pt x="7" y="102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0"/>
                  </a:lnTo>
                  <a:lnTo>
                    <a:pt x="9" y="84"/>
                  </a:lnTo>
                  <a:lnTo>
                    <a:pt x="16" y="80"/>
                  </a:lnTo>
                  <a:lnTo>
                    <a:pt x="20" y="79"/>
                  </a:lnTo>
                  <a:lnTo>
                    <a:pt x="25" y="80"/>
                  </a:lnTo>
                  <a:lnTo>
                    <a:pt x="25" y="80"/>
                  </a:lnTo>
                  <a:lnTo>
                    <a:pt x="33" y="80"/>
                  </a:lnTo>
                  <a:lnTo>
                    <a:pt x="38" y="80"/>
                  </a:lnTo>
                  <a:lnTo>
                    <a:pt x="42" y="79"/>
                  </a:lnTo>
                  <a:lnTo>
                    <a:pt x="44" y="77"/>
                  </a:lnTo>
                  <a:lnTo>
                    <a:pt x="42" y="75"/>
                  </a:lnTo>
                  <a:lnTo>
                    <a:pt x="40" y="73"/>
                  </a:lnTo>
                  <a:lnTo>
                    <a:pt x="35" y="71"/>
                  </a:lnTo>
                  <a:lnTo>
                    <a:pt x="25" y="71"/>
                  </a:lnTo>
                  <a:lnTo>
                    <a:pt x="25" y="71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3" y="68"/>
                  </a:lnTo>
                  <a:lnTo>
                    <a:pt x="0" y="64"/>
                  </a:lnTo>
                  <a:lnTo>
                    <a:pt x="0" y="58"/>
                  </a:lnTo>
                  <a:lnTo>
                    <a:pt x="2" y="55"/>
                  </a:lnTo>
                  <a:lnTo>
                    <a:pt x="5" y="49"/>
                  </a:lnTo>
                  <a:lnTo>
                    <a:pt x="11" y="46"/>
                  </a:lnTo>
                  <a:lnTo>
                    <a:pt x="18" y="42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33" y="40"/>
                  </a:lnTo>
                  <a:lnTo>
                    <a:pt x="40" y="44"/>
                  </a:lnTo>
                  <a:lnTo>
                    <a:pt x="46" y="47"/>
                  </a:lnTo>
                  <a:lnTo>
                    <a:pt x="47" y="53"/>
                  </a:lnTo>
                  <a:lnTo>
                    <a:pt x="53" y="62"/>
                  </a:lnTo>
                  <a:lnTo>
                    <a:pt x="55" y="64"/>
                  </a:lnTo>
                  <a:lnTo>
                    <a:pt x="58" y="64"/>
                  </a:lnTo>
                  <a:lnTo>
                    <a:pt x="58" y="64"/>
                  </a:lnTo>
                  <a:close/>
                  <a:moveTo>
                    <a:pt x="62" y="34"/>
                  </a:moveTo>
                  <a:lnTo>
                    <a:pt x="62" y="34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1" y="14"/>
                  </a:lnTo>
                  <a:lnTo>
                    <a:pt x="75" y="11"/>
                  </a:lnTo>
                  <a:lnTo>
                    <a:pt x="82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77" y="7"/>
                  </a:lnTo>
                  <a:lnTo>
                    <a:pt x="73" y="9"/>
                  </a:lnTo>
                  <a:lnTo>
                    <a:pt x="68" y="11"/>
                  </a:lnTo>
                  <a:lnTo>
                    <a:pt x="66" y="14"/>
                  </a:lnTo>
                  <a:lnTo>
                    <a:pt x="62" y="20"/>
                  </a:lnTo>
                  <a:lnTo>
                    <a:pt x="62" y="25"/>
                  </a:lnTo>
                  <a:lnTo>
                    <a:pt x="62" y="34"/>
                  </a:lnTo>
                  <a:lnTo>
                    <a:pt x="62" y="34"/>
                  </a:lnTo>
                  <a:close/>
                  <a:moveTo>
                    <a:pt x="13" y="51"/>
                  </a:moveTo>
                  <a:lnTo>
                    <a:pt x="13" y="51"/>
                  </a:lnTo>
                  <a:lnTo>
                    <a:pt x="7" y="55"/>
                  </a:lnTo>
                  <a:lnTo>
                    <a:pt x="5" y="57"/>
                  </a:lnTo>
                  <a:lnTo>
                    <a:pt x="5" y="60"/>
                  </a:lnTo>
                  <a:lnTo>
                    <a:pt x="5" y="60"/>
                  </a:lnTo>
                  <a:lnTo>
                    <a:pt x="7" y="64"/>
                  </a:lnTo>
                  <a:lnTo>
                    <a:pt x="13" y="66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16" y="66"/>
                  </a:lnTo>
                  <a:lnTo>
                    <a:pt x="13" y="62"/>
                  </a:lnTo>
                  <a:lnTo>
                    <a:pt x="11" y="58"/>
                  </a:lnTo>
                  <a:lnTo>
                    <a:pt x="13" y="51"/>
                  </a:lnTo>
                  <a:lnTo>
                    <a:pt x="13" y="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3957044" y="2630331"/>
            <a:ext cx="714582" cy="952652"/>
            <a:chOff x="5275372" y="1778088"/>
            <a:chExt cx="952652" cy="952652"/>
          </a:xfrm>
        </p:grpSpPr>
        <p:sp>
          <p:nvSpPr>
            <p:cNvPr id="83" name="椭圆 82"/>
            <p:cNvSpPr>
              <a:spLocks noChangeArrowheads="1"/>
            </p:cNvSpPr>
            <p:nvPr/>
          </p:nvSpPr>
          <p:spPr bwMode="auto">
            <a:xfrm>
              <a:off x="5275372" y="1778088"/>
              <a:ext cx="952652" cy="952652"/>
            </a:xfrm>
            <a:prstGeom prst="ellipse">
              <a:avLst/>
            </a:prstGeom>
            <a:solidFill>
              <a:srgbClr val="2FB79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  <p:sp>
          <p:nvSpPr>
            <p:cNvPr id="84" name="Freeform 452"/>
            <p:cNvSpPr>
              <a:spLocks noEditPoints="1"/>
            </p:cNvSpPr>
            <p:nvPr/>
          </p:nvSpPr>
          <p:spPr bwMode="auto">
            <a:xfrm>
              <a:off x="5562209" y="2060848"/>
              <a:ext cx="439040" cy="392986"/>
            </a:xfrm>
            <a:custGeom>
              <a:avLst/>
              <a:gdLst>
                <a:gd name="T0" fmla="*/ 88 w 143"/>
                <a:gd name="T1" fmla="*/ 20 h 128"/>
                <a:gd name="T2" fmla="*/ 94 w 143"/>
                <a:gd name="T3" fmla="*/ 25 h 128"/>
                <a:gd name="T4" fmla="*/ 130 w 143"/>
                <a:gd name="T5" fmla="*/ 35 h 128"/>
                <a:gd name="T6" fmla="*/ 136 w 143"/>
                <a:gd name="T7" fmla="*/ 31 h 128"/>
                <a:gd name="T8" fmla="*/ 141 w 143"/>
                <a:gd name="T9" fmla="*/ 38 h 128"/>
                <a:gd name="T10" fmla="*/ 141 w 143"/>
                <a:gd name="T11" fmla="*/ 49 h 128"/>
                <a:gd name="T12" fmla="*/ 138 w 143"/>
                <a:gd name="T13" fmla="*/ 58 h 128"/>
                <a:gd name="T14" fmla="*/ 130 w 143"/>
                <a:gd name="T15" fmla="*/ 62 h 128"/>
                <a:gd name="T16" fmla="*/ 99 w 143"/>
                <a:gd name="T17" fmla="*/ 53 h 128"/>
                <a:gd name="T18" fmla="*/ 90 w 143"/>
                <a:gd name="T19" fmla="*/ 57 h 128"/>
                <a:gd name="T20" fmla="*/ 83 w 143"/>
                <a:gd name="T21" fmla="*/ 64 h 128"/>
                <a:gd name="T22" fmla="*/ 86 w 143"/>
                <a:gd name="T23" fmla="*/ 75 h 128"/>
                <a:gd name="T24" fmla="*/ 81 w 143"/>
                <a:gd name="T25" fmla="*/ 79 h 128"/>
                <a:gd name="T26" fmla="*/ 75 w 143"/>
                <a:gd name="T27" fmla="*/ 84 h 128"/>
                <a:gd name="T28" fmla="*/ 61 w 143"/>
                <a:gd name="T29" fmla="*/ 128 h 128"/>
                <a:gd name="T30" fmla="*/ 46 w 143"/>
                <a:gd name="T31" fmla="*/ 128 h 128"/>
                <a:gd name="T32" fmla="*/ 50 w 143"/>
                <a:gd name="T33" fmla="*/ 75 h 128"/>
                <a:gd name="T34" fmla="*/ 50 w 143"/>
                <a:gd name="T35" fmla="*/ 64 h 128"/>
                <a:gd name="T36" fmla="*/ 46 w 143"/>
                <a:gd name="T37" fmla="*/ 55 h 128"/>
                <a:gd name="T38" fmla="*/ 39 w 143"/>
                <a:gd name="T39" fmla="*/ 46 h 128"/>
                <a:gd name="T40" fmla="*/ 13 w 143"/>
                <a:gd name="T41" fmla="*/ 44 h 128"/>
                <a:gd name="T42" fmla="*/ 4 w 143"/>
                <a:gd name="T43" fmla="*/ 40 h 128"/>
                <a:gd name="T44" fmla="*/ 0 w 143"/>
                <a:gd name="T45" fmla="*/ 27 h 128"/>
                <a:gd name="T46" fmla="*/ 4 w 143"/>
                <a:gd name="T47" fmla="*/ 13 h 128"/>
                <a:gd name="T48" fmla="*/ 13 w 143"/>
                <a:gd name="T49" fmla="*/ 2 h 128"/>
                <a:gd name="T50" fmla="*/ 22 w 143"/>
                <a:gd name="T51" fmla="*/ 3 h 128"/>
                <a:gd name="T52" fmla="*/ 103 w 143"/>
                <a:gd name="T53" fmla="*/ 36 h 128"/>
                <a:gd name="T54" fmla="*/ 128 w 143"/>
                <a:gd name="T55" fmla="*/ 38 h 128"/>
                <a:gd name="T56" fmla="*/ 103 w 143"/>
                <a:gd name="T57" fmla="*/ 36 h 128"/>
                <a:gd name="T58" fmla="*/ 84 w 143"/>
                <a:gd name="T59" fmla="*/ 25 h 128"/>
                <a:gd name="T60" fmla="*/ 26 w 143"/>
                <a:gd name="T61" fmla="*/ 14 h 128"/>
                <a:gd name="T62" fmla="*/ 79 w 143"/>
                <a:gd name="T63" fmla="*/ 31 h 128"/>
                <a:gd name="T64" fmla="*/ 84 w 143"/>
                <a:gd name="T65" fmla="*/ 25 h 128"/>
                <a:gd name="T66" fmla="*/ 94 w 143"/>
                <a:gd name="T67" fmla="*/ 35 h 128"/>
                <a:gd name="T68" fmla="*/ 86 w 143"/>
                <a:gd name="T69" fmla="*/ 35 h 128"/>
                <a:gd name="T70" fmla="*/ 84 w 143"/>
                <a:gd name="T71" fmla="*/ 40 h 128"/>
                <a:gd name="T72" fmla="*/ 90 w 143"/>
                <a:gd name="T73" fmla="*/ 47 h 128"/>
                <a:gd name="T74" fmla="*/ 94 w 143"/>
                <a:gd name="T75" fmla="*/ 46 h 128"/>
                <a:gd name="T76" fmla="*/ 94 w 143"/>
                <a:gd name="T77" fmla="*/ 35 h 128"/>
                <a:gd name="T78" fmla="*/ 134 w 143"/>
                <a:gd name="T79" fmla="*/ 36 h 128"/>
                <a:gd name="T80" fmla="*/ 132 w 143"/>
                <a:gd name="T81" fmla="*/ 53 h 128"/>
                <a:gd name="T82" fmla="*/ 132 w 143"/>
                <a:gd name="T83" fmla="*/ 58 h 128"/>
                <a:gd name="T84" fmla="*/ 134 w 143"/>
                <a:gd name="T85" fmla="*/ 57 h 128"/>
                <a:gd name="T86" fmla="*/ 138 w 143"/>
                <a:gd name="T87" fmla="*/ 38 h 128"/>
                <a:gd name="T88" fmla="*/ 136 w 143"/>
                <a:gd name="T89" fmla="*/ 36 h 128"/>
                <a:gd name="T90" fmla="*/ 134 w 143"/>
                <a:gd name="T91" fmla="*/ 36 h 128"/>
                <a:gd name="T92" fmla="*/ 18 w 143"/>
                <a:gd name="T93" fmla="*/ 9 h 128"/>
                <a:gd name="T94" fmla="*/ 15 w 143"/>
                <a:gd name="T95" fmla="*/ 7 h 128"/>
                <a:gd name="T96" fmla="*/ 9 w 143"/>
                <a:gd name="T97" fmla="*/ 14 h 128"/>
                <a:gd name="T98" fmla="*/ 7 w 143"/>
                <a:gd name="T99" fmla="*/ 27 h 128"/>
                <a:gd name="T100" fmla="*/ 9 w 143"/>
                <a:gd name="T101" fmla="*/ 36 h 128"/>
                <a:gd name="T102" fmla="*/ 13 w 143"/>
                <a:gd name="T103" fmla="*/ 36 h 128"/>
                <a:gd name="T104" fmla="*/ 16 w 143"/>
                <a:gd name="T105" fmla="*/ 29 h 128"/>
                <a:gd name="T106" fmla="*/ 20 w 143"/>
                <a:gd name="T107" fmla="*/ 1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3" h="128">
                  <a:moveTo>
                    <a:pt x="26" y="9"/>
                  </a:moveTo>
                  <a:lnTo>
                    <a:pt x="88" y="20"/>
                  </a:lnTo>
                  <a:lnTo>
                    <a:pt x="88" y="20"/>
                  </a:lnTo>
                  <a:lnTo>
                    <a:pt x="90" y="25"/>
                  </a:lnTo>
                  <a:lnTo>
                    <a:pt x="90" y="25"/>
                  </a:lnTo>
                  <a:lnTo>
                    <a:pt x="94" y="25"/>
                  </a:lnTo>
                  <a:lnTo>
                    <a:pt x="97" y="27"/>
                  </a:lnTo>
                  <a:lnTo>
                    <a:pt x="130" y="35"/>
                  </a:lnTo>
                  <a:lnTo>
                    <a:pt x="130" y="35"/>
                  </a:lnTo>
                  <a:lnTo>
                    <a:pt x="132" y="33"/>
                  </a:lnTo>
                  <a:lnTo>
                    <a:pt x="136" y="31"/>
                  </a:lnTo>
                  <a:lnTo>
                    <a:pt x="136" y="31"/>
                  </a:lnTo>
                  <a:lnTo>
                    <a:pt x="139" y="35"/>
                  </a:lnTo>
                  <a:lnTo>
                    <a:pt x="141" y="38"/>
                  </a:lnTo>
                  <a:lnTo>
                    <a:pt x="141" y="38"/>
                  </a:lnTo>
                  <a:lnTo>
                    <a:pt x="143" y="44"/>
                  </a:lnTo>
                  <a:lnTo>
                    <a:pt x="141" y="49"/>
                  </a:lnTo>
                  <a:lnTo>
                    <a:pt x="141" y="49"/>
                  </a:lnTo>
                  <a:lnTo>
                    <a:pt x="141" y="55"/>
                  </a:lnTo>
                  <a:lnTo>
                    <a:pt x="138" y="58"/>
                  </a:lnTo>
                  <a:lnTo>
                    <a:pt x="138" y="58"/>
                  </a:lnTo>
                  <a:lnTo>
                    <a:pt x="134" y="62"/>
                  </a:lnTo>
                  <a:lnTo>
                    <a:pt x="130" y="62"/>
                  </a:lnTo>
                  <a:lnTo>
                    <a:pt x="130" y="62"/>
                  </a:lnTo>
                  <a:lnTo>
                    <a:pt x="127" y="60"/>
                  </a:lnTo>
                  <a:lnTo>
                    <a:pt x="125" y="58"/>
                  </a:lnTo>
                  <a:lnTo>
                    <a:pt x="99" y="53"/>
                  </a:lnTo>
                  <a:lnTo>
                    <a:pt x="99" y="53"/>
                  </a:lnTo>
                  <a:lnTo>
                    <a:pt x="95" y="55"/>
                  </a:lnTo>
                  <a:lnTo>
                    <a:pt x="90" y="57"/>
                  </a:lnTo>
                  <a:lnTo>
                    <a:pt x="90" y="57"/>
                  </a:lnTo>
                  <a:lnTo>
                    <a:pt x="83" y="55"/>
                  </a:lnTo>
                  <a:lnTo>
                    <a:pt x="83" y="64"/>
                  </a:lnTo>
                  <a:lnTo>
                    <a:pt x="86" y="64"/>
                  </a:lnTo>
                  <a:lnTo>
                    <a:pt x="86" y="69"/>
                  </a:lnTo>
                  <a:lnTo>
                    <a:pt x="86" y="75"/>
                  </a:lnTo>
                  <a:lnTo>
                    <a:pt x="81" y="75"/>
                  </a:lnTo>
                  <a:lnTo>
                    <a:pt x="81" y="79"/>
                  </a:lnTo>
                  <a:lnTo>
                    <a:pt x="81" y="79"/>
                  </a:lnTo>
                  <a:lnTo>
                    <a:pt x="94" y="128"/>
                  </a:lnTo>
                  <a:lnTo>
                    <a:pt x="84" y="128"/>
                  </a:lnTo>
                  <a:lnTo>
                    <a:pt x="75" y="84"/>
                  </a:lnTo>
                  <a:lnTo>
                    <a:pt x="72" y="84"/>
                  </a:lnTo>
                  <a:lnTo>
                    <a:pt x="72" y="128"/>
                  </a:lnTo>
                  <a:lnTo>
                    <a:pt x="61" y="128"/>
                  </a:lnTo>
                  <a:lnTo>
                    <a:pt x="61" y="84"/>
                  </a:lnTo>
                  <a:lnTo>
                    <a:pt x="57" y="84"/>
                  </a:lnTo>
                  <a:lnTo>
                    <a:pt x="46" y="128"/>
                  </a:lnTo>
                  <a:lnTo>
                    <a:pt x="39" y="128"/>
                  </a:lnTo>
                  <a:lnTo>
                    <a:pt x="50" y="80"/>
                  </a:lnTo>
                  <a:lnTo>
                    <a:pt x="50" y="75"/>
                  </a:lnTo>
                  <a:lnTo>
                    <a:pt x="44" y="75"/>
                  </a:lnTo>
                  <a:lnTo>
                    <a:pt x="44" y="64"/>
                  </a:lnTo>
                  <a:lnTo>
                    <a:pt x="50" y="64"/>
                  </a:lnTo>
                  <a:lnTo>
                    <a:pt x="50" y="57"/>
                  </a:lnTo>
                  <a:lnTo>
                    <a:pt x="50" y="57"/>
                  </a:lnTo>
                  <a:lnTo>
                    <a:pt x="46" y="55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39" y="46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3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4" y="40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0" y="27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13"/>
                  </a:lnTo>
                  <a:lnTo>
                    <a:pt x="7" y="5"/>
                  </a:lnTo>
                  <a:lnTo>
                    <a:pt x="7" y="5"/>
                  </a:lnTo>
                  <a:lnTo>
                    <a:pt x="13" y="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3"/>
                  </a:lnTo>
                  <a:lnTo>
                    <a:pt x="26" y="9"/>
                  </a:lnTo>
                  <a:lnTo>
                    <a:pt x="26" y="9"/>
                  </a:lnTo>
                  <a:close/>
                  <a:moveTo>
                    <a:pt x="103" y="36"/>
                  </a:moveTo>
                  <a:lnTo>
                    <a:pt x="130" y="42"/>
                  </a:lnTo>
                  <a:lnTo>
                    <a:pt x="130" y="42"/>
                  </a:lnTo>
                  <a:lnTo>
                    <a:pt x="128" y="38"/>
                  </a:lnTo>
                  <a:lnTo>
                    <a:pt x="101" y="33"/>
                  </a:lnTo>
                  <a:lnTo>
                    <a:pt x="101" y="33"/>
                  </a:lnTo>
                  <a:lnTo>
                    <a:pt x="103" y="36"/>
                  </a:lnTo>
                  <a:lnTo>
                    <a:pt x="103" y="36"/>
                  </a:lnTo>
                  <a:close/>
                  <a:moveTo>
                    <a:pt x="84" y="25"/>
                  </a:moveTo>
                  <a:lnTo>
                    <a:pt x="84" y="25"/>
                  </a:lnTo>
                  <a:lnTo>
                    <a:pt x="84" y="25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6" y="20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84" y="25"/>
                  </a:lnTo>
                  <a:lnTo>
                    <a:pt x="84" y="25"/>
                  </a:lnTo>
                  <a:close/>
                  <a:moveTo>
                    <a:pt x="94" y="35"/>
                  </a:moveTo>
                  <a:lnTo>
                    <a:pt x="94" y="35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86" y="35"/>
                  </a:lnTo>
                  <a:lnTo>
                    <a:pt x="86" y="35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6" y="46"/>
                  </a:lnTo>
                  <a:lnTo>
                    <a:pt x="86" y="46"/>
                  </a:lnTo>
                  <a:lnTo>
                    <a:pt x="90" y="47"/>
                  </a:lnTo>
                  <a:lnTo>
                    <a:pt x="90" y="47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94" y="35"/>
                  </a:lnTo>
                  <a:lnTo>
                    <a:pt x="94" y="35"/>
                  </a:lnTo>
                  <a:close/>
                  <a:moveTo>
                    <a:pt x="134" y="36"/>
                  </a:moveTo>
                  <a:lnTo>
                    <a:pt x="134" y="36"/>
                  </a:lnTo>
                  <a:lnTo>
                    <a:pt x="134" y="42"/>
                  </a:lnTo>
                  <a:lnTo>
                    <a:pt x="134" y="47"/>
                  </a:lnTo>
                  <a:lnTo>
                    <a:pt x="132" y="53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32" y="58"/>
                  </a:lnTo>
                  <a:lnTo>
                    <a:pt x="132" y="58"/>
                  </a:lnTo>
                  <a:lnTo>
                    <a:pt x="134" y="57"/>
                  </a:lnTo>
                  <a:lnTo>
                    <a:pt x="134" y="57"/>
                  </a:lnTo>
                  <a:lnTo>
                    <a:pt x="138" y="47"/>
                  </a:lnTo>
                  <a:lnTo>
                    <a:pt x="138" y="47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36" y="36"/>
                  </a:lnTo>
                  <a:lnTo>
                    <a:pt x="136" y="36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34" y="36"/>
                  </a:lnTo>
                  <a:close/>
                  <a:moveTo>
                    <a:pt x="18" y="11"/>
                  </a:moveTo>
                  <a:lnTo>
                    <a:pt x="18" y="11"/>
                  </a:lnTo>
                  <a:lnTo>
                    <a:pt x="18" y="9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9" y="1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7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6" y="29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20" y="16"/>
                  </a:lnTo>
                  <a:lnTo>
                    <a:pt x="18" y="11"/>
                  </a:lnTo>
                  <a:lnTo>
                    <a:pt x="18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2040234" y="4924620"/>
            <a:ext cx="714583" cy="952652"/>
            <a:chOff x="2719958" y="4072377"/>
            <a:chExt cx="952653" cy="952652"/>
          </a:xfrm>
        </p:grpSpPr>
        <p:sp>
          <p:nvSpPr>
            <p:cNvPr id="86" name="椭圆 85"/>
            <p:cNvSpPr>
              <a:spLocks noChangeArrowheads="1"/>
            </p:cNvSpPr>
            <p:nvPr/>
          </p:nvSpPr>
          <p:spPr bwMode="auto">
            <a:xfrm>
              <a:off x="2719958" y="4072377"/>
              <a:ext cx="952653" cy="952652"/>
            </a:xfrm>
            <a:prstGeom prst="ellipse">
              <a:avLst/>
            </a:prstGeom>
            <a:solidFill>
              <a:srgbClr val="884AD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itchFamily="34" charset="-122"/>
              </a:endParaRPr>
            </a:p>
          </p:txBody>
        </p:sp>
        <p:sp>
          <p:nvSpPr>
            <p:cNvPr id="87" name="Freeform 455"/>
            <p:cNvSpPr>
              <a:spLocks noEditPoints="1"/>
            </p:cNvSpPr>
            <p:nvPr/>
          </p:nvSpPr>
          <p:spPr bwMode="auto">
            <a:xfrm>
              <a:off x="3042848" y="4355250"/>
              <a:ext cx="337721" cy="377636"/>
            </a:xfrm>
            <a:custGeom>
              <a:avLst/>
              <a:gdLst>
                <a:gd name="T0" fmla="*/ 33 w 110"/>
                <a:gd name="T1" fmla="*/ 9 h 123"/>
                <a:gd name="T2" fmla="*/ 32 w 110"/>
                <a:gd name="T3" fmla="*/ 20 h 123"/>
                <a:gd name="T4" fmla="*/ 33 w 110"/>
                <a:gd name="T5" fmla="*/ 29 h 123"/>
                <a:gd name="T6" fmla="*/ 32 w 110"/>
                <a:gd name="T7" fmla="*/ 39 h 123"/>
                <a:gd name="T8" fmla="*/ 28 w 110"/>
                <a:gd name="T9" fmla="*/ 39 h 123"/>
                <a:gd name="T10" fmla="*/ 22 w 110"/>
                <a:gd name="T11" fmla="*/ 29 h 123"/>
                <a:gd name="T12" fmla="*/ 21 w 110"/>
                <a:gd name="T13" fmla="*/ 20 h 123"/>
                <a:gd name="T14" fmla="*/ 28 w 110"/>
                <a:gd name="T15" fmla="*/ 2 h 123"/>
                <a:gd name="T16" fmla="*/ 32 w 110"/>
                <a:gd name="T17" fmla="*/ 0 h 123"/>
                <a:gd name="T18" fmla="*/ 103 w 110"/>
                <a:gd name="T19" fmla="*/ 9 h 123"/>
                <a:gd name="T20" fmla="*/ 8 w 110"/>
                <a:gd name="T21" fmla="*/ 110 h 123"/>
                <a:gd name="T22" fmla="*/ 94 w 110"/>
                <a:gd name="T23" fmla="*/ 108 h 123"/>
                <a:gd name="T24" fmla="*/ 8 w 110"/>
                <a:gd name="T25" fmla="*/ 105 h 123"/>
                <a:gd name="T26" fmla="*/ 94 w 110"/>
                <a:gd name="T27" fmla="*/ 103 h 123"/>
                <a:gd name="T28" fmla="*/ 8 w 110"/>
                <a:gd name="T29" fmla="*/ 99 h 123"/>
                <a:gd name="T30" fmla="*/ 94 w 110"/>
                <a:gd name="T31" fmla="*/ 97 h 123"/>
                <a:gd name="T32" fmla="*/ 99 w 110"/>
                <a:gd name="T33" fmla="*/ 85 h 123"/>
                <a:gd name="T34" fmla="*/ 103 w 110"/>
                <a:gd name="T35" fmla="*/ 86 h 123"/>
                <a:gd name="T36" fmla="*/ 109 w 110"/>
                <a:gd name="T37" fmla="*/ 96 h 123"/>
                <a:gd name="T38" fmla="*/ 110 w 110"/>
                <a:gd name="T39" fmla="*/ 105 h 123"/>
                <a:gd name="T40" fmla="*/ 103 w 110"/>
                <a:gd name="T41" fmla="*/ 121 h 123"/>
                <a:gd name="T42" fmla="*/ 99 w 110"/>
                <a:gd name="T43" fmla="*/ 123 h 123"/>
                <a:gd name="T44" fmla="*/ 98 w 110"/>
                <a:gd name="T45" fmla="*/ 112 h 123"/>
                <a:gd name="T46" fmla="*/ 99 w 110"/>
                <a:gd name="T47" fmla="*/ 105 h 123"/>
                <a:gd name="T48" fmla="*/ 99 w 110"/>
                <a:gd name="T49" fmla="*/ 99 h 123"/>
                <a:gd name="T50" fmla="*/ 0 w 110"/>
                <a:gd name="T51" fmla="*/ 94 h 123"/>
                <a:gd name="T52" fmla="*/ 19 w 110"/>
                <a:gd name="T53" fmla="*/ 68 h 123"/>
                <a:gd name="T54" fmla="*/ 79 w 110"/>
                <a:gd name="T55" fmla="*/ 66 h 123"/>
                <a:gd name="T56" fmla="*/ 19 w 110"/>
                <a:gd name="T57" fmla="*/ 63 h 123"/>
                <a:gd name="T58" fmla="*/ 79 w 110"/>
                <a:gd name="T59" fmla="*/ 61 h 123"/>
                <a:gd name="T60" fmla="*/ 19 w 110"/>
                <a:gd name="T61" fmla="*/ 57 h 123"/>
                <a:gd name="T62" fmla="*/ 79 w 110"/>
                <a:gd name="T63" fmla="*/ 55 h 123"/>
                <a:gd name="T64" fmla="*/ 85 w 110"/>
                <a:gd name="T65" fmla="*/ 42 h 123"/>
                <a:gd name="T66" fmla="*/ 88 w 110"/>
                <a:gd name="T67" fmla="*/ 44 h 123"/>
                <a:gd name="T68" fmla="*/ 94 w 110"/>
                <a:gd name="T69" fmla="*/ 53 h 123"/>
                <a:gd name="T70" fmla="*/ 96 w 110"/>
                <a:gd name="T71" fmla="*/ 63 h 123"/>
                <a:gd name="T72" fmla="*/ 88 w 110"/>
                <a:gd name="T73" fmla="*/ 79 h 123"/>
                <a:gd name="T74" fmla="*/ 85 w 110"/>
                <a:gd name="T75" fmla="*/ 81 h 123"/>
                <a:gd name="T76" fmla="*/ 81 w 110"/>
                <a:gd name="T77" fmla="*/ 72 h 123"/>
                <a:gd name="T78" fmla="*/ 85 w 110"/>
                <a:gd name="T79" fmla="*/ 63 h 123"/>
                <a:gd name="T80" fmla="*/ 85 w 110"/>
                <a:gd name="T81" fmla="*/ 57 h 123"/>
                <a:gd name="T82" fmla="*/ 11 w 110"/>
                <a:gd name="T83" fmla="*/ 52 h 123"/>
                <a:gd name="T84" fmla="*/ 98 w 110"/>
                <a:gd name="T85" fmla="*/ 26 h 123"/>
                <a:gd name="T86" fmla="*/ 37 w 110"/>
                <a:gd name="T87" fmla="*/ 24 h 123"/>
                <a:gd name="T88" fmla="*/ 98 w 110"/>
                <a:gd name="T89" fmla="*/ 22 h 123"/>
                <a:gd name="T90" fmla="*/ 37 w 110"/>
                <a:gd name="T91" fmla="*/ 18 h 123"/>
                <a:gd name="T92" fmla="*/ 98 w 110"/>
                <a:gd name="T93" fmla="*/ 17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0" h="123">
                  <a:moveTo>
                    <a:pt x="103" y="9"/>
                  </a:moveTo>
                  <a:lnTo>
                    <a:pt x="33" y="9"/>
                  </a:lnTo>
                  <a:lnTo>
                    <a:pt x="33" y="9"/>
                  </a:lnTo>
                  <a:lnTo>
                    <a:pt x="32" y="15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4"/>
                  </a:lnTo>
                  <a:lnTo>
                    <a:pt x="33" y="29"/>
                  </a:lnTo>
                  <a:lnTo>
                    <a:pt x="105" y="29"/>
                  </a:lnTo>
                  <a:lnTo>
                    <a:pt x="105" y="39"/>
                  </a:lnTo>
                  <a:lnTo>
                    <a:pt x="32" y="39"/>
                  </a:lnTo>
                  <a:lnTo>
                    <a:pt x="30" y="39"/>
                  </a:lnTo>
                  <a:lnTo>
                    <a:pt x="28" y="39"/>
                  </a:lnTo>
                  <a:lnTo>
                    <a:pt x="28" y="39"/>
                  </a:lnTo>
                  <a:lnTo>
                    <a:pt x="28" y="37"/>
                  </a:lnTo>
                  <a:lnTo>
                    <a:pt x="28" y="37"/>
                  </a:lnTo>
                  <a:lnTo>
                    <a:pt x="22" y="29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2" y="11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103" y="0"/>
                  </a:lnTo>
                  <a:lnTo>
                    <a:pt x="103" y="9"/>
                  </a:lnTo>
                  <a:lnTo>
                    <a:pt x="103" y="9"/>
                  </a:lnTo>
                  <a:close/>
                  <a:moveTo>
                    <a:pt x="94" y="108"/>
                  </a:moveTo>
                  <a:lnTo>
                    <a:pt x="8" y="108"/>
                  </a:lnTo>
                  <a:lnTo>
                    <a:pt x="8" y="110"/>
                  </a:lnTo>
                  <a:lnTo>
                    <a:pt x="94" y="110"/>
                  </a:lnTo>
                  <a:lnTo>
                    <a:pt x="94" y="108"/>
                  </a:lnTo>
                  <a:lnTo>
                    <a:pt x="94" y="108"/>
                  </a:lnTo>
                  <a:close/>
                  <a:moveTo>
                    <a:pt x="94" y="103"/>
                  </a:moveTo>
                  <a:lnTo>
                    <a:pt x="8" y="103"/>
                  </a:lnTo>
                  <a:lnTo>
                    <a:pt x="8" y="105"/>
                  </a:lnTo>
                  <a:lnTo>
                    <a:pt x="94" y="105"/>
                  </a:lnTo>
                  <a:lnTo>
                    <a:pt x="94" y="103"/>
                  </a:lnTo>
                  <a:lnTo>
                    <a:pt x="94" y="103"/>
                  </a:lnTo>
                  <a:close/>
                  <a:moveTo>
                    <a:pt x="94" y="97"/>
                  </a:moveTo>
                  <a:lnTo>
                    <a:pt x="8" y="97"/>
                  </a:lnTo>
                  <a:lnTo>
                    <a:pt x="8" y="99"/>
                  </a:lnTo>
                  <a:lnTo>
                    <a:pt x="94" y="99"/>
                  </a:lnTo>
                  <a:lnTo>
                    <a:pt x="94" y="97"/>
                  </a:lnTo>
                  <a:lnTo>
                    <a:pt x="94" y="97"/>
                  </a:lnTo>
                  <a:close/>
                  <a:moveTo>
                    <a:pt x="0" y="94"/>
                  </a:moveTo>
                  <a:lnTo>
                    <a:pt x="0" y="85"/>
                  </a:lnTo>
                  <a:lnTo>
                    <a:pt x="99" y="85"/>
                  </a:lnTo>
                  <a:lnTo>
                    <a:pt x="101" y="85"/>
                  </a:lnTo>
                  <a:lnTo>
                    <a:pt x="103" y="86"/>
                  </a:lnTo>
                  <a:lnTo>
                    <a:pt x="103" y="86"/>
                  </a:lnTo>
                  <a:lnTo>
                    <a:pt x="103" y="86"/>
                  </a:lnTo>
                  <a:lnTo>
                    <a:pt x="103" y="86"/>
                  </a:lnTo>
                  <a:lnTo>
                    <a:pt x="109" y="96"/>
                  </a:lnTo>
                  <a:lnTo>
                    <a:pt x="110" y="105"/>
                  </a:lnTo>
                  <a:lnTo>
                    <a:pt x="110" y="105"/>
                  </a:lnTo>
                  <a:lnTo>
                    <a:pt x="110" y="105"/>
                  </a:lnTo>
                  <a:lnTo>
                    <a:pt x="109" y="114"/>
                  </a:lnTo>
                  <a:lnTo>
                    <a:pt x="103" y="121"/>
                  </a:lnTo>
                  <a:lnTo>
                    <a:pt x="103" y="121"/>
                  </a:lnTo>
                  <a:lnTo>
                    <a:pt x="103" y="121"/>
                  </a:lnTo>
                  <a:lnTo>
                    <a:pt x="101" y="123"/>
                  </a:lnTo>
                  <a:lnTo>
                    <a:pt x="99" y="123"/>
                  </a:lnTo>
                  <a:lnTo>
                    <a:pt x="0" y="123"/>
                  </a:lnTo>
                  <a:lnTo>
                    <a:pt x="0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9" y="108"/>
                  </a:lnTo>
                  <a:lnTo>
                    <a:pt x="99" y="105"/>
                  </a:lnTo>
                  <a:lnTo>
                    <a:pt x="99" y="105"/>
                  </a:lnTo>
                  <a:lnTo>
                    <a:pt x="99" y="105"/>
                  </a:lnTo>
                  <a:lnTo>
                    <a:pt x="99" y="99"/>
                  </a:lnTo>
                  <a:lnTo>
                    <a:pt x="98" y="94"/>
                  </a:lnTo>
                  <a:lnTo>
                    <a:pt x="0" y="94"/>
                  </a:lnTo>
                  <a:lnTo>
                    <a:pt x="0" y="94"/>
                  </a:lnTo>
                  <a:close/>
                  <a:moveTo>
                    <a:pt x="79" y="66"/>
                  </a:moveTo>
                  <a:lnTo>
                    <a:pt x="19" y="66"/>
                  </a:lnTo>
                  <a:lnTo>
                    <a:pt x="19" y="68"/>
                  </a:lnTo>
                  <a:lnTo>
                    <a:pt x="79" y="68"/>
                  </a:lnTo>
                  <a:lnTo>
                    <a:pt x="79" y="66"/>
                  </a:lnTo>
                  <a:lnTo>
                    <a:pt x="79" y="66"/>
                  </a:lnTo>
                  <a:close/>
                  <a:moveTo>
                    <a:pt x="79" y="61"/>
                  </a:moveTo>
                  <a:lnTo>
                    <a:pt x="19" y="61"/>
                  </a:lnTo>
                  <a:lnTo>
                    <a:pt x="19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9" y="61"/>
                  </a:lnTo>
                  <a:close/>
                  <a:moveTo>
                    <a:pt x="79" y="55"/>
                  </a:moveTo>
                  <a:lnTo>
                    <a:pt x="19" y="55"/>
                  </a:lnTo>
                  <a:lnTo>
                    <a:pt x="19" y="57"/>
                  </a:lnTo>
                  <a:lnTo>
                    <a:pt x="79" y="57"/>
                  </a:lnTo>
                  <a:lnTo>
                    <a:pt x="79" y="55"/>
                  </a:lnTo>
                  <a:lnTo>
                    <a:pt x="79" y="55"/>
                  </a:lnTo>
                  <a:close/>
                  <a:moveTo>
                    <a:pt x="11" y="52"/>
                  </a:moveTo>
                  <a:lnTo>
                    <a:pt x="11" y="42"/>
                  </a:lnTo>
                  <a:lnTo>
                    <a:pt x="85" y="42"/>
                  </a:lnTo>
                  <a:lnTo>
                    <a:pt x="87" y="42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94" y="5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4" y="72"/>
                  </a:lnTo>
                  <a:lnTo>
                    <a:pt x="88" y="79"/>
                  </a:lnTo>
                  <a:lnTo>
                    <a:pt x="88" y="79"/>
                  </a:lnTo>
                  <a:lnTo>
                    <a:pt x="87" y="79"/>
                  </a:lnTo>
                  <a:lnTo>
                    <a:pt x="87" y="81"/>
                  </a:lnTo>
                  <a:lnTo>
                    <a:pt x="85" y="81"/>
                  </a:lnTo>
                  <a:lnTo>
                    <a:pt x="11" y="81"/>
                  </a:lnTo>
                  <a:lnTo>
                    <a:pt x="11" y="72"/>
                  </a:lnTo>
                  <a:lnTo>
                    <a:pt x="81" y="72"/>
                  </a:lnTo>
                  <a:lnTo>
                    <a:pt x="81" y="72"/>
                  </a:lnTo>
                  <a:lnTo>
                    <a:pt x="85" y="66"/>
                  </a:lnTo>
                  <a:lnTo>
                    <a:pt x="85" y="63"/>
                  </a:lnTo>
                  <a:lnTo>
                    <a:pt x="85" y="63"/>
                  </a:lnTo>
                  <a:lnTo>
                    <a:pt x="85" y="63"/>
                  </a:lnTo>
                  <a:lnTo>
                    <a:pt x="85" y="57"/>
                  </a:lnTo>
                  <a:lnTo>
                    <a:pt x="81" y="52"/>
                  </a:lnTo>
                  <a:lnTo>
                    <a:pt x="11" y="52"/>
                  </a:lnTo>
                  <a:lnTo>
                    <a:pt x="11" y="52"/>
                  </a:lnTo>
                  <a:close/>
                  <a:moveTo>
                    <a:pt x="37" y="24"/>
                  </a:moveTo>
                  <a:lnTo>
                    <a:pt x="37" y="26"/>
                  </a:lnTo>
                  <a:lnTo>
                    <a:pt x="98" y="26"/>
                  </a:lnTo>
                  <a:lnTo>
                    <a:pt x="98" y="24"/>
                  </a:lnTo>
                  <a:lnTo>
                    <a:pt x="37" y="24"/>
                  </a:lnTo>
                  <a:lnTo>
                    <a:pt x="37" y="24"/>
                  </a:lnTo>
                  <a:close/>
                  <a:moveTo>
                    <a:pt x="37" y="18"/>
                  </a:moveTo>
                  <a:lnTo>
                    <a:pt x="37" y="22"/>
                  </a:lnTo>
                  <a:lnTo>
                    <a:pt x="98" y="22"/>
                  </a:lnTo>
                  <a:lnTo>
                    <a:pt x="98" y="18"/>
                  </a:lnTo>
                  <a:lnTo>
                    <a:pt x="37" y="18"/>
                  </a:lnTo>
                  <a:lnTo>
                    <a:pt x="37" y="18"/>
                  </a:lnTo>
                  <a:close/>
                  <a:moveTo>
                    <a:pt x="37" y="13"/>
                  </a:moveTo>
                  <a:lnTo>
                    <a:pt x="37" y="17"/>
                  </a:lnTo>
                  <a:lnTo>
                    <a:pt x="98" y="17"/>
                  </a:lnTo>
                  <a:lnTo>
                    <a:pt x="98" y="13"/>
                  </a:lnTo>
                  <a:lnTo>
                    <a:pt x="37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1" name="文本框 3">
            <a:extLst>
              <a:ext uri="{FF2B5EF4-FFF2-40B4-BE49-F238E27FC236}">
                <a16:creationId xmlns:a16="http://schemas.microsoft.com/office/drawing/2014/main" xmlns="" id="{03A75756-4E6F-4525-AD11-ECAF01DBC26C}"/>
              </a:ext>
            </a:extLst>
          </p:cNvPr>
          <p:cNvSpPr txBox="1"/>
          <p:nvPr/>
        </p:nvSpPr>
        <p:spPr>
          <a:xfrm>
            <a:off x="853965" y="368053"/>
            <a:ext cx="3596905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Báo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cáo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kết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quả</a:t>
            </a:r>
            <a:endParaRPr lang="zh-CN" altLang="en-US" sz="2200" dirty="0">
              <a:solidFill>
                <a:schemeClr val="tx1">
                  <a:lumMod val="65000"/>
                  <a:lumOff val="35000"/>
                </a:schemeClr>
              </a:solidFill>
              <a:latin typeface="#9Slide07 Nokia" panose="02040603050506020204" pitchFamily="18" charset="0"/>
              <a:ea typeface="微软雅黑" pitchFamily="34" charset="-122"/>
            </a:endParaRP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xmlns="" id="{76EBA11C-0C67-40C5-9018-64DB509914B4}"/>
              </a:ext>
            </a:extLst>
          </p:cNvPr>
          <p:cNvSpPr txBox="1"/>
          <p:nvPr/>
        </p:nvSpPr>
        <p:spPr>
          <a:xfrm>
            <a:off x="673553" y="1102782"/>
            <a:ext cx="4870681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Các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giai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đoạn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biến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đổi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của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đun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nóng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18448862-361A-4C1E-B9E2-1341956C4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558" y="2579984"/>
            <a:ext cx="765956" cy="1028384"/>
          </a:xfrm>
          <a:prstGeom prst="flowChartConnector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58E7F7-AC69-4CD6-9E52-63EE30799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374" y="2564666"/>
            <a:ext cx="787905" cy="1014796"/>
          </a:xfrm>
          <a:prstGeom prst="flowChartConnector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6CE79B4B-58D7-4DD3-8A07-89867E0D8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7581" y="2536800"/>
            <a:ext cx="812798" cy="1087488"/>
          </a:xfrm>
          <a:prstGeom prst="flowChartConnector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F29AD751-5D6F-40B9-A655-6C6BDB082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3329" y="4840119"/>
            <a:ext cx="814286" cy="1073942"/>
          </a:xfrm>
          <a:prstGeom prst="flowChartConnector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E6FA1C77-86F3-48EC-A0C9-276632DE11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226" y="4849099"/>
            <a:ext cx="807014" cy="1087488"/>
          </a:xfrm>
          <a:prstGeom prst="flowChartConnector">
            <a:avLst/>
          </a:prstGeom>
        </p:spPr>
      </p:pic>
      <p:pic>
        <p:nvPicPr>
          <p:cNvPr id="3" name="Picture 2" descr="A picture containing food, plate, wooden, kabob&#10;&#10;Description automatically generated">
            <a:extLst>
              <a:ext uri="{FF2B5EF4-FFF2-40B4-BE49-F238E27FC236}">
                <a16:creationId xmlns:a16="http://schemas.microsoft.com/office/drawing/2014/main" xmlns="" id="{EF793F3C-6F0D-48BB-96CD-8364BD65F6F5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6" b="7746"/>
          <a:stretch/>
        </p:blipFill>
        <p:spPr>
          <a:xfrm>
            <a:off x="1999938" y="4887544"/>
            <a:ext cx="758048" cy="101059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7454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75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429000" y="1997980"/>
            <a:ext cx="4407586" cy="13596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270746" y="5031448"/>
            <a:ext cx="5498107" cy="16045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455494" y="3581400"/>
            <a:ext cx="4413388" cy="13489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11600" y="2177411"/>
            <a:ext cx="3734739" cy="553986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zh-CN" alt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91948" y="3581400"/>
            <a:ext cx="4378589" cy="984873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ính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zh-CN" alt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05200" y="5402106"/>
            <a:ext cx="5029200" cy="1415760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hiệt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endParaRPr lang="zh-CN" alt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PA_01">
            <a:extLst>
              <a:ext uri="{FF2B5EF4-FFF2-40B4-BE49-F238E27FC236}">
                <a16:creationId xmlns="" xmlns:a16="http://schemas.microsoft.com/office/drawing/2014/main" id="{07AF06F7-6D4A-4BA7-9828-EE91321781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3070317"/>
            <a:ext cx="29718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err="1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Tính</a:t>
            </a:r>
            <a:r>
              <a:rPr lang="en-US" altLang="zh-CN" sz="4800" b="1" dirty="0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 </a:t>
            </a:r>
            <a:r>
              <a:rPr lang="en-US" altLang="zh-CN" sz="4800" b="1" dirty="0" err="1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chất</a:t>
            </a:r>
            <a:r>
              <a:rPr lang="en-US" altLang="zh-CN" sz="4800" b="1" dirty="0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 </a:t>
            </a:r>
            <a:r>
              <a:rPr lang="en-US" altLang="zh-CN" sz="4800" b="1" dirty="0" err="1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vật</a:t>
            </a:r>
            <a:r>
              <a:rPr lang="en-US" altLang="zh-CN" sz="4800" b="1" dirty="0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 </a:t>
            </a:r>
            <a:r>
              <a:rPr lang="en-US" altLang="zh-CN" sz="4800" b="1" dirty="0" err="1">
                <a:ln w="0"/>
                <a:solidFill>
                  <a:srgbClr val="FF0000"/>
                </a:solidFill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lí</a:t>
            </a:r>
            <a:endParaRPr lang="zh-CN" altLang="en-US" sz="4800" b="1" cap="none" spc="0" dirty="0">
              <a:ln w="0"/>
              <a:solidFill>
                <a:srgbClr val="FF0000"/>
              </a:solidFill>
              <a:latin typeface="Times New Roman" pitchFamily="18" charset="0"/>
              <a:ea typeface="微软雅黑" panose="020B0503020204020204" pitchFamily="82" charset="2"/>
              <a:cs typeface="Times New Roman" pitchFamily="18" charset="0"/>
            </a:endParaRPr>
          </a:p>
        </p:txBody>
      </p:sp>
      <p:sp>
        <p:nvSpPr>
          <p:cNvPr id="20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165507" y="37289"/>
            <a:ext cx="4648200" cy="22860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2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29" grpId="0"/>
      <p:bldP spid="30" grpId="0"/>
      <p:bldP spid="31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2B608232-61D2-45CE-BC8F-1B0F6CC8A939}"/>
              </a:ext>
            </a:extLst>
          </p:cNvPr>
          <p:cNvSpPr/>
          <p:nvPr/>
        </p:nvSpPr>
        <p:spPr>
          <a:xfrm>
            <a:off x="0" y="5032487"/>
            <a:ext cx="9144000" cy="480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53EE3686-7F72-43AE-903F-8EEB1E97E879}"/>
              </a:ext>
            </a:extLst>
          </p:cNvPr>
          <p:cNvSpPr/>
          <p:nvPr/>
        </p:nvSpPr>
        <p:spPr>
          <a:xfrm flipH="1">
            <a:off x="990600" y="1981200"/>
            <a:ext cx="1296569" cy="1490308"/>
          </a:xfrm>
          <a:prstGeom prst="triangle">
            <a:avLst/>
          </a:prstGeom>
          <a:solidFill>
            <a:srgbClr val="217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="" xmlns:a16="http://schemas.microsoft.com/office/drawing/2014/main" id="{4DB8D76D-8A49-48CB-A59A-0724FA312F64}"/>
              </a:ext>
            </a:extLst>
          </p:cNvPr>
          <p:cNvSpPr/>
          <p:nvPr/>
        </p:nvSpPr>
        <p:spPr>
          <a:xfrm flipH="1">
            <a:off x="609600" y="1981200"/>
            <a:ext cx="1296569" cy="1490308"/>
          </a:xfrm>
          <a:prstGeom prst="triangle">
            <a:avLst/>
          </a:prstGeom>
          <a:solidFill>
            <a:srgbClr val="5BB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="" xmlns:a16="http://schemas.microsoft.com/office/drawing/2014/main" id="{2B2D3FC1-4AA2-452F-96D4-A8CC95E2DFBF}"/>
              </a:ext>
            </a:extLst>
          </p:cNvPr>
          <p:cNvSpPr/>
          <p:nvPr/>
        </p:nvSpPr>
        <p:spPr>
          <a:xfrm flipH="1">
            <a:off x="0" y="1981200"/>
            <a:ext cx="1296569" cy="1490308"/>
          </a:xfrm>
          <a:prstGeom prst="triangle">
            <a:avLst/>
          </a:prstGeom>
          <a:solidFill>
            <a:srgbClr val="CF0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9D40B92-AC5C-46F7-A6EC-063C96D58683}"/>
              </a:ext>
            </a:extLst>
          </p:cNvPr>
          <p:cNvSpPr txBox="1"/>
          <p:nvPr/>
        </p:nvSpPr>
        <p:spPr>
          <a:xfrm>
            <a:off x="2362200" y="2209800"/>
            <a:ext cx="613258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I.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quanh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</a:t>
            </a:r>
            <a:endParaRPr kumimoji="0" lang="id-ID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32012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…</a:t>
            </a:r>
          </a:p>
          <a:p>
            <a:pPr>
              <a:buFontTx/>
              <a:buChar char="-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5665" cy="9937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→    than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3400" y="25146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2514601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3505201"/>
            <a:ext cx="86106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9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1171830" y="1731571"/>
            <a:ext cx="3857369" cy="1240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412347" y="4823298"/>
            <a:ext cx="3817385" cy="18823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538765" y="3281394"/>
            <a:ext cx="3782274" cy="12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50245" y="1615289"/>
            <a:ext cx="1633293" cy="1415760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endParaRPr lang="zh-CN" alt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04335" y="3471198"/>
            <a:ext cx="2393206" cy="984873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endParaRPr lang="zh-CN" alt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74349" y="4892986"/>
            <a:ext cx="1874199" cy="1846647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endParaRPr lang="zh-CN" alt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PA_01">
            <a:extLst>
              <a:ext uri="{FF2B5EF4-FFF2-40B4-BE49-F238E27FC236}">
                <a16:creationId xmlns="" xmlns:a16="http://schemas.microsoft.com/office/drawing/2014/main" id="{03286F09-08B4-4B67-9005-8A981FBE32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95078" y="173061"/>
            <a:ext cx="41328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000" b="1" dirty="0" err="1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Tính</a:t>
            </a:r>
            <a:r>
              <a:rPr lang="en-US" altLang="zh-CN" sz="4000" b="1" dirty="0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 </a:t>
            </a:r>
            <a:r>
              <a:rPr lang="en-US" altLang="zh-CN" sz="4000" b="1" dirty="0" err="1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chất</a:t>
            </a:r>
            <a:r>
              <a:rPr lang="en-US" altLang="zh-CN" sz="4000" b="1" dirty="0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 </a:t>
            </a:r>
            <a:r>
              <a:rPr lang="en-US" altLang="zh-CN" sz="4000" b="1" dirty="0" err="1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hóa</a:t>
            </a:r>
            <a:r>
              <a:rPr lang="en-US" altLang="zh-CN" sz="4000" b="1" dirty="0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 </a:t>
            </a:r>
            <a:r>
              <a:rPr lang="en-US" altLang="zh-CN" sz="4000" b="1" dirty="0" err="1">
                <a:ln w="0"/>
                <a:latin typeface="Times New Roman" pitchFamily="18" charset="0"/>
                <a:ea typeface="微软雅黑" panose="020B0503020204020204" pitchFamily="82" charset="2"/>
                <a:cs typeface="Times New Roman" pitchFamily="18" charset="0"/>
              </a:rPr>
              <a:t>học</a:t>
            </a:r>
            <a:endParaRPr lang="zh-CN" altLang="en-US" sz="4000" b="1" cap="none" spc="0" dirty="0">
              <a:ln w="0"/>
              <a:latin typeface="Times New Roman" pitchFamily="18" charset="0"/>
              <a:ea typeface="微软雅黑" panose="020B0503020204020204" pitchFamily="82" charset="2"/>
              <a:cs typeface="Times New Roman" pitchFamily="18" charset="0"/>
            </a:endParaRPr>
          </a:p>
        </p:txBody>
      </p:sp>
      <p:sp>
        <p:nvSpPr>
          <p:cNvPr id="13" name="矩形 21">
            <a:extLst>
              <a:ext uri="{FF2B5EF4-FFF2-40B4-BE49-F238E27FC236}">
                <a16:creationId xmlns="" xmlns:a16="http://schemas.microsoft.com/office/drawing/2014/main" id="{D53D717E-3D34-4ECD-9645-591D4FC662B3}"/>
              </a:ext>
            </a:extLst>
          </p:cNvPr>
          <p:cNvSpPr/>
          <p:nvPr/>
        </p:nvSpPr>
        <p:spPr>
          <a:xfrm>
            <a:off x="5181600" y="880947"/>
            <a:ext cx="3879638" cy="952068"/>
          </a:xfrm>
          <a:prstGeom prst="rect">
            <a:avLst/>
          </a:prstGeom>
        </p:spPr>
        <p:txBody>
          <a:bodyPr wrap="square" lIns="89420" tIns="44710" rIns="89420" bIns="44710" anchor="ctr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="" xmlns:a16="http://schemas.microsoft.com/office/drawing/2014/main" id="{FD06143E-FF7E-48AB-9024-AB31E957F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145" y="1731571"/>
            <a:ext cx="1549508" cy="118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ee the source image">
            <a:extLst>
              <a:ext uri="{FF2B5EF4-FFF2-40B4-BE49-F238E27FC236}">
                <a16:creationId xmlns="" xmlns:a16="http://schemas.microsoft.com/office/drawing/2014/main" id="{63144D8C-7DF6-43BC-87FC-8DDB6F08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73" y="3281394"/>
            <a:ext cx="1611630" cy="120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wine, indoor, glass, empty&#10;&#10;Description automatically generated">
            <a:extLst>
              <a:ext uri="{FF2B5EF4-FFF2-40B4-BE49-F238E27FC236}">
                <a16:creationId xmlns="" xmlns:a16="http://schemas.microsoft.com/office/drawing/2014/main" id="{D75AE281-E271-4158-955F-3983CAAE9B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902" y="5011353"/>
            <a:ext cx="1823764" cy="13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5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29" grpId="0"/>
      <p:bldP spid="30" grpId="0"/>
      <p:bldP spid="31" grpId="0"/>
      <p:bldP spid="18" grpId="0"/>
      <p:bldP spid="13" grpId="0"/>
      <p:bldP spid="1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1BF563A-B962-418A-B00A-C97974BA8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5665" cy="9937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1707"/>
            <a:ext cx="7886700" cy="5975257"/>
          </a:xfrm>
        </p:spPr>
        <p:txBody>
          <a:bodyPr/>
          <a:lstStyle/>
          <a:p>
            <a:pPr marL="0" indent="0">
              <a:buNone/>
            </a:pPr>
            <a:r>
              <a:rPr lang="vi-VN" b="1" dirty="0" smtClean="0">
                <a:latin typeface="+mj-lt"/>
              </a:rPr>
              <a:t>Hình 6.2</a:t>
            </a:r>
            <a:r>
              <a:rPr lang="vi-VN" dirty="0" smtClean="0">
                <a:latin typeface="+mj-lt"/>
              </a:rPr>
              <a:t>. </a:t>
            </a:r>
            <a:r>
              <a:rPr lang="vi-VN" b="1" dirty="0" smtClean="0">
                <a:solidFill>
                  <a:schemeClr val="tx2"/>
                </a:solidFill>
                <a:latin typeface="+mj-lt"/>
              </a:rPr>
              <a:t>Một số ví dụ về tính chất hóa học của chất</a:t>
            </a:r>
            <a:endParaRPr lang="en-US" b="1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image32.png" descr="34 thu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02560" y="1546412"/>
            <a:ext cx="2380130" cy="3052482"/>
          </a:xfrm>
          <a:prstGeom prst="rect">
            <a:avLst/>
          </a:prstGeom>
          <a:ln/>
        </p:spPr>
      </p:pic>
      <p:pic>
        <p:nvPicPr>
          <p:cNvPr id="6" name="image49.png" descr="34 thu 2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630706" y="1559860"/>
            <a:ext cx="4397189" cy="2958353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143537" y="5019346"/>
            <a:ext cx="2698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 smtClean="0">
                <a:latin typeface="+mj-lt"/>
              </a:rPr>
              <a:t>a) Gỗ cháy thành than </a:t>
            </a:r>
            <a:endParaRPr lang="en-US" sz="2000" b="1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76065" y="473292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b) Dây xích xe đạp bị gỉ do tiếp xúc với oxygen và hơi nước trong không khí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3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/>
        </p:nvGrpSpPr>
        <p:grpSpPr>
          <a:xfrm>
            <a:off x="4096147" y="1758069"/>
            <a:ext cx="1334909" cy="1820406"/>
            <a:chOff x="4192797" y="1073429"/>
            <a:chExt cx="1366606" cy="1385531"/>
          </a:xfrm>
          <a:blipFill>
            <a:blip r:embed="rId3"/>
            <a:stretch>
              <a:fillRect/>
            </a:stretch>
          </a:blipFill>
        </p:grpSpPr>
        <p:grpSp>
          <p:nvGrpSpPr>
            <p:cNvPr id="34" name="组合 33"/>
            <p:cNvGrpSpPr/>
            <p:nvPr/>
          </p:nvGrpSpPr>
          <p:grpSpPr>
            <a:xfrm>
              <a:off x="4192797" y="1073429"/>
              <a:ext cx="1366606" cy="1385531"/>
              <a:chOff x="4964806" y="658391"/>
              <a:chExt cx="2253802" cy="2305319"/>
            </a:xfrm>
            <a:grpFill/>
            <a:effectLst>
              <a:outerShdw blurRad="279400" dist="127000" dir="7740000" sx="102000" sy="102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泪滴形 43"/>
              <p:cNvSpPr/>
              <p:nvPr/>
            </p:nvSpPr>
            <p:spPr>
              <a:xfrm rot="8119616">
                <a:off x="4964806" y="658391"/>
                <a:ext cx="2253802" cy="2305319"/>
              </a:xfrm>
              <a:prstGeom prst="teardrop">
                <a:avLst>
                  <a:gd name="adj" fmla="val 101143"/>
                </a:avLst>
              </a:prstGeom>
              <a:grpFill/>
              <a:ln w="57150">
                <a:gradFill>
                  <a:gsLst>
                    <a:gs pos="16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96000"/>
                      </a:schemeClr>
                    </a:gs>
                  </a:gsLst>
                  <a:lin ang="17400000" scaled="0"/>
                </a:gradFill>
              </a:ln>
              <a:scene3d>
                <a:camera prst="orthographicFront"/>
                <a:lightRig rig="threePt" dir="t">
                  <a:rot lat="0" lon="0" rev="7800000"/>
                </a:lightRig>
              </a:scene3d>
              <a:sp3d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  <p:sp>
            <p:nvSpPr>
              <p:cNvPr id="45" name="泪滴形 44"/>
              <p:cNvSpPr/>
              <p:nvPr/>
            </p:nvSpPr>
            <p:spPr>
              <a:xfrm rot="8119616">
                <a:off x="5065848" y="780372"/>
                <a:ext cx="2051718" cy="2053636"/>
              </a:xfrm>
              <a:prstGeom prst="teardrop">
                <a:avLst>
                  <a:gd name="adj" fmla="val 101143"/>
                </a:avLst>
              </a:prstGeom>
              <a:grpFill/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4754463" y="1681878"/>
              <a:ext cx="32039" cy="125624"/>
              <a:chOff x="1791441" y="472374"/>
              <a:chExt cx="745790" cy="2750733"/>
            </a:xfrm>
            <a:grpFill/>
          </p:grpSpPr>
          <p:sp>
            <p:nvSpPr>
              <p:cNvPr id="31" name="Freeform 108"/>
              <p:cNvSpPr>
                <a:spLocks/>
              </p:cNvSpPr>
              <p:nvPr/>
            </p:nvSpPr>
            <p:spPr bwMode="auto">
              <a:xfrm flipH="1">
                <a:off x="1791441" y="2573174"/>
                <a:ext cx="720238" cy="649933"/>
              </a:xfrm>
              <a:custGeom>
                <a:avLst/>
                <a:gdLst>
                  <a:gd name="T0" fmla="*/ 0 w 32"/>
                  <a:gd name="T1" fmla="*/ 32 h 32"/>
                  <a:gd name="T2" fmla="*/ 16 w 32"/>
                  <a:gd name="T3" fmla="*/ 32 h 32"/>
                  <a:gd name="T4" fmla="*/ 32 w 32"/>
                  <a:gd name="T5" fmla="*/ 16 h 32"/>
                  <a:gd name="T6" fmla="*/ 32 w 32"/>
                  <a:gd name="T7" fmla="*/ 0 h 32"/>
                  <a:gd name="T8" fmla="*/ 0 w 32"/>
                  <a:gd name="T9" fmla="*/ 0 h 32"/>
                  <a:gd name="T10" fmla="*/ 0 w 3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0" y="32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sp>
            <p:nvSpPr>
              <p:cNvPr id="32" name="Rectangle 110"/>
              <p:cNvSpPr>
                <a:spLocks noChangeArrowheads="1"/>
              </p:cNvSpPr>
              <p:nvPr/>
            </p:nvSpPr>
            <p:spPr bwMode="auto">
              <a:xfrm flipH="1">
                <a:off x="1816993" y="472374"/>
                <a:ext cx="720238" cy="64138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sp>
            <p:nvSpPr>
              <p:cNvPr id="33" name="Rectangle 111"/>
              <p:cNvSpPr>
                <a:spLocks noChangeArrowheads="1"/>
              </p:cNvSpPr>
              <p:nvPr/>
            </p:nvSpPr>
            <p:spPr bwMode="auto">
              <a:xfrm flipH="1">
                <a:off x="1816753" y="1518500"/>
                <a:ext cx="720238" cy="64993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4085678" y="4416254"/>
            <a:ext cx="1334909" cy="1820406"/>
            <a:chOff x="4182079" y="3096603"/>
            <a:chExt cx="1366606" cy="1385531"/>
          </a:xfrm>
          <a:blipFill>
            <a:blip r:embed="rId4"/>
            <a:stretch>
              <a:fillRect/>
            </a:stretch>
          </a:blipFill>
        </p:grpSpPr>
        <p:grpSp>
          <p:nvGrpSpPr>
            <p:cNvPr id="35" name="组合 34"/>
            <p:cNvGrpSpPr/>
            <p:nvPr/>
          </p:nvGrpSpPr>
          <p:grpSpPr>
            <a:xfrm flipV="1">
              <a:off x="4182079" y="3096603"/>
              <a:ext cx="1366606" cy="1385531"/>
              <a:chOff x="4964806" y="658391"/>
              <a:chExt cx="2253802" cy="2305319"/>
            </a:xfrm>
            <a:grpFill/>
            <a:effectLst>
              <a:outerShdw blurRad="279400" dist="127000" dir="7740000" sx="102000" sy="102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泪滴形 41"/>
              <p:cNvSpPr/>
              <p:nvPr/>
            </p:nvSpPr>
            <p:spPr>
              <a:xfrm rot="8119616">
                <a:off x="4964806" y="658391"/>
                <a:ext cx="2253802" cy="2305319"/>
              </a:xfrm>
              <a:prstGeom prst="teardrop">
                <a:avLst>
                  <a:gd name="adj" fmla="val 101143"/>
                </a:avLst>
              </a:prstGeom>
              <a:grpFill/>
              <a:ln w="57150">
                <a:gradFill>
                  <a:gsLst>
                    <a:gs pos="16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96000"/>
                      </a:schemeClr>
                    </a:gs>
                  </a:gsLst>
                  <a:lin ang="17400000" scaled="0"/>
                </a:gradFill>
              </a:ln>
              <a:scene3d>
                <a:camera prst="orthographicFront"/>
                <a:lightRig rig="threePt" dir="t">
                  <a:rot lat="0" lon="0" rev="7800000"/>
                </a:lightRig>
              </a:scene3d>
              <a:sp3d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  <p:sp>
            <p:nvSpPr>
              <p:cNvPr id="43" name="泪滴形 42"/>
              <p:cNvSpPr/>
              <p:nvPr/>
            </p:nvSpPr>
            <p:spPr>
              <a:xfrm rot="8119616">
                <a:off x="5065848" y="780372"/>
                <a:ext cx="2051718" cy="2053636"/>
              </a:xfrm>
              <a:prstGeom prst="teardrop">
                <a:avLst>
                  <a:gd name="adj" fmla="val 101143"/>
                </a:avLst>
              </a:prstGeom>
              <a:grpFill/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>
              <a:off x="4765181" y="3745139"/>
              <a:ext cx="221837" cy="284803"/>
              <a:chOff x="4765181" y="3745139"/>
              <a:chExt cx="221837" cy="284803"/>
            </a:xfrm>
            <a:grpFill/>
          </p:grpSpPr>
          <p:sp>
            <p:nvSpPr>
              <p:cNvPr id="14" name="Freeform 109"/>
              <p:cNvSpPr>
                <a:spLocks noEditPoints="1"/>
              </p:cNvSpPr>
              <p:nvPr/>
            </p:nvSpPr>
            <p:spPr bwMode="auto">
              <a:xfrm flipH="1">
                <a:off x="4765181" y="3745139"/>
                <a:ext cx="221837" cy="284803"/>
              </a:xfrm>
              <a:custGeom>
                <a:avLst/>
                <a:gdLst>
                  <a:gd name="T0" fmla="*/ 208 w 224"/>
                  <a:gd name="T1" fmla="*/ 0 h 288"/>
                  <a:gd name="T2" fmla="*/ 16 w 224"/>
                  <a:gd name="T3" fmla="*/ 0 h 288"/>
                  <a:gd name="T4" fmla="*/ 0 w 224"/>
                  <a:gd name="T5" fmla="*/ 16 h 288"/>
                  <a:gd name="T6" fmla="*/ 0 w 224"/>
                  <a:gd name="T7" fmla="*/ 272 h 288"/>
                  <a:gd name="T8" fmla="*/ 16 w 224"/>
                  <a:gd name="T9" fmla="*/ 288 h 288"/>
                  <a:gd name="T10" fmla="*/ 176 w 224"/>
                  <a:gd name="T11" fmla="*/ 288 h 288"/>
                  <a:gd name="T12" fmla="*/ 176 w 224"/>
                  <a:gd name="T13" fmla="*/ 144 h 288"/>
                  <a:gd name="T14" fmla="*/ 224 w 224"/>
                  <a:gd name="T15" fmla="*/ 144 h 288"/>
                  <a:gd name="T16" fmla="*/ 224 w 224"/>
                  <a:gd name="T17" fmla="*/ 16 h 288"/>
                  <a:gd name="T18" fmla="*/ 208 w 224"/>
                  <a:gd name="T19" fmla="*/ 0 h 288"/>
                  <a:gd name="T20" fmla="*/ 168 w 224"/>
                  <a:gd name="T21" fmla="*/ 104 h 288"/>
                  <a:gd name="T22" fmla="*/ 56 w 224"/>
                  <a:gd name="T23" fmla="*/ 104 h 288"/>
                  <a:gd name="T24" fmla="*/ 56 w 224"/>
                  <a:gd name="T25" fmla="*/ 88 h 288"/>
                  <a:gd name="T26" fmla="*/ 168 w 224"/>
                  <a:gd name="T27" fmla="*/ 88 h 288"/>
                  <a:gd name="T28" fmla="*/ 168 w 224"/>
                  <a:gd name="T29" fmla="*/ 104 h 288"/>
                  <a:gd name="T30" fmla="*/ 168 w 224"/>
                  <a:gd name="T31" fmla="*/ 72 h 288"/>
                  <a:gd name="T32" fmla="*/ 56 w 224"/>
                  <a:gd name="T33" fmla="*/ 72 h 288"/>
                  <a:gd name="T34" fmla="*/ 56 w 224"/>
                  <a:gd name="T35" fmla="*/ 56 h 288"/>
                  <a:gd name="T36" fmla="*/ 168 w 224"/>
                  <a:gd name="T37" fmla="*/ 56 h 288"/>
                  <a:gd name="T38" fmla="*/ 168 w 224"/>
                  <a:gd name="T39" fmla="*/ 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24" h="288">
                    <a:moveTo>
                      <a:pt x="208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0" y="281"/>
                      <a:pt x="7" y="288"/>
                      <a:pt x="16" y="288"/>
                    </a:cubicBezTo>
                    <a:cubicBezTo>
                      <a:pt x="176" y="288"/>
                      <a:pt x="176" y="288"/>
                      <a:pt x="176" y="288"/>
                    </a:cubicBezTo>
                    <a:cubicBezTo>
                      <a:pt x="176" y="144"/>
                      <a:pt x="176" y="144"/>
                      <a:pt x="176" y="144"/>
                    </a:cubicBezTo>
                    <a:cubicBezTo>
                      <a:pt x="224" y="144"/>
                      <a:pt x="224" y="144"/>
                      <a:pt x="224" y="144"/>
                    </a:cubicBezTo>
                    <a:cubicBezTo>
                      <a:pt x="224" y="16"/>
                      <a:pt x="224" y="16"/>
                      <a:pt x="224" y="16"/>
                    </a:cubicBezTo>
                    <a:cubicBezTo>
                      <a:pt x="224" y="7"/>
                      <a:pt x="217" y="0"/>
                      <a:pt x="208" y="0"/>
                    </a:cubicBezTo>
                    <a:close/>
                    <a:moveTo>
                      <a:pt x="168" y="104"/>
                    </a:moveTo>
                    <a:cubicBezTo>
                      <a:pt x="56" y="104"/>
                      <a:pt x="56" y="104"/>
                      <a:pt x="56" y="10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168" y="88"/>
                      <a:pt x="168" y="88"/>
                      <a:pt x="168" y="88"/>
                    </a:cubicBezTo>
                    <a:lnTo>
                      <a:pt x="168" y="104"/>
                    </a:lnTo>
                    <a:close/>
                    <a:moveTo>
                      <a:pt x="168" y="72"/>
                    </a:moveTo>
                    <a:cubicBezTo>
                      <a:pt x="56" y="72"/>
                      <a:pt x="56" y="72"/>
                      <a:pt x="56" y="72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168" y="56"/>
                      <a:pt x="168" y="56"/>
                      <a:pt x="168" y="56"/>
                    </a:cubicBezTo>
                    <a:lnTo>
                      <a:pt x="16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grpSp>
            <p:nvGrpSpPr>
              <p:cNvPr id="15" name="组合 14"/>
              <p:cNvGrpSpPr/>
              <p:nvPr/>
            </p:nvGrpSpPr>
            <p:grpSpPr>
              <a:xfrm>
                <a:off x="4765181" y="3904318"/>
                <a:ext cx="32039" cy="125624"/>
                <a:chOff x="1791441" y="472374"/>
                <a:chExt cx="745790" cy="2750733"/>
              </a:xfrm>
              <a:grpFill/>
            </p:grpSpPr>
            <p:sp>
              <p:nvSpPr>
                <p:cNvPr id="16" name="Freeform 108"/>
                <p:cNvSpPr>
                  <a:spLocks/>
                </p:cNvSpPr>
                <p:nvPr/>
              </p:nvSpPr>
              <p:spPr bwMode="auto">
                <a:xfrm flipH="1">
                  <a:off x="1791441" y="2573174"/>
                  <a:ext cx="720238" cy="649933"/>
                </a:xfrm>
                <a:custGeom>
                  <a:avLst/>
                  <a:gdLst>
                    <a:gd name="T0" fmla="*/ 0 w 32"/>
                    <a:gd name="T1" fmla="*/ 32 h 32"/>
                    <a:gd name="T2" fmla="*/ 16 w 32"/>
                    <a:gd name="T3" fmla="*/ 32 h 32"/>
                    <a:gd name="T4" fmla="*/ 32 w 32"/>
                    <a:gd name="T5" fmla="*/ 16 h 32"/>
                    <a:gd name="T6" fmla="*/ 32 w 32"/>
                    <a:gd name="T7" fmla="*/ 0 h 32"/>
                    <a:gd name="T8" fmla="*/ 0 w 32"/>
                    <a:gd name="T9" fmla="*/ 0 h 32"/>
                    <a:gd name="T10" fmla="*/ 0 w 32"/>
                    <a:gd name="T11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2" h="32">
                      <a:moveTo>
                        <a:pt x="0" y="32"/>
                      </a:moveTo>
                      <a:cubicBezTo>
                        <a:pt x="16" y="32"/>
                        <a:pt x="16" y="32"/>
                        <a:pt x="16" y="32"/>
                      </a:cubicBezTo>
                      <a:cubicBezTo>
                        <a:pt x="25" y="32"/>
                        <a:pt x="32" y="25"/>
                        <a:pt x="32" y="16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9596" tIns="34798" rIns="69596" bIns="34798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09259">
                    <a:defRPr/>
                  </a:pPr>
                  <a:endParaRPr lang="zh-CN" altLang="en-US">
                    <a:solidFill>
                      <a:sysClr val="windowText" lastClr="000000"/>
                    </a:solidFill>
                    <a:latin typeface="Calibri"/>
                    <a:cs typeface="+mn-ea"/>
                  </a:endParaRPr>
                </a:p>
              </p:txBody>
            </p:sp>
            <p:sp>
              <p:nvSpPr>
                <p:cNvPr id="17" name="Rectangle 110"/>
                <p:cNvSpPr>
                  <a:spLocks noChangeArrowheads="1"/>
                </p:cNvSpPr>
                <p:nvPr/>
              </p:nvSpPr>
              <p:spPr bwMode="auto">
                <a:xfrm flipH="1">
                  <a:off x="1816993" y="472374"/>
                  <a:ext cx="720238" cy="64138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9596" tIns="34798" rIns="69596" bIns="34798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09259">
                    <a:defRPr/>
                  </a:pPr>
                  <a:endParaRPr lang="zh-CN" altLang="en-US">
                    <a:solidFill>
                      <a:sysClr val="windowText" lastClr="000000"/>
                    </a:solidFill>
                    <a:latin typeface="Calibri"/>
                    <a:cs typeface="+mn-ea"/>
                  </a:endParaRPr>
                </a:p>
              </p:txBody>
            </p:sp>
            <p:sp>
              <p:nvSpPr>
                <p:cNvPr id="18" name="Rectangle 111"/>
                <p:cNvSpPr>
                  <a:spLocks noChangeArrowheads="1"/>
                </p:cNvSpPr>
                <p:nvPr/>
              </p:nvSpPr>
              <p:spPr bwMode="auto">
                <a:xfrm flipH="1">
                  <a:off x="1816753" y="1518500"/>
                  <a:ext cx="720238" cy="64993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9596" tIns="34798" rIns="69596" bIns="34798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09259">
                    <a:defRPr/>
                  </a:pPr>
                  <a:endParaRPr lang="zh-CN" altLang="en-US">
                    <a:solidFill>
                      <a:sysClr val="windowText" lastClr="000000"/>
                    </a:solidFill>
                    <a:latin typeface="Calibri"/>
                    <a:cs typeface="+mn-ea"/>
                  </a:endParaRPr>
                </a:p>
              </p:txBody>
            </p:sp>
          </p:grpSp>
        </p:grpSp>
      </p:grpSp>
      <p:grpSp>
        <p:nvGrpSpPr>
          <p:cNvPr id="59" name="组合 58"/>
          <p:cNvGrpSpPr/>
          <p:nvPr/>
        </p:nvGrpSpPr>
        <p:grpSpPr>
          <a:xfrm>
            <a:off x="3068308" y="3105745"/>
            <a:ext cx="1365422" cy="1779726"/>
            <a:chOff x="3140552" y="2099160"/>
            <a:chExt cx="1397843" cy="1354569"/>
          </a:xfrm>
          <a:blipFill>
            <a:blip r:embed="rId5"/>
            <a:stretch>
              <a:fillRect/>
            </a:stretch>
          </a:blipFill>
        </p:grpSpPr>
        <p:grpSp>
          <p:nvGrpSpPr>
            <p:cNvPr id="37" name="组合 36"/>
            <p:cNvGrpSpPr/>
            <p:nvPr/>
          </p:nvGrpSpPr>
          <p:grpSpPr>
            <a:xfrm rot="16200000">
              <a:off x="3162189" y="2077523"/>
              <a:ext cx="1354569" cy="1397843"/>
              <a:chOff x="4964806" y="658391"/>
              <a:chExt cx="2253802" cy="2305319"/>
            </a:xfrm>
            <a:grpFill/>
            <a:effectLst>
              <a:outerShdw blurRad="279400" dist="127000" dir="7740000" sx="102000" sy="102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38" name="泪滴形 37"/>
              <p:cNvSpPr/>
              <p:nvPr/>
            </p:nvSpPr>
            <p:spPr>
              <a:xfrm rot="8119616">
                <a:off x="4964806" y="658391"/>
                <a:ext cx="2253802" cy="2305319"/>
              </a:xfrm>
              <a:prstGeom prst="teardrop">
                <a:avLst>
                  <a:gd name="adj" fmla="val 101143"/>
                </a:avLst>
              </a:prstGeom>
              <a:grpFill/>
              <a:ln w="57150">
                <a:gradFill>
                  <a:gsLst>
                    <a:gs pos="16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96000"/>
                      </a:schemeClr>
                    </a:gs>
                  </a:gsLst>
                  <a:lin ang="17400000" scaled="0"/>
                </a:gradFill>
              </a:ln>
              <a:scene3d>
                <a:camera prst="orthographicFront"/>
                <a:lightRig rig="threePt" dir="t">
                  <a:rot lat="0" lon="0" rev="7800000"/>
                </a:lightRig>
              </a:scene3d>
              <a:sp3d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  <p:sp>
            <p:nvSpPr>
              <p:cNvPr id="39" name="泪滴形 38"/>
              <p:cNvSpPr/>
              <p:nvPr/>
            </p:nvSpPr>
            <p:spPr>
              <a:xfrm rot="8119616">
                <a:off x="5065848" y="780372"/>
                <a:ext cx="2051718" cy="2053636"/>
              </a:xfrm>
              <a:prstGeom prst="teardrop">
                <a:avLst>
                  <a:gd name="adj" fmla="val 101143"/>
                </a:avLst>
              </a:prstGeom>
              <a:grpFill/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541897" y="2795393"/>
              <a:ext cx="32039" cy="125624"/>
              <a:chOff x="1791441" y="472374"/>
              <a:chExt cx="745790" cy="2750733"/>
            </a:xfrm>
            <a:grpFill/>
          </p:grpSpPr>
          <p:sp>
            <p:nvSpPr>
              <p:cNvPr id="26" name="Freeform 108"/>
              <p:cNvSpPr>
                <a:spLocks/>
              </p:cNvSpPr>
              <p:nvPr/>
            </p:nvSpPr>
            <p:spPr bwMode="auto">
              <a:xfrm flipH="1">
                <a:off x="1791441" y="2573174"/>
                <a:ext cx="720238" cy="649933"/>
              </a:xfrm>
              <a:custGeom>
                <a:avLst/>
                <a:gdLst>
                  <a:gd name="T0" fmla="*/ 0 w 32"/>
                  <a:gd name="T1" fmla="*/ 32 h 32"/>
                  <a:gd name="T2" fmla="*/ 16 w 32"/>
                  <a:gd name="T3" fmla="*/ 32 h 32"/>
                  <a:gd name="T4" fmla="*/ 32 w 32"/>
                  <a:gd name="T5" fmla="*/ 16 h 32"/>
                  <a:gd name="T6" fmla="*/ 32 w 32"/>
                  <a:gd name="T7" fmla="*/ 0 h 32"/>
                  <a:gd name="T8" fmla="*/ 0 w 32"/>
                  <a:gd name="T9" fmla="*/ 0 h 32"/>
                  <a:gd name="T10" fmla="*/ 0 w 3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0" y="32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sp>
            <p:nvSpPr>
              <p:cNvPr id="27" name="Rectangle 110"/>
              <p:cNvSpPr>
                <a:spLocks noChangeArrowheads="1"/>
              </p:cNvSpPr>
              <p:nvPr/>
            </p:nvSpPr>
            <p:spPr bwMode="auto">
              <a:xfrm flipH="1">
                <a:off x="1816993" y="472374"/>
                <a:ext cx="720238" cy="64138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sp>
            <p:nvSpPr>
              <p:cNvPr id="28" name="Rectangle 111"/>
              <p:cNvSpPr>
                <a:spLocks noChangeArrowheads="1"/>
              </p:cNvSpPr>
              <p:nvPr/>
            </p:nvSpPr>
            <p:spPr bwMode="auto">
              <a:xfrm flipH="1">
                <a:off x="1816753" y="1518500"/>
                <a:ext cx="720238" cy="64993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5093475" y="3105748"/>
            <a:ext cx="1365422" cy="1779726"/>
            <a:chOff x="5213805" y="2099162"/>
            <a:chExt cx="1397843" cy="1354569"/>
          </a:xfrm>
          <a:blipFill>
            <a:blip r:embed="rId6"/>
            <a:stretch>
              <a:fillRect/>
            </a:stretch>
          </a:blipFill>
        </p:grpSpPr>
        <p:grpSp>
          <p:nvGrpSpPr>
            <p:cNvPr id="36" name="组合 35"/>
            <p:cNvGrpSpPr/>
            <p:nvPr/>
          </p:nvGrpSpPr>
          <p:grpSpPr>
            <a:xfrm rot="5400000">
              <a:off x="5235442" y="2077525"/>
              <a:ext cx="1354569" cy="1397843"/>
              <a:chOff x="4964806" y="658391"/>
              <a:chExt cx="2253802" cy="2305319"/>
            </a:xfrm>
            <a:grpFill/>
            <a:effectLst>
              <a:outerShdw blurRad="279400" dist="127000" dir="7740000" sx="102000" sy="102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40" name="泪滴形 39"/>
              <p:cNvSpPr/>
              <p:nvPr/>
            </p:nvSpPr>
            <p:spPr>
              <a:xfrm rot="8119616">
                <a:off x="4964806" y="658391"/>
                <a:ext cx="2253802" cy="2305319"/>
              </a:xfrm>
              <a:prstGeom prst="teardrop">
                <a:avLst>
                  <a:gd name="adj" fmla="val 101143"/>
                </a:avLst>
              </a:prstGeom>
              <a:grpFill/>
              <a:ln w="57150">
                <a:gradFill>
                  <a:gsLst>
                    <a:gs pos="16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96000"/>
                      </a:schemeClr>
                    </a:gs>
                  </a:gsLst>
                  <a:lin ang="17400000" scaled="0"/>
                </a:gradFill>
              </a:ln>
              <a:scene3d>
                <a:camera prst="orthographicFront"/>
                <a:lightRig rig="threePt" dir="t">
                  <a:rot lat="0" lon="0" rev="7800000"/>
                </a:lightRig>
              </a:scene3d>
              <a:sp3d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  <p:sp>
            <p:nvSpPr>
              <p:cNvPr id="41" name="泪滴形 40"/>
              <p:cNvSpPr/>
              <p:nvPr/>
            </p:nvSpPr>
            <p:spPr>
              <a:xfrm rot="8119616">
                <a:off x="5065849" y="780373"/>
                <a:ext cx="2051717" cy="2053636"/>
              </a:xfrm>
              <a:prstGeom prst="teardrop">
                <a:avLst>
                  <a:gd name="adj" fmla="val 101143"/>
                </a:avLst>
              </a:prstGeom>
              <a:grpFill/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cs typeface="+mn-ea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5986165" y="2755828"/>
              <a:ext cx="32039" cy="125624"/>
              <a:chOff x="1791441" y="472374"/>
              <a:chExt cx="745790" cy="2750733"/>
            </a:xfrm>
            <a:grpFill/>
          </p:grpSpPr>
          <p:sp>
            <p:nvSpPr>
              <p:cNvPr id="21" name="Freeform 108"/>
              <p:cNvSpPr>
                <a:spLocks/>
              </p:cNvSpPr>
              <p:nvPr/>
            </p:nvSpPr>
            <p:spPr bwMode="auto">
              <a:xfrm flipH="1">
                <a:off x="1791441" y="2573174"/>
                <a:ext cx="720238" cy="649933"/>
              </a:xfrm>
              <a:custGeom>
                <a:avLst/>
                <a:gdLst>
                  <a:gd name="T0" fmla="*/ 0 w 32"/>
                  <a:gd name="T1" fmla="*/ 32 h 32"/>
                  <a:gd name="T2" fmla="*/ 16 w 32"/>
                  <a:gd name="T3" fmla="*/ 32 h 32"/>
                  <a:gd name="T4" fmla="*/ 32 w 32"/>
                  <a:gd name="T5" fmla="*/ 16 h 32"/>
                  <a:gd name="T6" fmla="*/ 32 w 32"/>
                  <a:gd name="T7" fmla="*/ 0 h 32"/>
                  <a:gd name="T8" fmla="*/ 0 w 32"/>
                  <a:gd name="T9" fmla="*/ 0 h 32"/>
                  <a:gd name="T10" fmla="*/ 0 w 3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0" y="32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sp>
            <p:nvSpPr>
              <p:cNvPr id="22" name="Rectangle 110"/>
              <p:cNvSpPr>
                <a:spLocks noChangeArrowheads="1"/>
              </p:cNvSpPr>
              <p:nvPr/>
            </p:nvSpPr>
            <p:spPr bwMode="auto">
              <a:xfrm flipH="1">
                <a:off x="1816993" y="472374"/>
                <a:ext cx="720238" cy="64138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  <p:sp>
            <p:nvSpPr>
              <p:cNvPr id="23" name="Rectangle 111"/>
              <p:cNvSpPr>
                <a:spLocks noChangeArrowheads="1"/>
              </p:cNvSpPr>
              <p:nvPr/>
            </p:nvSpPr>
            <p:spPr bwMode="auto">
              <a:xfrm flipH="1">
                <a:off x="1816753" y="1518500"/>
                <a:ext cx="720238" cy="64993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9596" tIns="34798" rIns="69596" bIns="34798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09259">
                  <a:defRPr/>
                </a:pPr>
                <a:endParaRPr lang="zh-CN" altLang="en-US">
                  <a:solidFill>
                    <a:sysClr val="windowText" lastClr="000000"/>
                  </a:solidFill>
                  <a:latin typeface="Calibri"/>
                  <a:cs typeface="+mn-ea"/>
                </a:endParaRPr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5514976" y="1551738"/>
            <a:ext cx="3063696" cy="2664275"/>
            <a:chOff x="5645315" y="1078737"/>
            <a:chExt cx="3136442" cy="2027809"/>
          </a:xfrm>
        </p:grpSpPr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45315" y="1330988"/>
              <a:ext cx="3136442" cy="670424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/>
          </p:nvSpPr>
          <p:spPr>
            <a:xfrm>
              <a:off x="6528373" y="1078737"/>
              <a:ext cx="1780794" cy="351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err="1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Thạch</a:t>
              </a:r>
              <a:r>
                <a:rPr lang="en-US" altLang="zh-CN" sz="24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400" b="1" dirty="0" err="1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nhũ</a:t>
              </a:r>
              <a:endParaRPr lang="zh-CN" alt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6523904" y="1396506"/>
              <a:ext cx="1998004" cy="1710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thành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hang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núi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đá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vôi</a:t>
              </a:r>
              <a:endParaRPr lang="zh-CN" alt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endParaRPr lang="zh-CN" altLang="en-US" sz="2800" dirty="0">
                <a:solidFill>
                  <a:srgbClr val="FF9900"/>
                </a:solidFill>
                <a:latin typeface="#9Slide07 HLT Fall For You" panose="02000506000000020003" pitchFamily="2" charset="0"/>
                <a:cs typeface="+mn-ea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6248400" y="4595058"/>
            <a:ext cx="3053647" cy="2245376"/>
            <a:chOff x="6396153" y="3232694"/>
            <a:chExt cx="3126154" cy="1708981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V="1">
              <a:off x="6396153" y="3232694"/>
              <a:ext cx="3126154" cy="668225"/>
            </a:xfrm>
            <a:prstGeom prst="rect">
              <a:avLst/>
            </a:prstGeom>
          </p:spPr>
        </p:pic>
        <p:sp>
          <p:nvSpPr>
            <p:cNvPr id="52" name="文本框 51"/>
            <p:cNvSpPr txBox="1"/>
            <p:nvPr/>
          </p:nvSpPr>
          <p:spPr>
            <a:xfrm>
              <a:off x="7213535" y="3536163"/>
              <a:ext cx="2253383" cy="351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Kim </a:t>
              </a:r>
              <a:r>
                <a:rPr lang="en-US" altLang="zh-CN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7213535" y="3887540"/>
              <a:ext cx="2056510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đỏ</a:t>
              </a:r>
              <a:endParaRPr lang="en-US" altLang="zh-CN" sz="2800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Dễ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kéo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sợi</a:t>
              </a:r>
              <a:endParaRPr lang="zh-CN" alt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endParaRPr lang="zh-CN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304800" y="2268285"/>
            <a:ext cx="3053647" cy="1804222"/>
            <a:chOff x="1007892" y="1069543"/>
            <a:chExt cx="3126154" cy="1373212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1007892" y="1328949"/>
              <a:ext cx="3126154" cy="668225"/>
            </a:xfrm>
            <a:prstGeom prst="rect">
              <a:avLst/>
            </a:prstGeom>
          </p:spPr>
        </p:pic>
        <p:sp>
          <p:nvSpPr>
            <p:cNvPr id="54" name="文本框 53"/>
            <p:cNvSpPr txBox="1"/>
            <p:nvPr/>
          </p:nvSpPr>
          <p:spPr>
            <a:xfrm>
              <a:off x="1539772" y="1069543"/>
              <a:ext cx="1780794" cy="351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Tàu</a:t>
              </a:r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sắt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007892" y="1388621"/>
              <a:ext cx="2279313" cy="1054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gỉ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ẩm</a:t>
              </a:r>
              <a:endParaRPr lang="zh-CN" alt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 algn="r"/>
              <a:endParaRPr lang="zh-CN" altLang="en-US" sz="2800" dirty="0">
                <a:solidFill>
                  <a:srgbClr val="FF9900"/>
                </a:solidFill>
                <a:latin typeface="#9Slide07 HLT Fall For You" panose="02000506000000020003" pitchFamily="2" charset="0"/>
                <a:cs typeface="+mn-ea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15301" y="5109496"/>
            <a:ext cx="3449187" cy="2204346"/>
            <a:chOff x="601155" y="3584850"/>
            <a:chExt cx="3531086" cy="1677753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1006087" y="3584850"/>
              <a:ext cx="3126154" cy="668225"/>
            </a:xfrm>
            <a:prstGeom prst="rect">
              <a:avLst/>
            </a:prstGeom>
          </p:spPr>
        </p:pic>
        <p:sp>
          <p:nvSpPr>
            <p:cNvPr id="56" name="文本框 55"/>
            <p:cNvSpPr txBox="1"/>
            <p:nvPr/>
          </p:nvSpPr>
          <p:spPr>
            <a:xfrm>
              <a:off x="601155" y="3889390"/>
              <a:ext cx="2698842" cy="351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Kim </a:t>
              </a:r>
              <a:r>
                <a:rPr lang="en-US" altLang="zh-CN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r>
                <a:rPr lang="en-US" altLang="zh-CN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nhôm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849369" y="4208467"/>
              <a:ext cx="2417267" cy="10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trắng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bạc</a:t>
              </a:r>
              <a:endParaRPr lang="en-US" altLang="zh-CN" sz="2800" dirty="0">
                <a:latin typeface="Times New Roman" pitchFamily="18" charset="0"/>
                <a:cs typeface="Times New Roman" pitchFamily="18" charset="0"/>
              </a:endParaRPr>
            </a:p>
            <a:p>
              <a:pPr algn="r"/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Dễ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dát</a:t>
              </a:r>
              <a:r>
                <a:rPr lang="en-US" altLang="zh-CN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latin typeface="Times New Roman" pitchFamily="18" charset="0"/>
                  <a:cs typeface="Times New Roman" pitchFamily="18" charset="0"/>
                </a:rPr>
                <a:t>mỏng</a:t>
              </a:r>
              <a:endParaRPr lang="zh-CN" alt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 algn="r"/>
              <a:endParaRPr lang="zh-CN" altLang="en-US" sz="2800" dirty="0">
                <a:solidFill>
                  <a:srgbClr val="FF9900"/>
                </a:solidFill>
                <a:latin typeface="#9Slide07 HLT Fall For You" panose="02000506000000020003" pitchFamily="2" charset="0"/>
                <a:cs typeface="+mn-ea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269114" y="0"/>
            <a:ext cx="2300971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Speech Bubble: Rectangle with Corners Rounded 2">
            <a:extLst>
              <a:ext uri="{FF2B5EF4-FFF2-40B4-BE49-F238E27FC236}">
                <a16:creationId xmlns:a16="http://schemas.microsoft.com/office/drawing/2014/main" xmlns="" id="{B3ABD63B-F7FC-4FF3-8639-503CCBB3CE13}"/>
              </a:ext>
            </a:extLst>
          </p:cNvPr>
          <p:cNvSpPr/>
          <p:nvPr/>
        </p:nvSpPr>
        <p:spPr>
          <a:xfrm>
            <a:off x="110886" y="523220"/>
            <a:ext cx="9067800" cy="844685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hãy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cho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biết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dưới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đây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mô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tả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tính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vật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lí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mô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tả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tính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hóa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6447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186523"/>
              </p:ext>
            </p:extLst>
          </p:nvPr>
        </p:nvGraphicFramePr>
        <p:xfrm>
          <a:off x="381000" y="186139"/>
          <a:ext cx="8229600" cy="667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09481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17970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400"/>
                        </a:spcAft>
                      </a:pPr>
                      <a:r>
                        <a:rPr lang="vi-VN" sz="2000" dirty="0">
                          <a:latin typeface="Times New Roman"/>
                          <a:ea typeface="Times New Roman"/>
                          <a:cs typeface="Arial"/>
                        </a:rPr>
                        <a:t>Tính chất vật lí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17970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400"/>
                        </a:spcAft>
                      </a:pPr>
                      <a:r>
                        <a:rPr lang="vi-VN" sz="2000" dirty="0">
                          <a:latin typeface="Times New Roman"/>
                          <a:ea typeface="Times New Roman"/>
                          <a:cs typeface="Arial"/>
                        </a:rPr>
                        <a:t>Tính chất hoá học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0" marB="0" anchor="ctr"/>
                </a:tc>
              </a:tr>
              <a:tr h="65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a) Đường tan vào nước</a:t>
                      </a:r>
                      <a:endParaRPr lang="en-US" sz="2000" b="1" dirty="0" smtClean="0"/>
                    </a:p>
                    <a:p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/>
                </a:tc>
              </a:tr>
              <a:tr h="658059">
                <a:tc>
                  <a:txBody>
                    <a:bodyPr/>
                    <a:lstStyle/>
                    <a:p>
                      <a:r>
                        <a:rPr lang="vi-VN" sz="2400" b="1" dirty="0" smtClean="0"/>
                        <a:t>b) </a:t>
                      </a:r>
                      <a:r>
                        <a:rPr lang="en-US" sz="2400" b="1" dirty="0" smtClean="0"/>
                        <a:t>Đinh sắt để ngoài không khí bị gỉ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</a:tr>
              <a:tr h="944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c) Nến cháy thành khí </a:t>
                      </a:r>
                      <a:endParaRPr lang="en-US" sz="2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carbon dioxide và hơi nước</a:t>
                      </a:r>
                      <a:endParaRPr lang="en-US" sz="2000" b="1" dirty="0" smtClean="0"/>
                    </a:p>
                    <a:p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</a:tr>
              <a:tr h="944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d) Bơ chảy lỏng khi để ở nhiệt độ phòng</a:t>
                      </a:r>
                      <a:endParaRPr lang="en-US" sz="2000" b="1" dirty="0" smtClean="0"/>
                    </a:p>
                    <a:p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</a:tr>
              <a:tr h="658059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e) </a:t>
                      </a:r>
                      <a:r>
                        <a:rPr lang="vi-VN" sz="2000" b="1" dirty="0" smtClean="0"/>
                        <a:t>Cơm nếp lên men thành rượu</a:t>
                      </a:r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</a:tr>
              <a:tr h="809639"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vi-VN" sz="2000" b="1" dirty="0" smtClean="0"/>
                        <a:t>g) Nước hoá hơi</a:t>
                      </a:r>
                      <a:endParaRPr lang="en-US" sz="2000" b="1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7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220355"/>
              </p:ext>
            </p:extLst>
          </p:nvPr>
        </p:nvGraphicFramePr>
        <p:xfrm>
          <a:off x="381000" y="152400"/>
          <a:ext cx="8229600" cy="636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737"/>
                <a:gridCol w="2929346"/>
                <a:gridCol w="2341517"/>
              </a:tblGrid>
              <a:tr h="709481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17970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400"/>
                        </a:spcAft>
                      </a:pPr>
                      <a:r>
                        <a:rPr lang="vi-VN" sz="2000" dirty="0">
                          <a:latin typeface="Times New Roman"/>
                          <a:ea typeface="Times New Roman"/>
                          <a:cs typeface="Arial"/>
                        </a:rPr>
                        <a:t>Tính chất vật lí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17970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400"/>
                        </a:spcAft>
                      </a:pPr>
                      <a:r>
                        <a:rPr lang="vi-VN" sz="2000" dirty="0" smtClean="0">
                          <a:latin typeface="Times New Roman"/>
                          <a:ea typeface="Times New Roman"/>
                          <a:cs typeface="Arial"/>
                        </a:rPr>
                        <a:t>Tính chất hoá học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1435" marR="51435" marT="0" marB="0" anchor="ctr"/>
                </a:tc>
              </a:tr>
              <a:tr h="65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a) Đường tan vào nước</a:t>
                      </a:r>
                      <a:endParaRPr lang="en-US" sz="2000" b="1" dirty="0" smtClean="0"/>
                    </a:p>
                    <a:p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x</a:t>
                      </a:r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/>
                </a:tc>
              </a:tr>
              <a:tr h="658059">
                <a:tc>
                  <a:txBody>
                    <a:bodyPr/>
                    <a:lstStyle/>
                    <a:p>
                      <a:r>
                        <a:rPr lang="vi-VN" sz="2400" b="1" dirty="0" smtClean="0"/>
                        <a:t>b) </a:t>
                      </a:r>
                      <a:r>
                        <a:rPr lang="en-US" sz="2400" b="1" dirty="0" smtClean="0"/>
                        <a:t>Đinh sắt để ngoài không khí bị gỉ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x</a:t>
                      </a:r>
                      <a:endParaRPr lang="en-US" sz="2000" dirty="0"/>
                    </a:p>
                  </a:txBody>
                  <a:tcPr marL="68580" marR="68580"/>
                </a:tc>
              </a:tr>
              <a:tr h="944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c) Nến cháy thành khí </a:t>
                      </a:r>
                      <a:endParaRPr lang="en-US" sz="2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carbon dioxide và hơi nước</a:t>
                      </a:r>
                      <a:endParaRPr lang="en-US" sz="2000" b="1" dirty="0" smtClean="0"/>
                    </a:p>
                    <a:p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x</a:t>
                      </a:r>
                      <a:endParaRPr lang="en-US" sz="2000" dirty="0"/>
                    </a:p>
                  </a:txBody>
                  <a:tcPr marL="68580" marR="68580"/>
                </a:tc>
              </a:tr>
              <a:tr h="944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b="1" dirty="0" smtClean="0"/>
                        <a:t>d) Bơ chảy lỏng khi để ở nhiệt độ phòng</a:t>
                      </a:r>
                      <a:endParaRPr lang="en-US" sz="2000" b="1" dirty="0" smtClean="0"/>
                    </a:p>
                    <a:p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   x</a:t>
                      </a:r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68580" marR="68580"/>
                </a:tc>
              </a:tr>
              <a:tr h="658059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e) </a:t>
                      </a:r>
                      <a:r>
                        <a:rPr lang="vi-VN" sz="2000" b="1" dirty="0" smtClean="0"/>
                        <a:t>Cơm nếp lên men thành rượu</a:t>
                      </a:r>
                      <a:endParaRPr lang="en-US" sz="20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   x</a:t>
                      </a:r>
                      <a:endParaRPr lang="en-US" sz="2000" dirty="0"/>
                    </a:p>
                  </a:txBody>
                  <a:tcPr marL="68580" marR="68580"/>
                </a:tc>
              </a:tr>
              <a:tr h="809639"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vi-VN" sz="2000" b="1" dirty="0" smtClean="0"/>
                        <a:t>g) Nước hoá hơi</a:t>
                      </a:r>
                      <a:endParaRPr lang="en-US" sz="2000" b="1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     x</a:t>
                      </a:r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46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9258" y="685800"/>
            <a:ext cx="179070" cy="238760"/>
            <a:chOff x="0" y="0"/>
            <a:chExt cx="477520" cy="4775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77520" cy="77593"/>
              <a:chOff x="0" y="0"/>
              <a:chExt cx="1913890" cy="31099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913890" cy="3109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3109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310990"/>
                    </a:lnTo>
                    <a:lnTo>
                      <a:pt x="0" y="310990"/>
                    </a:lnTo>
                    <a:close/>
                  </a:path>
                </a:pathLst>
              </a:custGeom>
              <a:solidFill>
                <a:srgbClr val="8B520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199964"/>
              <a:ext cx="477520" cy="77593"/>
              <a:chOff x="0" y="0"/>
              <a:chExt cx="1913890" cy="31099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13890" cy="3109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3109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310990"/>
                    </a:lnTo>
                    <a:lnTo>
                      <a:pt x="0" y="310990"/>
                    </a:lnTo>
                    <a:close/>
                  </a:path>
                </a:pathLst>
              </a:custGeom>
              <a:solidFill>
                <a:srgbClr val="8B520F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399927"/>
              <a:ext cx="477520" cy="77593"/>
              <a:chOff x="0" y="0"/>
              <a:chExt cx="1913890" cy="3109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913890" cy="3109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3109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310990"/>
                    </a:lnTo>
                    <a:lnTo>
                      <a:pt x="0" y="310990"/>
                    </a:lnTo>
                    <a:close/>
                  </a:path>
                </a:pathLst>
              </a:custGeom>
              <a:solidFill>
                <a:srgbClr val="8B520F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8629650" y="2765250"/>
            <a:ext cx="88058" cy="1079426"/>
            <a:chOff x="0" y="0"/>
            <a:chExt cx="234820" cy="2158852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34820" cy="234820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520F">
                  <a:alpha val="49804"/>
                </a:srgbClr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0" y="641344"/>
              <a:ext cx="234820" cy="234820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520F">
                  <a:alpha val="49804"/>
                </a:srgbClr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0" y="1282688"/>
              <a:ext cx="234820" cy="234820"/>
              <a:chOff x="0" y="0"/>
              <a:chExt cx="6350000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520F"/>
              </a:solidFill>
            </p:spPr>
          </p:sp>
        </p:grpSp>
        <p:grpSp>
          <p:nvGrpSpPr>
            <p:cNvPr id="16" name="Group 16"/>
            <p:cNvGrpSpPr/>
            <p:nvPr/>
          </p:nvGrpSpPr>
          <p:grpSpPr>
            <a:xfrm>
              <a:off x="0" y="1924032"/>
              <a:ext cx="234820" cy="234820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520F">
                  <a:alpha val="49804"/>
                </a:srgbClr>
              </a:solidFill>
            </p:spPr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8447286" y="6036401"/>
            <a:ext cx="452787" cy="150037"/>
          </a:xfrm>
          <a:prstGeom prst="rect">
            <a:avLst/>
          </a:prstGeom>
        </p:spPr>
      </p:pic>
      <p:sp>
        <p:nvSpPr>
          <p:cNvPr id="24" name="TextBox 2"/>
          <p:cNvSpPr txBox="1"/>
          <p:nvPr/>
        </p:nvSpPr>
        <p:spPr>
          <a:xfrm>
            <a:off x="1441096" y="575112"/>
            <a:ext cx="4959703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76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8"/>
          <p:cNvGrpSpPr/>
          <p:nvPr/>
        </p:nvGrpSpPr>
        <p:grpSpPr>
          <a:xfrm>
            <a:off x="608793" y="1905000"/>
            <a:ext cx="5792006" cy="4685874"/>
            <a:chOff x="0" y="0"/>
            <a:chExt cx="99614609" cy="9142519"/>
          </a:xfrm>
        </p:grpSpPr>
        <p:sp>
          <p:nvSpPr>
            <p:cNvPr id="29" name="Freeform 9"/>
            <p:cNvSpPr/>
            <p:nvPr/>
          </p:nvSpPr>
          <p:spPr>
            <a:xfrm>
              <a:off x="72390" y="72390"/>
              <a:ext cx="99455966" cy="8237112"/>
            </a:xfrm>
            <a:custGeom>
              <a:avLst/>
              <a:gdLst/>
              <a:ahLst/>
              <a:cxnLst/>
              <a:rect l="l" t="t" r="r" b="b"/>
              <a:pathLst>
                <a:path w="99455966" h="8237112">
                  <a:moveTo>
                    <a:pt x="0" y="0"/>
                  </a:moveTo>
                  <a:lnTo>
                    <a:pt x="99455966" y="0"/>
                  </a:lnTo>
                  <a:lnTo>
                    <a:pt x="99455966" y="8237112"/>
                  </a:lnTo>
                  <a:lnTo>
                    <a:pt x="0" y="82371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30" name="Freeform 10"/>
            <p:cNvSpPr/>
            <p:nvPr/>
          </p:nvSpPr>
          <p:spPr>
            <a:xfrm>
              <a:off x="0" y="0"/>
              <a:ext cx="99614609" cy="9142519"/>
            </a:xfrm>
            <a:custGeom>
              <a:avLst/>
              <a:gdLst/>
              <a:ahLst/>
              <a:cxnLst/>
              <a:rect l="l" t="t" r="r" b="b"/>
              <a:pathLst>
                <a:path w="99600748" h="8381892">
                  <a:moveTo>
                    <a:pt x="99455970" y="8237112"/>
                  </a:moveTo>
                  <a:lnTo>
                    <a:pt x="99600748" y="8237112"/>
                  </a:lnTo>
                  <a:lnTo>
                    <a:pt x="99600748" y="8381892"/>
                  </a:lnTo>
                  <a:lnTo>
                    <a:pt x="99455970" y="8381892"/>
                  </a:lnTo>
                  <a:lnTo>
                    <a:pt x="99455970" y="823711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8237113"/>
                  </a:lnTo>
                  <a:lnTo>
                    <a:pt x="0" y="8237113"/>
                  </a:lnTo>
                  <a:lnTo>
                    <a:pt x="0" y="144780"/>
                  </a:lnTo>
                  <a:close/>
                  <a:moveTo>
                    <a:pt x="0" y="8237113"/>
                  </a:moveTo>
                  <a:lnTo>
                    <a:pt x="144780" y="8237113"/>
                  </a:lnTo>
                  <a:lnTo>
                    <a:pt x="144780" y="8381892"/>
                  </a:lnTo>
                  <a:lnTo>
                    <a:pt x="0" y="8381892"/>
                  </a:lnTo>
                  <a:lnTo>
                    <a:pt x="0" y="8237112"/>
                  </a:lnTo>
                  <a:close/>
                  <a:moveTo>
                    <a:pt x="99455970" y="144780"/>
                  </a:moveTo>
                  <a:lnTo>
                    <a:pt x="99600748" y="144780"/>
                  </a:lnTo>
                  <a:lnTo>
                    <a:pt x="99600748" y="8237113"/>
                  </a:lnTo>
                  <a:lnTo>
                    <a:pt x="99455970" y="8237113"/>
                  </a:lnTo>
                  <a:lnTo>
                    <a:pt x="99455970" y="144780"/>
                  </a:lnTo>
                  <a:close/>
                  <a:moveTo>
                    <a:pt x="144780" y="8237112"/>
                  </a:moveTo>
                  <a:lnTo>
                    <a:pt x="99455970" y="8237112"/>
                  </a:lnTo>
                  <a:lnTo>
                    <a:pt x="99455970" y="8381892"/>
                  </a:lnTo>
                  <a:lnTo>
                    <a:pt x="144780" y="8381892"/>
                  </a:lnTo>
                  <a:lnTo>
                    <a:pt x="144780" y="8237112"/>
                  </a:lnTo>
                  <a:close/>
                  <a:moveTo>
                    <a:pt x="99455970" y="0"/>
                  </a:moveTo>
                  <a:lnTo>
                    <a:pt x="99600748" y="0"/>
                  </a:lnTo>
                  <a:lnTo>
                    <a:pt x="99600748" y="144780"/>
                  </a:lnTo>
                  <a:lnTo>
                    <a:pt x="99455970" y="144780"/>
                  </a:lnTo>
                  <a:lnTo>
                    <a:pt x="9945597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9455970" y="0"/>
                  </a:lnTo>
                  <a:lnTo>
                    <a:pt x="9945597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</p:grpSp>
      <p:pic>
        <p:nvPicPr>
          <p:cNvPr id="31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324600" y="1395849"/>
            <a:ext cx="2670577" cy="5086813"/>
          </a:xfrm>
          <a:prstGeom prst="rect">
            <a:avLst/>
          </a:prstGeom>
        </p:spPr>
      </p:pic>
      <p:sp>
        <p:nvSpPr>
          <p:cNvPr id="35" name="TextBox 12"/>
          <p:cNvSpPr txBox="1"/>
          <p:nvPr/>
        </p:nvSpPr>
        <p:spPr>
          <a:xfrm>
            <a:off x="914400" y="2592856"/>
            <a:ext cx="5334000" cy="34378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  <a:spcBef>
                <a:spcPts val="336"/>
              </a:spcBef>
              <a:spcAft>
                <a:spcPts val="336"/>
              </a:spcAft>
            </a:pP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 –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10 –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30, 31:</a:t>
            </a:r>
          </a:p>
          <a:p>
            <a:pPr algn="just">
              <a:lnSpc>
                <a:spcPct val="130000"/>
              </a:lnSpc>
              <a:spcBef>
                <a:spcPts val="336"/>
              </a:spcBef>
              <a:spcAft>
                <a:spcPts val="336"/>
              </a:spcAft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370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331" t="27083" r="36530" b="23958"/>
          <a:stretch/>
        </p:blipFill>
        <p:spPr>
          <a:xfrm>
            <a:off x="257976" y="486471"/>
            <a:ext cx="7571574" cy="631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1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1143000" y="685800"/>
            <a:ext cx="5486400" cy="25146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981200" y="1219200"/>
            <a:ext cx="3962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altLang="en-US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066800" y="3886200"/>
            <a:ext cx="6919912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en-US" dirty="0">
                <a:solidFill>
                  <a:srgbClr val="FF00FF"/>
                </a:solidFill>
              </a:rPr>
              <a:t> 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044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图片 301">
            <a:extLst>
              <a:ext uri="{FF2B5EF4-FFF2-40B4-BE49-F238E27FC236}">
                <a16:creationId xmlns="" xmlns:a16="http://schemas.microsoft.com/office/drawing/2014/main" id="{D4A1B922-1F72-47D4-B2EF-34BE7DE77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652067">
            <a:off x="8527589" y="74594"/>
            <a:ext cx="541101" cy="908221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3276600" y="1752600"/>
            <a:ext cx="5187017" cy="2787921"/>
          </a:xfrm>
          <a:prstGeom prst="cloud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có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1859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>
            <a:extLst>
              <a:ext uri="{FF2B5EF4-FFF2-40B4-BE49-F238E27FC236}">
                <a16:creationId xmlns:a16="http://schemas.microsoft.com/office/drawing/2014/main" xmlns="" id="{88929562-D84A-41AF-9B1B-042CF13C8CD5}"/>
              </a:ext>
            </a:extLst>
          </p:cNvPr>
          <p:cNvSpPr txBox="1"/>
          <p:nvPr/>
        </p:nvSpPr>
        <p:spPr>
          <a:xfrm>
            <a:off x="845100" y="404665"/>
            <a:ext cx="82989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Phân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loại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thể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tự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nhiên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thể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nhân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tạo</a:t>
            </a:r>
            <a:endParaRPr lang="zh-CN" altLang="en-US" sz="3200" b="1" dirty="0">
              <a:solidFill>
                <a:srgbClr val="FF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3" name="Picture 2" descr="See the source image">
            <a:extLst>
              <a:ext uri="{FF2B5EF4-FFF2-40B4-BE49-F238E27FC236}">
                <a16:creationId xmlns:a16="http://schemas.microsoft.com/office/drawing/2014/main" xmlns="" id="{0CD0A117-6834-492C-818A-6710950EE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3" r="14663"/>
          <a:stretch/>
        </p:blipFill>
        <p:spPr bwMode="auto">
          <a:xfrm>
            <a:off x="5509866" y="5101746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ee the source image">
            <a:extLst>
              <a:ext uri="{FF2B5EF4-FFF2-40B4-BE49-F238E27FC236}">
                <a16:creationId xmlns:a16="http://schemas.microsoft.com/office/drawing/2014/main" xmlns="" id="{B4E1B9E4-7511-4193-9307-BF756EC80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28468" y="1152203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See the source image">
            <a:extLst>
              <a:ext uri="{FF2B5EF4-FFF2-40B4-BE49-F238E27FC236}">
                <a16:creationId xmlns:a16="http://schemas.microsoft.com/office/drawing/2014/main" xmlns="" id="{F82AC4F2-D02F-496E-B79B-6E5BD0EBD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19167" y="1152203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See the source image">
            <a:extLst>
              <a:ext uri="{FF2B5EF4-FFF2-40B4-BE49-F238E27FC236}">
                <a16:creationId xmlns:a16="http://schemas.microsoft.com/office/drawing/2014/main" xmlns="" id="{AC6735ED-1D8A-403A-A7EC-1552F04DED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0" r="16750"/>
          <a:stretch/>
        </p:blipFill>
        <p:spPr bwMode="auto">
          <a:xfrm>
            <a:off x="5509866" y="1152203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See the source image">
            <a:extLst>
              <a:ext uri="{FF2B5EF4-FFF2-40B4-BE49-F238E27FC236}">
                <a16:creationId xmlns:a16="http://schemas.microsoft.com/office/drawing/2014/main" xmlns="" id="{0C96EE64-9F15-43D6-9CBD-2E049658E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0566" y="1152203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8DDD6C2-B267-48CE-99AA-CBD52D29FE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771" y="3132572"/>
            <a:ext cx="1152294" cy="1532362"/>
          </a:xfrm>
          <a:prstGeom prst="rect">
            <a:avLst/>
          </a:prstGeom>
        </p:spPr>
      </p:pic>
      <p:pic>
        <p:nvPicPr>
          <p:cNvPr id="9" name="Picture 16" descr="See the source image">
            <a:extLst>
              <a:ext uri="{FF2B5EF4-FFF2-40B4-BE49-F238E27FC236}">
                <a16:creationId xmlns:a16="http://schemas.microsoft.com/office/drawing/2014/main" xmlns="" id="{CF322199-BD74-4156-8080-9DEC1D98E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6" b="4286"/>
          <a:stretch/>
        </p:blipFill>
        <p:spPr bwMode="auto">
          <a:xfrm>
            <a:off x="2328470" y="3132572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See the source image">
            <a:extLst>
              <a:ext uri="{FF2B5EF4-FFF2-40B4-BE49-F238E27FC236}">
                <a16:creationId xmlns:a16="http://schemas.microsoft.com/office/drawing/2014/main" xmlns="" id="{36DE4677-5C96-4774-9300-3924CFD7C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" r="25541"/>
          <a:stretch/>
        </p:blipFill>
        <p:spPr bwMode="auto">
          <a:xfrm>
            <a:off x="3919169" y="3132572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See the source image">
            <a:extLst>
              <a:ext uri="{FF2B5EF4-FFF2-40B4-BE49-F238E27FC236}">
                <a16:creationId xmlns:a16="http://schemas.microsoft.com/office/drawing/2014/main" xmlns="" id="{4E630E6C-4486-4F80-9B4A-B3AEC6D8D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r="25925"/>
          <a:stretch/>
        </p:blipFill>
        <p:spPr bwMode="auto">
          <a:xfrm flipH="1">
            <a:off x="2328468" y="5112941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4" descr="See the source image">
            <a:extLst>
              <a:ext uri="{FF2B5EF4-FFF2-40B4-BE49-F238E27FC236}">
                <a16:creationId xmlns:a16="http://schemas.microsoft.com/office/drawing/2014/main" xmlns="" id="{971D3BC9-857A-4D48-9289-83542D8B8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0566" y="3132572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6" descr="See the source image">
            <a:extLst>
              <a:ext uri="{FF2B5EF4-FFF2-40B4-BE49-F238E27FC236}">
                <a16:creationId xmlns:a16="http://schemas.microsoft.com/office/drawing/2014/main" xmlns="" id="{7FA91CB4-5C81-425F-AAF2-9A4F3AAE1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0566" y="5101746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8" descr="See the source image">
            <a:extLst>
              <a:ext uri="{FF2B5EF4-FFF2-40B4-BE49-F238E27FC236}">
                <a16:creationId xmlns:a16="http://schemas.microsoft.com/office/drawing/2014/main" xmlns="" id="{D3C01A76-4D20-49A8-8BFE-733B34BB8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-95" r="18840" b="95"/>
          <a:stretch/>
        </p:blipFill>
        <p:spPr bwMode="auto">
          <a:xfrm>
            <a:off x="3916319" y="5131991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0" descr="See the source image">
            <a:extLst>
              <a:ext uri="{FF2B5EF4-FFF2-40B4-BE49-F238E27FC236}">
                <a16:creationId xmlns:a16="http://schemas.microsoft.com/office/drawing/2014/main" xmlns="" id="{C2312B87-C57A-4FF0-8DE3-D4324DB03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866" y="3131737"/>
            <a:ext cx="1152294" cy="153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See the source image">
            <a:extLst>
              <a:ext uri="{FF2B5EF4-FFF2-40B4-BE49-F238E27FC236}">
                <a16:creationId xmlns:a16="http://schemas.microsoft.com/office/drawing/2014/main" xmlns="" id="{B1103FFF-5BD1-4D89-A0BB-6EDA58074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3" r="10333"/>
          <a:stretch/>
        </p:blipFill>
        <p:spPr bwMode="auto">
          <a:xfrm>
            <a:off x="737768" y="1215965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12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Image result for động vật">
            <a:extLst>
              <a:ext uri="{FF2B5EF4-FFF2-40B4-BE49-F238E27FC236}">
                <a16:creationId xmlns:a16="http://schemas.microsoft.com/office/drawing/2014/main" xmlns="" id="{3F28F572-0D3C-489A-8687-789BA31D46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090" y="3276600"/>
            <a:ext cx="115229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CDC14F96-3C07-4F8A-851E-1771EF301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" t="6737" r="271" b="14863"/>
          <a:stretch/>
        </p:blipFill>
        <p:spPr bwMode="auto">
          <a:xfrm>
            <a:off x="1926720" y="4809716"/>
            <a:ext cx="1028834" cy="914400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ee the source image">
            <a:extLst>
              <a:ext uri="{FF2B5EF4-FFF2-40B4-BE49-F238E27FC236}">
                <a16:creationId xmlns:a16="http://schemas.microsoft.com/office/drawing/2014/main" xmlns="" id="{9B04A133-F9C0-4B7E-AAC9-187770211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/>
        </p:blipFill>
        <p:spPr bwMode="auto">
          <a:xfrm>
            <a:off x="1921063" y="3227595"/>
            <a:ext cx="1028834" cy="914400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ee the source image">
            <a:extLst>
              <a:ext uri="{FF2B5EF4-FFF2-40B4-BE49-F238E27FC236}">
                <a16:creationId xmlns:a16="http://schemas.microsoft.com/office/drawing/2014/main" xmlns="" id="{93441410-78D5-4ABB-8438-130EA2EF4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696" r="3148" b="-1696"/>
          <a:stretch/>
        </p:blipFill>
        <p:spPr bwMode="auto">
          <a:xfrm>
            <a:off x="3217473" y="3227595"/>
            <a:ext cx="1028834" cy="914400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See the source image">
            <a:extLst>
              <a:ext uri="{FF2B5EF4-FFF2-40B4-BE49-F238E27FC236}">
                <a16:creationId xmlns:a16="http://schemas.microsoft.com/office/drawing/2014/main" xmlns="" id="{966440F1-7F1B-406B-83C7-D887001EFC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" t="4503" r="5261" b="4603"/>
          <a:stretch/>
        </p:blipFill>
        <p:spPr bwMode="auto">
          <a:xfrm>
            <a:off x="610134" y="1554984"/>
            <a:ext cx="1028834" cy="914400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building, grass, bridge&#10;&#10;Description automatically generated">
            <a:extLst>
              <a:ext uri="{FF2B5EF4-FFF2-40B4-BE49-F238E27FC236}">
                <a16:creationId xmlns:a16="http://schemas.microsoft.com/office/drawing/2014/main" xmlns="" id="{C3079F18-EFF7-4EE4-9DD0-4EBEA7FBE4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" t="-1455" r="18917" b="1455"/>
          <a:stretch/>
        </p:blipFill>
        <p:spPr>
          <a:xfrm>
            <a:off x="7116577" y="4808848"/>
            <a:ext cx="1028834" cy="914400"/>
          </a:xfrm>
          <a:prstGeom prst="flowChartProcess">
            <a:avLst/>
          </a:prstGeom>
        </p:spPr>
      </p:pic>
      <p:pic>
        <p:nvPicPr>
          <p:cNvPr id="14" name="Picture 13" descr="A picture containing tree, plant&#10;&#10;Description automatically generated">
            <a:extLst>
              <a:ext uri="{FF2B5EF4-FFF2-40B4-BE49-F238E27FC236}">
                <a16:creationId xmlns:a16="http://schemas.microsoft.com/office/drawing/2014/main" xmlns="" id="{9A51D0BF-2D47-4C60-95A1-6BCA342823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1" b="12511"/>
          <a:stretch/>
        </p:blipFill>
        <p:spPr>
          <a:xfrm>
            <a:off x="3208762" y="1554984"/>
            <a:ext cx="1028834" cy="914400"/>
          </a:xfrm>
          <a:prstGeom prst="flowChartProcess">
            <a:avLst/>
          </a:prstGeom>
        </p:spPr>
      </p:pic>
      <p:pic>
        <p:nvPicPr>
          <p:cNvPr id="16" name="Picture 15" descr="A picture containing insect&#10;&#10;Description automatically generated">
            <a:extLst>
              <a:ext uri="{FF2B5EF4-FFF2-40B4-BE49-F238E27FC236}">
                <a16:creationId xmlns:a16="http://schemas.microsoft.com/office/drawing/2014/main" xmlns="" id="{269D7EC6-009B-467E-A4E6-351220AE0F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-918" r="12970" b="918"/>
          <a:stretch/>
        </p:blipFill>
        <p:spPr>
          <a:xfrm>
            <a:off x="1909448" y="1554984"/>
            <a:ext cx="1028834" cy="914400"/>
          </a:xfrm>
          <a:prstGeom prst="flowChartProcess">
            <a:avLst/>
          </a:prstGeom>
        </p:spPr>
      </p:pic>
      <p:pic>
        <p:nvPicPr>
          <p:cNvPr id="18" name="Picture 17" descr="A group of sausages on a green leaf&#10;&#10;Description automatically generated with low confidence">
            <a:extLst>
              <a:ext uri="{FF2B5EF4-FFF2-40B4-BE49-F238E27FC236}">
                <a16:creationId xmlns:a16="http://schemas.microsoft.com/office/drawing/2014/main" xmlns="" id="{7B77A64B-3472-420A-AC35-1407AD4218F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" b="470"/>
          <a:stretch/>
        </p:blipFill>
        <p:spPr>
          <a:xfrm>
            <a:off x="624654" y="3227595"/>
            <a:ext cx="1028834" cy="914400"/>
          </a:xfrm>
          <a:prstGeom prst="flowChartProcess">
            <a:avLst/>
          </a:prstGeom>
        </p:spPr>
      </p:pic>
      <p:pic>
        <p:nvPicPr>
          <p:cNvPr id="20" name="Picture 19" descr="A picture containing building, outdoor, tree, house&#10;&#10;Description automatically generated">
            <a:extLst>
              <a:ext uri="{FF2B5EF4-FFF2-40B4-BE49-F238E27FC236}">
                <a16:creationId xmlns:a16="http://schemas.microsoft.com/office/drawing/2014/main" xmlns="" id="{88C71272-4067-49CD-A246-1CEE49BDF79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1640" r="13828" b="-1640"/>
          <a:stretch/>
        </p:blipFill>
        <p:spPr>
          <a:xfrm>
            <a:off x="7106703" y="1554984"/>
            <a:ext cx="1028834" cy="914400"/>
          </a:xfrm>
          <a:prstGeom prst="flowChartProcess">
            <a:avLst/>
          </a:prstGeom>
        </p:spPr>
      </p:pic>
      <p:pic>
        <p:nvPicPr>
          <p:cNvPr id="22" name="Picture 21" descr="A picture containing mountain, nature, outdoor, surrounded&#10;&#10;Description automatically generated">
            <a:extLst>
              <a:ext uri="{FF2B5EF4-FFF2-40B4-BE49-F238E27FC236}">
                <a16:creationId xmlns:a16="http://schemas.microsoft.com/office/drawing/2014/main" xmlns="" id="{5BAC1DAB-6BC2-411A-B4CA-F7EBCEFD93C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0292" y="3227595"/>
            <a:ext cx="1028834" cy="914400"/>
          </a:xfrm>
          <a:prstGeom prst="flowChartProcess">
            <a:avLst/>
          </a:prstGeom>
        </p:spPr>
      </p:pic>
      <p:pic>
        <p:nvPicPr>
          <p:cNvPr id="24" name="Picture 23" descr="A picture containing swimming, underwater, ocean floor&#10;&#10;Description automatically generated">
            <a:extLst>
              <a:ext uri="{FF2B5EF4-FFF2-40B4-BE49-F238E27FC236}">
                <a16:creationId xmlns:a16="http://schemas.microsoft.com/office/drawing/2014/main" xmlns="" id="{F22526BC-9657-4C2A-8EF3-F9A6953EFA8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" b="202"/>
          <a:stretch/>
        </p:blipFill>
        <p:spPr>
          <a:xfrm>
            <a:off x="4508076" y="1554984"/>
            <a:ext cx="1028834" cy="914400"/>
          </a:xfrm>
          <a:prstGeom prst="flowChartProcess">
            <a:avLst/>
          </a:prstGeom>
        </p:spPr>
      </p:pic>
      <p:pic>
        <p:nvPicPr>
          <p:cNvPr id="26" name="Picture 25" descr="A close-up of an insect&#10;&#10;Description automatically generated with medium confidence">
            <a:extLst>
              <a:ext uri="{FF2B5EF4-FFF2-40B4-BE49-F238E27FC236}">
                <a16:creationId xmlns:a16="http://schemas.microsoft.com/office/drawing/2014/main" xmlns="" id="{2FFC34AC-134E-4A2D-AEC6-44FF9AECB7C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" r="3165"/>
          <a:stretch/>
        </p:blipFill>
        <p:spPr>
          <a:xfrm>
            <a:off x="4508076" y="3227595"/>
            <a:ext cx="1028834" cy="914400"/>
          </a:xfrm>
          <a:prstGeom prst="flowChartProcess">
            <a:avLst/>
          </a:prstGeom>
        </p:spPr>
      </p:pic>
      <p:pic>
        <p:nvPicPr>
          <p:cNvPr id="28" name="Picture 27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xmlns="" id="{D3278C01-73EC-4179-BBEE-9CE54FFD123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5000"/>
          <a:stretch/>
        </p:blipFill>
        <p:spPr>
          <a:xfrm>
            <a:off x="3221716" y="4809716"/>
            <a:ext cx="1028834" cy="914400"/>
          </a:xfrm>
          <a:prstGeom prst="flowChartProcess">
            <a:avLst/>
          </a:prstGeom>
        </p:spPr>
      </p:pic>
      <p:pic>
        <p:nvPicPr>
          <p:cNvPr id="30" name="Picture 29" descr="A picture containing flower, plant&#10;&#10;Description automatically generated">
            <a:extLst>
              <a:ext uri="{FF2B5EF4-FFF2-40B4-BE49-F238E27FC236}">
                <a16:creationId xmlns:a16="http://schemas.microsoft.com/office/drawing/2014/main" xmlns="" id="{B5FF5B95-1CE0-4A80-9BEB-474EB34CEE8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" t="-416" r="10062" b="416"/>
          <a:stretch/>
        </p:blipFill>
        <p:spPr>
          <a:xfrm>
            <a:off x="631725" y="4809716"/>
            <a:ext cx="1028834" cy="914400"/>
          </a:xfrm>
          <a:prstGeom prst="flowChartProcess">
            <a:avLst/>
          </a:prstGeom>
        </p:spPr>
      </p:pic>
      <p:pic>
        <p:nvPicPr>
          <p:cNvPr id="32" name="Picture 31" descr="A picture containing outdoor, sky, sunset, nature&#10;&#10;Description automatically generated">
            <a:extLst>
              <a:ext uri="{FF2B5EF4-FFF2-40B4-BE49-F238E27FC236}">
                <a16:creationId xmlns:a16="http://schemas.microsoft.com/office/drawing/2014/main" xmlns="" id="{490DC144-C2F1-4808-B83D-49A77B4978AC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r="4032"/>
          <a:stretch/>
        </p:blipFill>
        <p:spPr>
          <a:xfrm>
            <a:off x="4516711" y="4809716"/>
            <a:ext cx="1028834" cy="914400"/>
          </a:xfrm>
          <a:prstGeom prst="flowChartProcess">
            <a:avLst/>
          </a:prstGeom>
        </p:spPr>
      </p:pic>
      <p:pic>
        <p:nvPicPr>
          <p:cNvPr id="34" name="Picture 33" descr="A plane flying in the sky&#10;&#10;Description automatically generated with medium confidence">
            <a:extLst>
              <a:ext uri="{FF2B5EF4-FFF2-40B4-BE49-F238E27FC236}">
                <a16:creationId xmlns:a16="http://schemas.microsoft.com/office/drawing/2014/main" xmlns="" id="{5466172E-6146-403A-BF80-49492942DEE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6" b="10106"/>
          <a:stretch/>
        </p:blipFill>
        <p:spPr>
          <a:xfrm>
            <a:off x="7106703" y="3227595"/>
            <a:ext cx="1028834" cy="914400"/>
          </a:xfrm>
          <a:prstGeom prst="flowChartProcess">
            <a:avLst/>
          </a:prstGeom>
        </p:spPr>
      </p:pic>
      <p:pic>
        <p:nvPicPr>
          <p:cNvPr id="36" name="Picture 35" descr="A blue sky with clouds&#10;&#10;Description automatically generated with low confidence">
            <a:extLst>
              <a:ext uri="{FF2B5EF4-FFF2-40B4-BE49-F238E27FC236}">
                <a16:creationId xmlns:a16="http://schemas.microsoft.com/office/drawing/2014/main" xmlns="" id="{25B1BE4D-7D96-4C05-8669-1FACEB0D7F6E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4" b="5114"/>
          <a:stretch/>
        </p:blipFill>
        <p:spPr>
          <a:xfrm>
            <a:off x="5807389" y="1554984"/>
            <a:ext cx="1028834" cy="914400"/>
          </a:xfrm>
          <a:prstGeom prst="flowChartProcess">
            <a:avLst/>
          </a:prstGeom>
        </p:spPr>
      </p:pic>
      <p:pic>
        <p:nvPicPr>
          <p:cNvPr id="38" name="Picture 37" descr="A picture containing floor, indoor, ceiling, wall&#10;&#10;Description automatically generated">
            <a:extLst>
              <a:ext uri="{FF2B5EF4-FFF2-40B4-BE49-F238E27FC236}">
                <a16:creationId xmlns:a16="http://schemas.microsoft.com/office/drawing/2014/main" xmlns="" id="{5B9E274E-7AF7-41C6-BA4B-B9E7880360D6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2" b="8122"/>
          <a:stretch/>
        </p:blipFill>
        <p:spPr>
          <a:xfrm>
            <a:off x="5811707" y="4809716"/>
            <a:ext cx="1028834" cy="914400"/>
          </a:xfrm>
          <a:prstGeom prst="flowChartProcess">
            <a:avLst/>
          </a:prstGeom>
        </p:spPr>
      </p:pic>
      <p:sp>
        <p:nvSpPr>
          <p:cNvPr id="25" name="文本框 3">
            <a:extLst>
              <a:ext uri="{FF2B5EF4-FFF2-40B4-BE49-F238E27FC236}">
                <a16:creationId xmlns:a16="http://schemas.microsoft.com/office/drawing/2014/main" xmlns="" id="{88929562-D84A-41AF-9B1B-042CF13C8CD5}"/>
              </a:ext>
            </a:extLst>
          </p:cNvPr>
          <p:cNvSpPr txBox="1"/>
          <p:nvPr/>
        </p:nvSpPr>
        <p:spPr>
          <a:xfrm>
            <a:off x="845100" y="404665"/>
            <a:ext cx="82989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Phân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loại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sống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và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không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sống</a:t>
            </a:r>
            <a:endParaRPr lang="zh-CN" altLang="en-US" sz="3200" b="1" dirty="0">
              <a:solidFill>
                <a:srgbClr val="FF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0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弧形 13"/>
          <p:cNvSpPr>
            <a:spLocks/>
          </p:cNvSpPr>
          <p:nvPr/>
        </p:nvSpPr>
        <p:spPr bwMode="auto">
          <a:xfrm rot="432414">
            <a:off x="496256" y="1611495"/>
            <a:ext cx="1241983" cy="1655762"/>
          </a:xfrm>
          <a:custGeom>
            <a:avLst/>
            <a:gdLst>
              <a:gd name="T0" fmla="*/ 686426 w 1656184"/>
              <a:gd name="T1" fmla="*/ 1643199 h 1656184"/>
              <a:gd name="T2" fmla="*/ 126 w 1656184"/>
              <a:gd name="T3" fmla="*/ 842157 h 1656184"/>
              <a:gd name="T4" fmla="*/ 827670 w 1656184"/>
              <a:gd name="T5" fmla="*/ 827670 h 1656184"/>
              <a:gd name="T6" fmla="*/ 686426 w 1656184"/>
              <a:gd name="T7" fmla="*/ 1643199 h 1656184"/>
              <a:gd name="T8" fmla="*/ 686426 w 1656184"/>
              <a:gd name="T9" fmla="*/ 1643199 h 1656184"/>
              <a:gd name="T10" fmla="*/ 126 w 1656184"/>
              <a:gd name="T11" fmla="*/ 842157 h 1656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56184" h="1656184" stroke="0">
                <a:moveTo>
                  <a:pt x="686776" y="1644037"/>
                </a:moveTo>
                <a:cubicBezTo>
                  <a:pt x="295252" y="1576228"/>
                  <a:pt x="7082" y="1239879"/>
                  <a:pt x="126" y="842587"/>
                </a:cubicBezTo>
                <a:lnTo>
                  <a:pt x="828092" y="828092"/>
                </a:lnTo>
                <a:lnTo>
                  <a:pt x="686776" y="1644037"/>
                </a:lnTo>
                <a:close/>
              </a:path>
              <a:path w="1656184" h="1656184" fill="none">
                <a:moveTo>
                  <a:pt x="686776" y="1644037"/>
                </a:moveTo>
                <a:cubicBezTo>
                  <a:pt x="295252" y="1576228"/>
                  <a:pt x="7082" y="1239879"/>
                  <a:pt x="126" y="842587"/>
                </a:cubicBezTo>
              </a:path>
            </a:pathLst>
          </a:custGeom>
          <a:noFill/>
          <a:ln w="12700" cap="flat" cmpd="sng">
            <a:solidFill>
              <a:srgbClr val="884ADA"/>
            </a:solidFill>
            <a:bevel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弧形 14"/>
          <p:cNvSpPr>
            <a:spLocks/>
          </p:cNvSpPr>
          <p:nvPr/>
        </p:nvSpPr>
        <p:spPr bwMode="auto">
          <a:xfrm>
            <a:off x="1180253" y="3141390"/>
            <a:ext cx="1241984" cy="1655762"/>
          </a:xfrm>
          <a:custGeom>
            <a:avLst/>
            <a:gdLst>
              <a:gd name="T0" fmla="*/ 823415 w 1656184"/>
              <a:gd name="T1" fmla="*/ 1655329 h 1656184"/>
              <a:gd name="T2" fmla="*/ 24780 w 1656184"/>
              <a:gd name="T3" fmla="*/ 1028678 h 1656184"/>
              <a:gd name="T4" fmla="*/ 827672 w 1656184"/>
              <a:gd name="T5" fmla="*/ 827670 h 1656184"/>
              <a:gd name="T6" fmla="*/ 823415 w 1656184"/>
              <a:gd name="T7" fmla="*/ 1655329 h 1656184"/>
              <a:gd name="T8" fmla="*/ 823415 w 1656184"/>
              <a:gd name="T9" fmla="*/ 1655329 h 1656184"/>
              <a:gd name="T10" fmla="*/ 24780 w 1656184"/>
              <a:gd name="T11" fmla="*/ 1028678 h 1656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56184" h="1656184" stroke="0">
                <a:moveTo>
                  <a:pt x="823833" y="1656173"/>
                </a:moveTo>
                <a:cubicBezTo>
                  <a:pt x="445543" y="1654227"/>
                  <a:pt x="116664" y="1396171"/>
                  <a:pt x="24792" y="1029202"/>
                </a:cubicBezTo>
                <a:lnTo>
                  <a:pt x="828092" y="828092"/>
                </a:lnTo>
                <a:cubicBezTo>
                  <a:pt x="826672" y="1104119"/>
                  <a:pt x="825253" y="1380146"/>
                  <a:pt x="823833" y="1656173"/>
                </a:cubicBezTo>
                <a:close/>
              </a:path>
              <a:path w="1656184" h="1656184" fill="none">
                <a:moveTo>
                  <a:pt x="823833" y="1656173"/>
                </a:moveTo>
                <a:cubicBezTo>
                  <a:pt x="445543" y="1654227"/>
                  <a:pt x="116664" y="1396171"/>
                  <a:pt x="24792" y="1029202"/>
                </a:cubicBezTo>
              </a:path>
            </a:pathLst>
          </a:custGeom>
          <a:noFill/>
          <a:ln w="12700" cap="flat" cmpd="sng">
            <a:solidFill>
              <a:srgbClr val="884ADA"/>
            </a:solidFill>
            <a:bevel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6" name="组合 35"/>
          <p:cNvGrpSpPr/>
          <p:nvPr/>
        </p:nvGrpSpPr>
        <p:grpSpPr>
          <a:xfrm>
            <a:off x="412996" y="1121371"/>
            <a:ext cx="1125287" cy="1500188"/>
            <a:chOff x="850603" y="1496764"/>
            <a:chExt cx="1500187" cy="1500188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850603" y="1496764"/>
              <a:ext cx="1500187" cy="1500188"/>
              <a:chOff x="0" y="0"/>
              <a:chExt cx="2101515" cy="2101515"/>
            </a:xfrm>
          </p:grpSpPr>
          <p:sp>
            <p:nvSpPr>
              <p:cNvPr id="4" name="椭圆 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1515" cy="2101515"/>
              </a:xfrm>
              <a:prstGeom prst="ellipse">
                <a:avLst/>
              </a:prstGeom>
              <a:solidFill>
                <a:srgbClr val="CF66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buFontTx/>
                  <a:buNone/>
                </a:pPr>
                <a:endParaRPr lang="zh-CN" altLang="en-US" sz="2000">
                  <a:solidFill>
                    <a:srgbClr val="FFFFFF"/>
                  </a:solidFill>
                  <a:latin typeface="#9Slide03 Reso" pitchFamily="2" charset="0"/>
                  <a:sym typeface="宋体" charset="-122"/>
                </a:endParaRPr>
              </a:p>
            </p:txBody>
          </p:sp>
          <p:sp>
            <p:nvSpPr>
              <p:cNvPr id="5" name="同心圆 11"/>
              <p:cNvSpPr>
                <a:spLocks/>
              </p:cNvSpPr>
              <p:nvPr/>
            </p:nvSpPr>
            <p:spPr bwMode="auto">
              <a:xfrm>
                <a:off x="79987" y="80731"/>
                <a:ext cx="1941540" cy="1941540"/>
              </a:xfrm>
              <a:custGeom>
                <a:avLst/>
                <a:gdLst>
                  <a:gd name="T0" fmla="*/ 0 w 21600"/>
                  <a:gd name="T1" fmla="*/ 87258740 h 21600"/>
                  <a:gd name="T2" fmla="*/ 87258740 w 21600"/>
                  <a:gd name="T3" fmla="*/ 0 h 21600"/>
                  <a:gd name="T4" fmla="*/ 174517480 w 21600"/>
                  <a:gd name="T5" fmla="*/ 87258740 h 21600"/>
                  <a:gd name="T6" fmla="*/ 87258740 w 21600"/>
                  <a:gd name="T7" fmla="*/ 174517480 h 21600"/>
                  <a:gd name="T8" fmla="*/ 0 w 21600"/>
                  <a:gd name="T9" fmla="*/ 87258740 h 21600"/>
                  <a:gd name="T10" fmla="*/ 1664421 w 21600"/>
                  <a:gd name="T11" fmla="*/ 87258740 h 21600"/>
                  <a:gd name="T12" fmla="*/ 87258740 w 21600"/>
                  <a:gd name="T13" fmla="*/ 172853059 h 21600"/>
                  <a:gd name="T14" fmla="*/ 172853059 w 21600"/>
                  <a:gd name="T15" fmla="*/ 87258740 h 21600"/>
                  <a:gd name="T16" fmla="*/ 87258740 w 21600"/>
                  <a:gd name="T17" fmla="*/ 1664421 h 21600"/>
                  <a:gd name="T18" fmla="*/ 1664421 w 21600"/>
                  <a:gd name="T19" fmla="*/ 8725874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3163 w 21600"/>
                  <a:gd name="T31" fmla="*/ 3163 h 21600"/>
                  <a:gd name="T32" fmla="*/ 18437 w 21600"/>
                  <a:gd name="T33" fmla="*/ 18437 h 216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206" y="10800"/>
                    </a:moveTo>
                    <a:cubicBezTo>
                      <a:pt x="206" y="16651"/>
                      <a:pt x="4949" y="21394"/>
                      <a:pt x="10800" y="21394"/>
                    </a:cubicBezTo>
                    <a:cubicBezTo>
                      <a:pt x="16651" y="21394"/>
                      <a:pt x="21394" y="16651"/>
                      <a:pt x="21394" y="10800"/>
                    </a:cubicBezTo>
                    <a:cubicBezTo>
                      <a:pt x="21394" y="4949"/>
                      <a:pt x="16651" y="206"/>
                      <a:pt x="10800" y="206"/>
                    </a:cubicBezTo>
                    <a:cubicBezTo>
                      <a:pt x="4949" y="206"/>
                      <a:pt x="206" y="4949"/>
                      <a:pt x="206" y="10800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 sz="2000">
                  <a:latin typeface="#9Slide03 Reso" pitchFamily="2" charset="0"/>
                </a:endParaRPr>
              </a:p>
            </p:txBody>
          </p:sp>
        </p:grpSp>
        <p:sp>
          <p:nvSpPr>
            <p:cNvPr id="15" name="TextBox 15"/>
            <p:cNvSpPr txBox="1">
              <a:spLocks noChangeArrowheads="1"/>
            </p:cNvSpPr>
            <p:nvPr/>
          </p:nvSpPr>
          <p:spPr bwMode="auto">
            <a:xfrm>
              <a:off x="994619" y="1554395"/>
              <a:ext cx="1356171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zh-CN" sz="2000" b="1" dirty="0">
                  <a:solidFill>
                    <a:srgbClr val="F8F8F8"/>
                  </a:solidFill>
                  <a:latin typeface="#9Slide03 Reso" pitchFamily="2" charset="0"/>
                  <a:ea typeface="微软雅黑" pitchFamily="34" charset="-122"/>
                </a:rPr>
                <a:t>VẬT THỂ TỰ NHIÊN</a:t>
              </a:r>
              <a:endParaRPr lang="zh-CN" altLang="en-US" sz="2000" b="1" dirty="0">
                <a:solidFill>
                  <a:srgbClr val="F8F8F8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1652562" y="1685455"/>
            <a:ext cx="556291" cy="0"/>
          </a:xfrm>
          <a:prstGeom prst="line">
            <a:avLst/>
          </a:prstGeom>
          <a:ln>
            <a:solidFill>
              <a:srgbClr val="BB81E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141414" y="3191600"/>
            <a:ext cx="556291" cy="0"/>
          </a:xfrm>
          <a:prstGeom prst="line">
            <a:avLst/>
          </a:prstGeom>
          <a:ln>
            <a:solidFill>
              <a:srgbClr val="BB81E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113648" y="4619471"/>
            <a:ext cx="556291" cy="0"/>
          </a:xfrm>
          <a:prstGeom prst="line">
            <a:avLst/>
          </a:prstGeom>
          <a:ln>
            <a:solidFill>
              <a:srgbClr val="BB81E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899718" y="2644617"/>
            <a:ext cx="1126478" cy="1500188"/>
            <a:chOff x="1647801" y="3584094"/>
            <a:chExt cx="1501775" cy="1500188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1647801" y="3584094"/>
              <a:ext cx="1501775" cy="1500188"/>
              <a:chOff x="0" y="0"/>
              <a:chExt cx="2101515" cy="2101515"/>
            </a:xfrm>
          </p:grpSpPr>
          <p:sp>
            <p:nvSpPr>
              <p:cNvPr id="7" name="椭圆 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1515" cy="2101515"/>
              </a:xfrm>
              <a:prstGeom prst="ellipse">
                <a:avLst/>
              </a:prstGeom>
              <a:solidFill>
                <a:srgbClr val="BB81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buFontTx/>
                  <a:buNone/>
                </a:pPr>
                <a:endParaRPr lang="zh-CN" altLang="en-US" sz="2000" b="1">
                  <a:solidFill>
                    <a:srgbClr val="FFFFFF"/>
                  </a:solidFill>
                  <a:latin typeface="#9Slide03 Reso" pitchFamily="2" charset="0"/>
                  <a:sym typeface="宋体" charset="-122"/>
                </a:endParaRPr>
              </a:p>
            </p:txBody>
          </p:sp>
          <p:sp>
            <p:nvSpPr>
              <p:cNvPr id="8" name="同心圆 11"/>
              <p:cNvSpPr>
                <a:spLocks/>
              </p:cNvSpPr>
              <p:nvPr/>
            </p:nvSpPr>
            <p:spPr bwMode="auto">
              <a:xfrm>
                <a:off x="79987" y="80731"/>
                <a:ext cx="1941540" cy="1941540"/>
              </a:xfrm>
              <a:custGeom>
                <a:avLst/>
                <a:gdLst>
                  <a:gd name="T0" fmla="*/ 0 w 21600"/>
                  <a:gd name="T1" fmla="*/ 87258740 h 21600"/>
                  <a:gd name="T2" fmla="*/ 87258740 w 21600"/>
                  <a:gd name="T3" fmla="*/ 0 h 21600"/>
                  <a:gd name="T4" fmla="*/ 174517480 w 21600"/>
                  <a:gd name="T5" fmla="*/ 87258740 h 21600"/>
                  <a:gd name="T6" fmla="*/ 87258740 w 21600"/>
                  <a:gd name="T7" fmla="*/ 174517480 h 21600"/>
                  <a:gd name="T8" fmla="*/ 0 w 21600"/>
                  <a:gd name="T9" fmla="*/ 87258740 h 21600"/>
                  <a:gd name="T10" fmla="*/ 1664421 w 21600"/>
                  <a:gd name="T11" fmla="*/ 87258740 h 21600"/>
                  <a:gd name="T12" fmla="*/ 87258740 w 21600"/>
                  <a:gd name="T13" fmla="*/ 172853059 h 21600"/>
                  <a:gd name="T14" fmla="*/ 172853059 w 21600"/>
                  <a:gd name="T15" fmla="*/ 87258740 h 21600"/>
                  <a:gd name="T16" fmla="*/ 87258740 w 21600"/>
                  <a:gd name="T17" fmla="*/ 1664421 h 21600"/>
                  <a:gd name="T18" fmla="*/ 1664421 w 21600"/>
                  <a:gd name="T19" fmla="*/ 8725874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3163 w 21600"/>
                  <a:gd name="T31" fmla="*/ 3163 h 21600"/>
                  <a:gd name="T32" fmla="*/ 18437 w 21600"/>
                  <a:gd name="T33" fmla="*/ 18437 h 216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206" y="10800"/>
                    </a:moveTo>
                    <a:cubicBezTo>
                      <a:pt x="206" y="16651"/>
                      <a:pt x="4949" y="21394"/>
                      <a:pt x="10800" y="21394"/>
                    </a:cubicBezTo>
                    <a:cubicBezTo>
                      <a:pt x="16651" y="21394"/>
                      <a:pt x="21394" y="16651"/>
                      <a:pt x="21394" y="10800"/>
                    </a:cubicBezTo>
                    <a:cubicBezTo>
                      <a:pt x="21394" y="4949"/>
                      <a:pt x="16651" y="206"/>
                      <a:pt x="10800" y="206"/>
                    </a:cubicBezTo>
                    <a:cubicBezTo>
                      <a:pt x="4949" y="206"/>
                      <a:pt x="206" y="4949"/>
                      <a:pt x="206" y="10800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 sz="2000" b="1">
                  <a:latin typeface="#9Slide03 Reso" pitchFamily="2" charset="0"/>
                </a:endParaRPr>
              </a:p>
            </p:txBody>
          </p:sp>
        </p:grp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1758855" y="3704274"/>
              <a:ext cx="1390721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zh-CN" sz="2000" b="1" dirty="0">
                  <a:solidFill>
                    <a:srgbClr val="F8F8F8"/>
                  </a:solidFill>
                  <a:latin typeface="#9Slide03 Reso" pitchFamily="2" charset="0"/>
                  <a:ea typeface="微软雅黑" pitchFamily="34" charset="-122"/>
                </a:rPr>
                <a:t>VẬT THỂ NHÂN TẠO</a:t>
              </a:r>
              <a:endParaRPr lang="zh-CN" altLang="en-US" sz="2000" b="1" dirty="0">
                <a:solidFill>
                  <a:srgbClr val="F8F8F8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864090" y="4005064"/>
            <a:ext cx="1126478" cy="1500188"/>
            <a:chOff x="3357514" y="5051546"/>
            <a:chExt cx="1501775" cy="1500188"/>
          </a:xfrm>
        </p:grpSpPr>
        <p:grpSp>
          <p:nvGrpSpPr>
            <p:cNvPr id="18" name="Group 8"/>
            <p:cNvGrpSpPr>
              <a:grpSpLocks/>
            </p:cNvGrpSpPr>
            <p:nvPr/>
          </p:nvGrpSpPr>
          <p:grpSpPr bwMode="auto">
            <a:xfrm>
              <a:off x="3357514" y="5051546"/>
              <a:ext cx="1501775" cy="1500188"/>
              <a:chOff x="0" y="0"/>
              <a:chExt cx="2101515" cy="2101515"/>
            </a:xfrm>
          </p:grpSpPr>
          <p:sp>
            <p:nvSpPr>
              <p:cNvPr id="19" name="椭圆 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1515" cy="2101515"/>
              </a:xfrm>
              <a:prstGeom prst="ellipse">
                <a:avLst/>
              </a:prstGeom>
              <a:solidFill>
                <a:srgbClr val="884ADA">
                  <a:alpha val="78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buFontTx/>
                  <a:buNone/>
                </a:pPr>
                <a:endParaRPr lang="zh-CN" altLang="en-US" sz="2000" b="1">
                  <a:solidFill>
                    <a:srgbClr val="FFFFFF"/>
                  </a:solidFill>
                  <a:latin typeface="#9Slide03 Reso" pitchFamily="2" charset="0"/>
                  <a:sym typeface="宋体" charset="-122"/>
                </a:endParaRPr>
              </a:p>
            </p:txBody>
          </p:sp>
          <p:sp>
            <p:nvSpPr>
              <p:cNvPr id="20" name="同心圆 11"/>
              <p:cNvSpPr>
                <a:spLocks/>
              </p:cNvSpPr>
              <p:nvPr/>
            </p:nvSpPr>
            <p:spPr bwMode="auto">
              <a:xfrm>
                <a:off x="79987" y="80731"/>
                <a:ext cx="1941540" cy="1941540"/>
              </a:xfrm>
              <a:custGeom>
                <a:avLst/>
                <a:gdLst>
                  <a:gd name="T0" fmla="*/ 0 w 21600"/>
                  <a:gd name="T1" fmla="*/ 87258740 h 21600"/>
                  <a:gd name="T2" fmla="*/ 87258740 w 21600"/>
                  <a:gd name="T3" fmla="*/ 0 h 21600"/>
                  <a:gd name="T4" fmla="*/ 174517480 w 21600"/>
                  <a:gd name="T5" fmla="*/ 87258740 h 21600"/>
                  <a:gd name="T6" fmla="*/ 87258740 w 21600"/>
                  <a:gd name="T7" fmla="*/ 174517480 h 21600"/>
                  <a:gd name="T8" fmla="*/ 0 w 21600"/>
                  <a:gd name="T9" fmla="*/ 87258740 h 21600"/>
                  <a:gd name="T10" fmla="*/ 1664421 w 21600"/>
                  <a:gd name="T11" fmla="*/ 87258740 h 21600"/>
                  <a:gd name="T12" fmla="*/ 87258740 w 21600"/>
                  <a:gd name="T13" fmla="*/ 172853059 h 21600"/>
                  <a:gd name="T14" fmla="*/ 172853059 w 21600"/>
                  <a:gd name="T15" fmla="*/ 87258740 h 21600"/>
                  <a:gd name="T16" fmla="*/ 87258740 w 21600"/>
                  <a:gd name="T17" fmla="*/ 1664421 h 21600"/>
                  <a:gd name="T18" fmla="*/ 1664421 w 21600"/>
                  <a:gd name="T19" fmla="*/ 8725874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3163 w 21600"/>
                  <a:gd name="T31" fmla="*/ 3163 h 21600"/>
                  <a:gd name="T32" fmla="*/ 18437 w 21600"/>
                  <a:gd name="T33" fmla="*/ 18437 h 216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206" y="10800"/>
                    </a:moveTo>
                    <a:cubicBezTo>
                      <a:pt x="206" y="16651"/>
                      <a:pt x="4949" y="21394"/>
                      <a:pt x="10800" y="21394"/>
                    </a:cubicBezTo>
                    <a:cubicBezTo>
                      <a:pt x="16651" y="21394"/>
                      <a:pt x="21394" y="16651"/>
                      <a:pt x="21394" y="10800"/>
                    </a:cubicBezTo>
                    <a:cubicBezTo>
                      <a:pt x="21394" y="4949"/>
                      <a:pt x="16651" y="206"/>
                      <a:pt x="10800" y="206"/>
                    </a:cubicBezTo>
                    <a:cubicBezTo>
                      <a:pt x="4949" y="206"/>
                      <a:pt x="206" y="4949"/>
                      <a:pt x="206" y="10800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 sz="2000" b="1">
                  <a:latin typeface="#9Slide03 Reso" pitchFamily="2" charset="0"/>
                </a:endParaRPr>
              </a:p>
            </p:txBody>
          </p:sp>
        </p:grpSp>
        <p:sp>
          <p:nvSpPr>
            <p:cNvPr id="38" name="TextBox 15"/>
            <p:cNvSpPr txBox="1">
              <a:spLocks noChangeArrowheads="1"/>
            </p:cNvSpPr>
            <p:nvPr/>
          </p:nvSpPr>
          <p:spPr bwMode="auto">
            <a:xfrm>
              <a:off x="3510161" y="5608233"/>
              <a:ext cx="121443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zh-CN" sz="2000" b="1" dirty="0">
                  <a:solidFill>
                    <a:srgbClr val="F8F8F8"/>
                  </a:solidFill>
                  <a:latin typeface="#9Slide03 Reso" pitchFamily="2" charset="0"/>
                  <a:ea typeface="微软雅黑" pitchFamily="34" charset="-122"/>
                </a:rPr>
                <a:t>VẬT SỐNG</a:t>
              </a:r>
              <a:endParaRPr lang="zh-CN" altLang="en-US" sz="2000" b="1" dirty="0">
                <a:solidFill>
                  <a:srgbClr val="F8F8F8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sp>
        <p:nvSpPr>
          <p:cNvPr id="40" name="TextBox 16"/>
          <p:cNvSpPr txBox="1"/>
          <p:nvPr/>
        </p:nvSpPr>
        <p:spPr>
          <a:xfrm>
            <a:off x="2884345" y="1288522"/>
            <a:ext cx="3501832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Là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vật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có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sẵn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trong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tự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nhiên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sp>
        <p:nvSpPr>
          <p:cNvPr id="41" name="TextBox 16"/>
          <p:cNvSpPr txBox="1"/>
          <p:nvPr/>
        </p:nvSpPr>
        <p:spPr>
          <a:xfrm>
            <a:off x="3396553" y="2465880"/>
            <a:ext cx="37930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Là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vật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thể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do con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người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tạo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ra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để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phục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vụ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cuộc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</a:rPr>
              <a:t>sống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</a:endParaRPr>
          </a:p>
        </p:txBody>
      </p:sp>
      <p:sp>
        <p:nvSpPr>
          <p:cNvPr id="42" name="TextBox 16"/>
          <p:cNvSpPr txBox="1"/>
          <p:nvPr/>
        </p:nvSpPr>
        <p:spPr>
          <a:xfrm>
            <a:off x="4376249" y="3821878"/>
            <a:ext cx="3793099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khả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năng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trao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đổi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chất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với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môi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trường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lớn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lên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và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sinh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sản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sp>
        <p:nvSpPr>
          <p:cNvPr id="43" name="文本框 3">
            <a:extLst>
              <a:ext uri="{FF2B5EF4-FFF2-40B4-BE49-F238E27FC236}">
                <a16:creationId xmlns:a16="http://schemas.microsoft.com/office/drawing/2014/main" xmlns="" id="{3B13A101-D9CE-4441-9F38-B8A112E0E823}"/>
              </a:ext>
            </a:extLst>
          </p:cNvPr>
          <p:cNvSpPr txBox="1"/>
          <p:nvPr/>
        </p:nvSpPr>
        <p:spPr>
          <a:xfrm>
            <a:off x="521022" y="376005"/>
            <a:ext cx="3834925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Kiến</a:t>
            </a:r>
            <a:r>
              <a:rPr lang="en-US" altLang="zh-CN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thức</a:t>
            </a:r>
            <a:r>
              <a:rPr lang="en-US" altLang="zh-CN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của</a:t>
            </a:r>
            <a:r>
              <a:rPr lang="en-US" altLang="zh-CN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 </a:t>
            </a:r>
            <a:r>
              <a:rPr lang="en-US" altLang="zh-CN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7 Nokia" panose="02040603050506020204" pitchFamily="18" charset="0"/>
                <a:ea typeface="微软雅黑" pitchFamily="34" charset="-122"/>
              </a:rPr>
              <a:t>em</a:t>
            </a:r>
            <a:endParaRPr lang="zh-CN" alt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#9Slide07 Nokia" panose="02040603050506020204" pitchFamily="18" charset="0"/>
              <a:ea typeface="微软雅黑" pitchFamily="34" charset="-122"/>
            </a:endParaRPr>
          </a:p>
        </p:txBody>
      </p:sp>
      <p:sp>
        <p:nvSpPr>
          <p:cNvPr id="44" name="弧形 14">
            <a:extLst>
              <a:ext uri="{FF2B5EF4-FFF2-40B4-BE49-F238E27FC236}">
                <a16:creationId xmlns:a16="http://schemas.microsoft.com/office/drawing/2014/main" xmlns="" id="{0024CB2D-B64E-4CF1-97C1-B8AD8CF805ED}"/>
              </a:ext>
            </a:extLst>
          </p:cNvPr>
          <p:cNvSpPr>
            <a:spLocks/>
          </p:cNvSpPr>
          <p:nvPr/>
        </p:nvSpPr>
        <p:spPr bwMode="auto">
          <a:xfrm>
            <a:off x="2208853" y="4437112"/>
            <a:ext cx="1241984" cy="1655762"/>
          </a:xfrm>
          <a:custGeom>
            <a:avLst/>
            <a:gdLst>
              <a:gd name="T0" fmla="*/ 823415 w 1656184"/>
              <a:gd name="T1" fmla="*/ 1655329 h 1656184"/>
              <a:gd name="T2" fmla="*/ 24780 w 1656184"/>
              <a:gd name="T3" fmla="*/ 1028678 h 1656184"/>
              <a:gd name="T4" fmla="*/ 827672 w 1656184"/>
              <a:gd name="T5" fmla="*/ 827670 h 1656184"/>
              <a:gd name="T6" fmla="*/ 823415 w 1656184"/>
              <a:gd name="T7" fmla="*/ 1655329 h 1656184"/>
              <a:gd name="T8" fmla="*/ 823415 w 1656184"/>
              <a:gd name="T9" fmla="*/ 1655329 h 1656184"/>
              <a:gd name="T10" fmla="*/ 24780 w 1656184"/>
              <a:gd name="T11" fmla="*/ 1028678 h 1656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56184" h="1656184" stroke="0">
                <a:moveTo>
                  <a:pt x="823833" y="1656173"/>
                </a:moveTo>
                <a:cubicBezTo>
                  <a:pt x="445543" y="1654227"/>
                  <a:pt x="116664" y="1396171"/>
                  <a:pt x="24792" y="1029202"/>
                </a:cubicBezTo>
                <a:lnTo>
                  <a:pt x="828092" y="828092"/>
                </a:lnTo>
                <a:cubicBezTo>
                  <a:pt x="826672" y="1104119"/>
                  <a:pt x="825253" y="1380146"/>
                  <a:pt x="823833" y="1656173"/>
                </a:cubicBezTo>
                <a:close/>
              </a:path>
              <a:path w="1656184" h="1656184" fill="none">
                <a:moveTo>
                  <a:pt x="823833" y="1656173"/>
                </a:moveTo>
                <a:cubicBezTo>
                  <a:pt x="445543" y="1654227"/>
                  <a:pt x="116664" y="1396171"/>
                  <a:pt x="24792" y="1029202"/>
                </a:cubicBezTo>
              </a:path>
            </a:pathLst>
          </a:custGeom>
          <a:noFill/>
          <a:ln w="12700" cap="flat" cmpd="sng">
            <a:solidFill>
              <a:srgbClr val="884ADA"/>
            </a:solidFill>
            <a:bevel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45" name="直接连接符 22">
            <a:extLst>
              <a:ext uri="{FF2B5EF4-FFF2-40B4-BE49-F238E27FC236}">
                <a16:creationId xmlns:a16="http://schemas.microsoft.com/office/drawing/2014/main" xmlns="" id="{09A1A30A-2524-40D6-80DF-C88B20381E24}"/>
              </a:ext>
            </a:extLst>
          </p:cNvPr>
          <p:cNvCxnSpPr/>
          <p:nvPr/>
        </p:nvCxnSpPr>
        <p:spPr>
          <a:xfrm>
            <a:off x="4139896" y="5915615"/>
            <a:ext cx="556291" cy="0"/>
          </a:xfrm>
          <a:prstGeom prst="line">
            <a:avLst/>
          </a:prstGeom>
          <a:ln>
            <a:solidFill>
              <a:srgbClr val="BB81E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组合 38">
            <a:extLst>
              <a:ext uri="{FF2B5EF4-FFF2-40B4-BE49-F238E27FC236}">
                <a16:creationId xmlns:a16="http://schemas.microsoft.com/office/drawing/2014/main" xmlns="" id="{ADC1EBCE-F8ED-4562-B888-642F174F286C}"/>
              </a:ext>
            </a:extLst>
          </p:cNvPr>
          <p:cNvGrpSpPr/>
          <p:nvPr/>
        </p:nvGrpSpPr>
        <p:grpSpPr>
          <a:xfrm>
            <a:off x="2892689" y="5301208"/>
            <a:ext cx="1247205" cy="1500188"/>
            <a:chOff x="3357514" y="5051546"/>
            <a:chExt cx="1662724" cy="1500188"/>
          </a:xfrm>
        </p:grpSpPr>
        <p:grpSp>
          <p:nvGrpSpPr>
            <p:cNvPr id="50" name="Group 8">
              <a:extLst>
                <a:ext uri="{FF2B5EF4-FFF2-40B4-BE49-F238E27FC236}">
                  <a16:creationId xmlns:a16="http://schemas.microsoft.com/office/drawing/2014/main" xmlns="" id="{366FE749-4650-406B-BD39-7181B58902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7514" y="5051546"/>
              <a:ext cx="1501775" cy="1500188"/>
              <a:chOff x="0" y="0"/>
              <a:chExt cx="2101515" cy="2101515"/>
            </a:xfrm>
          </p:grpSpPr>
          <p:sp>
            <p:nvSpPr>
              <p:cNvPr id="52" name="椭圆 3">
                <a:extLst>
                  <a:ext uri="{FF2B5EF4-FFF2-40B4-BE49-F238E27FC236}">
                    <a16:creationId xmlns:a16="http://schemas.microsoft.com/office/drawing/2014/main" xmlns="" id="{C8D983D5-F189-48D4-8D54-F83BAAA7E1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1515" cy="2101515"/>
              </a:xfrm>
              <a:prstGeom prst="ellipse">
                <a:avLst/>
              </a:prstGeom>
              <a:solidFill>
                <a:srgbClr val="884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buFontTx/>
                  <a:buNone/>
                </a:pPr>
                <a:endParaRPr lang="zh-CN" altLang="en-US" sz="2000" b="1">
                  <a:solidFill>
                    <a:srgbClr val="FFFFFF"/>
                  </a:solidFill>
                  <a:latin typeface="#9Slide03 Reso" pitchFamily="2" charset="0"/>
                  <a:sym typeface="宋体" charset="-122"/>
                </a:endParaRPr>
              </a:p>
            </p:txBody>
          </p:sp>
          <p:sp>
            <p:nvSpPr>
              <p:cNvPr id="53" name="同心圆 11">
                <a:extLst>
                  <a:ext uri="{FF2B5EF4-FFF2-40B4-BE49-F238E27FC236}">
                    <a16:creationId xmlns:a16="http://schemas.microsoft.com/office/drawing/2014/main" xmlns="" id="{A53B65E0-E9D3-4419-8C79-6198AA4BC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87" y="80731"/>
                <a:ext cx="1941540" cy="1941540"/>
              </a:xfrm>
              <a:custGeom>
                <a:avLst/>
                <a:gdLst>
                  <a:gd name="T0" fmla="*/ 0 w 21600"/>
                  <a:gd name="T1" fmla="*/ 87258740 h 21600"/>
                  <a:gd name="T2" fmla="*/ 87258740 w 21600"/>
                  <a:gd name="T3" fmla="*/ 0 h 21600"/>
                  <a:gd name="T4" fmla="*/ 174517480 w 21600"/>
                  <a:gd name="T5" fmla="*/ 87258740 h 21600"/>
                  <a:gd name="T6" fmla="*/ 87258740 w 21600"/>
                  <a:gd name="T7" fmla="*/ 174517480 h 21600"/>
                  <a:gd name="T8" fmla="*/ 0 w 21600"/>
                  <a:gd name="T9" fmla="*/ 87258740 h 21600"/>
                  <a:gd name="T10" fmla="*/ 1664421 w 21600"/>
                  <a:gd name="T11" fmla="*/ 87258740 h 21600"/>
                  <a:gd name="T12" fmla="*/ 87258740 w 21600"/>
                  <a:gd name="T13" fmla="*/ 172853059 h 21600"/>
                  <a:gd name="T14" fmla="*/ 172853059 w 21600"/>
                  <a:gd name="T15" fmla="*/ 87258740 h 21600"/>
                  <a:gd name="T16" fmla="*/ 87258740 w 21600"/>
                  <a:gd name="T17" fmla="*/ 1664421 h 21600"/>
                  <a:gd name="T18" fmla="*/ 1664421 w 21600"/>
                  <a:gd name="T19" fmla="*/ 87258740 h 216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3163 w 21600"/>
                  <a:gd name="T31" fmla="*/ 3163 h 21600"/>
                  <a:gd name="T32" fmla="*/ 18437 w 21600"/>
                  <a:gd name="T33" fmla="*/ 18437 h 216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206" y="10800"/>
                    </a:moveTo>
                    <a:cubicBezTo>
                      <a:pt x="206" y="16651"/>
                      <a:pt x="4949" y="21394"/>
                      <a:pt x="10800" y="21394"/>
                    </a:cubicBezTo>
                    <a:cubicBezTo>
                      <a:pt x="16651" y="21394"/>
                      <a:pt x="21394" y="16651"/>
                      <a:pt x="21394" y="10800"/>
                    </a:cubicBezTo>
                    <a:cubicBezTo>
                      <a:pt x="21394" y="4949"/>
                      <a:pt x="16651" y="206"/>
                      <a:pt x="10800" y="206"/>
                    </a:cubicBezTo>
                    <a:cubicBezTo>
                      <a:pt x="4949" y="206"/>
                      <a:pt x="206" y="4949"/>
                      <a:pt x="206" y="10800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 sz="2000" b="1">
                  <a:latin typeface="#9Slide03 Reso" pitchFamily="2" charset="0"/>
                </a:endParaRPr>
              </a:p>
            </p:txBody>
          </p:sp>
        </p:grpSp>
        <p:sp>
          <p:nvSpPr>
            <p:cNvPr id="51" name="TextBox 15">
              <a:extLst>
                <a:ext uri="{FF2B5EF4-FFF2-40B4-BE49-F238E27FC236}">
                  <a16:creationId xmlns:a16="http://schemas.microsoft.com/office/drawing/2014/main" xmlns="" id="{35A19004-9775-49D7-AC3A-797D2A7751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8967" y="5171727"/>
              <a:ext cx="159127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zh-CN" sz="2000" b="1" dirty="0">
                  <a:solidFill>
                    <a:srgbClr val="F8F8F8"/>
                  </a:solidFill>
                  <a:latin typeface="#9Slide03 Reso" pitchFamily="2" charset="0"/>
                  <a:ea typeface="微软雅黑" pitchFamily="34" charset="-122"/>
                </a:rPr>
                <a:t>VẬT KHÔNG SỐNG</a:t>
              </a:r>
              <a:endParaRPr lang="zh-CN" altLang="en-US" sz="2000" b="1" dirty="0">
                <a:solidFill>
                  <a:srgbClr val="F8F8F8"/>
                </a:solidFill>
                <a:latin typeface="#9Slide03 Reso" pitchFamily="2" charset="0"/>
                <a:ea typeface="微软雅黑" pitchFamily="34" charset="-122"/>
              </a:endParaRPr>
            </a:p>
          </p:txBody>
        </p:sp>
      </p:grpSp>
      <p:sp>
        <p:nvSpPr>
          <p:cNvPr id="54" name="TextBox 16">
            <a:extLst>
              <a:ext uri="{FF2B5EF4-FFF2-40B4-BE49-F238E27FC236}">
                <a16:creationId xmlns:a16="http://schemas.microsoft.com/office/drawing/2014/main" xmlns="" id="{6AE65201-646F-4F26-9918-AEDBAFBBC50F}"/>
              </a:ext>
            </a:extLst>
          </p:cNvPr>
          <p:cNvSpPr txBox="1"/>
          <p:nvPr/>
        </p:nvSpPr>
        <p:spPr>
          <a:xfrm>
            <a:off x="5105400" y="5358839"/>
            <a:ext cx="4102001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Không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khả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năng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trao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đổi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chất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với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môi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trường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lớn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lên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và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sinh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#9Slide03 Reso" pitchFamily="2" charset="0"/>
                <a:ea typeface="微软雅黑" pitchFamily="34" charset="-122"/>
              </a:rPr>
              <a:t>sản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#9Slide03 Reso" pitchFamily="2" charset="0"/>
              <a:ea typeface="微软雅黑" pitchFamily="34" charset="-122"/>
            </a:endParaRPr>
          </a:p>
        </p:txBody>
      </p:sp>
      <p:pic>
        <p:nvPicPr>
          <p:cNvPr id="58" name="Picture 57" descr="A picture containing outdoor, sky, sunset, nature&#10;&#10;Description automatically generated">
            <a:extLst>
              <a:ext uri="{FF2B5EF4-FFF2-40B4-BE49-F238E27FC236}">
                <a16:creationId xmlns:a16="http://schemas.microsoft.com/office/drawing/2014/main" xmlns="" id="{B57C2555-411A-4A66-8F73-A3A6AAC8D8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r="4032"/>
          <a:stretch/>
        </p:blipFill>
        <p:spPr>
          <a:xfrm>
            <a:off x="2291288" y="1420519"/>
            <a:ext cx="544557" cy="483987"/>
          </a:xfrm>
          <a:prstGeom prst="flowChartProcess">
            <a:avLst/>
          </a:prstGeom>
        </p:spPr>
      </p:pic>
      <p:pic>
        <p:nvPicPr>
          <p:cNvPr id="59" name="Picture 58" descr="A plane flying in the sky&#10;&#10;Description automatically generated with medium confidence">
            <a:extLst>
              <a:ext uri="{FF2B5EF4-FFF2-40B4-BE49-F238E27FC236}">
                <a16:creationId xmlns:a16="http://schemas.microsoft.com/office/drawing/2014/main" xmlns="" id="{D8B715FA-E5D7-415B-93EA-B1D2B325F3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6" b="10106"/>
          <a:stretch/>
        </p:blipFill>
        <p:spPr>
          <a:xfrm>
            <a:off x="2797491" y="2880641"/>
            <a:ext cx="545282" cy="484632"/>
          </a:xfrm>
          <a:prstGeom prst="flowChartProcess">
            <a:avLst/>
          </a:prstGeom>
        </p:spPr>
      </p:pic>
      <p:pic>
        <p:nvPicPr>
          <p:cNvPr id="60" name="Picture 18" descr="See the source image">
            <a:extLst>
              <a:ext uri="{FF2B5EF4-FFF2-40B4-BE49-F238E27FC236}">
                <a16:creationId xmlns:a16="http://schemas.microsoft.com/office/drawing/2014/main" xmlns="" id="{B197AAED-9FDE-434B-A089-E0737E4365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696" r="3148" b="-1696"/>
          <a:stretch/>
        </p:blipFill>
        <p:spPr bwMode="auto">
          <a:xfrm>
            <a:off x="3811089" y="4285105"/>
            <a:ext cx="545282" cy="484632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A picture containing building, grass, bridge&#10;&#10;Description automatically generated">
            <a:extLst>
              <a:ext uri="{FF2B5EF4-FFF2-40B4-BE49-F238E27FC236}">
                <a16:creationId xmlns:a16="http://schemas.microsoft.com/office/drawing/2014/main" xmlns="" id="{EE81B410-1519-4866-A777-D31E3FF0F7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" t="-1455" r="18917" b="1455"/>
          <a:stretch/>
        </p:blipFill>
        <p:spPr>
          <a:xfrm>
            <a:off x="4423546" y="5686904"/>
            <a:ext cx="545281" cy="484632"/>
          </a:xfrm>
          <a:prstGeom prst="flowChartProcess">
            <a:avLst/>
          </a:prstGeom>
        </p:spPr>
      </p:pic>
    </p:spTree>
    <p:extLst>
      <p:ext uri="{BB962C8B-B14F-4D97-AF65-F5344CB8AC3E}">
        <p14:creationId xmlns:p14="http://schemas.microsoft.com/office/powerpoint/2010/main" val="109499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5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9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4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9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4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9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4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40" grpId="0"/>
      <p:bldP spid="41" grpId="0"/>
      <p:bldP spid="42" grpId="0"/>
      <p:bldP spid="43" grpId="0"/>
      <p:bldP spid="44" grpId="0" animBg="1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1524000"/>
            <a:ext cx="47244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Content Placeholder 10" descr="hạt gạ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295400"/>
            <a:ext cx="2590800" cy="2590800"/>
          </a:xfrm>
        </p:spPr>
      </p:pic>
      <p:sp>
        <p:nvSpPr>
          <p:cNvPr id="10" name="TextBox 9"/>
          <p:cNvSpPr txBox="1"/>
          <p:nvPr/>
        </p:nvSpPr>
        <p:spPr>
          <a:xfrm>
            <a:off x="4114800" y="2743200"/>
            <a:ext cx="3960055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hought Bubble: Cloud 2">
            <a:extLst>
              <a:ext uri="{FF2B5EF4-FFF2-40B4-BE49-F238E27FC236}">
                <a16:creationId xmlns="" xmlns:a16="http://schemas.microsoft.com/office/drawing/2014/main" id="{72823267-5689-4871-825B-C9CDAB600AAD}"/>
              </a:ext>
            </a:extLst>
          </p:cNvPr>
          <p:cNvSpPr txBox="1">
            <a:spLocks/>
          </p:cNvSpPr>
          <p:nvPr/>
        </p:nvSpPr>
        <p:spPr>
          <a:xfrm>
            <a:off x="1676400" y="4495800"/>
            <a:ext cx="4419600" cy="19812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61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1073</Words>
  <Application>Microsoft Office PowerPoint</Application>
  <PresentationFormat>On-screen Show (4:3)</PresentationFormat>
  <Paragraphs>139</Paragraphs>
  <Slides>28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Vật liệu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12</cp:revision>
  <dcterms:created xsi:type="dcterms:W3CDTF">2022-10-01T16:19:41Z</dcterms:created>
  <dcterms:modified xsi:type="dcterms:W3CDTF">2024-02-19T05:28:56Z</dcterms:modified>
</cp:coreProperties>
</file>