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sldIdLst>
    <p:sldId id="257" r:id="rId2"/>
    <p:sldId id="256" r:id="rId3"/>
    <p:sldId id="264" r:id="rId4"/>
    <p:sldId id="348" r:id="rId5"/>
    <p:sldId id="266" r:id="rId6"/>
    <p:sldId id="388" r:id="rId7"/>
    <p:sldId id="265" r:id="rId8"/>
    <p:sldId id="268" r:id="rId9"/>
    <p:sldId id="339" r:id="rId10"/>
    <p:sldId id="341" r:id="rId11"/>
    <p:sldId id="342" r:id="rId12"/>
    <p:sldId id="343" r:id="rId13"/>
    <p:sldId id="390" r:id="rId14"/>
    <p:sldId id="345" r:id="rId15"/>
    <p:sldId id="350" r:id="rId16"/>
    <p:sldId id="349" r:id="rId17"/>
    <p:sldId id="347" r:id="rId18"/>
    <p:sldId id="278" r:id="rId19"/>
    <p:sldId id="351" r:id="rId20"/>
    <p:sldId id="353" r:id="rId21"/>
    <p:sldId id="354" r:id="rId22"/>
    <p:sldId id="355" r:id="rId23"/>
    <p:sldId id="357" r:id="rId24"/>
    <p:sldId id="391" r:id="rId25"/>
    <p:sldId id="356" r:id="rId26"/>
    <p:sldId id="360" r:id="rId27"/>
    <p:sldId id="373" r:id="rId28"/>
    <p:sldId id="374" r:id="rId29"/>
    <p:sldId id="372" r:id="rId30"/>
    <p:sldId id="377" r:id="rId31"/>
    <p:sldId id="376" r:id="rId32"/>
    <p:sldId id="366" r:id="rId33"/>
    <p:sldId id="367" r:id="rId34"/>
    <p:sldId id="380" r:id="rId35"/>
    <p:sldId id="382" r:id="rId36"/>
    <p:sldId id="383" r:id="rId37"/>
    <p:sldId id="384" r:id="rId38"/>
    <p:sldId id="385" r:id="rId39"/>
    <p:sldId id="386" r:id="rId40"/>
    <p:sldId id="387" r:id="rId41"/>
    <p:sldId id="378" r:id="rId42"/>
    <p:sldId id="393" r:id="rId43"/>
    <p:sldId id="39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42" autoAdjust="0"/>
    <p:restoredTop sz="94660"/>
  </p:normalViewPr>
  <p:slideViewPr>
    <p:cSldViewPr snapToGrid="0">
      <p:cViewPr varScale="1">
        <p:scale>
          <a:sx n="64" d="100"/>
          <a:sy n="64" d="100"/>
        </p:scale>
        <p:origin x="77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9F405-BEAA-7A1B-E46B-80839ADAB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AB5C46-ECAE-AEA7-3818-58E908A7C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D05F5B-405D-1BEC-A791-96A8E00B289C}"/>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5" name="Footer Placeholder 4">
            <a:extLst>
              <a:ext uri="{FF2B5EF4-FFF2-40B4-BE49-F238E27FC236}">
                <a16:creationId xmlns:a16="http://schemas.microsoft.com/office/drawing/2014/main" id="{45D96BC8-EBDA-AAEE-36A1-5093BD7A13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DDA35-6814-4AD8-8352-73E7C7BDFF89}"/>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2830663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A4271-423D-F3C0-C7CB-06D5DFED0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3F07FA-66BE-41C8-2774-F7CBF5C450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A0F87A-A5AB-7EA9-D883-C052E214B5CE}"/>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5" name="Footer Placeholder 4">
            <a:extLst>
              <a:ext uri="{FF2B5EF4-FFF2-40B4-BE49-F238E27FC236}">
                <a16:creationId xmlns:a16="http://schemas.microsoft.com/office/drawing/2014/main" id="{4662B229-4E20-7E56-9A82-D6B1B2D56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98D22A-4016-59D9-0E59-A59920E6ADC9}"/>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3627410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C629FB-428B-CA10-405B-671184A239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BC40F8-0772-5566-13A2-FFFCB02641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242AC4-A5BF-F676-8280-F800EF5F2177}"/>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5" name="Footer Placeholder 4">
            <a:extLst>
              <a:ext uri="{FF2B5EF4-FFF2-40B4-BE49-F238E27FC236}">
                <a16:creationId xmlns:a16="http://schemas.microsoft.com/office/drawing/2014/main" id="{F39D4B5F-88B2-198C-5195-35D121405D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FC342C-8D2A-E04E-1DC6-76FC65C3F090}"/>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1565813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D64C0-F9A1-18C5-B7F3-255349A9DD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9D9347-17CF-89A1-0E9E-0CBA2FE261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136B3-0A76-940B-7908-0B473E8FB844}"/>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5" name="Footer Placeholder 4">
            <a:extLst>
              <a:ext uri="{FF2B5EF4-FFF2-40B4-BE49-F238E27FC236}">
                <a16:creationId xmlns:a16="http://schemas.microsoft.com/office/drawing/2014/main" id="{CE3D2EB1-4C20-6F24-7F04-BB1129130B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3FF269-A533-F77D-5908-9C6012816BF0}"/>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125881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D68A-BE07-572A-B12D-0DD4D7C4E6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CDF127-5730-005D-E9AB-B28DB0E934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0DC7D8-1A28-39AF-9E00-FE75DDB63F9F}"/>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5" name="Footer Placeholder 4">
            <a:extLst>
              <a:ext uri="{FF2B5EF4-FFF2-40B4-BE49-F238E27FC236}">
                <a16:creationId xmlns:a16="http://schemas.microsoft.com/office/drawing/2014/main" id="{DCAC971B-FAF7-A00D-A20D-37251CF28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23232-3C43-C52A-325C-28DC187D186E}"/>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96737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F689D-7646-AC2D-D1AF-B60DF9AFE5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705834-BD0C-9BE8-7013-E5887A3312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FBADF3-085A-725E-F472-D0B3F9E40D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B2F1AF-1FE6-5B88-3440-F8CF4B09608A}"/>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6" name="Footer Placeholder 5">
            <a:extLst>
              <a:ext uri="{FF2B5EF4-FFF2-40B4-BE49-F238E27FC236}">
                <a16:creationId xmlns:a16="http://schemas.microsoft.com/office/drawing/2014/main" id="{24978289-E397-A8AF-704E-A5137AECAA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F94E14-74F6-2679-24B1-8F8ABAE28626}"/>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2900387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7E76F-ADEB-2467-6D9D-170531E969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009686-E972-3B7D-4096-A8DBD13DE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E52EA5-D070-B7B0-1AC0-C699FE5E11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9795E5-ECB7-F93D-AB3A-C5461B7D23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5A999D-B819-23FF-E5D6-E864404CF4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B2C5A64-3CC8-4055-95CD-2CAF415685B4}"/>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8" name="Footer Placeholder 7">
            <a:extLst>
              <a:ext uri="{FF2B5EF4-FFF2-40B4-BE49-F238E27FC236}">
                <a16:creationId xmlns:a16="http://schemas.microsoft.com/office/drawing/2014/main" id="{70ED53B0-1F46-33E2-09C2-81301C64BB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5E0100-2DEC-B089-A8F3-6F22C35966F2}"/>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265437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BBC41-684E-2D6B-3F2D-5379A3D32A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54389D-DCEF-D59E-EA23-D3F98E4F9C6F}"/>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4" name="Footer Placeholder 3">
            <a:extLst>
              <a:ext uri="{FF2B5EF4-FFF2-40B4-BE49-F238E27FC236}">
                <a16:creationId xmlns:a16="http://schemas.microsoft.com/office/drawing/2014/main" id="{58E3C424-45AE-AF70-FBB9-29575F6C3D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580AD3-7BE4-07DC-83F6-372A16E8F3F5}"/>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959686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E3D49F-909B-FE63-91F3-59ECD7355FAF}"/>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3" name="Footer Placeholder 2">
            <a:extLst>
              <a:ext uri="{FF2B5EF4-FFF2-40B4-BE49-F238E27FC236}">
                <a16:creationId xmlns:a16="http://schemas.microsoft.com/office/drawing/2014/main" id="{A0E08A45-7710-331A-CD4B-8D11158C4C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BBB801-1750-A7F9-895B-B2C85AE5C267}"/>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3697620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2EF7-B50A-CC07-F3C8-E257FDFB60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A03BF8-F9E9-B579-F82B-A9A83F6223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AC2D0-A4BD-EE2F-9F9A-C57A50BF6A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C23A6F-3891-E55D-25D7-7C2A91ACADF1}"/>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6" name="Footer Placeholder 5">
            <a:extLst>
              <a:ext uri="{FF2B5EF4-FFF2-40B4-BE49-F238E27FC236}">
                <a16:creationId xmlns:a16="http://schemas.microsoft.com/office/drawing/2014/main" id="{663A6DFC-2227-160C-1A6B-DC11324C68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427F79-4DF5-EB64-8053-4668A5A01801}"/>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2187070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0C030-ED7A-F86A-275B-F4A5E811BA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49F2C90-A190-3498-0883-97E4FC21C7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F5190C5-ECCC-F432-E2C7-7A459E098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1322E-2434-FDCC-DE69-09FBAA36A4C5}"/>
              </a:ext>
            </a:extLst>
          </p:cNvPr>
          <p:cNvSpPr>
            <a:spLocks noGrp="1"/>
          </p:cNvSpPr>
          <p:nvPr>
            <p:ph type="dt" sz="half" idx="10"/>
          </p:nvPr>
        </p:nvSpPr>
        <p:spPr/>
        <p:txBody>
          <a:bodyPr/>
          <a:lstStyle/>
          <a:p>
            <a:fld id="{E785B34A-84CD-4194-AF2B-E5A41AF1C684}" type="datetimeFigureOut">
              <a:rPr lang="en-US" smtClean="0"/>
              <a:t>21/7/2023</a:t>
            </a:fld>
            <a:endParaRPr lang="en-US"/>
          </a:p>
        </p:txBody>
      </p:sp>
      <p:sp>
        <p:nvSpPr>
          <p:cNvPr id="6" name="Footer Placeholder 5">
            <a:extLst>
              <a:ext uri="{FF2B5EF4-FFF2-40B4-BE49-F238E27FC236}">
                <a16:creationId xmlns:a16="http://schemas.microsoft.com/office/drawing/2014/main" id="{369BD2E1-CF70-E343-A44B-725F8EAAA1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E9E06-4AD2-F64C-D678-8625326EE884}"/>
              </a:ext>
            </a:extLst>
          </p:cNvPr>
          <p:cNvSpPr>
            <a:spLocks noGrp="1"/>
          </p:cNvSpPr>
          <p:nvPr>
            <p:ph type="sldNum" sz="quarter" idx="12"/>
          </p:nvPr>
        </p:nvSpPr>
        <p:spPr/>
        <p:txBody>
          <a:bodyPr/>
          <a:lstStyle/>
          <a:p>
            <a:fld id="{D0C5CA67-02DE-498E-9DB1-A5B59E9A51D9}" type="slidenum">
              <a:rPr lang="en-US" smtClean="0"/>
              <a:t>‹#›</a:t>
            </a:fld>
            <a:endParaRPr lang="en-US"/>
          </a:p>
        </p:txBody>
      </p:sp>
    </p:spTree>
    <p:extLst>
      <p:ext uri="{BB962C8B-B14F-4D97-AF65-F5344CB8AC3E}">
        <p14:creationId xmlns:p14="http://schemas.microsoft.com/office/powerpoint/2010/main" val="976575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6031C9-B666-8CFC-949D-544F7CAA08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993A28-884B-69DE-3FFA-0636BD138D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65681B-E834-C163-7B20-B7060FF7A8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5B34A-84CD-4194-AF2B-E5A41AF1C684}" type="datetimeFigureOut">
              <a:rPr lang="en-US" smtClean="0"/>
              <a:t>21/7/2023</a:t>
            </a:fld>
            <a:endParaRPr lang="en-US"/>
          </a:p>
        </p:txBody>
      </p:sp>
      <p:sp>
        <p:nvSpPr>
          <p:cNvPr id="5" name="Footer Placeholder 4">
            <a:extLst>
              <a:ext uri="{FF2B5EF4-FFF2-40B4-BE49-F238E27FC236}">
                <a16:creationId xmlns:a16="http://schemas.microsoft.com/office/drawing/2014/main" id="{1279CD2C-01EF-71BC-AB3E-114A9E360F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E56D9E-E332-9FAA-49ED-7A87BAF491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C5CA67-02DE-498E-9DB1-A5B59E9A51D9}" type="slidenum">
              <a:rPr lang="en-US" smtClean="0"/>
              <a:t>‹#›</a:t>
            </a:fld>
            <a:endParaRPr lang="en-US"/>
          </a:p>
        </p:txBody>
      </p:sp>
    </p:spTree>
    <p:extLst>
      <p:ext uri="{BB962C8B-B14F-4D97-AF65-F5344CB8AC3E}">
        <p14:creationId xmlns:p14="http://schemas.microsoft.com/office/powerpoint/2010/main" val="1642834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 Id="rId5" Type="http://schemas.microsoft.com/office/2007/relationships/hdphoto" Target="../media/hdphoto5.wdp"/><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 Id="rId5" Type="http://schemas.microsoft.com/office/2007/relationships/hdphoto" Target="../media/hdphoto8.wdp"/><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9.wdp"/><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30.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6.emf"/><Relationship Id="rId5" Type="http://schemas.microsoft.com/office/2007/relationships/hdphoto" Target="../media/hdphoto10.wdp"/><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4.xml.rels><?xml version="1.0" encoding="UTF-8" standalone="yes"?>
<Relationships xmlns="http://schemas.openxmlformats.org/package/2006/relationships"><Relationship Id="rId3" Type="http://schemas.microsoft.com/office/2007/relationships/hdphoto" Target="../media/hdphoto7.wdp"/><Relationship Id="rId7" Type="http://schemas.openxmlformats.org/officeDocument/2006/relationships/image" Target="../media/image19.wmf"/><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7.emf"/><Relationship Id="rId5" Type="http://schemas.microsoft.com/office/2007/relationships/hdphoto" Target="../media/hdphoto11.wdp"/><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9.wmf"/><Relationship Id="rId5" Type="http://schemas.openxmlformats.org/officeDocument/2006/relationships/image" Target="../media/image17.emf"/><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21.wmf"/><Relationship Id="rId5" Type="http://schemas.openxmlformats.org/officeDocument/2006/relationships/oleObject" Target="../embeddings/oleObject1.bin"/><Relationship Id="rId4" Type="http://schemas.openxmlformats.org/officeDocument/2006/relationships/image" Target="../media/image17.emf"/></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1.wmf"/><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oleObject" Target="../embeddings/oleObject2.bin"/><Relationship Id="rId5" Type="http://schemas.openxmlformats.org/officeDocument/2006/relationships/image" Target="../media/image17.emf"/><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9.wdp"/><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 Id="rId5" Type="http://schemas.microsoft.com/office/2007/relationships/hdphoto" Target="../media/hdphoto12.wdp"/><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5.wdp"/><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1.wm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oleObject" Target="../embeddings/oleObject3.bin"/><Relationship Id="rId5" Type="http://schemas.microsoft.com/office/2007/relationships/hdphoto" Target="../media/hdphoto3.wdp"/><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image" Target="../media/image21.wmf"/><Relationship Id="rId5" Type="http://schemas.openxmlformats.org/officeDocument/2006/relationships/oleObject" Target="../embeddings/oleObject4.bin"/><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6.bin"/><Relationship Id="rId3" Type="http://schemas.microsoft.com/office/2007/relationships/hdphoto" Target="../media/hdphoto7.wdp"/><Relationship Id="rId7" Type="http://schemas.openxmlformats.org/officeDocument/2006/relationships/image" Target="../media/image24.wmf"/><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oleObject" Target="../embeddings/oleObject5.bin"/><Relationship Id="rId5" Type="http://schemas.microsoft.com/office/2007/relationships/hdphoto" Target="../media/hdphoto8.wdp"/><Relationship Id="rId4" Type="http://schemas.openxmlformats.org/officeDocument/2006/relationships/image" Target="../media/image12.png"/><Relationship Id="rId9" Type="http://schemas.openxmlformats.org/officeDocument/2006/relationships/image" Target="../media/image21.wmf"/></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6.xml"/><Relationship Id="rId5" Type="http://schemas.microsoft.com/office/2007/relationships/hdphoto" Target="../media/hdphoto10.wdp"/><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5" Type="http://schemas.microsoft.com/office/2007/relationships/hdphoto" Target="../media/hdphoto9.wdp"/><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8.bin"/><Relationship Id="rId13" Type="http://schemas.openxmlformats.org/officeDocument/2006/relationships/image" Target="../media/image29.wmf"/><Relationship Id="rId3" Type="http://schemas.microsoft.com/office/2007/relationships/hdphoto" Target="../media/hdphoto4.wdp"/><Relationship Id="rId7" Type="http://schemas.openxmlformats.org/officeDocument/2006/relationships/image" Target="../media/image26.wmf"/><Relationship Id="rId12" Type="http://schemas.openxmlformats.org/officeDocument/2006/relationships/oleObject" Target="../embeddings/oleObject10.bin"/><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oleObject" Target="../embeddings/oleObject7.bin"/><Relationship Id="rId11" Type="http://schemas.openxmlformats.org/officeDocument/2006/relationships/image" Target="../media/image28.wmf"/><Relationship Id="rId5" Type="http://schemas.microsoft.com/office/2007/relationships/hdphoto" Target="../media/hdphoto13.wdp"/><Relationship Id="rId10" Type="http://schemas.openxmlformats.org/officeDocument/2006/relationships/oleObject" Target="../embeddings/oleObject9.bin"/><Relationship Id="rId4" Type="http://schemas.openxmlformats.org/officeDocument/2006/relationships/image" Target="../media/image25.png"/><Relationship Id="rId9" Type="http://schemas.openxmlformats.org/officeDocument/2006/relationships/image" Target="../media/image27.wmf"/></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12.bin"/><Relationship Id="rId3" Type="http://schemas.microsoft.com/office/2007/relationships/hdphoto" Target="../media/hdphoto4.wdp"/><Relationship Id="rId7" Type="http://schemas.openxmlformats.org/officeDocument/2006/relationships/image" Target="../media/image21.wmf"/><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oleObject" Target="../embeddings/oleObject11.bin"/><Relationship Id="rId5" Type="http://schemas.microsoft.com/office/2007/relationships/hdphoto" Target="../media/hdphoto13.wdp"/><Relationship Id="rId10" Type="http://schemas.openxmlformats.org/officeDocument/2006/relationships/oleObject" Target="../embeddings/oleObject14.bin"/><Relationship Id="rId4" Type="http://schemas.openxmlformats.org/officeDocument/2006/relationships/image" Target="../media/image25.png"/><Relationship Id="rId9" Type="http://schemas.openxmlformats.org/officeDocument/2006/relationships/oleObject" Target="../embeddings/oleObject13.bin"/></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33.wmf"/><Relationship Id="rId3" Type="http://schemas.microsoft.com/office/2007/relationships/hdphoto" Target="../media/hdphoto4.wdp"/><Relationship Id="rId7" Type="http://schemas.openxmlformats.org/officeDocument/2006/relationships/image" Target="../media/image30.wmf"/><Relationship Id="rId12" Type="http://schemas.openxmlformats.org/officeDocument/2006/relationships/oleObject" Target="../embeddings/oleObject18.bin"/><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oleObject" Target="../embeddings/oleObject15.bin"/><Relationship Id="rId11" Type="http://schemas.openxmlformats.org/officeDocument/2006/relationships/image" Target="../media/image32.wmf"/><Relationship Id="rId5" Type="http://schemas.microsoft.com/office/2007/relationships/hdphoto" Target="../media/hdphoto13.wdp"/><Relationship Id="rId10" Type="http://schemas.openxmlformats.org/officeDocument/2006/relationships/oleObject" Target="../embeddings/oleObject17.bin"/><Relationship Id="rId4" Type="http://schemas.openxmlformats.org/officeDocument/2006/relationships/image" Target="../media/image25.png"/><Relationship Id="rId9" Type="http://schemas.openxmlformats.org/officeDocument/2006/relationships/image" Target="../media/image31.wmf"/></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20.bin"/><Relationship Id="rId3" Type="http://schemas.microsoft.com/office/2007/relationships/hdphoto" Target="../media/hdphoto4.wdp"/><Relationship Id="rId7" Type="http://schemas.openxmlformats.org/officeDocument/2006/relationships/image" Target="../media/image21.wmf"/><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oleObject" Target="../embeddings/oleObject19.bin"/><Relationship Id="rId5" Type="http://schemas.microsoft.com/office/2007/relationships/hdphoto" Target="../media/hdphoto13.wdp"/><Relationship Id="rId10" Type="http://schemas.openxmlformats.org/officeDocument/2006/relationships/oleObject" Target="../embeddings/oleObject22.bin"/><Relationship Id="rId4" Type="http://schemas.openxmlformats.org/officeDocument/2006/relationships/image" Target="../media/image25.png"/><Relationship Id="rId9" Type="http://schemas.openxmlformats.org/officeDocument/2006/relationships/oleObject" Target="../embeddings/oleObject21.bin"/></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microsoft.com/office/2007/relationships/hdphoto" Target="../media/hdphoto4.wdp"/><Relationship Id="rId7" Type="http://schemas.microsoft.com/office/2007/relationships/hdphoto" Target="../media/hdphoto14.wdp"/><Relationship Id="rId2" Type="http://schemas.openxmlformats.org/officeDocument/2006/relationships/image" Target="../media/image4.png"/><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wmf"/><Relationship Id="rId4" Type="http://schemas.openxmlformats.org/officeDocument/2006/relationships/oleObject" Target="../embeddings/oleObject23.bin"/></Relationships>
</file>

<file path=ppt/slides/_rels/slide4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hyperlink" Target="&#272;&#204;NH%20HO&#192;/GI&#193;O%20&#193;N/GIAO-AN-&#272;T-HO&#193;/VO%20THUAT%201/MPEGAV/AVSEQ01.DAT"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E3061F-5067-DB95-893E-FD487DAC12D8}"/>
              </a:ext>
            </a:extLst>
          </p:cNvPr>
          <p:cNvPicPr/>
          <p:nvPr/>
        </p:nvPicPr>
        <p:blipFill>
          <a:blip r:embed="rId2">
            <a:extLst>
              <a:ext uri="{BEBA8EAE-BF5A-486C-A8C5-ECC9F3942E4B}">
                <a14:imgProps xmlns:a14="http://schemas.microsoft.com/office/drawing/2010/main">
                  <a14:imgLayer r:embed="rId3">
                    <a14:imgEffect>
                      <a14:backgroundRemoval t="1000" b="99556" l="250" r="99500">
                        <a14:foregroundMark x1="3063" y1="12667" x2="17938" y2="66667"/>
                        <a14:foregroundMark x1="17938" y1="66667" x2="16375" y2="92444"/>
                        <a14:foregroundMark x1="4000" y1="1444" x2="23750" y2="34444"/>
                        <a14:foregroundMark x1="250" y1="8667" x2="5438" y2="15000"/>
                        <a14:foregroundMark x1="2063" y1="45444" x2="4563" y2="96889"/>
                        <a14:foregroundMark x1="6563" y1="8111" x2="21813" y2="10111"/>
                        <a14:foregroundMark x1="21813" y1="10111" x2="23125" y2="10889"/>
                        <a14:foregroundMark x1="22250" y1="48333" x2="23188" y2="76000"/>
                        <a14:foregroundMark x1="23188" y1="76000" x2="23188" y2="76000"/>
                        <a14:foregroundMark x1="94375" y1="94222" x2="94375" y2="94222"/>
                        <a14:foregroundMark x1="94375" y1="94222" x2="99250" y2="95333"/>
                        <a14:foregroundMark x1="94875" y1="10111" x2="99500" y2="14778"/>
                        <a14:foregroundMark x1="15500" y1="90556" x2="17813" y2="99556"/>
                      </a14:backgroundRemoval>
                    </a14:imgEffect>
                  </a14:imgLayer>
                </a14:imgProps>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94B425A8-94EC-423D-6BFF-579845BDB379}"/>
              </a:ext>
            </a:extLst>
          </p:cNvPr>
          <p:cNvSpPr txBox="1"/>
          <p:nvPr/>
        </p:nvSpPr>
        <p:spPr>
          <a:xfrm>
            <a:off x="2339164" y="724399"/>
            <a:ext cx="9611831" cy="4891660"/>
          </a:xfrm>
          <a:prstGeom prst="rect">
            <a:avLst/>
          </a:prstGeom>
          <a:noFill/>
        </p:spPr>
        <p:txBody>
          <a:bodyPr wrap="square">
            <a:spAutoFit/>
          </a:bodyPr>
          <a:lstStyle/>
          <a:p>
            <a:pPr marL="0" marR="0" algn="ctr">
              <a:lnSpc>
                <a:spcPct val="115000"/>
              </a:lnSpc>
              <a:spcBef>
                <a:spcPts val="0"/>
              </a:spcBef>
              <a:spcAft>
                <a:spcPts val="0"/>
              </a:spcAft>
            </a:pPr>
            <a:r>
              <a:rPr lang="vi-VN" sz="5400" b="1" dirty="0">
                <a:solidFill>
                  <a:schemeClr val="tx1"/>
                </a:solidFill>
                <a:effectLst/>
                <a:latin typeface="Times New Roman" panose="02020603050405020304" pitchFamily="18" charset="0"/>
                <a:ea typeface="Times New Roman" panose="02020603050405020304" pitchFamily="18" charset="0"/>
              </a:rPr>
              <a:t>BÀI </a:t>
            </a:r>
            <a:r>
              <a:rPr lang="en-US" sz="5400" b="1" dirty="0">
                <a:solidFill>
                  <a:schemeClr val="tx1"/>
                </a:solidFill>
                <a:effectLst/>
                <a:latin typeface="Times New Roman" panose="02020603050405020304" pitchFamily="18" charset="0"/>
                <a:ea typeface="Times New Roman" panose="02020603050405020304" pitchFamily="18" charset="0"/>
              </a:rPr>
              <a:t>5</a:t>
            </a:r>
            <a:endParaRPr lang="en-US" sz="5400" dirty="0">
              <a:solidFill>
                <a:schemeClr val="tx1"/>
              </a:solidFill>
              <a:effectLst/>
              <a:latin typeface="Times New Roman" panose="02020603050405020304" pitchFamily="18" charset="0"/>
              <a:ea typeface="Times New Roman" panose="02020603050405020304" pitchFamily="18" charset="0"/>
            </a:endParaRPr>
          </a:p>
          <a:p>
            <a:pPr marL="0" marR="0" algn="ctr">
              <a:lnSpc>
                <a:spcPct val="115000"/>
              </a:lnSpc>
              <a:spcBef>
                <a:spcPts val="0"/>
              </a:spcBef>
              <a:spcAft>
                <a:spcPts val="0"/>
              </a:spcAft>
            </a:pPr>
            <a:r>
              <a:rPr lang="en-US" sz="5400" b="1" dirty="0">
                <a:solidFill>
                  <a:srgbClr val="C00000"/>
                </a:solidFill>
                <a:effectLst/>
                <a:latin typeface="Times New Roman" panose="02020603050405020304" pitchFamily="18" charset="0"/>
                <a:ea typeface="Times New Roman" panose="02020603050405020304" pitchFamily="18" charset="0"/>
              </a:rPr>
              <a:t>ĐỊNH LUẬT BẢO TOÀN KHỐI LƯỢNG </a:t>
            </a:r>
          </a:p>
          <a:p>
            <a:pPr marL="0" marR="0" algn="ctr">
              <a:lnSpc>
                <a:spcPct val="115000"/>
              </a:lnSpc>
              <a:spcBef>
                <a:spcPts val="0"/>
              </a:spcBef>
              <a:spcAft>
                <a:spcPts val="0"/>
              </a:spcAft>
            </a:pPr>
            <a:r>
              <a:rPr lang="en-US" sz="5400" b="1" dirty="0">
                <a:solidFill>
                  <a:srgbClr val="C00000"/>
                </a:solidFill>
                <a:effectLst/>
                <a:latin typeface="Times New Roman" panose="02020603050405020304" pitchFamily="18" charset="0"/>
                <a:ea typeface="Times New Roman" panose="02020603050405020304" pitchFamily="18" charset="0"/>
              </a:rPr>
              <a:t>VÀ</a:t>
            </a:r>
          </a:p>
          <a:p>
            <a:pPr marL="0" marR="0" algn="ctr">
              <a:lnSpc>
                <a:spcPct val="115000"/>
              </a:lnSpc>
              <a:spcBef>
                <a:spcPts val="0"/>
              </a:spcBef>
              <a:spcAft>
                <a:spcPts val="0"/>
              </a:spcAft>
            </a:pPr>
            <a:r>
              <a:rPr lang="en-US" sz="6000" b="1" dirty="0">
                <a:solidFill>
                  <a:srgbClr val="C00000"/>
                </a:solidFill>
                <a:effectLst/>
                <a:latin typeface="Times New Roman" panose="02020603050405020304" pitchFamily="18" charset="0"/>
                <a:ea typeface="Times New Roman" panose="02020603050405020304" pitchFamily="18" charset="0"/>
              </a:rPr>
              <a:t> </a:t>
            </a:r>
            <a:r>
              <a:rPr lang="en-US" sz="5400" b="1" dirty="0">
                <a:solidFill>
                  <a:srgbClr val="C00000"/>
                </a:solidFill>
                <a:effectLst/>
                <a:latin typeface="Times New Roman" panose="02020603050405020304" pitchFamily="18" charset="0"/>
                <a:ea typeface="Times New Roman" panose="02020603050405020304" pitchFamily="18" charset="0"/>
              </a:rPr>
              <a:t>PHƯƠNG TRÌNH HÓA HỌC</a:t>
            </a:r>
          </a:p>
        </p:txBody>
      </p:sp>
    </p:spTree>
    <p:extLst>
      <p:ext uri="{BB962C8B-B14F-4D97-AF65-F5344CB8AC3E}">
        <p14:creationId xmlns:p14="http://schemas.microsoft.com/office/powerpoint/2010/main" val="2514688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ECEAD3-342C-1D25-9BB2-E09064A5931A}"/>
              </a:ext>
            </a:extLst>
          </p:cNvPr>
          <p:cNvPicPr/>
          <p:nvPr/>
        </p:nvPicPr>
        <p:blipFill>
          <a:blip r:embed="rId2">
            <a:extLst>
              <a:ext uri="{BEBA8EAE-BF5A-486C-A8C5-ECC9F3942E4B}">
                <a14:imgProps xmlns:a14="http://schemas.microsoft.com/office/drawing/2010/main">
                  <a14:imgLayer r:embed="rId3">
                    <a14:imgEffect>
                      <a14:backgroundRemoval t="1000" b="99556" l="250" r="99500">
                        <a14:foregroundMark x1="16289" y1="60682" x2="17938" y2="66667"/>
                        <a14:foregroundMark x1="3063" y1="12667" x2="5637" y2="22010"/>
                        <a14:foregroundMark x1="17938" y1="66667" x2="16375" y2="92444"/>
                        <a14:foregroundMark x1="17053" y1="23254" x2="23750" y2="34444"/>
                        <a14:foregroundMark x1="4000" y1="1444" x2="11287" y2="13620"/>
                        <a14:foregroundMark x1="250" y1="8667" x2="5438" y2="15000"/>
                        <a14:foregroundMark x1="2456" y1="53526" x2="4563" y2="96889"/>
                        <a14:foregroundMark x1="2063" y1="45444" x2="2297" y2="50256"/>
                        <a14:foregroundMark x1="6563" y1="8111" x2="21813" y2="10111"/>
                        <a14:foregroundMark x1="21813" y1="10111" x2="23125" y2="10889"/>
                        <a14:foregroundMark x1="22250" y1="48333" x2="23188" y2="76000"/>
                        <a14:foregroundMark x1="23188" y1="76000" x2="23188" y2="76000"/>
                        <a14:foregroundMark x1="94375" y1="94222" x2="94375" y2="94222"/>
                        <a14:foregroundMark x1="94375" y1="94222" x2="99250" y2="95333"/>
                        <a14:foregroundMark x1="94875" y1="10111" x2="99500" y2="14778"/>
                        <a14:foregroundMark x1="15997" y1="92491" x2="17813" y2="99556"/>
                        <a14:backgroundMark x1="8875" y1="17222" x2="10563" y2="81000"/>
                        <a14:backgroundMark x1="10563" y1="81000" x2="11500" y2="82778"/>
                        <a14:backgroundMark x1="12937" y1="24000" x2="20313" y2="50556"/>
                        <a14:backgroundMark x1="5125" y1="47333" x2="12375" y2="47000"/>
                        <a14:backgroundMark x1="12375" y1="47000" x2="18750" y2="47556"/>
                        <a14:backgroundMark x1="20438" y1="35556" x2="26000" y2="37222"/>
                        <a14:backgroundMark x1="6188" y1="16000" x2="17688" y2="17333"/>
                        <a14:backgroundMark x1="17688" y1="17333" x2="18563" y2="17778"/>
                        <a14:backgroundMark x1="10813" y1="17667" x2="15063" y2="22222"/>
                        <a14:backgroundMark x1="8000" y1="21889" x2="7313" y2="29778"/>
                        <a14:backgroundMark x1="6625" y1="28667" x2="4875" y2="37667"/>
                        <a14:backgroundMark x1="4875" y1="37667" x2="4563" y2="54889"/>
                        <a14:backgroundMark x1="7313" y1="73222" x2="10000" y2="79444"/>
                        <a14:backgroundMark x1="10000" y1="79444" x2="10813" y2="90778"/>
                        <a14:backgroundMark x1="10813" y1="90778" x2="8875" y2="96778"/>
                        <a14:backgroundMark x1="13688" y1="75778" x2="14938" y2="97222"/>
                        <a14:backgroundMark x1="5500" y1="26778" x2="10875" y2="29222"/>
                        <a14:backgroundMark x1="10875" y1="29222" x2="16563" y2="23556"/>
                        <a14:backgroundMark x1="15188" y1="19111" x2="15875" y2="23111"/>
                        <a14:backgroundMark x1="7062" y1="21111" x2="6438" y2="28111"/>
                        <a14:backgroundMark x1="9313" y1="38889" x2="15687" y2="54667"/>
                        <a14:backgroundMark x1="15687" y1="54667" x2="14563" y2="56000"/>
                        <a14:backgroundMark x1="14625" y1="56556" x2="16063" y2="57778"/>
                        <a14:backgroundMark x1="2250" y1="50333" x2="4563" y2="53444"/>
                        <a14:backgroundMark x1="11500" y1="13444" x2="12125" y2="15667"/>
                        <a14:backgroundMark x1="17000" y1="22000" x2="16813" y2="22667"/>
                        <a14:backgroundMark x1="15500" y1="19889" x2="15937" y2="21667"/>
                        <a14:backgroundMark x1="15063" y1="20889" x2="17188" y2="23000"/>
                        <a14:backgroundMark x1="15687" y1="57778" x2="16313" y2="60667"/>
                      </a14:backgroundRemoval>
                    </a14:imgEffect>
                  </a14:imgLayer>
                </a14:imgProps>
              </a:ext>
            </a:extLst>
          </a:blip>
          <a:stretch>
            <a:fillRect/>
          </a:stretch>
        </p:blipFill>
        <p:spPr>
          <a:xfrm>
            <a:off x="-23192" y="5763"/>
            <a:ext cx="12192000" cy="6858000"/>
          </a:xfrm>
          <a:prstGeom prst="rect">
            <a:avLst/>
          </a:prstGeom>
        </p:spPr>
      </p:pic>
      <p:cxnSp>
        <p:nvCxnSpPr>
          <p:cNvPr id="11" name="Straight Connector 10">
            <a:extLst>
              <a:ext uri="{FF2B5EF4-FFF2-40B4-BE49-F238E27FC236}">
                <a16:creationId xmlns:a16="http://schemas.microsoft.com/office/drawing/2014/main" id="{2B024E25-FECE-E3B0-CB83-997DEC271D88}"/>
              </a:ext>
            </a:extLst>
          </p:cNvPr>
          <p:cNvCxnSpPr/>
          <p:nvPr/>
        </p:nvCxnSpPr>
        <p:spPr>
          <a:xfrm flipH="1">
            <a:off x="-57873" y="2106592"/>
            <a:ext cx="57873"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B79A69C7-954A-1813-B796-A670E11CA25E}"/>
              </a:ext>
            </a:extLst>
          </p:cNvPr>
          <p:cNvCxnSpPr>
            <a:cxnSpLocks/>
          </p:cNvCxnSpPr>
          <p:nvPr/>
        </p:nvCxnSpPr>
        <p:spPr>
          <a:xfrm>
            <a:off x="159030" y="871870"/>
            <a:ext cx="11827557" cy="0"/>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BE4AADFF-67EF-1D9D-6EDD-45EE0B2334CE}"/>
              </a:ext>
            </a:extLst>
          </p:cNvPr>
          <p:cNvCxnSpPr>
            <a:cxnSpLocks/>
          </p:cNvCxnSpPr>
          <p:nvPr/>
        </p:nvCxnSpPr>
        <p:spPr>
          <a:xfrm>
            <a:off x="126991" y="871870"/>
            <a:ext cx="0" cy="5688598"/>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Straight Connector 18">
            <a:extLst>
              <a:ext uri="{FF2B5EF4-FFF2-40B4-BE49-F238E27FC236}">
                <a16:creationId xmlns:a16="http://schemas.microsoft.com/office/drawing/2014/main" id="{F240D503-1C24-1E12-A1B8-C1C84AF59E45}"/>
              </a:ext>
            </a:extLst>
          </p:cNvPr>
          <p:cNvCxnSpPr>
            <a:cxnSpLocks/>
          </p:cNvCxnSpPr>
          <p:nvPr/>
        </p:nvCxnSpPr>
        <p:spPr>
          <a:xfrm>
            <a:off x="11986587" y="1034311"/>
            <a:ext cx="0" cy="5526157"/>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254E1923-3C86-0089-016D-ED1C8C2DE7B1}"/>
              </a:ext>
            </a:extLst>
          </p:cNvPr>
          <p:cNvCxnSpPr>
            <a:cxnSpLocks/>
          </p:cNvCxnSpPr>
          <p:nvPr/>
        </p:nvCxnSpPr>
        <p:spPr>
          <a:xfrm>
            <a:off x="159030" y="6560468"/>
            <a:ext cx="11827557" cy="0"/>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8" name="TextBox 27">
            <a:extLst>
              <a:ext uri="{FF2B5EF4-FFF2-40B4-BE49-F238E27FC236}">
                <a16:creationId xmlns:a16="http://schemas.microsoft.com/office/drawing/2014/main" id="{9E501592-3269-8BDC-E856-CC9FC2BB0EA9}"/>
              </a:ext>
            </a:extLst>
          </p:cNvPr>
          <p:cNvSpPr txBox="1"/>
          <p:nvPr/>
        </p:nvSpPr>
        <p:spPr>
          <a:xfrm>
            <a:off x="137300" y="845961"/>
            <a:ext cx="12563057" cy="5854103"/>
          </a:xfrm>
          <a:prstGeom prst="rect">
            <a:avLst/>
          </a:prstGeom>
          <a:noFill/>
        </p:spPr>
        <p:txBody>
          <a:bodyPr wrap="square">
            <a:spAutoFit/>
          </a:bodyPr>
          <a:lstStyle/>
          <a:p>
            <a:pPr marL="457200" indent="-457200" algn="just">
              <a:lnSpc>
                <a:spcPct val="115000"/>
              </a:lnSpc>
              <a:buAutoNum type="arabicPeriod"/>
            </a:pPr>
            <a:r>
              <a:rPr lang="en-US" sz="2400" b="1" kern="1200" dirty="0" err="1">
                <a:solidFill>
                  <a:srgbClr val="000000"/>
                </a:solidFill>
                <a:effectLst/>
                <a:latin typeface="Times New Roman" panose="02020603050405020304" pitchFamily="18" charset="0"/>
                <a:ea typeface="Times New Roman" panose="02020603050405020304" pitchFamily="18" charset="0"/>
              </a:rPr>
              <a:t>Có</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phản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ứng</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hóa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học</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xảy</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ra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không</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Nếu</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có</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thì</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dựa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vào</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dấu</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hiệu</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nào</a:t>
            </a:r>
            <a:r>
              <a:rPr lang="en-US" sz="2400" b="1" kern="1200" dirty="0">
                <a:solidFill>
                  <a:srgbClr val="000000"/>
                </a:solidFill>
                <a:effectLst/>
                <a:latin typeface="Times New Roman" panose="02020603050405020304" pitchFamily="18" charset="0"/>
                <a:ea typeface="Times New Roman" panose="02020603050405020304" pitchFamily="18" charset="0"/>
              </a:rPr>
              <a:t>?</a:t>
            </a:r>
          </a:p>
          <a:p>
            <a:pPr marL="457200" indent="-457200" algn="just">
              <a:lnSpc>
                <a:spcPct val="115000"/>
              </a:lnSpc>
              <a:buAutoNum type="arabicPeriod"/>
            </a:pPr>
            <a:endParaRPr lang="en-US" sz="2400" dirty="0">
              <a:effectLst/>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900" b="1" dirty="0">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r>
              <a:rPr lang="en-US" sz="2400" b="1" dirty="0">
                <a:effectLst/>
                <a:latin typeface="Times New Roman" panose="02020603050405020304" pitchFamily="18" charset="0"/>
                <a:ea typeface="Times New Roman" panose="02020603050405020304" pitchFamily="18" charset="0"/>
              </a:rPr>
              <a:t>2. </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Nêu</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tên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các</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chất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tham</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gia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các</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chất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sản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phẩm</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của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thí</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nghiệm</a:t>
            </a:r>
            <a:r>
              <a:rPr lang="en-US" sz="2400" b="1" kern="12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2400" b="1" dirty="0">
              <a:effectLst/>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2400" b="1" dirty="0">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2000" b="1" dirty="0">
              <a:latin typeface="Times New Roman" panose="02020603050405020304" pitchFamily="18" charset="0"/>
              <a:ea typeface="Times New Roman" panose="02020603050405020304" pitchFamily="18" charset="0"/>
            </a:endParaRPr>
          </a:p>
          <a:p>
            <a:pPr marL="342900" marR="0" lvl="0" indent="-342900" latinLnBrk="1">
              <a:lnSpc>
                <a:spcPct val="115000"/>
              </a:lnSpc>
              <a:spcBef>
                <a:spcPts val="0"/>
              </a:spcBef>
              <a:spcAft>
                <a:spcPts val="0"/>
              </a:spcAft>
              <a:buFont typeface="+mj-lt"/>
              <a:buAutoNum type="arabicPeriod" startAt="3"/>
            </a:pPr>
            <a:r>
              <a:rPr lang="en-US" sz="2400" b="1" kern="1200" dirty="0" err="1">
                <a:solidFill>
                  <a:srgbClr val="000000"/>
                </a:solidFill>
                <a:effectLst/>
                <a:latin typeface="Times New Roman" panose="02020603050405020304" pitchFamily="18" charset="0"/>
                <a:ea typeface="Times New Roman" panose="02020603050405020304" pitchFamily="18" charset="0"/>
              </a:rPr>
              <a:t>Viết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phương</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trình</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chữ</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của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phản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ứng</a:t>
            </a:r>
            <a:r>
              <a:rPr lang="en-US" sz="2400" b="1" kern="1200" dirty="0">
                <a:solidFill>
                  <a:srgbClr val="000000"/>
                </a:solidFill>
                <a:effectLst/>
                <a:latin typeface="Times New Roman" panose="02020603050405020304" pitchFamily="18" charset="0"/>
                <a:ea typeface="Times New Roman" panose="02020603050405020304" pitchFamily="18" charset="0"/>
              </a:rPr>
              <a:t>.</a:t>
            </a:r>
          </a:p>
          <a:p>
            <a:pPr marL="342900" marR="0" lvl="0" indent="-342900" latinLnBrk="1">
              <a:lnSpc>
                <a:spcPct val="115000"/>
              </a:lnSpc>
              <a:spcBef>
                <a:spcPts val="0"/>
              </a:spcBef>
              <a:spcAft>
                <a:spcPts val="0"/>
              </a:spcAft>
              <a:buFont typeface="+mj-lt"/>
              <a:buAutoNum type="arabicPeriod" startAt="3"/>
            </a:pPr>
            <a:endParaRPr lang="en-US" sz="2400" b="1" dirty="0">
              <a:solidFill>
                <a:srgbClr val="000000"/>
              </a:solidFill>
              <a:latin typeface="Times New Roman" panose="02020603050405020304" pitchFamily="18" charset="0"/>
              <a:ea typeface="Times New Roman" panose="02020603050405020304" pitchFamily="18" charset="0"/>
            </a:endParaRPr>
          </a:p>
          <a:p>
            <a:pPr marL="342900" marR="0" lvl="0" indent="-342900" latinLnBrk="1">
              <a:lnSpc>
                <a:spcPct val="115000"/>
              </a:lnSpc>
              <a:spcBef>
                <a:spcPts val="0"/>
              </a:spcBef>
              <a:spcAft>
                <a:spcPts val="0"/>
              </a:spcAft>
              <a:buFont typeface="+mj-lt"/>
              <a:buAutoNum type="arabicPeriod" startAt="3"/>
            </a:pPr>
            <a:r>
              <a:rPr lang="en-US" sz="2400" b="1" kern="1200" dirty="0" err="1">
                <a:solidFill>
                  <a:srgbClr val="000000"/>
                </a:solidFill>
                <a:effectLst/>
                <a:latin typeface="Times New Roman" panose="02020603050405020304" pitchFamily="18" charset="0"/>
                <a:ea typeface="Times New Roman" panose="02020603050405020304" pitchFamily="18" charset="0"/>
              </a:rPr>
              <a:t>Nhận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xét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vị</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trí</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của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kim</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cân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trước</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và</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sau</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phản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ứng</a:t>
            </a:r>
            <a:r>
              <a:rPr lang="en-US" sz="2400" b="1" kern="1200" dirty="0">
                <a:solidFill>
                  <a:srgbClr val="000000"/>
                </a:solidFill>
                <a:effectLst/>
                <a:latin typeface="Times New Roman" panose="02020603050405020304" pitchFamily="18" charset="0"/>
                <a:ea typeface="Times New Roman" panose="02020603050405020304" pitchFamily="18" charset="0"/>
              </a:rPr>
              <a:t>?</a:t>
            </a:r>
          </a:p>
          <a:p>
            <a:pPr marR="0" lvl="0" latinLnBrk="1">
              <a:lnSpc>
                <a:spcPct val="115000"/>
              </a:lnSpc>
              <a:spcBef>
                <a:spcPts val="0"/>
              </a:spcBef>
              <a:spcAft>
                <a:spcPts val="0"/>
              </a:spcAft>
            </a:pPr>
            <a:endParaRPr lang="en-US" sz="2400" b="1" kern="1200" dirty="0">
              <a:solidFill>
                <a:srgbClr val="000000"/>
              </a:solidFill>
              <a:effectLst/>
              <a:latin typeface="Times New Roman" panose="02020603050405020304" pitchFamily="18" charset="0"/>
              <a:ea typeface="Times New Roman" panose="02020603050405020304" pitchFamily="18" charset="0"/>
            </a:endParaRPr>
          </a:p>
          <a:p>
            <a:pPr marR="0" lvl="0" latinLnBrk="1">
              <a:lnSpc>
                <a:spcPct val="115000"/>
              </a:lnSpc>
              <a:spcBef>
                <a:spcPts val="0"/>
              </a:spcBef>
              <a:spcAft>
                <a:spcPts val="0"/>
              </a:spcAft>
            </a:pPr>
            <a:endParaRPr lang="en-US" sz="800" b="1" dirty="0">
              <a:solidFill>
                <a:srgbClr val="000000"/>
              </a:solidFill>
              <a:latin typeface="Times New Roman" panose="02020603050405020304" pitchFamily="18" charset="0"/>
              <a:ea typeface="Times New Roman" panose="02020603050405020304" pitchFamily="18" charset="0"/>
            </a:endParaRPr>
          </a:p>
          <a:p>
            <a:pPr latinLnBrk="1">
              <a:lnSpc>
                <a:spcPct val="115000"/>
              </a:lnSpc>
            </a:pPr>
            <a:r>
              <a:rPr lang="en-US" sz="2400" b="1" kern="1200" dirty="0">
                <a:solidFill>
                  <a:srgbClr val="000000"/>
                </a:solidFill>
                <a:effectLst/>
                <a:latin typeface="Times New Roman" panose="02020603050405020304" pitchFamily="18" charset="0"/>
                <a:ea typeface="Times New Roman" panose="02020603050405020304" pitchFamily="18" charset="0"/>
              </a:rPr>
              <a:t>5. </a:t>
            </a:r>
            <a:r>
              <a:rPr lang="en-US" sz="2400" b="1" kern="1200" dirty="0" err="1">
                <a:solidFill>
                  <a:srgbClr val="000000"/>
                </a:solidFill>
                <a:effectLst/>
                <a:latin typeface="Times New Roman" panose="02020603050405020304" pitchFamily="18" charset="0"/>
                <a:ea typeface="Times New Roman" panose="02020603050405020304" pitchFamily="18" charset="0"/>
              </a:rPr>
              <a:t>Có</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nhận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xét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gì</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về</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khối</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lượng</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của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các</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chất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tham</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gia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và</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khối</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lượng</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của</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các</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chất</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sản</a:t>
            </a:r>
            <a:r>
              <a:rPr lang="en-US" sz="2400" b="1" kern="1200" dirty="0">
                <a:solidFill>
                  <a:srgbClr val="000000"/>
                </a:solidFill>
                <a:effectLst/>
                <a:latin typeface="Times New Roman" panose="02020603050405020304" pitchFamily="18" charset="0"/>
                <a:ea typeface="Times New Roman" panose="02020603050405020304" pitchFamily="18" charset="0"/>
              </a:rPr>
              <a:t> </a:t>
            </a:r>
            <a:r>
              <a:rPr lang="en-US" sz="2400" b="1" kern="1200" dirty="0" err="1">
                <a:solidFill>
                  <a:srgbClr val="000000"/>
                </a:solidFill>
                <a:effectLst/>
                <a:latin typeface="Times New Roman" panose="02020603050405020304" pitchFamily="18" charset="0"/>
                <a:ea typeface="Times New Roman" panose="02020603050405020304" pitchFamily="18" charset="0"/>
              </a:rPr>
              <a:t>phẩm</a:t>
            </a:r>
            <a:r>
              <a:rPr lang="en-US" sz="2400" b="1" kern="12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342900" marR="0" lvl="0" indent="-342900" latinLnBrk="1">
              <a:lnSpc>
                <a:spcPct val="115000"/>
              </a:lnSpc>
              <a:spcBef>
                <a:spcPts val="0"/>
              </a:spcBef>
              <a:spcAft>
                <a:spcPts val="0"/>
              </a:spcAft>
              <a:buFont typeface="+mj-lt"/>
              <a:buAutoNum type="arabicPeriod" startAt="3"/>
            </a:pPr>
            <a:endParaRPr lang="en-US" sz="2400" dirty="0">
              <a:effectLst/>
              <a:latin typeface="Times New Roman" panose="02020603050405020304" pitchFamily="18" charset="0"/>
              <a:ea typeface="Times New Roman" panose="02020603050405020304" pitchFamily="18" charset="0"/>
            </a:endParaRPr>
          </a:p>
          <a:p>
            <a:pPr algn="just">
              <a:lnSpc>
                <a:spcPct val="115000"/>
              </a:lnSpc>
            </a:pPr>
            <a:r>
              <a:rPr lang="en-US" sz="2400" b="1" dirty="0">
                <a:solidFill>
                  <a:srgbClr val="000000"/>
                </a:solidFill>
                <a:latin typeface="Times New Roman" panose="02020603050405020304" pitchFamily="18"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
        <p:nvSpPr>
          <p:cNvPr id="32" name="TextBox 31">
            <a:extLst>
              <a:ext uri="{FF2B5EF4-FFF2-40B4-BE49-F238E27FC236}">
                <a16:creationId xmlns:a16="http://schemas.microsoft.com/office/drawing/2014/main" id="{A923CF4E-2204-6B97-435E-40EEB23EFC82}"/>
              </a:ext>
            </a:extLst>
          </p:cNvPr>
          <p:cNvSpPr txBox="1"/>
          <p:nvPr/>
        </p:nvSpPr>
        <p:spPr>
          <a:xfrm>
            <a:off x="848142" y="1346226"/>
            <a:ext cx="9607824" cy="483017"/>
          </a:xfrm>
          <a:prstGeom prst="rect">
            <a:avLst/>
          </a:prstGeom>
          <a:noFill/>
        </p:spPr>
        <p:txBody>
          <a:bodyPr wrap="square">
            <a:spAutoFit/>
          </a:bodyPr>
          <a:lstStyle/>
          <a:p>
            <a:pPr marL="457200" marR="0" latinLnBrk="1">
              <a:lnSpc>
                <a:spcPct val="115000"/>
              </a:lnSpc>
              <a:spcBef>
                <a:spcPts val="0"/>
              </a:spcBef>
              <a:spcAft>
                <a:spcPts val="0"/>
              </a:spcAft>
            </a:pPr>
            <a:r>
              <a:rPr lang="en-US" sz="2400" kern="1200" dirty="0" err="1">
                <a:solidFill>
                  <a:srgbClr val="C00000"/>
                </a:solidFill>
                <a:effectLst/>
                <a:latin typeface="Times New Roman" panose="02020603050405020304" pitchFamily="18" charset="0"/>
                <a:ea typeface="Times New Roman" panose="02020603050405020304" pitchFamily="18" charset="0"/>
              </a:rPr>
              <a:t>Có</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Hiện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tượng</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xuất</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hiện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chất</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rắn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màu</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trắng</a:t>
            </a:r>
            <a:endParaRPr lang="en-US" sz="2400" dirty="0">
              <a:solidFill>
                <a:srgbClr val="C00000"/>
              </a:solidFill>
              <a:effectLst/>
              <a:latin typeface="Times New Roman" panose="02020603050405020304" pitchFamily="18" charset="0"/>
              <a:ea typeface="Times New Roman" panose="02020603050405020304" pitchFamily="18" charset="0"/>
            </a:endParaRPr>
          </a:p>
        </p:txBody>
      </p:sp>
      <p:sp>
        <p:nvSpPr>
          <p:cNvPr id="34" name="TextBox 33">
            <a:extLst>
              <a:ext uri="{FF2B5EF4-FFF2-40B4-BE49-F238E27FC236}">
                <a16:creationId xmlns:a16="http://schemas.microsoft.com/office/drawing/2014/main" id="{FEF7C88C-2417-EF9C-8437-56C7B3FA6A06}"/>
              </a:ext>
            </a:extLst>
          </p:cNvPr>
          <p:cNvSpPr txBox="1"/>
          <p:nvPr/>
        </p:nvSpPr>
        <p:spPr>
          <a:xfrm>
            <a:off x="718212" y="2452698"/>
            <a:ext cx="11362315" cy="907749"/>
          </a:xfrm>
          <a:prstGeom prst="rect">
            <a:avLst/>
          </a:prstGeom>
          <a:noFill/>
        </p:spPr>
        <p:txBody>
          <a:bodyPr wrap="square">
            <a:spAutoFit/>
          </a:bodyPr>
          <a:lstStyle/>
          <a:p>
            <a:pPr marL="0" marR="0" latinLnBrk="1">
              <a:lnSpc>
                <a:spcPct val="115000"/>
              </a:lnSpc>
              <a:spcBef>
                <a:spcPts val="0"/>
              </a:spcBef>
              <a:spcAft>
                <a:spcPts val="0"/>
              </a:spcAft>
            </a:pPr>
            <a:r>
              <a:rPr lang="en-US" sz="2400" kern="1200" dirty="0" err="1">
                <a:solidFill>
                  <a:srgbClr val="C00000"/>
                </a:solidFill>
                <a:effectLst/>
                <a:latin typeface="Times New Roman" panose="02020603050405020304" pitchFamily="18" charset="0"/>
                <a:ea typeface="Times New Roman" panose="02020603050405020304" pitchFamily="18" charset="0"/>
              </a:rPr>
              <a:t>Các</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chất</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tham</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gia</a:t>
            </a:r>
            <a:r>
              <a:rPr lang="en-US" sz="2400" kern="1200" dirty="0">
                <a:solidFill>
                  <a:srgbClr val="C00000"/>
                </a:solidFill>
                <a:effectLst/>
                <a:latin typeface="Times New Roman" panose="02020603050405020304" pitchFamily="18" charset="0"/>
                <a:ea typeface="Times New Roman" panose="02020603050405020304" pitchFamily="18" charset="0"/>
              </a:rPr>
              <a:t>: Barium chloride </a:t>
            </a:r>
            <a:r>
              <a:rPr lang="en-US" sz="2400" kern="1200" dirty="0" err="1">
                <a:solidFill>
                  <a:srgbClr val="C00000"/>
                </a:solidFill>
                <a:effectLst/>
                <a:latin typeface="Times New Roman" panose="02020603050405020304" pitchFamily="18" charset="0"/>
                <a:ea typeface="Times New Roman" panose="02020603050405020304" pitchFamily="18" charset="0"/>
              </a:rPr>
              <a:t>và</a:t>
            </a:r>
            <a:r>
              <a:rPr lang="en-US" sz="2400" kern="1200" dirty="0">
                <a:solidFill>
                  <a:srgbClr val="C00000"/>
                </a:solidFill>
                <a:effectLst/>
                <a:latin typeface="Times New Roman" panose="02020603050405020304" pitchFamily="18" charset="0"/>
                <a:ea typeface="Times New Roman" panose="02020603050405020304" pitchFamily="18" charset="0"/>
              </a:rPr>
              <a:t> Sodium sulfate</a:t>
            </a:r>
            <a:endParaRPr lang="en-US" sz="2400" dirty="0">
              <a:solidFill>
                <a:srgbClr val="C00000"/>
              </a:solidFill>
              <a:effectLst/>
              <a:latin typeface="Times New Roman" panose="02020603050405020304" pitchFamily="18" charset="0"/>
              <a:ea typeface="Times New Roman" panose="02020603050405020304" pitchFamily="18" charset="0"/>
            </a:endParaRPr>
          </a:p>
          <a:p>
            <a:pPr marL="0" marR="0" latinLnBrk="1">
              <a:lnSpc>
                <a:spcPct val="115000"/>
              </a:lnSpc>
              <a:spcBef>
                <a:spcPts val="0"/>
              </a:spcBef>
              <a:spcAft>
                <a:spcPts val="0"/>
              </a:spcAft>
            </a:pPr>
            <a:r>
              <a:rPr lang="en-US" sz="2400" kern="1200" dirty="0" err="1">
                <a:solidFill>
                  <a:srgbClr val="C00000"/>
                </a:solidFill>
                <a:effectLst/>
                <a:latin typeface="Times New Roman" panose="02020603050405020304" pitchFamily="18" charset="0"/>
                <a:ea typeface="Times New Roman" panose="02020603050405020304" pitchFamily="18" charset="0"/>
              </a:rPr>
              <a:t>Các</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chất</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sản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phẩm</a:t>
            </a:r>
            <a:r>
              <a:rPr lang="en-US" sz="2400" kern="1200" dirty="0">
                <a:solidFill>
                  <a:srgbClr val="C00000"/>
                </a:solidFill>
                <a:effectLst/>
                <a:latin typeface="Times New Roman" panose="02020603050405020304" pitchFamily="18" charset="0"/>
                <a:ea typeface="Times New Roman" panose="02020603050405020304" pitchFamily="18" charset="0"/>
              </a:rPr>
              <a:t>: Barium sulfate </a:t>
            </a:r>
            <a:r>
              <a:rPr lang="en-US" sz="2400" kern="1200" dirty="0" err="1">
                <a:solidFill>
                  <a:srgbClr val="C00000"/>
                </a:solidFill>
                <a:effectLst/>
                <a:latin typeface="Times New Roman" panose="02020603050405020304" pitchFamily="18" charset="0"/>
                <a:ea typeface="Times New Roman" panose="02020603050405020304" pitchFamily="18" charset="0"/>
              </a:rPr>
              <a:t>và</a:t>
            </a:r>
            <a:r>
              <a:rPr lang="en-US" sz="2400" kern="1200" dirty="0">
                <a:solidFill>
                  <a:srgbClr val="C00000"/>
                </a:solidFill>
                <a:effectLst/>
                <a:latin typeface="Times New Roman" panose="02020603050405020304" pitchFamily="18" charset="0"/>
                <a:ea typeface="Times New Roman" panose="02020603050405020304" pitchFamily="18" charset="0"/>
              </a:rPr>
              <a:t> Sodium chloride</a:t>
            </a:r>
            <a:endParaRPr lang="en-US" sz="2400" dirty="0">
              <a:solidFill>
                <a:srgbClr val="C00000"/>
              </a:solidFill>
              <a:effectLst/>
              <a:latin typeface="Times New Roman" panose="02020603050405020304" pitchFamily="18" charset="0"/>
              <a:ea typeface="Times New Roman" panose="02020603050405020304" pitchFamily="18" charset="0"/>
            </a:endParaRPr>
          </a:p>
        </p:txBody>
      </p:sp>
      <p:sp>
        <p:nvSpPr>
          <p:cNvPr id="36" name="TextBox 35">
            <a:extLst>
              <a:ext uri="{FF2B5EF4-FFF2-40B4-BE49-F238E27FC236}">
                <a16:creationId xmlns:a16="http://schemas.microsoft.com/office/drawing/2014/main" id="{20AD9427-5291-EF8C-9DB4-DE546A97066D}"/>
              </a:ext>
            </a:extLst>
          </p:cNvPr>
          <p:cNvSpPr txBox="1"/>
          <p:nvPr/>
        </p:nvSpPr>
        <p:spPr>
          <a:xfrm>
            <a:off x="558311" y="3845285"/>
            <a:ext cx="11519959" cy="483017"/>
          </a:xfrm>
          <a:prstGeom prst="rect">
            <a:avLst/>
          </a:prstGeom>
          <a:noFill/>
        </p:spPr>
        <p:txBody>
          <a:bodyPr wrap="square">
            <a:spAutoFit/>
          </a:bodyPr>
          <a:lstStyle/>
          <a:p>
            <a:pPr marL="457200" marR="0" latinLnBrk="1">
              <a:lnSpc>
                <a:spcPct val="115000"/>
              </a:lnSpc>
              <a:spcBef>
                <a:spcPts val="0"/>
              </a:spcBef>
              <a:spcAft>
                <a:spcPts val="0"/>
              </a:spcAft>
            </a:pPr>
            <a:r>
              <a:rPr lang="en-US" sz="2400" kern="1200" dirty="0">
                <a:solidFill>
                  <a:srgbClr val="C00000"/>
                </a:solidFill>
                <a:effectLst/>
                <a:latin typeface="Times New Roman" panose="02020603050405020304" pitchFamily="18" charset="0"/>
                <a:ea typeface="Times New Roman" panose="02020603050405020304" pitchFamily="18" charset="0"/>
              </a:rPr>
              <a:t>Barium chloride +  Sodium sulfate → Barium sulfate +  Sodium chloride</a:t>
            </a:r>
            <a:endParaRPr lang="en-US" sz="2400" dirty="0">
              <a:solidFill>
                <a:srgbClr val="C00000"/>
              </a:solidFill>
              <a:effectLst/>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id="{0A935F87-8942-648A-547E-08DE313D33D2}"/>
              </a:ext>
            </a:extLst>
          </p:cNvPr>
          <p:cNvSpPr txBox="1"/>
          <p:nvPr/>
        </p:nvSpPr>
        <p:spPr>
          <a:xfrm>
            <a:off x="3919074" y="49569"/>
            <a:ext cx="4353851" cy="61324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0" marR="0" algn="ctr">
              <a:lnSpc>
                <a:spcPct val="115000"/>
              </a:lnSpc>
              <a:spcBef>
                <a:spcPts val="0"/>
              </a:spcBef>
              <a:spcAft>
                <a:spcPts val="0"/>
              </a:spcAft>
            </a:pPr>
            <a:r>
              <a:rPr lang="nl-NL" sz="3200" dirty="0">
                <a:effectLst/>
                <a:latin typeface="Times New Roman" panose="02020603050405020304" pitchFamily="18" charset="0"/>
                <a:ea typeface="Times New Roman" panose="02020603050405020304" pitchFamily="18" charset="0"/>
              </a:rPr>
              <a:t>PHIẾU HỌC TẬP 1</a:t>
            </a:r>
            <a:endParaRPr lang="en-US" sz="32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685ED027-E318-91CF-36A1-73048ACE04EA}"/>
              </a:ext>
            </a:extLst>
          </p:cNvPr>
          <p:cNvSpPr txBox="1"/>
          <p:nvPr/>
        </p:nvSpPr>
        <p:spPr>
          <a:xfrm>
            <a:off x="1477841" y="5842276"/>
            <a:ext cx="8607853" cy="461665"/>
          </a:xfrm>
          <a:prstGeom prst="rect">
            <a:avLst/>
          </a:prstGeom>
          <a:noFill/>
        </p:spPr>
        <p:txBody>
          <a:bodyPr wrap="square">
            <a:spAutoFit/>
          </a:bodyPr>
          <a:lstStyle/>
          <a:p>
            <a:pPr marL="0" marR="0" latinLnBrk="1">
              <a:spcBef>
                <a:spcPts val="0"/>
              </a:spcBef>
              <a:spcAft>
                <a:spcPts val="0"/>
              </a:spcAft>
            </a:pPr>
            <a:r>
              <a:rPr lang="en-US" sz="2400" kern="1200" dirty="0" err="1">
                <a:solidFill>
                  <a:srgbClr val="C00000"/>
                </a:solidFill>
                <a:effectLst/>
                <a:latin typeface="Times New Roman" panose="02020603050405020304" pitchFamily="18" charset="0"/>
                <a:ea typeface="Times New Roman" panose="02020603050405020304" pitchFamily="18" charset="0"/>
              </a:rPr>
              <a:t>Khối</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lượng</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các</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chất</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tham</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gia</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bằng</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khối</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lượng</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các</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chất</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sản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phẩm</a:t>
            </a:r>
            <a:endParaRPr lang="en-US" sz="20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59FE9196-6EB3-3B28-8954-27130BB5ACC8}"/>
              </a:ext>
            </a:extLst>
          </p:cNvPr>
          <p:cNvSpPr txBox="1"/>
          <p:nvPr/>
        </p:nvSpPr>
        <p:spPr>
          <a:xfrm>
            <a:off x="581918" y="4787899"/>
            <a:ext cx="11519959" cy="483017"/>
          </a:xfrm>
          <a:prstGeom prst="rect">
            <a:avLst/>
          </a:prstGeom>
          <a:noFill/>
        </p:spPr>
        <p:txBody>
          <a:bodyPr wrap="square">
            <a:spAutoFit/>
          </a:bodyPr>
          <a:lstStyle/>
          <a:p>
            <a:pPr marL="457200" marR="0" latinLnBrk="1">
              <a:lnSpc>
                <a:spcPct val="115000"/>
              </a:lnSpc>
              <a:spcBef>
                <a:spcPts val="0"/>
              </a:spcBef>
              <a:spcAft>
                <a:spcPts val="0"/>
              </a:spcAft>
            </a:pPr>
            <a:r>
              <a:rPr lang="en-US" sz="2400" kern="1200" dirty="0">
                <a:solidFill>
                  <a:srgbClr val="C00000"/>
                </a:solidFill>
                <a:effectLst/>
                <a:latin typeface="Times New Roman" panose="02020603050405020304" pitchFamily="18" charset="0"/>
                <a:ea typeface="Times New Roman" panose="02020603050405020304" pitchFamily="18" charset="0"/>
              </a:rPr>
              <a:t>Kim </a:t>
            </a:r>
            <a:r>
              <a:rPr lang="en-US" sz="2400" kern="1200" dirty="0" err="1">
                <a:solidFill>
                  <a:srgbClr val="C00000"/>
                </a:solidFill>
                <a:effectLst/>
                <a:latin typeface="Times New Roman" panose="02020603050405020304" pitchFamily="18" charset="0"/>
                <a:ea typeface="Times New Roman" panose="02020603050405020304" pitchFamily="18" charset="0"/>
              </a:rPr>
              <a:t>cân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vẫn</a:t>
            </a:r>
            <a:r>
              <a:rPr lang="en-US" sz="2400" kern="1200" dirty="0">
                <a:solidFill>
                  <a:srgbClr val="C00000"/>
                </a:solidFill>
                <a:effectLst/>
                <a:latin typeface="Times New Roman" panose="02020603050405020304" pitchFamily="18" charset="0"/>
                <a:ea typeface="Times New Roman" panose="02020603050405020304" pitchFamily="18" charset="0"/>
              </a:rPr>
              <a:t> ở </a:t>
            </a:r>
            <a:r>
              <a:rPr lang="en-US" sz="2400" kern="1200" dirty="0" err="1">
                <a:solidFill>
                  <a:srgbClr val="C00000"/>
                </a:solidFill>
                <a:effectLst/>
                <a:latin typeface="Times New Roman" panose="02020603050405020304" pitchFamily="18" charset="0"/>
                <a:ea typeface="Times New Roman" panose="02020603050405020304" pitchFamily="18" charset="0"/>
              </a:rPr>
              <a:t>vị</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trí</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cân</a:t>
            </a:r>
            <a:r>
              <a:rPr lang="en-US" sz="2400" kern="1200" dirty="0">
                <a:solidFill>
                  <a:srgbClr val="C00000"/>
                </a:solidFill>
                <a:effectLst/>
                <a:latin typeface="Times New Roman" panose="02020603050405020304" pitchFamily="18" charset="0"/>
                <a:ea typeface="Times New Roman" panose="02020603050405020304" pitchFamily="18" charset="0"/>
              </a:rPr>
              <a:t> </a:t>
            </a:r>
            <a:r>
              <a:rPr lang="en-US" sz="2400" kern="1200" dirty="0" err="1">
                <a:solidFill>
                  <a:srgbClr val="C00000"/>
                </a:solidFill>
                <a:effectLst/>
                <a:latin typeface="Times New Roman" panose="02020603050405020304" pitchFamily="18" charset="0"/>
                <a:ea typeface="Times New Roman" panose="02020603050405020304" pitchFamily="18" charset="0"/>
              </a:rPr>
              <a:t>bằng</a:t>
            </a:r>
            <a:r>
              <a:rPr lang="en-US" sz="2400" kern="1200" dirty="0">
                <a:solidFill>
                  <a:srgbClr val="C00000"/>
                </a:solidFill>
                <a:effectLst/>
                <a:latin typeface="Times New Roman" panose="02020603050405020304" pitchFamily="18" charset="0"/>
                <a:ea typeface="Times New Roman" panose="02020603050405020304" pitchFamily="18" charset="0"/>
              </a:rPr>
              <a:t>.</a:t>
            </a:r>
            <a:endParaRPr lang="en-US" sz="2400" dirty="0">
              <a:solidFill>
                <a:srgbClr val="C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7515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6">
                                            <p:txEl>
                                              <p:pRg st="0" end="0"/>
                                            </p:txEl>
                                          </p:spTgt>
                                        </p:tgtEl>
                                        <p:attrNameLst>
                                          <p:attrName>style.visibility</p:attrName>
                                        </p:attrNameLst>
                                      </p:cBhvr>
                                      <p:to>
                                        <p:strVal val="visible"/>
                                      </p:to>
                                    </p:set>
                                    <p:animEffect transition="in" filter="fade">
                                      <p:cBhvr>
                                        <p:cTn id="19" dur="500"/>
                                        <p:tgtEl>
                                          <p:spTgt spid="3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707F6E0B-CC71-6E5F-519E-40BB998F3549}"/>
              </a:ext>
            </a:extLst>
          </p:cNvPr>
          <p:cNvPicPr/>
          <p:nvPr/>
        </p:nvPicPr>
        <p:blipFill>
          <a:blip r:embed="rId2">
            <a:extLst>
              <a:ext uri="{BEBA8EAE-BF5A-486C-A8C5-ECC9F3942E4B}">
                <a14:imgProps xmlns:a14="http://schemas.microsoft.com/office/drawing/2010/main">
                  <a14:imgLayer r:embed="rId3">
                    <a14:imgEffect>
                      <a14:backgroundRemoval t="1000" b="99556" l="250" r="99500">
                        <a14:foregroundMark x1="16289" y1="60682" x2="17938" y2="66667"/>
                        <a14:foregroundMark x1="3063" y1="12667" x2="5637" y2="22010"/>
                        <a14:foregroundMark x1="17938" y1="66667" x2="16375" y2="92444"/>
                        <a14:foregroundMark x1="17053" y1="23254" x2="23750" y2="34444"/>
                        <a14:foregroundMark x1="4000" y1="1444" x2="11287" y2="13620"/>
                        <a14:foregroundMark x1="250" y1="8667" x2="5438" y2="15000"/>
                        <a14:foregroundMark x1="2456" y1="53526" x2="4563" y2="96889"/>
                        <a14:foregroundMark x1="2063" y1="45444" x2="2297" y2="50256"/>
                        <a14:foregroundMark x1="6563" y1="8111" x2="21813" y2="10111"/>
                        <a14:foregroundMark x1="21813" y1="10111" x2="23125" y2="10889"/>
                        <a14:foregroundMark x1="22250" y1="48333" x2="23188" y2="76000"/>
                        <a14:foregroundMark x1="23188" y1="76000" x2="23188" y2="76000"/>
                        <a14:foregroundMark x1="94375" y1="94222" x2="94375" y2="94222"/>
                        <a14:foregroundMark x1="94375" y1="94222" x2="99250" y2="95333"/>
                        <a14:foregroundMark x1="94875" y1="10111" x2="99500" y2="14778"/>
                        <a14:foregroundMark x1="15997" y1="92491" x2="17813" y2="99556"/>
                        <a14:backgroundMark x1="8875" y1="17222" x2="10563" y2="81000"/>
                        <a14:backgroundMark x1="10563" y1="81000" x2="11500" y2="82778"/>
                        <a14:backgroundMark x1="12937" y1="24000" x2="20313" y2="50556"/>
                        <a14:backgroundMark x1="5125" y1="47333" x2="12375" y2="47000"/>
                        <a14:backgroundMark x1="12375" y1="47000" x2="18750" y2="47556"/>
                        <a14:backgroundMark x1="20438" y1="35556" x2="26000" y2="37222"/>
                        <a14:backgroundMark x1="6188" y1="16000" x2="17688" y2="17333"/>
                        <a14:backgroundMark x1="17688" y1="17333" x2="18563" y2="17778"/>
                        <a14:backgroundMark x1="10813" y1="17667" x2="15063" y2="22222"/>
                        <a14:backgroundMark x1="8000" y1="21889" x2="7313" y2="29778"/>
                        <a14:backgroundMark x1="6625" y1="28667" x2="4875" y2="37667"/>
                        <a14:backgroundMark x1="4875" y1="37667" x2="4563" y2="54889"/>
                        <a14:backgroundMark x1="7313" y1="73222" x2="10000" y2="79444"/>
                        <a14:backgroundMark x1="10000" y1="79444" x2="10813" y2="90778"/>
                        <a14:backgroundMark x1="10813" y1="90778" x2="8875" y2="96778"/>
                        <a14:backgroundMark x1="13688" y1="75778" x2="14938" y2="97222"/>
                        <a14:backgroundMark x1="5500" y1="26778" x2="10875" y2="29222"/>
                        <a14:backgroundMark x1="10875" y1="29222" x2="16563" y2="23556"/>
                        <a14:backgroundMark x1="15188" y1="19111" x2="15875" y2="23111"/>
                        <a14:backgroundMark x1="7062" y1="21111" x2="6438" y2="28111"/>
                        <a14:backgroundMark x1="9313" y1="38889" x2="15687" y2="54667"/>
                        <a14:backgroundMark x1="15687" y1="54667" x2="14563" y2="56000"/>
                        <a14:backgroundMark x1="14625" y1="56556" x2="16063" y2="57778"/>
                        <a14:backgroundMark x1="2250" y1="50333" x2="4563" y2="53444"/>
                        <a14:backgroundMark x1="11500" y1="13444" x2="12125" y2="15667"/>
                        <a14:backgroundMark x1="17000" y1="22000" x2="16813" y2="22667"/>
                        <a14:backgroundMark x1="15500" y1="19889" x2="15937" y2="21667"/>
                        <a14:backgroundMark x1="15063" y1="20889" x2="17188" y2="23000"/>
                        <a14:backgroundMark x1="15687" y1="57778" x2="16313" y2="60667"/>
                      </a14:backgroundRemoval>
                    </a14:imgEffect>
                  </a14:imgLayer>
                </a14:imgProps>
              </a:ext>
            </a:extLst>
          </a:blip>
          <a:stretch>
            <a:fillRect/>
          </a:stretch>
        </p:blipFill>
        <p:spPr>
          <a:xfrm>
            <a:off x="-60447" y="-36762"/>
            <a:ext cx="12192000" cy="6858000"/>
          </a:xfrm>
          <a:prstGeom prst="rect">
            <a:avLst/>
          </a:prstGeom>
        </p:spPr>
      </p:pic>
      <p:sp>
        <p:nvSpPr>
          <p:cNvPr id="14" name="Rounded Rectangle 20">
            <a:extLst>
              <a:ext uri="{FF2B5EF4-FFF2-40B4-BE49-F238E27FC236}">
                <a16:creationId xmlns:a16="http://schemas.microsoft.com/office/drawing/2014/main" id="{69BCB2F3-51E9-41BB-B366-1BFD3057BA30}"/>
              </a:ext>
            </a:extLst>
          </p:cNvPr>
          <p:cNvSpPr/>
          <p:nvPr/>
        </p:nvSpPr>
        <p:spPr>
          <a:xfrm>
            <a:off x="2593743" y="2049725"/>
            <a:ext cx="2829288" cy="1163673"/>
          </a:xfrm>
          <a:prstGeom prst="roundRect">
            <a:avLst/>
          </a:prstGeom>
          <a:solidFill>
            <a:srgbClr val="FFC000"/>
          </a:solidFill>
          <a:ln>
            <a:noFill/>
          </a:ln>
          <a:effectLst>
            <a:outerShdw blurRad="63500" sx="102000" sy="102000" algn="ctr"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wrap="square" anchor="ctr"/>
          <a:lstStyle/>
          <a:p>
            <a:pPr marL="0" marR="0" algn="ctr" latinLnBrk="1">
              <a:lnSpc>
                <a:spcPct val="115000"/>
              </a:lnSpc>
              <a:spcBef>
                <a:spcPts val="0"/>
              </a:spcBef>
              <a:spcAft>
                <a:spcPts val="1000"/>
              </a:spcAft>
            </a:pPr>
            <a:r>
              <a:rPr lang="en-US" sz="2800" kern="1200" dirty="0" err="1">
                <a:solidFill>
                  <a:srgbClr val="000000"/>
                </a:solidFill>
                <a:effectLst/>
                <a:latin typeface="Times New Roman" panose="02020603050405020304" pitchFamily="18" charset="0"/>
                <a:ea typeface="Times New Roman" panose="02020603050405020304" pitchFamily="18" charset="0"/>
              </a:rPr>
              <a:t>Trước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phản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effectLst/>
                <a:latin typeface="Times New Roman" panose="02020603050405020304" pitchFamily="18" charset="0"/>
                <a:ea typeface="Times New Roman" panose="02020603050405020304" pitchFamily="18" charset="0"/>
              </a:rPr>
              <a:t>ứng</a:t>
            </a:r>
            <a:endParaRPr lang="en-US" sz="2800" kern="1200" dirty="0">
              <a:effectLst/>
              <a:latin typeface="Times New Roman" panose="02020603050405020304" pitchFamily="18" charset="0"/>
              <a:ea typeface="Times New Roman" panose="02020603050405020304" pitchFamily="18" charset="0"/>
            </a:endParaRPr>
          </a:p>
          <a:p>
            <a:pPr marL="0" marR="0" algn="ctr" latinLnBrk="1">
              <a:lnSpc>
                <a:spcPct val="115000"/>
              </a:lnSpc>
              <a:spcBef>
                <a:spcPts val="0"/>
              </a:spcBef>
              <a:spcAft>
                <a:spcPts val="1000"/>
              </a:spcAft>
            </a:pPr>
            <a:r>
              <a:rPr lang="en-US" sz="2800" kern="1200" dirty="0">
                <a:solidFill>
                  <a:srgbClr val="FF0000"/>
                </a:solidFill>
                <a:effectLst/>
                <a:latin typeface="Times New Roman" panose="02020603050405020304" pitchFamily="18" charset="0"/>
                <a:ea typeface="Times New Roman" panose="02020603050405020304" pitchFamily="18" charset="0"/>
              </a:rPr>
              <a:t>4H, 2O </a:t>
            </a:r>
            <a:endParaRPr lang="en-US" sz="2800" dirty="0">
              <a:effectLst/>
              <a:latin typeface="Times New Roman" panose="02020603050405020304" pitchFamily="18" charset="0"/>
              <a:ea typeface="Times New Roman" panose="02020603050405020304" pitchFamily="18" charset="0"/>
            </a:endParaRPr>
          </a:p>
        </p:txBody>
      </p:sp>
      <p:sp>
        <p:nvSpPr>
          <p:cNvPr id="15" name="Rounded Rectangle 21">
            <a:extLst>
              <a:ext uri="{FF2B5EF4-FFF2-40B4-BE49-F238E27FC236}">
                <a16:creationId xmlns:a16="http://schemas.microsoft.com/office/drawing/2014/main" id="{22C64C53-3582-48F3-9AD7-61B6365EE0C9}"/>
              </a:ext>
            </a:extLst>
          </p:cNvPr>
          <p:cNvSpPr/>
          <p:nvPr/>
        </p:nvSpPr>
        <p:spPr>
          <a:xfrm>
            <a:off x="6720899" y="2066700"/>
            <a:ext cx="2712643" cy="1219390"/>
          </a:xfrm>
          <a:prstGeom prst="roundRect">
            <a:avLst/>
          </a:prstGeom>
          <a:solidFill>
            <a:srgbClr val="C4DB88"/>
          </a:solidFill>
          <a:ln>
            <a:noFill/>
          </a:ln>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wrap="square" anchor="ctr"/>
          <a:lstStyle/>
          <a:p>
            <a:pPr marL="0" marR="0" algn="ctr" latinLnBrk="1">
              <a:lnSpc>
                <a:spcPct val="115000"/>
              </a:lnSpc>
              <a:spcBef>
                <a:spcPts val="0"/>
              </a:spcBef>
              <a:spcAft>
                <a:spcPts val="1000"/>
              </a:spcAft>
            </a:pPr>
            <a:r>
              <a:rPr lang="en-US" sz="2800" kern="1200" dirty="0">
                <a:solidFill>
                  <a:srgbClr val="000000"/>
                </a:solidFill>
                <a:effectLst/>
                <a:latin typeface="Times New Roman" panose="02020603050405020304" pitchFamily="18" charset="0"/>
                <a:ea typeface="Times New Roman" panose="02020603050405020304" pitchFamily="18" charset="0"/>
              </a:rPr>
              <a:t>Sau </a:t>
            </a:r>
            <a:r>
              <a:rPr lang="en-US" sz="2800" kern="1200" dirty="0" err="1">
                <a:solidFill>
                  <a:srgbClr val="000000"/>
                </a:solidFill>
                <a:effectLst/>
                <a:latin typeface="Times New Roman" panose="02020603050405020304" pitchFamily="18" charset="0"/>
                <a:ea typeface="Times New Roman" panose="02020603050405020304" pitchFamily="18" charset="0"/>
              </a:rPr>
              <a:t>phản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ứng</a:t>
            </a:r>
            <a:r>
              <a:rPr lang="en-US" sz="2800" kern="1200" dirty="0">
                <a:solidFill>
                  <a:srgbClr val="000000"/>
                </a:solidFill>
                <a:effectLst/>
                <a:latin typeface="Times New Roman" panose="02020603050405020304" pitchFamily="18" charset="0"/>
                <a:ea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a:p>
            <a:pPr marL="0" marR="0" algn="ctr" latinLnBrk="1">
              <a:lnSpc>
                <a:spcPct val="115000"/>
              </a:lnSpc>
              <a:spcBef>
                <a:spcPts val="0"/>
              </a:spcBef>
              <a:spcAft>
                <a:spcPts val="1000"/>
              </a:spcAft>
            </a:pPr>
            <a:r>
              <a:rPr lang="en-US" sz="2800" kern="1200" dirty="0">
                <a:solidFill>
                  <a:srgbClr val="000000"/>
                </a:solidFill>
                <a:effectLst/>
                <a:latin typeface="Times New Roman" panose="02020603050405020304" pitchFamily="18" charset="0"/>
                <a:ea typeface="Times New Roman" panose="02020603050405020304" pitchFamily="18" charset="0"/>
              </a:rPr>
              <a:t>4H, 2O</a:t>
            </a:r>
            <a:endParaRPr lang="en-US" sz="3200" dirty="0">
              <a:effectLst/>
              <a:latin typeface="Times New Roman" panose="02020603050405020304" pitchFamily="18" charset="0"/>
              <a:ea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4CD238A6-6A4D-68E9-CAD3-D4CE14B381DD}"/>
              </a:ext>
            </a:extLst>
          </p:cNvPr>
          <p:cNvCxnSpPr/>
          <p:nvPr/>
        </p:nvCxnSpPr>
        <p:spPr>
          <a:xfrm>
            <a:off x="5639700" y="2663888"/>
            <a:ext cx="853754"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7" name="Group 6">
            <a:extLst>
              <a:ext uri="{FF2B5EF4-FFF2-40B4-BE49-F238E27FC236}">
                <a16:creationId xmlns:a16="http://schemas.microsoft.com/office/drawing/2014/main" id="{D1AAF99E-9E14-4D8A-B2AC-17F4BE44F012}"/>
              </a:ext>
            </a:extLst>
          </p:cNvPr>
          <p:cNvGrpSpPr/>
          <p:nvPr/>
        </p:nvGrpSpPr>
        <p:grpSpPr>
          <a:xfrm>
            <a:off x="3139009" y="3215760"/>
            <a:ext cx="6421251" cy="2123529"/>
            <a:chOff x="-605784" y="-154941"/>
            <a:chExt cx="3940168" cy="999274"/>
          </a:xfrm>
        </p:grpSpPr>
        <p:sp>
          <p:nvSpPr>
            <p:cNvPr id="11" name="Rounded Rectangle 22">
              <a:extLst>
                <a:ext uri="{FF2B5EF4-FFF2-40B4-BE49-F238E27FC236}">
                  <a16:creationId xmlns:a16="http://schemas.microsoft.com/office/drawing/2014/main" id="{2FD87D88-869A-40AC-94FF-A31707C01231}"/>
                </a:ext>
              </a:extLst>
            </p:cNvPr>
            <p:cNvSpPr/>
            <p:nvPr/>
          </p:nvSpPr>
          <p:spPr>
            <a:xfrm>
              <a:off x="-605784" y="183927"/>
              <a:ext cx="3940168" cy="660406"/>
            </a:xfrm>
            <a:prstGeom prst="roundRect">
              <a:avLst/>
            </a:prstGeom>
            <a:ln/>
            <a:effectLst>
              <a:outerShdw blurRad="63500" sx="102000" sy="102000" algn="c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wrap="square" anchor="ctr">
              <a:noAutofit/>
            </a:bodyPr>
            <a:lstStyle/>
            <a:p>
              <a:pPr marL="0" marR="0" algn="ctr" latinLnBrk="1">
                <a:lnSpc>
                  <a:spcPct val="115000"/>
                </a:lnSpc>
                <a:spcBef>
                  <a:spcPts val="0"/>
                </a:spcBef>
                <a:spcAft>
                  <a:spcPts val="1000"/>
                </a:spcAft>
              </a:pPr>
              <a:r>
                <a:rPr lang="en-US" sz="2800" kern="1200" dirty="0" err="1">
                  <a:solidFill>
                    <a:srgbClr val="000000"/>
                  </a:solidFill>
                  <a:effectLst/>
                  <a:latin typeface="Times New Roman" panose="02020603050405020304" pitchFamily="18" charset="0"/>
                  <a:ea typeface="Times New Roman" panose="02020603050405020304" pitchFamily="18" charset="0"/>
                </a:rPr>
                <a:t>Không</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thay</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đổi</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về</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số</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lượng</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kích</a:t>
              </a:r>
              <a:br>
                <a:rPr lang="vi-VN" sz="2800" kern="1200" dirty="0">
                  <a:solidFill>
                    <a:srgbClr val="000000"/>
                  </a:solidFill>
                  <a:effectLst/>
                  <a:latin typeface="Times New Roman" panose="02020603050405020304" pitchFamily="18" charset="0"/>
                  <a:ea typeface="Times New Roman" panose="02020603050405020304" pitchFamily="18" charset="0"/>
                </a:rPr>
              </a:b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thước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của</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các</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nguyên</a:t>
              </a:r>
              <a:r>
                <a:rPr lang="en-US" sz="28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err="1">
                  <a:solidFill>
                    <a:srgbClr val="000000"/>
                  </a:solidFill>
                  <a:effectLst/>
                  <a:latin typeface="Times New Roman" panose="02020603050405020304" pitchFamily="18" charset="0"/>
                  <a:ea typeface="Times New Roman" panose="02020603050405020304" pitchFamily="18" charset="0"/>
                </a:rPr>
                <a:t>tử</a:t>
              </a:r>
              <a:endParaRPr lang="en-US" sz="2800" dirty="0">
                <a:effectLst/>
                <a:latin typeface="Times New Roman" panose="02020603050405020304" pitchFamily="18" charset="0"/>
                <a:ea typeface="Times New Roman" panose="02020603050405020304" pitchFamily="18" charset="0"/>
              </a:endParaRPr>
            </a:p>
          </p:txBody>
        </p:sp>
        <p:cxnSp>
          <p:nvCxnSpPr>
            <p:cNvPr id="12" name="Straight Arrow Connector 11">
              <a:extLst>
                <a:ext uri="{FF2B5EF4-FFF2-40B4-BE49-F238E27FC236}">
                  <a16:creationId xmlns:a16="http://schemas.microsoft.com/office/drawing/2014/main" id="{88586B8A-0BD2-9AD1-E614-9C3D81AA1D5A}"/>
                </a:ext>
              </a:extLst>
            </p:cNvPr>
            <p:cNvCxnSpPr>
              <a:cxnSpLocks/>
            </p:cNvCxnSpPr>
            <p:nvPr/>
          </p:nvCxnSpPr>
          <p:spPr>
            <a:xfrm>
              <a:off x="277357" y="-154941"/>
              <a:ext cx="387317" cy="28090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9800A254-61FB-5C77-53C7-B4CD85611D49}"/>
                </a:ext>
              </a:extLst>
            </p:cNvPr>
            <p:cNvCxnSpPr>
              <a:cxnSpLocks/>
            </p:cNvCxnSpPr>
            <p:nvPr/>
          </p:nvCxnSpPr>
          <p:spPr>
            <a:xfrm flipH="1">
              <a:off x="1752660" y="-132893"/>
              <a:ext cx="489777" cy="26749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grpSp>
        <p:nvGrpSpPr>
          <p:cNvPr id="8" name="Group 7">
            <a:extLst>
              <a:ext uri="{FF2B5EF4-FFF2-40B4-BE49-F238E27FC236}">
                <a16:creationId xmlns:a16="http://schemas.microsoft.com/office/drawing/2014/main" id="{E5C1464C-44A7-AE77-2969-43507B4D6AB0}"/>
              </a:ext>
            </a:extLst>
          </p:cNvPr>
          <p:cNvGrpSpPr/>
          <p:nvPr/>
        </p:nvGrpSpPr>
        <p:grpSpPr>
          <a:xfrm>
            <a:off x="4008387" y="5283494"/>
            <a:ext cx="4682499" cy="1460572"/>
            <a:chOff x="-348547" y="-620198"/>
            <a:chExt cx="2873246" cy="687305"/>
          </a:xfrm>
        </p:grpSpPr>
        <p:sp>
          <p:nvSpPr>
            <p:cNvPr id="9" name="Rounded Rectangle 24">
              <a:extLst>
                <a:ext uri="{FF2B5EF4-FFF2-40B4-BE49-F238E27FC236}">
                  <a16:creationId xmlns:a16="http://schemas.microsoft.com/office/drawing/2014/main" id="{AE486898-0309-4D98-93A8-3FFFB0B8E22E}"/>
                </a:ext>
              </a:extLst>
            </p:cNvPr>
            <p:cNvSpPr/>
            <p:nvPr/>
          </p:nvSpPr>
          <p:spPr>
            <a:xfrm>
              <a:off x="-348547" y="-337494"/>
              <a:ext cx="2873246" cy="404601"/>
            </a:xfrm>
            <a:prstGeom prst="roundRect">
              <a:avLst/>
            </a:prstGeom>
            <a:ln/>
            <a:effectLst>
              <a:outerShdw blurRad="63500" sx="102000" sy="102000" algn="ctr"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wrap="square" anchor="ctr">
              <a:noAutofit/>
            </a:bodyPr>
            <a:lstStyle/>
            <a:p>
              <a:pPr marL="0" marR="0" algn="ctr" latinLnBrk="1">
                <a:lnSpc>
                  <a:spcPct val="115000"/>
                </a:lnSpc>
                <a:spcBef>
                  <a:spcPts val="0"/>
                </a:spcBef>
                <a:spcAft>
                  <a:spcPts val="1000"/>
                </a:spcAft>
              </a:pPr>
              <a:r>
                <a:rPr lang="en-US" sz="2800" b="1" kern="1200" dirty="0" err="1">
                  <a:solidFill>
                    <a:srgbClr val="000000"/>
                  </a:solidFill>
                  <a:effectLst/>
                  <a:latin typeface="Times New Roman" panose="02020603050405020304" pitchFamily="18" charset="0"/>
                  <a:ea typeface="Times New Roman" panose="02020603050405020304" pitchFamily="18" charset="0"/>
                </a:rPr>
                <a:t>Khối</a:t>
              </a:r>
              <a:r>
                <a:rPr lang="en-US" sz="2800" b="1" kern="1200" dirty="0">
                  <a:solidFill>
                    <a:srgbClr val="000000"/>
                  </a:solidFill>
                  <a:effectLst/>
                  <a:latin typeface="Times New Roman" panose="02020603050405020304" pitchFamily="18" charset="0"/>
                  <a:ea typeface="Times New Roman" panose="02020603050405020304" pitchFamily="18" charset="0"/>
                </a:rPr>
                <a:t> </a:t>
              </a:r>
              <a:r>
                <a:rPr lang="en-US" sz="2800" b="1" kern="1200" dirty="0" err="1">
                  <a:solidFill>
                    <a:srgbClr val="000000"/>
                  </a:solidFill>
                  <a:effectLst/>
                  <a:latin typeface="Times New Roman" panose="02020603050405020304" pitchFamily="18" charset="0"/>
                  <a:ea typeface="Times New Roman" panose="02020603050405020304" pitchFamily="18" charset="0"/>
                </a:rPr>
                <a:t>lượng</a:t>
              </a:r>
              <a:r>
                <a:rPr lang="en-US" sz="2800" b="1" kern="1200" dirty="0">
                  <a:solidFill>
                    <a:srgbClr val="000000"/>
                  </a:solidFill>
                  <a:effectLst/>
                  <a:latin typeface="Times New Roman" panose="02020603050405020304" pitchFamily="18" charset="0"/>
                  <a:ea typeface="Times New Roman" panose="02020603050405020304" pitchFamily="18" charset="0"/>
                </a:rPr>
                <a:t> </a:t>
              </a:r>
              <a:r>
                <a:rPr lang="en-US" sz="2800" b="1" kern="1200" dirty="0" err="1">
                  <a:solidFill>
                    <a:srgbClr val="000000"/>
                  </a:solidFill>
                  <a:effectLst/>
                  <a:latin typeface="Times New Roman" panose="02020603050405020304" pitchFamily="18" charset="0"/>
                  <a:ea typeface="Times New Roman" panose="02020603050405020304" pitchFamily="18" charset="0"/>
                </a:rPr>
                <a:t>được</a:t>
              </a:r>
              <a:r>
                <a:rPr lang="en-US" sz="2800" b="1" kern="1200" dirty="0">
                  <a:solidFill>
                    <a:srgbClr val="000000"/>
                  </a:solidFill>
                  <a:effectLst/>
                  <a:latin typeface="Times New Roman" panose="02020603050405020304" pitchFamily="18" charset="0"/>
                  <a:ea typeface="Times New Roman" panose="02020603050405020304" pitchFamily="18" charset="0"/>
                </a:rPr>
                <a:t> </a:t>
              </a:r>
              <a:r>
                <a:rPr lang="en-US" sz="2800" b="1" kern="1200" dirty="0" err="1">
                  <a:solidFill>
                    <a:srgbClr val="000000"/>
                  </a:solidFill>
                  <a:effectLst/>
                  <a:latin typeface="Times New Roman" panose="02020603050405020304" pitchFamily="18" charset="0"/>
                  <a:ea typeface="Times New Roman" panose="02020603050405020304" pitchFamily="18" charset="0"/>
                </a:rPr>
                <a:t>bảo</a:t>
              </a:r>
              <a:r>
                <a:rPr lang="en-US" sz="2800" b="1" kern="1200" dirty="0">
                  <a:solidFill>
                    <a:srgbClr val="000000"/>
                  </a:solidFill>
                  <a:effectLst/>
                  <a:latin typeface="Times New Roman" panose="02020603050405020304" pitchFamily="18" charset="0"/>
                  <a:ea typeface="Times New Roman" panose="02020603050405020304" pitchFamily="18" charset="0"/>
                </a:rPr>
                <a:t> </a:t>
              </a:r>
              <a:r>
                <a:rPr lang="en-US" sz="2800" b="1" kern="1200" dirty="0" err="1">
                  <a:solidFill>
                    <a:srgbClr val="000000"/>
                  </a:solidFill>
                  <a:effectLst/>
                  <a:latin typeface="Times New Roman" panose="02020603050405020304" pitchFamily="18" charset="0"/>
                  <a:ea typeface="Times New Roman" panose="02020603050405020304" pitchFamily="18" charset="0"/>
                </a:rPr>
                <a:t>toàn</a:t>
              </a:r>
              <a:endParaRPr lang="en-US" sz="2800" dirty="0">
                <a:effectLst/>
                <a:latin typeface="Times New Roman" panose="02020603050405020304" pitchFamily="18" charset="0"/>
                <a:ea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2DCFC84C-E2C3-75AB-A084-46FA490DD7FC}"/>
                </a:ext>
              </a:extLst>
            </p:cNvPr>
            <p:cNvCxnSpPr>
              <a:cxnSpLocks/>
            </p:cNvCxnSpPr>
            <p:nvPr/>
          </p:nvCxnSpPr>
          <p:spPr>
            <a:xfrm>
              <a:off x="932441" y="-620198"/>
              <a:ext cx="0" cy="28270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pic>
        <p:nvPicPr>
          <p:cNvPr id="2" name="Hình ảnh 2">
            <a:extLst>
              <a:ext uri="{FF2B5EF4-FFF2-40B4-BE49-F238E27FC236}">
                <a16:creationId xmlns:a16="http://schemas.microsoft.com/office/drawing/2014/main" id="{C7585EF6-8283-8F59-1726-2C72B887D68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0848" y1="42015" x2="21875" y2="45740"/>
                        <a14:foregroundMark x1="18175" y1="32315" x2="18772" y2="34482"/>
                        <a14:foregroundMark x1="17651" y1="30415" x2="18148" y2="32219"/>
                        <a14:foregroundMark x1="17012" y1="28097" x2="17624" y2="30318"/>
                        <a14:foregroundMark x1="21875" y1="45740" x2="21875" y2="48879"/>
                        <a14:foregroundMark x1="14000" y1="23543" x2="12113" y2="35048"/>
                        <a14:foregroundMark x1="12347" y1="45751" x2="16976" y2="55656"/>
                        <a14:foregroundMark x1="21247" y1="49176" x2="23625" y2="42825"/>
                        <a14:foregroundMark x1="22522" y1="32087" x2="21875" y2="25785"/>
                        <a14:foregroundMark x1="23625" y1="42825" x2="23575" y2="42339"/>
                        <a14:foregroundMark x1="16801" y1="24143" x2="14250" y2="23318"/>
                        <a14:foregroundMark x1="18868" y1="24812" x2="18197" y2="24595"/>
                        <a14:foregroundMark x1="21875" y1="25785" x2="19328" y2="24961"/>
                        <a14:foregroundMark x1="11661" y1="45782" x2="17070" y2="55301"/>
                        <a14:foregroundMark x1="10875" y1="47982" x2="16912" y2="55895"/>
                        <a14:foregroundMark x1="34000" y1="34753" x2="33125" y2="45740"/>
                        <a14:foregroundMark x1="31875" y1="38117" x2="35000" y2="44395"/>
                        <a14:foregroundMark x1="31625" y1="35426" x2="33125" y2="43274"/>
                        <a14:foregroundMark x1="51478" y1="39359" x2="51875" y2="39462"/>
                        <a14:foregroundMark x1="48630" y1="38622" x2="51015" y2="39239"/>
                        <a14:foregroundMark x1="39750" y1="36323" x2="45574" y2="37831"/>
                        <a14:foregroundMark x1="51875" y1="39462" x2="52625" y2="38789"/>
                        <a14:foregroundMark x1="52875" y1="30493" x2="53125" y2="39238"/>
                        <a14:foregroundMark x1="74500" y1="31839" x2="76000" y2="52691"/>
                        <a14:foregroundMark x1="73875" y1="28700" x2="81875" y2="21525"/>
                        <a14:foregroundMark x1="81875" y1="21525" x2="84500" y2="34529"/>
                        <a14:foregroundMark x1="84500" y1="34529" x2="84750" y2="34753"/>
                        <a14:foregroundMark x1="30750" y1="39013" x2="34125" y2="45291"/>
                        <a14:foregroundMark x1="13000" y1="76233" x2="45875" y2="72870"/>
                        <a14:foregroundMark x1="45875" y1="72870" x2="85500" y2="78475"/>
                        <a14:foregroundMark x1="17375" y1="72197" x2="19125" y2="79148"/>
                        <a14:foregroundMark x1="19125" y1="72197" x2="21875" y2="79821"/>
                        <a14:foregroundMark x1="46125" y1="74888" x2="50750" y2="81166"/>
                        <a14:foregroundMark x1="74125" y1="75561" x2="84125" y2="75561"/>
                        <a14:foregroundMark x1="84125" y1="75561" x2="85125" y2="76009"/>
                        <a14:foregroundMark x1="76375" y1="73767" x2="85125" y2="72870"/>
                        <a14:foregroundMark x1="85125" y1="72870" x2="85375" y2="72870"/>
                        <a14:foregroundMark x1="44375" y1="75112" x2="50500" y2="81839"/>
                        <a14:foregroundMark x1="62250" y1="77803" x2="65625" y2="79372"/>
                        <a14:foregroundMark x1="76625" y1="76009" x2="86625" y2="79821"/>
                        <a14:foregroundMark x1="86625" y1="79821" x2="87250" y2="79372"/>
                        <a14:foregroundMark x1="73500" y1="74888" x2="83000" y2="72870"/>
                        <a14:foregroundMark x1="83000" y1="72870" x2="83875" y2="74439"/>
                        <a14:foregroundMark x1="60625" y1="40135" x2="64500" y2="39238"/>
                        <a14:backgroundMark x1="15375" y1="39910" x2="20375" y2="38565"/>
                        <a14:backgroundMark x1="11250" y1="41031" x2="16125" y2="40807"/>
                        <a14:backgroundMark x1="20000" y1="36547" x2="25250" y2="38117"/>
                        <a14:backgroundMark x1="16750" y1="56502" x2="20250" y2="52915"/>
                        <a14:backgroundMark x1="18250" y1="26233" x2="18250" y2="26233"/>
                        <a14:backgroundMark x1="18750" y1="25336" x2="19750" y2="23094"/>
                        <a14:backgroundMark x1="19125" y1="27130" x2="19375" y2="22646"/>
                        <a14:backgroundMark x1="16625" y1="24664" x2="18250" y2="24439"/>
                        <a14:backgroundMark x1="10000" y1="39686" x2="13000" y2="40359"/>
                        <a14:backgroundMark x1="48000" y1="34978" x2="49250" y2="37892"/>
                        <a14:backgroundMark x1="50375" y1="41480" x2="51000" y2="41031"/>
                      </a14:backgroundRemoval>
                    </a14:imgEffect>
                    <a14:imgEffect>
                      <a14:colorTemperature colorTemp="7200"/>
                    </a14:imgEffect>
                  </a14:imgLayer>
                </a14:imgProps>
              </a:ext>
              <a:ext uri="{28A0092B-C50C-407E-A947-70E740481C1C}">
                <a14:useLocalDpi xmlns:a14="http://schemas.microsoft.com/office/drawing/2010/main" val="0"/>
              </a:ext>
            </a:extLst>
          </a:blip>
          <a:srcRect r="1480" b="41590"/>
          <a:stretch/>
        </p:blipFill>
        <p:spPr>
          <a:xfrm>
            <a:off x="3164098" y="-545056"/>
            <a:ext cx="6001932" cy="2063767"/>
          </a:xfrm>
          <a:prstGeom prst="rect">
            <a:avLst/>
          </a:prstGeom>
        </p:spPr>
      </p:pic>
      <p:grpSp>
        <p:nvGrpSpPr>
          <p:cNvPr id="3" name="Group 2">
            <a:extLst>
              <a:ext uri="{FF2B5EF4-FFF2-40B4-BE49-F238E27FC236}">
                <a16:creationId xmlns:a16="http://schemas.microsoft.com/office/drawing/2014/main" id="{96CBE3F7-9D11-39C5-4DE2-939DEE7A12F0}"/>
              </a:ext>
            </a:extLst>
          </p:cNvPr>
          <p:cNvGrpSpPr/>
          <p:nvPr/>
        </p:nvGrpSpPr>
        <p:grpSpPr>
          <a:xfrm>
            <a:off x="3210357" y="-1"/>
            <a:ext cx="6001932" cy="1499191"/>
            <a:chOff x="1240465" y="735495"/>
            <a:chExt cx="9349409" cy="2895601"/>
          </a:xfrm>
        </p:grpSpPr>
        <p:cxnSp>
          <p:nvCxnSpPr>
            <p:cNvPr id="4" name="Straight Connector 3">
              <a:extLst>
                <a:ext uri="{FF2B5EF4-FFF2-40B4-BE49-F238E27FC236}">
                  <a16:creationId xmlns:a16="http://schemas.microsoft.com/office/drawing/2014/main" id="{FCC1FF14-5594-B885-947D-448B30B5F993}"/>
                </a:ext>
              </a:extLst>
            </p:cNvPr>
            <p:cNvCxnSpPr/>
            <p:nvPr/>
          </p:nvCxnSpPr>
          <p:spPr>
            <a:xfrm>
              <a:off x="1240465" y="834887"/>
              <a:ext cx="0" cy="2796209"/>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557C2534-80CB-1301-DC83-3EF60BE60055}"/>
                </a:ext>
              </a:extLst>
            </p:cNvPr>
            <p:cNvCxnSpPr/>
            <p:nvPr/>
          </p:nvCxnSpPr>
          <p:spPr>
            <a:xfrm>
              <a:off x="10589874" y="735495"/>
              <a:ext cx="0" cy="2796209"/>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Straight Connector 18">
              <a:extLst>
                <a:ext uri="{FF2B5EF4-FFF2-40B4-BE49-F238E27FC236}">
                  <a16:creationId xmlns:a16="http://schemas.microsoft.com/office/drawing/2014/main" id="{77FF352E-0B65-8743-A009-9E5469F1FFFF}"/>
                </a:ext>
              </a:extLst>
            </p:cNvPr>
            <p:cNvCxnSpPr>
              <a:cxnSpLocks/>
            </p:cNvCxnSpPr>
            <p:nvPr/>
          </p:nvCxnSpPr>
          <p:spPr>
            <a:xfrm flipH="1">
              <a:off x="1240465" y="735495"/>
              <a:ext cx="9349409" cy="0"/>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0" name="Straight Connector 19">
              <a:extLst>
                <a:ext uri="{FF2B5EF4-FFF2-40B4-BE49-F238E27FC236}">
                  <a16:creationId xmlns:a16="http://schemas.microsoft.com/office/drawing/2014/main" id="{7226A084-3720-AB5E-1477-592AB6EBEFD9}"/>
                </a:ext>
              </a:extLst>
            </p:cNvPr>
            <p:cNvCxnSpPr>
              <a:cxnSpLocks/>
            </p:cNvCxnSpPr>
            <p:nvPr/>
          </p:nvCxnSpPr>
          <p:spPr>
            <a:xfrm flipH="1">
              <a:off x="1240465" y="3631096"/>
              <a:ext cx="9349409" cy="0"/>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181017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3AF0-C2C2-D77F-98F0-FBED258E60FE}"/>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8AFFCDC-E1E6-26C5-C346-5E63FA4F183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48779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4409D3-0F41-2C8F-4B5E-1C5CBF9460E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497839" y="0"/>
            <a:ext cx="12689839" cy="6821586"/>
          </a:xfrm>
          <a:prstGeom prst="rect">
            <a:avLst/>
          </a:prstGeom>
        </p:spPr>
      </p:pic>
      <p:sp>
        <p:nvSpPr>
          <p:cNvPr id="6" name="Rectangle 3">
            <a:extLst>
              <a:ext uri="{FF2B5EF4-FFF2-40B4-BE49-F238E27FC236}">
                <a16:creationId xmlns:a16="http://schemas.microsoft.com/office/drawing/2014/main" id="{5D9ACF60-40B5-5C3E-5CE4-E264B7735E4B}"/>
              </a:ext>
            </a:extLst>
          </p:cNvPr>
          <p:cNvSpPr>
            <a:spLocks noChangeArrowheads="1"/>
          </p:cNvSpPr>
          <p:nvPr/>
        </p:nvSpPr>
        <p:spPr bwMode="auto">
          <a:xfrm>
            <a:off x="2703000" y="2441337"/>
            <a:ext cx="9188192" cy="1745863"/>
          </a:xfrm>
          <a:prstGeom prst="rect">
            <a:avLst/>
          </a:prstGeom>
          <a:ln>
            <a:prstDash val="lgDashDotDot"/>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lvl1pPr indent="34290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marL="0" marR="0" indent="457200" algn="just">
              <a:lnSpc>
                <a:spcPct val="115000"/>
              </a:lnSpc>
              <a:spcBef>
                <a:spcPts val="0"/>
              </a:spcBef>
              <a:spcAft>
                <a:spcPts val="0"/>
              </a:spcAft>
            </a:pPr>
            <a:r>
              <a:rPr lang="en-US" sz="3200" dirty="0">
                <a:solidFill>
                  <a:srgbClr val="C00000"/>
                </a:solidFill>
                <a:effectLst/>
                <a:latin typeface="Times New Roman" panose="02020603050405020304" pitchFamily="18" charset="0"/>
                <a:ea typeface="Times New Roman" panose="02020603050405020304" pitchFamily="18" charset="0"/>
              </a:rPr>
              <a:t>Trong </a:t>
            </a:r>
            <a:r>
              <a:rPr lang="en-US" sz="3200" dirty="0" err="1">
                <a:solidFill>
                  <a:srgbClr val="C00000"/>
                </a:solidFill>
                <a:effectLst/>
                <a:latin typeface="Times New Roman" panose="02020603050405020304" pitchFamily="18" charset="0"/>
                <a:ea typeface="Times New Roman" panose="02020603050405020304" pitchFamily="18" charset="0"/>
              </a:rPr>
              <a:t>một</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phản</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ứng</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hóa</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học</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tổng</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khối</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lượng</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của</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các</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chất</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sản</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phẩm</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bằng</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tổng</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khối</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lượng</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các</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chất</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tham</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gia</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phản</a:t>
            </a:r>
            <a:r>
              <a:rPr lang="en-US" sz="3200" dirty="0">
                <a:solidFill>
                  <a:srgbClr val="C00000"/>
                </a:solidFill>
                <a:effectLst/>
                <a:latin typeface="Times New Roman" panose="02020603050405020304" pitchFamily="18" charset="0"/>
                <a:ea typeface="Times New Roman" panose="02020603050405020304" pitchFamily="18" charset="0"/>
              </a:rPr>
              <a:t> </a:t>
            </a:r>
            <a:r>
              <a:rPr lang="en-US" sz="3200" dirty="0" err="1">
                <a:solidFill>
                  <a:srgbClr val="C00000"/>
                </a:solidFill>
                <a:effectLst/>
                <a:latin typeface="Times New Roman" panose="02020603050405020304" pitchFamily="18" charset="0"/>
                <a:ea typeface="Times New Roman" panose="02020603050405020304" pitchFamily="18" charset="0"/>
              </a:rPr>
              <a:t>ứng</a:t>
            </a:r>
            <a:r>
              <a:rPr lang="en-US" sz="3200" dirty="0">
                <a:solidFill>
                  <a:srgbClr val="C00000"/>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pic>
        <p:nvPicPr>
          <p:cNvPr id="4105" name="Picture 9" descr="Hình ảnh Giấy Bài Viết Bút Ghi Chép PNG , Hồ, Sơ, Bút PNG miễn phí tải tập  tin PSDComment và Vector">
            <a:extLst>
              <a:ext uri="{FF2B5EF4-FFF2-40B4-BE49-F238E27FC236}">
                <a16:creationId xmlns:a16="http://schemas.microsoft.com/office/drawing/2014/main" id="{D39FEF4E-6F95-C56F-A24F-A0F63D8C7DB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25" b="96875" l="5156" r="90625">
                        <a14:foregroundMark x1="25156" y1="17031" x2="57656" y2="73594"/>
                        <a14:foregroundMark x1="57656" y1="73594" x2="60000" y2="89063"/>
                        <a14:foregroundMark x1="41719" y1="3906" x2="49063" y2="781"/>
                        <a14:foregroundMark x1="12031" y1="26563" x2="31406" y2="93125"/>
                        <a14:foregroundMark x1="24219" y1="32813" x2="67344" y2="68438"/>
                        <a14:foregroundMark x1="67344" y1="68438" x2="82969" y2="71875"/>
                        <a14:foregroundMark x1="25938" y1="34219" x2="38750" y2="81563"/>
                        <a14:foregroundMark x1="44688" y1="16875" x2="69531" y2="41406"/>
                        <a14:foregroundMark x1="69531" y1="41406" x2="69531" y2="41406"/>
                        <a14:foregroundMark x1="77656" y1="53125" x2="84063" y2="79375"/>
                        <a14:foregroundMark x1="23906" y1="61406" x2="32500" y2="73594"/>
                        <a14:foregroundMark x1="32500" y1="73594" x2="45938" y2="79375"/>
                        <a14:foregroundMark x1="45938" y1="79375" x2="52969" y2="75313"/>
                        <a14:foregroundMark x1="75938" y1="76719" x2="35625" y2="86563"/>
                        <a14:foregroundMark x1="36719" y1="20781" x2="58906" y2="13438"/>
                        <a14:foregroundMark x1="44531" y1="35938" x2="69375" y2="31875"/>
                        <a14:foregroundMark x1="63750" y1="7031" x2="70625" y2="31094"/>
                        <a14:foregroundMark x1="32500" y1="20781" x2="45781" y2="23594"/>
                        <a14:foregroundMark x1="46250" y1="44531" x2="71094" y2="57188"/>
                        <a14:foregroundMark x1="61406" y1="38281" x2="65156" y2="53594"/>
                        <a14:foregroundMark x1="31094" y1="96875" x2="38125" y2="95313"/>
                        <a14:foregroundMark x1="90469" y1="7656" x2="90781" y2="9688"/>
                        <a14:foregroundMark x1="5156" y1="25156" x2="6875" y2="28438"/>
                      </a14:backgroundRemoval>
                    </a14:imgEffect>
                  </a14:imgLayer>
                </a14:imgProps>
              </a:ext>
              <a:ext uri="{28A0092B-C50C-407E-A947-70E740481C1C}">
                <a14:useLocalDpi xmlns:a14="http://schemas.microsoft.com/office/drawing/2010/main" val="0"/>
              </a:ext>
            </a:extLst>
          </a:blip>
          <a:srcRect/>
          <a:stretch>
            <a:fillRect/>
          </a:stretch>
        </p:blipFill>
        <p:spPr bwMode="auto">
          <a:xfrm>
            <a:off x="161366" y="1138275"/>
            <a:ext cx="2541634" cy="25416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B173E7-EB8B-93B9-B1A5-2BBBF606DCFC}"/>
              </a:ext>
            </a:extLst>
          </p:cNvPr>
          <p:cNvSpPr txBox="1"/>
          <p:nvPr/>
        </p:nvSpPr>
        <p:spPr>
          <a:xfrm>
            <a:off x="2954631" y="1176561"/>
            <a:ext cx="8399584" cy="613245"/>
          </a:xfrm>
          <a:prstGeom prst="rect">
            <a:avLst/>
          </a:prstGeom>
          <a:noFill/>
        </p:spPr>
        <p:txBody>
          <a:bodyPr wrap="square">
            <a:spAutoFit/>
          </a:bodyPr>
          <a:lstStyle/>
          <a:p>
            <a:pPr marL="0" marR="0" indent="457200" algn="just">
              <a:lnSpc>
                <a:spcPct val="115000"/>
              </a:lnSpc>
              <a:spcBef>
                <a:spcPts val="0"/>
              </a:spcBef>
              <a:spcAft>
                <a:spcPts val="0"/>
              </a:spcAft>
            </a:pPr>
            <a:r>
              <a:rPr lang="en-US" sz="3200" b="1" dirty="0" err="1">
                <a:solidFill>
                  <a:srgbClr val="002060"/>
                </a:solidFill>
                <a:latin typeface="Times New Roman" panose="02020603050405020304" pitchFamily="18" charset="0"/>
                <a:ea typeface="Times New Roman" panose="02020603050405020304" pitchFamily="18" charset="0"/>
              </a:rPr>
              <a:t>Nội</a:t>
            </a:r>
            <a:r>
              <a:rPr lang="en-US" sz="3200" b="1" dirty="0">
                <a:solidFill>
                  <a:srgbClr val="002060"/>
                </a:solidFill>
                <a:latin typeface="Times New Roman" panose="02020603050405020304" pitchFamily="18" charset="0"/>
                <a:ea typeface="Times New Roman" panose="02020603050405020304" pitchFamily="18" charset="0"/>
              </a:rPr>
              <a:t> dung </a:t>
            </a:r>
            <a:r>
              <a:rPr lang="en-US" sz="3200" b="1" dirty="0" err="1">
                <a:solidFill>
                  <a:srgbClr val="002060"/>
                </a:solidFill>
                <a:latin typeface="Times New Roman" panose="02020603050405020304" pitchFamily="18" charset="0"/>
                <a:ea typeface="Times New Roman" panose="02020603050405020304" pitchFamily="18" charset="0"/>
              </a:rPr>
              <a:t>Định</a:t>
            </a:r>
            <a:r>
              <a:rPr lang="en-US" sz="3200" b="1" dirty="0">
                <a:solidFill>
                  <a:srgbClr val="002060"/>
                </a:solidFill>
                <a:latin typeface="Times New Roman" panose="02020603050405020304" pitchFamily="18" charset="0"/>
                <a:ea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rPr>
              <a:t>luật</a:t>
            </a:r>
            <a:r>
              <a:rPr lang="en-US" sz="3200" b="1" dirty="0">
                <a:solidFill>
                  <a:srgbClr val="002060"/>
                </a:solidFill>
                <a:latin typeface="Times New Roman" panose="02020603050405020304" pitchFamily="18" charset="0"/>
                <a:ea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rPr>
              <a:t>bảo</a:t>
            </a:r>
            <a:r>
              <a:rPr lang="en-US" sz="3200" b="1" dirty="0">
                <a:solidFill>
                  <a:srgbClr val="002060"/>
                </a:solidFill>
                <a:latin typeface="Times New Roman" panose="02020603050405020304" pitchFamily="18" charset="0"/>
                <a:ea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rPr>
              <a:t>toàn</a:t>
            </a:r>
            <a:r>
              <a:rPr lang="en-US" sz="3200" b="1" dirty="0">
                <a:solidFill>
                  <a:srgbClr val="002060"/>
                </a:solidFill>
                <a:latin typeface="Times New Roman" panose="02020603050405020304" pitchFamily="18" charset="0"/>
                <a:ea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rPr>
              <a:t>khối</a:t>
            </a:r>
            <a:r>
              <a:rPr lang="en-US" sz="3200" b="1" dirty="0">
                <a:solidFill>
                  <a:srgbClr val="002060"/>
                </a:solidFill>
                <a:latin typeface="Times New Roman" panose="02020603050405020304" pitchFamily="18" charset="0"/>
                <a:ea typeface="Times New Roman" panose="02020603050405020304" pitchFamily="18" charset="0"/>
              </a:rPr>
              <a:t> </a:t>
            </a:r>
            <a:r>
              <a:rPr lang="en-US" sz="3200" b="1" dirty="0" err="1">
                <a:solidFill>
                  <a:srgbClr val="002060"/>
                </a:solidFill>
                <a:latin typeface="Times New Roman" panose="02020603050405020304" pitchFamily="18" charset="0"/>
                <a:ea typeface="Times New Roman" panose="02020603050405020304" pitchFamily="18" charset="0"/>
              </a:rPr>
              <a:t>lượng</a:t>
            </a:r>
            <a:r>
              <a:rPr lang="en-US" sz="3200" b="1" dirty="0">
                <a:solidFill>
                  <a:srgbClr val="002060"/>
                </a:solidFill>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329962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id="{A6888735-D65A-F414-AF34-307FFBAFE7B8}"/>
              </a:ext>
            </a:extLst>
          </p:cNvPr>
          <p:cNvSpPr txBox="1"/>
          <p:nvPr/>
        </p:nvSpPr>
        <p:spPr>
          <a:xfrm>
            <a:off x="1403132" y="-3372"/>
            <a:ext cx="10788868"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Times New Roman" panose="02020603050405020304" pitchFamily="18" charset="0"/>
              </a:rPr>
              <a:t>ÁP DỤNG ĐỊNH LUẬT BẢO TOÀN KHỐI LƯỢNG. </a:t>
            </a:r>
            <a:endParaRPr lang="en-US" sz="3200" dirty="0">
              <a:solidFill>
                <a:srgbClr val="FF0000"/>
              </a:solidFill>
            </a:endParaRPr>
          </a:p>
        </p:txBody>
      </p:sp>
      <p:pic>
        <p:nvPicPr>
          <p:cNvPr id="14" name="Picture 2" descr="Luyện từ và câu: Ôn tập về từ và cấu tạo từ trang 166 - Tin Tức Giáo Dục  Học Tập Tiny">
            <a:extLst>
              <a:ext uri="{FF2B5EF4-FFF2-40B4-BE49-F238E27FC236}">
                <a16:creationId xmlns:a16="http://schemas.microsoft.com/office/drawing/2014/main" id="{42F94A05-40D3-308C-BA55-7A660296F58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5" b="95368" l="6429" r="96571">
                        <a14:foregroundMark x1="22571" y1="7629" x2="31429" y2="8447"/>
                        <a14:foregroundMark x1="31429" y1="8447" x2="34857" y2="10627"/>
                        <a14:foregroundMark x1="46857" y1="6267" x2="54286" y2="6267"/>
                        <a14:foregroundMark x1="89143" y1="66213" x2="96571" y2="65123"/>
                        <a14:foregroundMark x1="96571" y1="65123" x2="96857" y2="65123"/>
                        <a14:foregroundMark x1="6571" y1="49591" x2="17571" y2="54223"/>
                        <a14:foregroundMark x1="32000" y1="64305" x2="38286" y2="69482"/>
                        <a14:foregroundMark x1="42286" y1="90463" x2="49571" y2="92371"/>
                        <a14:foregroundMark x1="49571" y1="92371" x2="52714" y2="95368"/>
                      </a14:backgroundRemoval>
                    </a14:imgEffect>
                  </a14:imgLayer>
                </a14:imgProps>
              </a:ext>
              <a:ext uri="{28A0092B-C50C-407E-A947-70E740481C1C}">
                <a14:useLocalDpi xmlns:a14="http://schemas.microsoft.com/office/drawing/2010/main" val="0"/>
              </a:ext>
            </a:extLst>
          </a:blip>
          <a:srcRect t="7018" r="6947"/>
          <a:stretch/>
        </p:blipFill>
        <p:spPr bwMode="auto">
          <a:xfrm>
            <a:off x="7740080" y="4434839"/>
            <a:ext cx="4625340" cy="242316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3">
            <a:extLst>
              <a:ext uri="{FF2B5EF4-FFF2-40B4-BE49-F238E27FC236}">
                <a16:creationId xmlns:a16="http://schemas.microsoft.com/office/drawing/2014/main" id="{426512F1-F5C7-2684-8156-CFB4AA0471C7}"/>
              </a:ext>
            </a:extLst>
          </p:cNvPr>
          <p:cNvSpPr txBox="1">
            <a:spLocks noChangeArrowheads="1"/>
          </p:cNvSpPr>
          <p:nvPr/>
        </p:nvSpPr>
        <p:spPr bwMode="auto">
          <a:xfrm>
            <a:off x="432236" y="1874199"/>
            <a:ext cx="11327524" cy="2878480"/>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a:lnSpc>
                <a:spcPct val="115000"/>
              </a:lnSpc>
              <a:spcBef>
                <a:spcPts val="0"/>
              </a:spcBef>
              <a:spcAft>
                <a:spcPts val="0"/>
              </a:spcAft>
            </a:pPr>
            <a:r>
              <a:rPr lang="en-US" sz="3200" dirty="0" err="1">
                <a:effectLst/>
                <a:latin typeface="Times New Roman" panose="02020603050405020304" pitchFamily="18" charset="0"/>
                <a:ea typeface="Times New Roman" panose="02020603050405020304" pitchFamily="18" charset="0"/>
              </a:rPr>
              <a:t>Giả</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sử</a:t>
            </a:r>
            <a:r>
              <a:rPr lang="en-US" sz="3200" dirty="0">
                <a:effectLst/>
                <a:latin typeface="Times New Roman" panose="02020603050405020304" pitchFamily="18" charset="0"/>
                <a:ea typeface="Times New Roman" panose="02020603050405020304" pitchFamily="18" charset="0"/>
              </a:rPr>
              <a:t>: A </a:t>
            </a:r>
            <a:r>
              <a:rPr lang="en-US" sz="3200" dirty="0" err="1">
                <a:effectLst/>
                <a:latin typeface="Times New Roman" panose="02020603050405020304" pitchFamily="18" charset="0"/>
                <a:ea typeface="Times New Roman" panose="02020603050405020304" pitchFamily="18" charset="0"/>
              </a:rPr>
              <a:t>và</a:t>
            </a:r>
            <a:r>
              <a:rPr lang="en-US" sz="3200" dirty="0">
                <a:effectLst/>
                <a:latin typeface="Times New Roman" panose="02020603050405020304" pitchFamily="18" charset="0"/>
                <a:ea typeface="Times New Roman" panose="02020603050405020304" pitchFamily="18" charset="0"/>
              </a:rPr>
              <a:t> B </a:t>
            </a:r>
            <a:r>
              <a:rPr lang="en-US" sz="3200" dirty="0" err="1">
                <a:effectLst/>
                <a:latin typeface="Times New Roman" panose="02020603050405020304" pitchFamily="18" charset="0"/>
                <a:ea typeface="Times New Roman" panose="02020603050405020304" pitchFamily="18" charset="0"/>
              </a:rPr>
              <a:t>là</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hai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chất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phản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ứng</a:t>
            </a:r>
            <a:r>
              <a:rPr lang="en-US" sz="3200" dirty="0">
                <a:effectLst/>
                <a:latin typeface="Times New Roman" panose="02020603050405020304" pitchFamily="18" charset="0"/>
                <a:ea typeface="Times New Roman" panose="02020603050405020304" pitchFamily="18" charset="0"/>
              </a:rPr>
              <a:t>; C </a:t>
            </a:r>
            <a:r>
              <a:rPr lang="en-US" sz="3200" dirty="0" err="1">
                <a:effectLst/>
                <a:latin typeface="Times New Roman" panose="02020603050405020304" pitchFamily="18" charset="0"/>
                <a:ea typeface="Times New Roman" panose="02020603050405020304" pitchFamily="18" charset="0"/>
              </a:rPr>
              <a:t>và</a:t>
            </a:r>
            <a:r>
              <a:rPr lang="en-US" sz="3200" dirty="0">
                <a:effectLst/>
                <a:latin typeface="Times New Roman" panose="02020603050405020304" pitchFamily="18" charset="0"/>
                <a:ea typeface="Times New Roman" panose="02020603050405020304" pitchFamily="18" charset="0"/>
              </a:rPr>
              <a:t> D </a:t>
            </a:r>
            <a:r>
              <a:rPr lang="en-US" sz="3200" dirty="0" err="1">
                <a:effectLst/>
                <a:latin typeface="Times New Roman" panose="02020603050405020304" pitchFamily="18" charset="0"/>
                <a:ea typeface="Times New Roman" panose="02020603050405020304" pitchFamily="18" charset="0"/>
              </a:rPr>
              <a:t>là</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hai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chất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sản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phẩm</a:t>
            </a:r>
            <a:r>
              <a:rPr lang="en-US" sz="3200" dirty="0">
                <a:effectLst/>
                <a:latin typeface="Times New Roman" panose="02020603050405020304" pitchFamily="18"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3200" b="1" dirty="0">
                <a:effectLst/>
                <a:latin typeface="Times New Roman" panose="02020603050405020304" pitchFamily="18" charset="0"/>
                <a:ea typeface="Times New Roman" panose="02020603050405020304" pitchFamily="18" charset="0"/>
              </a:rPr>
              <a:t>         A  + B → C + D</a:t>
            </a:r>
            <a:endParaRPr lang="en-US" sz="36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3200" b="1" dirty="0">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Nếu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áp</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dụng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định</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luật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bảo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toàn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khối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lượng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vào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phản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ứng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của</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thí</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nghiệm</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trên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em</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hãy</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viết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biểu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thức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khối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lượng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của</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phản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ứng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hóa</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học</a:t>
            </a:r>
            <a:r>
              <a:rPr lang="en-US" sz="3200" dirty="0">
                <a:effectLst/>
                <a:latin typeface="Times New Roman" panose="02020603050405020304" pitchFamily="18" charset="0"/>
                <a:ea typeface="Times New Roman" panose="02020603050405020304" pitchFamily="18" charset="0"/>
              </a:rPr>
              <a:t>: </a:t>
            </a:r>
            <a:r>
              <a:rPr lang="en-US" sz="3200" kern="1200" dirty="0">
                <a:solidFill>
                  <a:srgbClr val="000000"/>
                </a:solidFill>
                <a:effectLst/>
                <a:latin typeface="Times New Roman" panose="02020603050405020304" pitchFamily="18" charset="0"/>
                <a:ea typeface="Times New Roman" panose="02020603050405020304" pitchFamily="18" charset="0"/>
              </a:rPr>
              <a:t>Barium chloride +  Sodium sulfate?</a:t>
            </a:r>
            <a:endParaRPr lang="en-US" sz="3600" dirty="0">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7117DC3F-297F-B46F-A689-E57F53E6DD9D}"/>
              </a:ext>
            </a:extLst>
          </p:cNvPr>
          <p:cNvSpPr txBox="1"/>
          <p:nvPr/>
        </p:nvSpPr>
        <p:spPr>
          <a:xfrm>
            <a:off x="3919073" y="722079"/>
            <a:ext cx="4353851" cy="613245"/>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3200" dirty="0">
                <a:effectLst/>
                <a:latin typeface="Times New Roman" panose="02020603050405020304" pitchFamily="18" charset="0"/>
                <a:ea typeface="Times New Roman" panose="02020603050405020304" pitchFamily="18" charset="0"/>
              </a:rPr>
              <a:t>PHIẾU HỌC TẬP 2</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55028323"/>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3AFB0B-F649-4E6C-4660-87B968A44737}"/>
              </a:ext>
            </a:extLst>
          </p:cNvPr>
          <p:cNvPicPr/>
          <p:nvPr/>
        </p:nvPicPr>
        <p:blipFill>
          <a:blip r:embed="rId2">
            <a:extLst>
              <a:ext uri="{BEBA8EAE-BF5A-486C-A8C5-ECC9F3942E4B}">
                <a14:imgProps xmlns:a14="http://schemas.microsoft.com/office/drawing/2010/main">
                  <a14:imgLayer r:embed="rId3">
                    <a14:imgEffect>
                      <a14:backgroundRemoval t="1000" b="99556" l="250" r="99500">
                        <a14:foregroundMark x1="3063" y1="12667" x2="17938" y2="66667"/>
                        <a14:foregroundMark x1="17938" y1="66667" x2="16375" y2="92444"/>
                        <a14:foregroundMark x1="4000" y1="1444" x2="23750" y2="34444"/>
                        <a14:foregroundMark x1="250" y1="8667" x2="5438" y2="15000"/>
                        <a14:foregroundMark x1="2063" y1="45444" x2="4563" y2="96889"/>
                        <a14:foregroundMark x1="6563" y1="8111" x2="21813" y2="10111"/>
                        <a14:foregroundMark x1="21813" y1="10111" x2="23125" y2="10889"/>
                        <a14:foregroundMark x1="22250" y1="48333" x2="23188" y2="76000"/>
                        <a14:foregroundMark x1="23188" y1="76000" x2="23188" y2="76000"/>
                        <a14:foregroundMark x1="94375" y1="94222" x2="94375" y2="94222"/>
                        <a14:foregroundMark x1="94375" y1="94222" x2="99250" y2="95333"/>
                        <a14:foregroundMark x1="94875" y1="10111" x2="99500" y2="14778"/>
                        <a14:foregroundMark x1="15500" y1="90556" x2="17813" y2="99556"/>
                      </a14:backgroundRemoval>
                    </a14:imgEffect>
                  </a14:imgLayer>
                </a14:imgProps>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F4FF50-8173-EDFC-5E55-99DD3B69B203}"/>
              </a:ext>
            </a:extLst>
          </p:cNvPr>
          <p:cNvSpPr txBox="1"/>
          <p:nvPr/>
        </p:nvSpPr>
        <p:spPr>
          <a:xfrm>
            <a:off x="4770411" y="558120"/>
            <a:ext cx="4353851" cy="54809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2800" dirty="0">
                <a:effectLst/>
                <a:latin typeface="Times New Roman" panose="02020603050405020304" pitchFamily="18" charset="0"/>
                <a:ea typeface="Times New Roman" panose="02020603050405020304" pitchFamily="18" charset="0"/>
              </a:rPr>
              <a:t>PHIẾU HỌC TẬP 2</a:t>
            </a:r>
            <a:endParaRPr lang="en-US" sz="2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8000F0B4-9837-0B63-716E-F02E58F4F245}"/>
              </a:ext>
            </a:extLst>
          </p:cNvPr>
          <p:cNvSpPr txBox="1"/>
          <p:nvPr/>
        </p:nvSpPr>
        <p:spPr>
          <a:xfrm>
            <a:off x="2033753" y="1846772"/>
            <a:ext cx="10946524" cy="3164456"/>
          </a:xfrm>
          <a:prstGeom prst="rect">
            <a:avLst/>
          </a:prstGeom>
          <a:noFill/>
        </p:spPr>
        <p:txBody>
          <a:bodyPr wrap="square">
            <a:spAutoFit/>
          </a:bodyPr>
          <a:lstStyle/>
          <a:p>
            <a:pPr marL="400050" marR="0" indent="-228600" latinLnBrk="1">
              <a:lnSpc>
                <a:spcPct val="115000"/>
              </a:lnSpc>
              <a:spcBef>
                <a:spcPts val="0"/>
              </a:spcBef>
              <a:spcAft>
                <a:spcPts val="0"/>
              </a:spcAft>
            </a:pP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Phương</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trình</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chữ</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của</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phản</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ứng</a:t>
            </a:r>
            <a:r>
              <a:rPr lang="en-US" sz="3200" kern="1200" dirty="0">
                <a:solidFill>
                  <a:srgbClr val="000000"/>
                </a:solidFill>
                <a:effectLst/>
                <a:latin typeface="Times New Roman" panose="02020603050405020304" pitchFamily="18" charset="0"/>
                <a:ea typeface="Times New Roman" panose="02020603050405020304" pitchFamily="18" charset="0"/>
              </a:rPr>
              <a:t>:</a:t>
            </a:r>
          </a:p>
          <a:p>
            <a:pPr marL="400050" marR="0" indent="-228600" latinLnBrk="1">
              <a:lnSpc>
                <a:spcPct val="115000"/>
              </a:lnSpc>
              <a:spcBef>
                <a:spcPts val="0"/>
              </a:spcBef>
              <a:spcAft>
                <a:spcPts val="0"/>
              </a:spcAft>
            </a:pPr>
            <a:endParaRPr lang="en-US" sz="1400" dirty="0">
              <a:latin typeface="Times New Roman" panose="02020603050405020304" pitchFamily="18" charset="0"/>
              <a:ea typeface="Times New Roman" panose="02020603050405020304" pitchFamily="18" charset="0"/>
            </a:endParaRPr>
          </a:p>
          <a:p>
            <a:pPr marL="400050" marR="0" indent="-22860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u="sng" kern="1200" dirty="0">
                <a:solidFill>
                  <a:srgbClr val="000000"/>
                </a:solidFill>
                <a:effectLst/>
                <a:latin typeface="Times New Roman" panose="02020603050405020304" pitchFamily="18" charset="0"/>
                <a:ea typeface="Times New Roman" panose="02020603050405020304" pitchFamily="18" charset="0"/>
              </a:rPr>
              <a:t>Barium chloride </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u="sng" kern="1200" dirty="0">
                <a:solidFill>
                  <a:srgbClr val="000000"/>
                </a:solidFill>
                <a:effectLst/>
                <a:latin typeface="Times New Roman" panose="02020603050405020304" pitchFamily="18" charset="0"/>
                <a:ea typeface="Times New Roman" panose="02020603050405020304" pitchFamily="18" charset="0"/>
              </a:rPr>
              <a:t>Sodium sulfate </a:t>
            </a:r>
            <a:r>
              <a:rPr lang="en-US" sz="2400" kern="1200" dirty="0">
                <a:solidFill>
                  <a:srgbClr val="000000"/>
                </a:solidFill>
                <a:effectLst/>
                <a:latin typeface="Times New Roman" panose="02020603050405020304" pitchFamily="18" charset="0"/>
                <a:ea typeface="Times New Roman" panose="02020603050405020304" pitchFamily="18" charset="0"/>
              </a:rPr>
              <a:t>→ Barium sulfate +  </a:t>
            </a:r>
            <a:r>
              <a:rPr lang="en-US" sz="2400" u="sng" kern="1200" dirty="0">
                <a:solidFill>
                  <a:srgbClr val="000000"/>
                </a:solidFill>
                <a:effectLst/>
                <a:latin typeface="Times New Roman" panose="02020603050405020304" pitchFamily="18" charset="0"/>
                <a:ea typeface="Times New Roman" panose="02020603050405020304" pitchFamily="18" charset="0"/>
              </a:rPr>
              <a:t>Sodium chloride</a:t>
            </a:r>
            <a:endParaRPr lang="en-US" sz="2800" dirty="0">
              <a:effectLst/>
              <a:latin typeface="Times New Roman" panose="02020603050405020304" pitchFamily="18" charset="0"/>
              <a:ea typeface="Times New Roman" panose="02020603050405020304" pitchFamily="18" charset="0"/>
            </a:endParaRPr>
          </a:p>
          <a:p>
            <a:pPr marL="457200" marR="0">
              <a:lnSpc>
                <a:spcPct val="115000"/>
              </a:lnSpc>
              <a:spcBef>
                <a:spcPts val="0"/>
              </a:spcBef>
              <a:spcAft>
                <a:spcPts val="0"/>
              </a:spcAft>
            </a:pPr>
            <a:endParaRPr lang="en-US" sz="3200" kern="1200" dirty="0">
              <a:solidFill>
                <a:srgbClr val="000000"/>
              </a:solidFill>
              <a:effectLst/>
              <a:latin typeface="Times New Roman" panose="02020603050405020304" pitchFamily="18" charset="0"/>
              <a:ea typeface="Times New Roman" panose="02020603050405020304" pitchFamily="18" charset="0"/>
            </a:endParaRPr>
          </a:p>
          <a:p>
            <a:pPr marL="457200" marR="0">
              <a:lnSpc>
                <a:spcPct val="115000"/>
              </a:lnSpc>
              <a:spcBef>
                <a:spcPts val="0"/>
              </a:spcBef>
              <a:spcAft>
                <a:spcPts val="0"/>
              </a:spcAft>
            </a:pP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Công</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thức</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về</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khối</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lượng</a:t>
            </a:r>
            <a:r>
              <a:rPr lang="en-US" sz="3200" kern="1200" dirty="0">
                <a:solidFill>
                  <a:srgbClr val="000000"/>
                </a:solidFill>
                <a:effectLst/>
                <a:latin typeface="Times New Roman" panose="02020603050405020304" pitchFamily="18" charset="0"/>
                <a:ea typeface="Times New Roman" panose="02020603050405020304" pitchFamily="18" charset="0"/>
              </a:rPr>
              <a:t>: </a:t>
            </a:r>
          </a:p>
          <a:p>
            <a:pPr marL="457200" marR="0">
              <a:lnSpc>
                <a:spcPct val="115000"/>
              </a:lnSpc>
              <a:spcBef>
                <a:spcPts val="0"/>
              </a:spcBef>
              <a:spcAft>
                <a:spcPts val="0"/>
              </a:spcAft>
            </a:pPr>
            <a:endParaRPr lang="en-US" sz="1200" dirty="0">
              <a:latin typeface="Times New Roman" panose="02020603050405020304" pitchFamily="18" charset="0"/>
              <a:ea typeface="Times New Roman" panose="02020603050405020304" pitchFamily="18" charset="0"/>
            </a:endParaRPr>
          </a:p>
          <a:p>
            <a:pPr marL="457200" marR="0">
              <a:lnSpc>
                <a:spcPct val="115000"/>
              </a:lnSpc>
              <a:spcBef>
                <a:spcPts val="0"/>
              </a:spcBef>
              <a:spcAft>
                <a:spcPts val="0"/>
              </a:spcAft>
            </a:pPr>
            <a:r>
              <a:rPr lang="en-US" sz="3000" kern="1200" dirty="0">
                <a:solidFill>
                  <a:srgbClr val="000000"/>
                </a:solidFill>
                <a:effectLst/>
                <a:latin typeface="Times New Roman" panose="02020603050405020304" pitchFamily="18" charset="0"/>
                <a:ea typeface="Times New Roman" panose="02020603050405020304" pitchFamily="18" charset="0"/>
              </a:rPr>
              <a:t>m </a:t>
            </a:r>
            <a:r>
              <a:rPr lang="en-US" sz="3000" kern="1200" baseline="-25000" dirty="0">
                <a:solidFill>
                  <a:srgbClr val="000000"/>
                </a:solidFill>
                <a:effectLst/>
                <a:latin typeface="Times New Roman" panose="02020603050405020304" pitchFamily="18" charset="0"/>
                <a:ea typeface="Times New Roman" panose="02020603050405020304" pitchFamily="18" charset="0"/>
              </a:rPr>
              <a:t>Barium chloride</a:t>
            </a:r>
            <a:r>
              <a:rPr lang="en-US" sz="3000" kern="1200" dirty="0">
                <a:solidFill>
                  <a:srgbClr val="000000"/>
                </a:solidFill>
                <a:effectLst/>
                <a:latin typeface="Times New Roman" panose="02020603050405020304" pitchFamily="18" charset="0"/>
                <a:ea typeface="Times New Roman" panose="02020603050405020304" pitchFamily="18" charset="0"/>
              </a:rPr>
              <a:t> + m </a:t>
            </a:r>
            <a:r>
              <a:rPr lang="en-US" sz="3000" u="sng" kern="1200" baseline="-25000" dirty="0">
                <a:solidFill>
                  <a:srgbClr val="000000"/>
                </a:solidFill>
                <a:effectLst/>
                <a:latin typeface="Times New Roman" panose="02020603050405020304" pitchFamily="18" charset="0"/>
                <a:ea typeface="Times New Roman" panose="02020603050405020304" pitchFamily="18" charset="0"/>
              </a:rPr>
              <a:t>Sodium sulfate</a:t>
            </a:r>
            <a:r>
              <a:rPr lang="en-US" sz="3000" kern="1200" dirty="0">
                <a:solidFill>
                  <a:srgbClr val="000000"/>
                </a:solidFill>
                <a:effectLst/>
                <a:latin typeface="Times New Roman" panose="02020603050405020304" pitchFamily="18" charset="0"/>
                <a:ea typeface="Times New Roman" panose="02020603050405020304" pitchFamily="18" charset="0"/>
              </a:rPr>
              <a:t>=  m </a:t>
            </a:r>
            <a:r>
              <a:rPr lang="en-US" sz="3000" kern="1200" baseline="-25000" dirty="0">
                <a:solidFill>
                  <a:srgbClr val="000000"/>
                </a:solidFill>
                <a:effectLst/>
                <a:latin typeface="Times New Roman" panose="02020603050405020304" pitchFamily="18" charset="0"/>
                <a:ea typeface="Times New Roman" panose="02020603050405020304" pitchFamily="18" charset="0"/>
              </a:rPr>
              <a:t>Barium sulfate</a:t>
            </a:r>
            <a:r>
              <a:rPr lang="en-US" sz="3000" kern="1200" dirty="0">
                <a:solidFill>
                  <a:srgbClr val="000000"/>
                </a:solidFill>
                <a:effectLst/>
                <a:latin typeface="Times New Roman" panose="02020603050405020304" pitchFamily="18" charset="0"/>
                <a:ea typeface="Times New Roman" panose="02020603050405020304" pitchFamily="18" charset="0"/>
              </a:rPr>
              <a:t> + m </a:t>
            </a:r>
            <a:r>
              <a:rPr lang="en-US" sz="3000" kern="1200" baseline="-25000" dirty="0">
                <a:solidFill>
                  <a:srgbClr val="000000"/>
                </a:solidFill>
                <a:effectLst/>
                <a:latin typeface="Times New Roman" panose="02020603050405020304" pitchFamily="18" charset="0"/>
                <a:ea typeface="Times New Roman" panose="02020603050405020304" pitchFamily="18" charset="0"/>
              </a:rPr>
              <a:t>Sodium chloride</a:t>
            </a:r>
            <a:endParaRPr lang="en-US"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8359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15757" y="25649"/>
            <a:ext cx="12192000" cy="6858000"/>
          </a:xfrm>
          <a:prstGeom prst="rect">
            <a:avLst/>
          </a:prstGeom>
        </p:spPr>
      </p:pic>
      <p:sp>
        <p:nvSpPr>
          <p:cNvPr id="12" name="TextBox 11">
            <a:extLst>
              <a:ext uri="{FF2B5EF4-FFF2-40B4-BE49-F238E27FC236}">
                <a16:creationId xmlns:a16="http://schemas.microsoft.com/office/drawing/2014/main" id="{A6888735-D65A-F414-AF34-307FFBAFE7B8}"/>
              </a:ext>
            </a:extLst>
          </p:cNvPr>
          <p:cNvSpPr txBox="1"/>
          <p:nvPr/>
        </p:nvSpPr>
        <p:spPr>
          <a:xfrm>
            <a:off x="1403132" y="-3372"/>
            <a:ext cx="10788868"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Times New Roman" panose="02020603050405020304" pitchFamily="18" charset="0"/>
              </a:rPr>
              <a:t>ÁP DỤNG ĐỊNH LUẬT BẢO TOÀN KHỐI LƯỢNG. </a:t>
            </a:r>
            <a:endParaRPr lang="en-US" sz="3200" dirty="0">
              <a:solidFill>
                <a:srgbClr val="FF0000"/>
              </a:solidFill>
            </a:endParaRPr>
          </a:p>
        </p:txBody>
      </p:sp>
      <p:sp>
        <p:nvSpPr>
          <p:cNvPr id="17" name="TextBox 16">
            <a:extLst>
              <a:ext uri="{FF2B5EF4-FFF2-40B4-BE49-F238E27FC236}">
                <a16:creationId xmlns:a16="http://schemas.microsoft.com/office/drawing/2014/main" id="{7117DC3F-297F-B46F-A689-E57F53E6DD9D}"/>
              </a:ext>
            </a:extLst>
          </p:cNvPr>
          <p:cNvSpPr txBox="1"/>
          <p:nvPr/>
        </p:nvSpPr>
        <p:spPr>
          <a:xfrm>
            <a:off x="3919073" y="722079"/>
            <a:ext cx="4353851" cy="54809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2800" dirty="0">
                <a:effectLst/>
                <a:latin typeface="Times New Roman" panose="02020603050405020304" pitchFamily="18" charset="0"/>
                <a:ea typeface="Times New Roman" panose="02020603050405020304" pitchFamily="18" charset="0"/>
              </a:rPr>
              <a:t>PHIẾU HỌC TẬP 3</a:t>
            </a:r>
            <a:endParaRPr lang="en-US" sz="2800" dirty="0">
              <a:effectLst/>
              <a:latin typeface="Times New Roman" panose="02020603050405020304" pitchFamily="18" charset="0"/>
              <a:ea typeface="Times New Roman" panose="02020603050405020304" pitchFamily="18" charset="0"/>
            </a:endParaRPr>
          </a:p>
        </p:txBody>
      </p:sp>
      <p:pic>
        <p:nvPicPr>
          <p:cNvPr id="2052" name="Picture 4" descr="Hình ảnh bé trai đang ngồi học bài - PNG">
            <a:extLst>
              <a:ext uri="{FF2B5EF4-FFF2-40B4-BE49-F238E27FC236}">
                <a16:creationId xmlns:a16="http://schemas.microsoft.com/office/drawing/2014/main" id="{2354CFF2-61DC-8A28-88E2-EF2C203C50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371" b="93319" l="500" r="90000">
                        <a14:foregroundMark x1="6864" y1="29545" x2="15500" y2="14655"/>
                        <a14:foregroundMark x1="15500" y1="14655" x2="27250" y2="3017"/>
                        <a14:foregroundMark x1="27250" y1="3017" x2="35019" y2="2786"/>
                        <a14:foregroundMark x1="42284" y1="4886" x2="44000" y2="12284"/>
                        <a14:foregroundMark x1="2069" y1="22629" x2="3457" y2="30448"/>
                        <a14:foregroundMark x1="18250" y1="86853" x2="41000" y2="80172"/>
                        <a14:foregroundMark x1="10982" y1="67658" x2="45250" y2="92241"/>
                        <a14:foregroundMark x1="9500" y1="66595" x2="10109" y2="67032"/>
                        <a14:foregroundMark x1="13000" y1="75862" x2="17000" y2="86422"/>
                        <a14:foregroundMark x1="17000" y1="86422" x2="17000" y2="93319"/>
                        <a14:foregroundMark x1="54916" y1="44303" x2="54750" y2="45474"/>
                        <a14:foregroundMark x1="56000" y1="36638" x2="55864" y2="37602"/>
                        <a14:foregroundMark x1="52500" y1="44311" x2="52500" y2="46983"/>
                        <a14:foregroundMark x1="52500" y1="40814" x2="52500" y2="42402"/>
                        <a14:foregroundMark x1="52500" y1="37284" x2="52500" y2="40335"/>
                        <a14:backgroundMark x1="750" y1="80603" x2="1250" y2="92457"/>
                        <a14:backgroundMark x1="1250" y1="92457" x2="2500" y2="95474"/>
                        <a14:backgroundMark x1="45250" y1="1293" x2="33500" y2="647"/>
                        <a14:backgroundMark x1="1750" y1="31681" x2="6750" y2="35560"/>
                        <a14:backgroundMark x1="500" y1="12284" x2="500" y2="22629"/>
                        <a14:backgroundMark x1="12500" y1="63793" x2="20000" y2="63793"/>
                        <a14:backgroundMark x1="47500" y1="35560" x2="39750" y2="40948"/>
                        <a14:backgroundMark x1="59250" y1="38362" x2="57250" y2="44828"/>
                        <a14:backgroundMark x1="46500" y1="41379" x2="48500" y2="43319"/>
                        <a14:backgroundMark x1="48500" y1="43319" x2="50500" y2="45474"/>
                      </a14:backgroundRemoval>
                    </a14:imgEffect>
                  </a14:imgLayer>
                </a14:imgProps>
              </a:ext>
              <a:ext uri="{28A0092B-C50C-407E-A947-70E740481C1C}">
                <a14:useLocalDpi xmlns:a14="http://schemas.microsoft.com/office/drawing/2010/main" val="0"/>
              </a:ext>
            </a:extLst>
          </a:blip>
          <a:srcRect/>
          <a:stretch>
            <a:fillRect/>
          </a:stretch>
        </p:blipFill>
        <p:spPr bwMode="auto">
          <a:xfrm>
            <a:off x="0" y="2542879"/>
            <a:ext cx="3810000" cy="4419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C85B41-F027-12DA-3398-12652C9DB469}"/>
              </a:ext>
            </a:extLst>
          </p:cNvPr>
          <p:cNvSpPr txBox="1"/>
          <p:nvPr/>
        </p:nvSpPr>
        <p:spPr>
          <a:xfrm>
            <a:off x="1726320" y="1689301"/>
            <a:ext cx="10302770" cy="4586961"/>
          </a:xfrm>
          <a:prstGeom prst="rect">
            <a:avLst/>
          </a:prstGeom>
          <a:noFill/>
        </p:spPr>
        <p:txBody>
          <a:bodyPr wrap="square">
            <a:spAutoFit/>
          </a:bodyPr>
          <a:lstStyle/>
          <a:p>
            <a:pPr marL="457200" marR="0" latinLnBrk="1">
              <a:lnSpc>
                <a:spcPct val="115000"/>
              </a:lnSpc>
              <a:spcBef>
                <a:spcPts val="0"/>
              </a:spcBef>
              <a:spcAft>
                <a:spcPts val="0"/>
              </a:spcAft>
            </a:pPr>
            <a:r>
              <a:rPr lang="vi-VN" sz="3200" b="1" kern="1200" dirty="0">
                <a:solidFill>
                  <a:srgbClr val="000000"/>
                </a:solidFill>
                <a:effectLst/>
                <a:latin typeface="Times New Roman" panose="02020603050405020304" pitchFamily="18" charset="0"/>
                <a:ea typeface="Times New Roman" panose="02020603050405020304" pitchFamily="18" charset="0"/>
              </a:rPr>
              <a:t>Bài 1: </a:t>
            </a:r>
            <a:r>
              <a:rPr lang="en-US" sz="3200" kern="1200" dirty="0">
                <a:solidFill>
                  <a:srgbClr val="000000"/>
                </a:solidFill>
                <a:effectLst/>
                <a:latin typeface="Times New Roman" panose="02020603050405020304" pitchFamily="18" charset="0"/>
                <a:ea typeface="Times New Roman" panose="02020603050405020304" pitchFamily="18" charset="0"/>
              </a:rPr>
              <a:t>Trong </a:t>
            </a:r>
            <a:r>
              <a:rPr lang="en-US" sz="3200" kern="1200" dirty="0" err="1">
                <a:solidFill>
                  <a:srgbClr val="000000"/>
                </a:solidFill>
                <a:effectLst/>
                <a:latin typeface="Times New Roman" panose="02020603050405020304" pitchFamily="18" charset="0"/>
                <a:ea typeface="Times New Roman" panose="02020603050405020304" pitchFamily="18" charset="0"/>
              </a:rPr>
              <a:t>phản</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ứng</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hóa</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học</a:t>
            </a:r>
            <a:r>
              <a:rPr lang="en-US" sz="3200" kern="1200" dirty="0">
                <a:solidFill>
                  <a:srgbClr val="000000"/>
                </a:solidFill>
                <a:effectLst/>
                <a:latin typeface="Times New Roman" panose="02020603050405020304" pitchFamily="18" charset="0"/>
                <a:ea typeface="Times New Roman" panose="02020603050405020304" pitchFamily="18" charset="0"/>
              </a:rPr>
              <a:t> ở </a:t>
            </a:r>
            <a:r>
              <a:rPr lang="en-US" sz="3200" kern="1200" dirty="0" err="1">
                <a:solidFill>
                  <a:srgbClr val="000000"/>
                </a:solidFill>
                <a:effectLst/>
                <a:latin typeface="Times New Roman" panose="02020603050405020304" pitchFamily="18" charset="0"/>
                <a:ea typeface="Times New Roman" panose="02020603050405020304" pitchFamily="18" charset="0"/>
              </a:rPr>
              <a:t>thí</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nghiệm</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trên</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cho</a:t>
            </a:r>
            <a:r>
              <a:rPr lang="en-US" sz="3200" kern="1200" dirty="0">
                <a:solidFill>
                  <a:srgbClr val="000000"/>
                </a:solidFill>
                <a:effectLst/>
                <a:latin typeface="Times New Roman" panose="02020603050405020304" pitchFamily="18" charset="0"/>
                <a:ea typeface="Times New Roman" panose="02020603050405020304" pitchFamily="18" charset="0"/>
              </a:rPr>
              <a:t> </a:t>
            </a:r>
          </a:p>
          <a:p>
            <a:pPr marL="457200" marR="0" latinLnBrk="1">
              <a:lnSpc>
                <a:spcPct val="115000"/>
              </a:lnSpc>
              <a:spcBef>
                <a:spcPts val="0"/>
              </a:spcBef>
              <a:spcAft>
                <a:spcPts val="0"/>
              </a:spcAft>
            </a:pPr>
            <a:r>
              <a:rPr lang="en-US" sz="3200" kern="1200" dirty="0" err="1">
                <a:solidFill>
                  <a:srgbClr val="000000"/>
                </a:solidFill>
                <a:effectLst/>
                <a:latin typeface="Times New Roman" panose="02020603050405020304" pitchFamily="18" charset="0"/>
                <a:ea typeface="Times New Roman" panose="02020603050405020304" pitchFamily="18" charset="0"/>
              </a:rPr>
              <a:t>biết</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khối</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lượng</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của</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b="1" kern="1200" dirty="0">
                <a:solidFill>
                  <a:srgbClr val="000000"/>
                </a:solidFill>
                <a:effectLst/>
                <a:latin typeface="Times New Roman" panose="02020603050405020304" pitchFamily="18" charset="0"/>
                <a:ea typeface="Times New Roman" panose="02020603050405020304" pitchFamily="18" charset="0"/>
              </a:rPr>
              <a:t>Sodium sulfate</a:t>
            </a:r>
            <a:r>
              <a:rPr lang="en-US" sz="3200" kern="1200" dirty="0">
                <a:solidFill>
                  <a:srgbClr val="000000"/>
                </a:solidFill>
                <a:effectLst/>
                <a:latin typeface="Times New Roman" panose="02020603050405020304" pitchFamily="18" charset="0"/>
                <a:ea typeface="Times New Roman" panose="02020603050405020304" pitchFamily="18" charset="0"/>
              </a:rPr>
              <a:t> (Na</a:t>
            </a:r>
            <a:r>
              <a:rPr lang="en-US" sz="3200" kern="1200" baseline="-25000" dirty="0">
                <a:solidFill>
                  <a:srgbClr val="000000"/>
                </a:solidFill>
                <a:effectLst/>
                <a:latin typeface="Times New Roman" panose="02020603050405020304" pitchFamily="18" charset="0"/>
                <a:ea typeface="Times New Roman" panose="02020603050405020304" pitchFamily="18" charset="0"/>
              </a:rPr>
              <a:t>2</a:t>
            </a:r>
            <a:r>
              <a:rPr lang="en-US" sz="3200" kern="1200" dirty="0">
                <a:solidFill>
                  <a:srgbClr val="000000"/>
                </a:solidFill>
                <a:effectLst/>
                <a:latin typeface="Times New Roman" panose="02020603050405020304" pitchFamily="18" charset="0"/>
                <a:ea typeface="Times New Roman" panose="02020603050405020304" pitchFamily="18" charset="0"/>
              </a:rPr>
              <a:t>SO</a:t>
            </a:r>
            <a:r>
              <a:rPr lang="en-US" sz="3200" kern="1200" baseline="-25000" dirty="0">
                <a:solidFill>
                  <a:srgbClr val="000000"/>
                </a:solidFill>
                <a:effectLst/>
                <a:latin typeface="Times New Roman" panose="02020603050405020304" pitchFamily="18" charset="0"/>
                <a:ea typeface="Times New Roman" panose="02020603050405020304" pitchFamily="18" charset="0"/>
              </a:rPr>
              <a:t>4</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là</a:t>
            </a:r>
            <a:r>
              <a:rPr lang="en-US" sz="3200" kern="1200" dirty="0">
                <a:solidFill>
                  <a:srgbClr val="000000"/>
                </a:solidFill>
                <a:effectLst/>
                <a:latin typeface="Times New Roman" panose="02020603050405020304" pitchFamily="18" charset="0"/>
                <a:ea typeface="Times New Roman" panose="02020603050405020304" pitchFamily="18" charset="0"/>
              </a:rPr>
              <a:t> 14,2 gam, </a:t>
            </a:r>
            <a:r>
              <a:rPr lang="en-US" sz="3200" kern="1200" dirty="0" err="1">
                <a:solidFill>
                  <a:srgbClr val="000000"/>
                </a:solidFill>
                <a:effectLst/>
                <a:latin typeface="Times New Roman" panose="02020603050405020304" pitchFamily="18" charset="0"/>
                <a:ea typeface="Times New Roman" panose="02020603050405020304" pitchFamily="18" charset="0"/>
              </a:rPr>
              <a:t>khối</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lượng</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của</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các</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sản</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phẩm</a:t>
            </a:r>
            <a:r>
              <a:rPr lang="en-US" sz="3200" kern="1200" dirty="0">
                <a:solidFill>
                  <a:srgbClr val="000000"/>
                </a:solidFill>
                <a:effectLst/>
                <a:latin typeface="Times New Roman" panose="02020603050405020304" pitchFamily="18" charset="0"/>
                <a:ea typeface="Times New Roman" panose="02020603050405020304" pitchFamily="18" charset="0"/>
              </a:rPr>
              <a:t>:</a:t>
            </a:r>
          </a:p>
          <a:p>
            <a:pPr marL="457200" marR="0" latinLnBrk="1">
              <a:lnSpc>
                <a:spcPct val="115000"/>
              </a:lnSpc>
              <a:spcBef>
                <a:spcPts val="0"/>
              </a:spcBef>
              <a:spcAft>
                <a:spcPts val="0"/>
              </a:spcAft>
            </a:pPr>
            <a:r>
              <a:rPr lang="en-US" sz="3200" b="1" dirty="0">
                <a:solidFill>
                  <a:srgbClr val="000000"/>
                </a:solidFill>
                <a:latin typeface="Times New Roman" panose="02020603050405020304" pitchFamily="18" charset="0"/>
                <a:ea typeface="Times New Roman" panose="02020603050405020304" pitchFamily="18" charset="0"/>
              </a:rPr>
              <a:t>B</a:t>
            </a:r>
            <a:r>
              <a:rPr lang="en-US" sz="3200" b="1" kern="1200" dirty="0">
                <a:solidFill>
                  <a:srgbClr val="000000"/>
                </a:solidFill>
                <a:effectLst/>
                <a:latin typeface="Times New Roman" panose="02020603050405020304" pitchFamily="18" charset="0"/>
                <a:ea typeface="Times New Roman" panose="02020603050405020304" pitchFamily="18" charset="0"/>
              </a:rPr>
              <a:t>arium sulfate</a:t>
            </a:r>
            <a:r>
              <a:rPr lang="en-US" sz="3200" kern="1200" dirty="0">
                <a:solidFill>
                  <a:srgbClr val="000000"/>
                </a:solidFill>
                <a:effectLst/>
                <a:latin typeface="Times New Roman" panose="02020603050405020304" pitchFamily="18" charset="0"/>
                <a:ea typeface="Times New Roman" panose="02020603050405020304" pitchFamily="18" charset="0"/>
              </a:rPr>
              <a:t> (BaSO</a:t>
            </a:r>
            <a:r>
              <a:rPr lang="en-US" sz="3200" kern="1200" baseline="-25000" dirty="0">
                <a:solidFill>
                  <a:srgbClr val="000000"/>
                </a:solidFill>
                <a:effectLst/>
                <a:latin typeface="Times New Roman" panose="02020603050405020304" pitchFamily="18" charset="0"/>
                <a:ea typeface="Times New Roman" panose="02020603050405020304" pitchFamily="18" charset="0"/>
              </a:rPr>
              <a:t>4</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là</a:t>
            </a:r>
            <a:r>
              <a:rPr lang="en-US" sz="3200" kern="1200" dirty="0">
                <a:solidFill>
                  <a:srgbClr val="000000"/>
                </a:solidFill>
                <a:effectLst/>
                <a:latin typeface="Times New Roman" panose="02020603050405020304" pitchFamily="18" charset="0"/>
                <a:ea typeface="Times New Roman" panose="02020603050405020304" pitchFamily="18" charset="0"/>
              </a:rPr>
              <a:t> 23,3 gam, </a:t>
            </a:r>
          </a:p>
          <a:p>
            <a:pPr marL="457200" marR="0" latinLnBrk="1">
              <a:lnSpc>
                <a:spcPct val="115000"/>
              </a:lnSpc>
              <a:spcBef>
                <a:spcPts val="0"/>
              </a:spcBef>
              <a:spcAft>
                <a:spcPts val="0"/>
              </a:spcAft>
            </a:pPr>
            <a:r>
              <a:rPr lang="en-US" sz="3200" b="1" kern="1200" dirty="0">
                <a:solidFill>
                  <a:srgbClr val="000000"/>
                </a:solidFill>
                <a:effectLst/>
                <a:latin typeface="Times New Roman" panose="02020603050405020304" pitchFamily="18" charset="0"/>
                <a:ea typeface="Times New Roman" panose="02020603050405020304" pitchFamily="18" charset="0"/>
              </a:rPr>
              <a:t>Sodium chloride </a:t>
            </a:r>
            <a:r>
              <a:rPr lang="en-US" sz="3200" kern="1200" dirty="0">
                <a:solidFill>
                  <a:srgbClr val="000000"/>
                </a:solidFill>
                <a:effectLst/>
                <a:latin typeface="Times New Roman" panose="02020603050405020304" pitchFamily="18" charset="0"/>
                <a:ea typeface="Times New Roman" panose="02020603050405020304" pitchFamily="18" charset="0"/>
              </a:rPr>
              <a:t>(NaCl)  </a:t>
            </a:r>
            <a:r>
              <a:rPr lang="en-US" sz="3200" kern="1200" dirty="0" err="1">
                <a:solidFill>
                  <a:srgbClr val="000000"/>
                </a:solidFill>
                <a:effectLst/>
                <a:latin typeface="Times New Roman" panose="02020603050405020304" pitchFamily="18" charset="0"/>
                <a:ea typeface="Times New Roman" panose="02020603050405020304" pitchFamily="18" charset="0"/>
              </a:rPr>
              <a:t>là</a:t>
            </a:r>
            <a:r>
              <a:rPr lang="en-US" sz="3200" kern="1200" dirty="0">
                <a:solidFill>
                  <a:srgbClr val="000000"/>
                </a:solidFill>
                <a:effectLst/>
                <a:latin typeface="Times New Roman" panose="02020603050405020304" pitchFamily="18" charset="0"/>
                <a:ea typeface="Times New Roman" panose="02020603050405020304" pitchFamily="18" charset="0"/>
              </a:rPr>
              <a:t> 11,7 gam.</a:t>
            </a:r>
            <a:endParaRPr lang="en-US" sz="3600" dirty="0">
              <a:effectLst/>
              <a:latin typeface="Times New Roman" panose="02020603050405020304" pitchFamily="18" charset="0"/>
              <a:ea typeface="Times New Roman" panose="02020603050405020304" pitchFamily="18" charset="0"/>
            </a:endParaRPr>
          </a:p>
          <a:p>
            <a:pPr marL="457200" marR="0">
              <a:lnSpc>
                <a:spcPct val="115000"/>
              </a:lnSpc>
              <a:spcBef>
                <a:spcPts val="0"/>
              </a:spcBef>
              <a:spcAft>
                <a:spcPts val="0"/>
              </a:spcAft>
            </a:pP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Hãy</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tính</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khối</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lượng</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của</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b="1" kern="1200" dirty="0">
                <a:solidFill>
                  <a:srgbClr val="000000"/>
                </a:solidFill>
                <a:effectLst/>
                <a:latin typeface="Times New Roman" panose="02020603050405020304" pitchFamily="18" charset="0"/>
                <a:ea typeface="Times New Roman" panose="02020603050405020304" pitchFamily="18" charset="0"/>
              </a:rPr>
              <a:t>Barium chloride            </a:t>
            </a:r>
            <a:r>
              <a:rPr lang="en-US" sz="3200" b="1" dirty="0">
                <a:solidFill>
                  <a:srgbClr val="000000"/>
                </a:solidFill>
                <a:latin typeface="Times New Roman" panose="02020603050405020304" pitchFamily="18" charset="0"/>
                <a:ea typeface="Times New Roman" panose="02020603050405020304" pitchFamily="18" charset="0"/>
              </a:rPr>
              <a:t>                                                                                                    </a:t>
            </a:r>
            <a:r>
              <a:rPr lang="en-US" sz="3200" kern="1200" dirty="0">
                <a:solidFill>
                  <a:srgbClr val="000000"/>
                </a:solidFill>
                <a:effectLst/>
                <a:latin typeface="Times New Roman" panose="02020603050405020304" pitchFamily="18" charset="0"/>
                <a:ea typeface="Times New Roman" panose="02020603050405020304" pitchFamily="18" charset="0"/>
              </a:rPr>
              <a:t>               (BaCl</a:t>
            </a:r>
            <a:r>
              <a:rPr lang="en-US" sz="3200" kern="1200" baseline="-25000" dirty="0">
                <a:solidFill>
                  <a:srgbClr val="000000"/>
                </a:solidFill>
                <a:effectLst/>
                <a:latin typeface="Times New Roman" panose="02020603050405020304" pitchFamily="18" charset="0"/>
                <a:ea typeface="Times New Roman" panose="02020603050405020304" pitchFamily="18" charset="0"/>
              </a:rPr>
              <a:t>2</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đã</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phản</a:t>
            </a:r>
            <a:r>
              <a:rPr lang="en-US" sz="3200" kern="1200" dirty="0">
                <a:solidFill>
                  <a:srgbClr val="000000"/>
                </a:solidFill>
                <a:effectLst/>
                <a:latin typeface="Times New Roman" panose="02020603050405020304" pitchFamily="18" charset="0"/>
                <a:ea typeface="Times New Roman" panose="02020603050405020304" pitchFamily="18" charset="0"/>
              </a:rPr>
              <a:t> </a:t>
            </a:r>
            <a:r>
              <a:rPr lang="en-US" sz="3200" kern="1200" dirty="0" err="1">
                <a:solidFill>
                  <a:srgbClr val="000000"/>
                </a:solidFill>
                <a:effectLst/>
                <a:latin typeface="Times New Roman" panose="02020603050405020304" pitchFamily="18" charset="0"/>
                <a:ea typeface="Times New Roman" panose="02020603050405020304" pitchFamily="18" charset="0"/>
              </a:rPr>
              <a:t>ứng</a:t>
            </a:r>
            <a:r>
              <a:rPr lang="en-US" sz="3200" kern="1200" dirty="0">
                <a:solidFill>
                  <a:srgbClr val="000000"/>
                </a:solidFill>
                <a:effectLst/>
                <a:latin typeface="Times New Roman" panose="02020603050405020304" pitchFamily="18" charset="0"/>
                <a:ea typeface="Times New Roman" panose="02020603050405020304" pitchFamily="18" charset="0"/>
              </a:rPr>
              <a:t>.</a:t>
            </a:r>
            <a:endParaRPr lang="en-US" sz="36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3200" b="1" kern="1200" dirty="0">
                <a:solidFill>
                  <a:srgbClr val="000000"/>
                </a:solidFill>
                <a:effectLst/>
                <a:latin typeface="Times New Roman" panose="02020603050405020304" pitchFamily="18" charset="0"/>
                <a:ea typeface="Times New Roman" panose="02020603050405020304" pitchFamily="18" charset="0"/>
              </a:rPr>
              <a:t>  </a:t>
            </a:r>
            <a:endParaRPr lang="en-US" sz="3200" dirty="0"/>
          </a:p>
        </p:txBody>
      </p:sp>
    </p:spTree>
    <p:extLst>
      <p:ext uri="{BB962C8B-B14F-4D97-AF65-F5344CB8AC3E}">
        <p14:creationId xmlns:p14="http://schemas.microsoft.com/office/powerpoint/2010/main" val="827684973"/>
      </p:ext>
    </p:extLst>
  </p:cSld>
  <p:clrMapOvr>
    <a:masterClrMapping/>
  </p:clrMapOvr>
  <p:transition advClick="0">
    <p:cover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FB6C3C-C8E7-7C17-56F4-07EBF8AF8C1D}"/>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1" y="-36414"/>
            <a:ext cx="12192000" cy="6858000"/>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7FE3D07-E017-B13F-5504-64A0DC918402}"/>
                  </a:ext>
                </a:extLst>
              </p:cNvPr>
              <p:cNvSpPr txBox="1">
                <a:spLocks noChangeArrowheads="1"/>
              </p:cNvSpPr>
              <p:nvPr/>
            </p:nvSpPr>
            <p:spPr bwMode="auto">
              <a:xfrm>
                <a:off x="3515705" y="981718"/>
                <a:ext cx="8550166" cy="5306695"/>
              </a:xfrm>
              <a:prstGeom prst="rect">
                <a:avLst/>
              </a:prstGeom>
              <a:noFill/>
              <a:ln w="28575">
                <a:solidFill>
                  <a:srgbClr val="FFC000"/>
                </a:solidFill>
                <a:prstDash val="dashDot"/>
                <a:miter lim="800000"/>
                <a:headEnd/>
                <a:tailEnd/>
              </a:ln>
              <a:extLst>
                <a:ext uri="{909E8E84-426E-40DD-AFC4-6F175D3DCCD1}">
                  <a14:hiddenFill>
                    <a:solidFill>
                      <a:srgbClr val="FFFFFF"/>
                    </a:solidFill>
                  </a14:hiddenFill>
                </a:ext>
              </a:extLst>
            </p:spPr>
            <p:txBody>
              <a:bodyPr wrap="square">
                <a:noAutofit/>
              </a:bodyPr>
              <a:lstStyle/>
              <a:p>
                <a:pPr marL="400050" marR="0" algn="ctr" latinLnBrk="1">
                  <a:lnSpc>
                    <a:spcPct val="115000"/>
                  </a:lnSpc>
                  <a:spcBef>
                    <a:spcPts val="0"/>
                  </a:spcBef>
                  <a:spcAft>
                    <a:spcPts val="0"/>
                  </a:spcAft>
                </a:pPr>
                <a:r>
                  <a:rPr lang="en-US" sz="2400" b="1" i="1" kern="1200" dirty="0" err="1">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400" b="1" i="1" kern="12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400050" marR="0" algn="ctr" latinLnBrk="1">
                  <a:lnSpc>
                    <a:spcPct val="115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00050" marR="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00050" marR="0" latinLnBrk="1">
                  <a:lnSpc>
                    <a:spcPct val="115000"/>
                  </a:lnSpc>
                  <a:spcBef>
                    <a:spcPts val="0"/>
                  </a:spcBef>
                  <a:spcAft>
                    <a:spcPts val="0"/>
                  </a:spcAft>
                </a:pPr>
                <a:r>
                  <a:rPr lang="en-US" sz="20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Barium chloride +  Sodium sulfate → Barium sulfate +  Sodium chloride</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00050" marR="0" algn="ctr" latinLnBrk="1">
                  <a:lnSpc>
                    <a:spcPct val="115000"/>
                  </a:lnSpc>
                  <a:spcBef>
                    <a:spcPts val="0"/>
                  </a:spcBef>
                  <a:spcAft>
                    <a:spcPts val="0"/>
                  </a:spcAft>
                </a:pPr>
                <a:r>
                  <a:rPr lang="en-US" sz="2400" b="1" i="1"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00050" marR="0" latinLnBrk="1">
                  <a:lnSpc>
                    <a:spcPct val="115000"/>
                  </a:lnSpc>
                  <a:spcBef>
                    <a:spcPts val="0"/>
                  </a:spcBef>
                  <a:spcAft>
                    <a:spcPts val="0"/>
                  </a:spcAft>
                </a:pPr>
                <a:r>
                  <a:rPr lang="en-US" sz="2400" b="1" i="1" kern="12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Theo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khối</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00050" marR="0" latinLnBrk="1">
                  <a:lnSpc>
                    <a:spcPct val="115000"/>
                  </a:lnSpc>
                  <a:spcBef>
                    <a:spcPts val="0"/>
                  </a:spcBef>
                  <a:spcAft>
                    <a:spcPts val="0"/>
                  </a:spcAft>
                </a:pPr>
                <a14:m>
                  <m:oMathPara xmlns:m="http://schemas.openxmlformats.org/officeDocument/2006/math">
                    <m:oMathParaPr>
                      <m:jc m:val="centerGroup"/>
                    </m:oMathParaPr>
                    <m:oMath xmlns:m="http://schemas.openxmlformats.org/officeDocument/2006/math">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𝑚</m:t>
                          </m:r>
                        </m:e>
                        <m:sub>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𝐵𝑎𝐶𝑙</m:t>
                              </m:r>
                            </m:e>
                            <m:sub>
                              <m:r>
                                <a:rPr lang="en-US" sz="2800" i="1">
                                  <a:effectLst/>
                                  <a:latin typeface="Cambria Math" panose="02040503050406030204" pitchFamily="18" charset="0"/>
                                  <a:ea typeface="Times New Roman" panose="02020603050405020304" pitchFamily="18" charset="0"/>
                                </a:rPr>
                                <m:t>2</m:t>
                              </m:r>
                            </m:sub>
                          </m:sSub>
                        </m:sub>
                      </m:sSub>
                      <m:r>
                        <a:rPr lang="en-US" sz="2800" i="1">
                          <a:effectLst/>
                          <a:latin typeface="Cambria Math" panose="02040503050406030204" pitchFamily="18" charset="0"/>
                          <a:ea typeface="Times New Roman" panose="02020603050405020304" pitchFamily="18" charset="0"/>
                        </a:rPr>
                        <m:t>+</m:t>
                      </m:r>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𝑚</m:t>
                          </m:r>
                        </m:e>
                        <m:sub>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𝑁𝑎</m:t>
                              </m:r>
                            </m:e>
                            <m:sub>
                              <m:r>
                                <a:rPr lang="en-US" sz="2800" i="1">
                                  <a:effectLst/>
                                  <a:latin typeface="Cambria Math" panose="02040503050406030204" pitchFamily="18" charset="0"/>
                                  <a:ea typeface="Times New Roman" panose="02020603050405020304" pitchFamily="18" charset="0"/>
                                </a:rPr>
                                <m:t>2</m:t>
                              </m:r>
                            </m:sub>
                          </m:sSub>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𝑆𝑂</m:t>
                              </m:r>
                            </m:e>
                            <m:sub>
                              <m:r>
                                <a:rPr lang="en-US" sz="2800" i="1">
                                  <a:effectLst/>
                                  <a:latin typeface="Cambria Math" panose="02040503050406030204" pitchFamily="18" charset="0"/>
                                  <a:ea typeface="Times New Roman" panose="02020603050405020304" pitchFamily="18" charset="0"/>
                                </a:rPr>
                                <m:t>4</m:t>
                              </m:r>
                            </m:sub>
                          </m:sSub>
                        </m:sub>
                      </m:sSub>
                      <m:r>
                        <a:rPr lang="en-US" sz="2800" i="1">
                          <a:effectLst/>
                          <a:latin typeface="Cambria Math" panose="02040503050406030204" pitchFamily="18" charset="0"/>
                          <a:ea typeface="Times New Roman" panose="02020603050405020304" pitchFamily="18" charset="0"/>
                        </a:rPr>
                        <m:t>= </m:t>
                      </m:r>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𝑚</m:t>
                          </m:r>
                        </m:e>
                        <m:sub>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𝐵𝑎𝑆𝑂</m:t>
                              </m:r>
                            </m:e>
                            <m:sub>
                              <m:r>
                                <a:rPr lang="en-US" sz="2800" i="1">
                                  <a:effectLst/>
                                  <a:latin typeface="Cambria Math" panose="02040503050406030204" pitchFamily="18" charset="0"/>
                                  <a:ea typeface="Times New Roman" panose="02020603050405020304" pitchFamily="18" charset="0"/>
                                </a:rPr>
                                <m:t>4</m:t>
                              </m:r>
                            </m:sub>
                          </m:sSub>
                        </m:sub>
                      </m:sSub>
                      <m:r>
                        <a:rPr lang="en-US" sz="2800" i="1">
                          <a:effectLst/>
                          <a:latin typeface="Cambria Math" panose="02040503050406030204" pitchFamily="18" charset="0"/>
                          <a:ea typeface="Times New Roman" panose="02020603050405020304" pitchFamily="18" charset="0"/>
                        </a:rPr>
                        <m:t>+</m:t>
                      </m:r>
                      <m:sSub>
                        <m:sSubPr>
                          <m:ctrlPr>
                            <a:rPr lang="en-US" sz="2800" i="1">
                              <a:effectLst/>
                              <a:latin typeface="Cambria Math" panose="02040503050406030204" pitchFamily="18" charset="0"/>
                              <a:ea typeface="Times New Roman" panose="02020603050405020304" pitchFamily="18" charset="0"/>
                            </a:rPr>
                          </m:ctrlPr>
                        </m:sSubPr>
                        <m:e>
                          <m:r>
                            <a:rPr lang="en-US" sz="2800" i="1">
                              <a:effectLst/>
                              <a:latin typeface="Cambria Math" panose="02040503050406030204" pitchFamily="18" charset="0"/>
                              <a:ea typeface="Times New Roman" panose="02020603050405020304" pitchFamily="18" charset="0"/>
                            </a:rPr>
                            <m:t>𝑚</m:t>
                          </m:r>
                        </m:e>
                        <m:sub>
                          <m:r>
                            <a:rPr lang="en-US" sz="2800" i="1">
                              <a:effectLst/>
                              <a:latin typeface="Cambria Math" panose="02040503050406030204" pitchFamily="18" charset="0"/>
                              <a:ea typeface="Times New Roman" panose="02020603050405020304" pitchFamily="18" charset="0"/>
                            </a:rPr>
                            <m:t>𝑁𝑎𝐶𝑙</m:t>
                          </m:r>
                        </m:sub>
                      </m:sSub>
                      <m:r>
                        <a:rPr lang="en-US" sz="2800" i="1">
                          <a:effectLst/>
                          <a:latin typeface="Cambria Math" panose="02040503050406030204" pitchFamily="18" charset="0"/>
                          <a:ea typeface="Times New Roman" panose="02020603050405020304" pitchFamily="18" charset="0"/>
                        </a:rPr>
                        <m:t> </m:t>
                      </m:r>
                    </m:oMath>
                  </m:oMathPara>
                </a14:m>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atinLnBrk="1">
                  <a:spcBef>
                    <a:spcPts val="1440"/>
                  </a:spcBef>
                  <a:spcAft>
                    <a:spcPts val="0"/>
                  </a:spcAft>
                </a:pPr>
                <a:r>
                  <a:rPr lang="en-US" sz="2400" b="1" i="1" kern="12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                    mBaCl</a:t>
                </a:r>
                <a:r>
                  <a:rPr lang="en-US" sz="2400" b="1" i="1" kern="1200" baseline="-250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400" b="1" i="1" kern="12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 mNa</a:t>
                </a:r>
                <a:r>
                  <a:rPr lang="en-US" sz="2400" b="1" i="1" kern="1200" baseline="-250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400" b="1" i="1" kern="12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SO</a:t>
                </a:r>
                <a:r>
                  <a:rPr lang="en-US" sz="2400" b="1" i="1" kern="1200" baseline="-250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400" b="1" i="1" kern="12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  =  mBaSO</a:t>
                </a:r>
                <a:r>
                  <a:rPr lang="en-US" sz="2400" b="1" i="1" kern="1200" baseline="-250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400" b="1" i="1" kern="1200" dirty="0">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b="1" i="1" kern="1200" dirty="0" err="1">
                    <a:solidFill>
                      <a:srgbClr val="003399"/>
                    </a:solidFill>
                    <a:effectLst/>
                    <a:latin typeface="Times New Roman" panose="02020603050405020304" pitchFamily="18" charset="0"/>
                    <a:ea typeface="Times New Roman" panose="02020603050405020304" pitchFamily="18" charset="0"/>
                    <a:cs typeface="Times New Roman" panose="02020603050405020304" pitchFamily="18" charset="0"/>
                  </a:rPr>
                  <a:t>mNaCl</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atinLnBrk="1">
                  <a:spcBef>
                    <a:spcPts val="1080"/>
                  </a:spcBef>
                  <a:spcAft>
                    <a:spcPts val="0"/>
                  </a:spcAft>
                </a:pPr>
                <a:r>
                  <a:rPr lang="en-US" sz="36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&lt; = &gt; </a:t>
                </a:r>
                <a14:m>
                  <m:oMath xmlns:m="http://schemas.openxmlformats.org/officeDocument/2006/math">
                    <m:sSub>
                      <m:sSubPr>
                        <m:ctrlPr>
                          <a:rPr lang="en-US" sz="2800" i="1">
                            <a:effectLst/>
                            <a:latin typeface="Cambria Math" panose="02040503050406030204" pitchFamily="18" charset="0"/>
                            <a:ea typeface="Times New Roman" panose="02020603050405020304" pitchFamily="18" charset="0"/>
                          </a:rPr>
                        </m:ctrlPr>
                      </m:sSubPr>
                      <m:e>
                        <m:r>
                          <a:rPr lang="en-US" sz="2400" i="1">
                            <a:effectLst/>
                            <a:latin typeface="Cambria Math" panose="02040503050406030204" pitchFamily="18" charset="0"/>
                            <a:ea typeface="Times New Roman" panose="02020603050405020304" pitchFamily="18" charset="0"/>
                          </a:rPr>
                          <m:t>𝑚</m:t>
                        </m:r>
                      </m:e>
                      <m:sub>
                        <m:sSub>
                          <m:sSubPr>
                            <m:ctrlPr>
                              <a:rPr lang="en-US" sz="2800" i="1">
                                <a:effectLst/>
                                <a:latin typeface="Cambria Math" panose="02040503050406030204" pitchFamily="18" charset="0"/>
                                <a:ea typeface="Times New Roman" panose="02020603050405020304" pitchFamily="18" charset="0"/>
                              </a:rPr>
                            </m:ctrlPr>
                          </m:sSubPr>
                          <m:e>
                            <m:r>
                              <a:rPr lang="en-US" sz="2400" i="1">
                                <a:effectLst/>
                                <a:latin typeface="Cambria Math" panose="02040503050406030204" pitchFamily="18" charset="0"/>
                                <a:ea typeface="Times New Roman" panose="02020603050405020304" pitchFamily="18" charset="0"/>
                              </a:rPr>
                              <m:t>𝐵𝑎𝐶𝑙</m:t>
                            </m:r>
                          </m:e>
                          <m:sub>
                            <m:r>
                              <a:rPr lang="en-US" sz="2400" i="1">
                                <a:effectLst/>
                                <a:latin typeface="Cambria Math" panose="02040503050406030204" pitchFamily="18" charset="0"/>
                                <a:ea typeface="Times New Roman" panose="02020603050405020304" pitchFamily="18" charset="0"/>
                              </a:rPr>
                              <m:t>2</m:t>
                            </m:r>
                          </m:sub>
                        </m:sSub>
                      </m:sub>
                    </m:sSub>
                  </m:oMath>
                </a14:m>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14,2  =   23,3      +     11,7</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atinLnBrk="1">
                  <a:spcBef>
                    <a:spcPts val="1080"/>
                  </a:spcBef>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=&gt; </a:t>
                </a:r>
                <a14:m>
                  <m:oMath xmlns:m="http://schemas.openxmlformats.org/officeDocument/2006/math">
                    <m:sSub>
                      <m:sSubPr>
                        <m:ctrlPr>
                          <a:rPr lang="en-US" sz="2800" i="1">
                            <a:effectLst/>
                            <a:latin typeface="Cambria Math" panose="02040503050406030204" pitchFamily="18" charset="0"/>
                            <a:ea typeface="Times New Roman" panose="02020603050405020304" pitchFamily="18" charset="0"/>
                          </a:rPr>
                        </m:ctrlPr>
                      </m:sSubPr>
                      <m:e>
                        <m:r>
                          <a:rPr lang="en-US" sz="2400" i="1">
                            <a:effectLst/>
                            <a:latin typeface="Cambria Math" panose="02040503050406030204" pitchFamily="18" charset="0"/>
                            <a:ea typeface="Times New Roman" panose="02020603050405020304" pitchFamily="18" charset="0"/>
                          </a:rPr>
                          <m:t>𝑚</m:t>
                        </m:r>
                      </m:e>
                      <m:sub>
                        <m:sSub>
                          <m:sSubPr>
                            <m:ctrlPr>
                              <a:rPr lang="en-US" sz="2800" i="1">
                                <a:effectLst/>
                                <a:latin typeface="Cambria Math" panose="02040503050406030204" pitchFamily="18" charset="0"/>
                                <a:ea typeface="Times New Roman" panose="02020603050405020304" pitchFamily="18" charset="0"/>
                              </a:rPr>
                            </m:ctrlPr>
                          </m:sSubPr>
                          <m:e>
                            <m:r>
                              <a:rPr lang="en-US" sz="2400" i="1">
                                <a:effectLst/>
                                <a:latin typeface="Cambria Math" panose="02040503050406030204" pitchFamily="18" charset="0"/>
                                <a:ea typeface="Times New Roman" panose="02020603050405020304" pitchFamily="18" charset="0"/>
                              </a:rPr>
                              <m:t>𝐵𝑎𝐶𝑙</m:t>
                            </m:r>
                          </m:e>
                          <m:sub>
                            <m:r>
                              <a:rPr lang="en-US" sz="2400" i="1">
                                <a:effectLst/>
                                <a:latin typeface="Cambria Math" panose="02040503050406030204" pitchFamily="18" charset="0"/>
                                <a:ea typeface="Times New Roman" panose="02020603050405020304" pitchFamily="18" charset="0"/>
                              </a:rPr>
                              <m:t>2</m:t>
                            </m:r>
                          </m:sub>
                        </m:sSub>
                      </m:sub>
                    </m:sSub>
                  </m:oMath>
                </a14:m>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   (23,3 + 11,7)   - 14,2 =  20,8 (g)</a:t>
                </a:r>
              </a:p>
              <a:p>
                <a:pPr marL="457200" marR="0" latinLnBrk="1">
                  <a:lnSpc>
                    <a:spcPct val="115000"/>
                  </a:lnSpc>
                  <a:spcBef>
                    <a:spcPts val="0"/>
                  </a:spcBef>
                  <a:spcAft>
                    <a:spcPts val="0"/>
                  </a:spcAft>
                </a:pPr>
                <a:r>
                  <a:rPr lang="en-US" sz="24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F7FE3D07-E017-B13F-5504-64A0DC918402}"/>
                  </a:ext>
                </a:extLst>
              </p:cNvPr>
              <p:cNvSpPr txBox="1">
                <a:spLocks noRot="1" noChangeAspect="1" noMove="1" noResize="1" noEditPoints="1" noAdjustHandles="1" noChangeArrowheads="1" noChangeShapeType="1" noTextEdit="1"/>
              </p:cNvSpPr>
              <p:nvPr/>
            </p:nvSpPr>
            <p:spPr bwMode="auto">
              <a:xfrm>
                <a:off x="3515705" y="981718"/>
                <a:ext cx="8550166" cy="5306695"/>
              </a:xfrm>
              <a:prstGeom prst="rect">
                <a:avLst/>
              </a:prstGeom>
              <a:blipFill>
                <a:blip r:embed="rId4"/>
                <a:stretch>
                  <a:fillRect t="-228"/>
                </a:stretch>
              </a:blip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r>
                  <a:rPr lang="en-US">
                    <a:noFill/>
                  </a:rPr>
                  <a:t> </a:t>
                </a:r>
              </a:p>
            </p:txBody>
          </p:sp>
        </mc:Fallback>
      </mc:AlternateContent>
      <p:sp>
        <p:nvSpPr>
          <p:cNvPr id="5" name="Rectangle 4">
            <a:extLst>
              <a:ext uri="{FF2B5EF4-FFF2-40B4-BE49-F238E27FC236}">
                <a16:creationId xmlns:a16="http://schemas.microsoft.com/office/drawing/2014/main" id="{89083C22-D8D2-49AB-9A61-CC1F34BB1334}"/>
              </a:ext>
            </a:extLst>
          </p:cNvPr>
          <p:cNvSpPr>
            <a:spLocks noChangeArrowheads="1"/>
          </p:cNvSpPr>
          <p:nvPr/>
        </p:nvSpPr>
        <p:spPr bwMode="auto">
          <a:xfrm>
            <a:off x="551220" y="1346061"/>
            <a:ext cx="1329055" cy="1768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noAutofit/>
          </a:bodyPr>
          <a:lstStyle/>
          <a:p>
            <a:pPr marL="0" marR="0" latinLnBrk="1">
              <a:lnSpc>
                <a:spcPct val="115000"/>
              </a:lnSpc>
              <a:spcBef>
                <a:spcPts val="0"/>
              </a:spcBef>
              <a:spcAft>
                <a:spcPts val="1000"/>
              </a:spcAft>
            </a:pPr>
            <a:r>
              <a:rPr lang="en-US" sz="2800" b="1"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u="sng"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b="1" u="sng"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u="sng"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b="1" u="sng"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marL="0" marR="0" latinLnBrk="1">
              <a:lnSpc>
                <a:spcPct val="115000"/>
              </a:lnSpc>
              <a:spcBef>
                <a:spcPts val="0"/>
              </a:spcBef>
              <a:spcAft>
                <a:spcPts val="1000"/>
              </a:spcAft>
            </a:pP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mNa</a:t>
            </a:r>
            <a:r>
              <a:rPr lang="en-US" sz="2800" kern="12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a:t>
            </a:r>
            <a:r>
              <a:rPr lang="en-US" sz="2800" kern="12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=14,2g</a:t>
            </a:r>
            <a:endParaRPr lang="en-US" sz="3200" dirty="0">
              <a:effectLst/>
              <a:latin typeface="Times New Roman" panose="02020603050405020304" pitchFamily="18" charset="0"/>
              <a:ea typeface="Times New Roman" panose="02020603050405020304" pitchFamily="18" charset="0"/>
            </a:endParaRPr>
          </a:p>
          <a:p>
            <a:pPr marL="0" marR="0" latinLnBrk="1">
              <a:lnSpc>
                <a:spcPct val="115000"/>
              </a:lnSpc>
              <a:spcBef>
                <a:spcPts val="0"/>
              </a:spcBef>
              <a:spcAft>
                <a:spcPts val="1000"/>
              </a:spcAft>
            </a:pP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mBaSO</a:t>
            </a:r>
            <a:r>
              <a:rPr lang="en-US" sz="2800" kern="12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23,3g</a:t>
            </a:r>
            <a:endParaRPr lang="en-US" sz="3200" dirty="0">
              <a:effectLst/>
              <a:latin typeface="Times New Roman" panose="02020603050405020304" pitchFamily="18" charset="0"/>
              <a:ea typeface="Times New Roman" panose="02020603050405020304" pitchFamily="18" charset="0"/>
            </a:endParaRPr>
          </a:p>
          <a:p>
            <a:pPr marL="0" marR="0" latinLnBrk="1">
              <a:lnSpc>
                <a:spcPct val="115000"/>
              </a:lnSpc>
              <a:spcBef>
                <a:spcPts val="0"/>
              </a:spcBef>
              <a:spcAft>
                <a:spcPts val="1000"/>
              </a:spcAft>
            </a:pPr>
            <a:r>
              <a:rPr lang="en-US" sz="28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mNaCl</a:t>
            </a: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=11,7g</a:t>
            </a:r>
            <a:endParaRPr lang="en-US" sz="3200" dirty="0">
              <a:effectLst/>
              <a:latin typeface="Times New Roman" panose="02020603050405020304" pitchFamily="18" charset="0"/>
              <a:ea typeface="Times New Roman" panose="02020603050405020304" pitchFamily="18" charset="0"/>
            </a:endParaRPr>
          </a:p>
          <a:p>
            <a:pPr marL="0" marR="0" latinLnBrk="1">
              <a:lnSpc>
                <a:spcPct val="115000"/>
              </a:lnSpc>
              <a:spcBef>
                <a:spcPts val="0"/>
              </a:spcBef>
              <a:spcAft>
                <a:spcPts val="1000"/>
              </a:spcAft>
            </a:pP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mBaCl</a:t>
            </a:r>
            <a:r>
              <a:rPr lang="en-US" sz="2800" kern="1200"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8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endParaRPr>
          </a:p>
        </p:txBody>
      </p:sp>
      <p:sp>
        <p:nvSpPr>
          <p:cNvPr id="2" name="TextBox 1">
            <a:extLst>
              <a:ext uri="{FF2B5EF4-FFF2-40B4-BE49-F238E27FC236}">
                <a16:creationId xmlns:a16="http://schemas.microsoft.com/office/drawing/2014/main" id="{7292A1EA-945E-39D7-E941-0543FA27C358}"/>
              </a:ext>
            </a:extLst>
          </p:cNvPr>
          <p:cNvSpPr txBox="1"/>
          <p:nvPr/>
        </p:nvSpPr>
        <p:spPr>
          <a:xfrm>
            <a:off x="3919074" y="132770"/>
            <a:ext cx="4353851" cy="54809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2800" dirty="0">
                <a:effectLst/>
                <a:latin typeface="Times New Roman" panose="02020603050405020304" pitchFamily="18" charset="0"/>
                <a:ea typeface="Times New Roman" panose="02020603050405020304" pitchFamily="18" charset="0"/>
              </a:rPr>
              <a:t>PHIẾU HỌC TẬP 3</a:t>
            </a:r>
            <a:endParaRPr lang="en-US" sz="28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F1F6D33C-A377-DA2D-134D-F35120DDECC0}"/>
              </a:ext>
            </a:extLst>
          </p:cNvPr>
          <p:cNvSpPr txBox="1">
            <a:spLocks noChangeArrowheads="1"/>
          </p:cNvSpPr>
          <p:nvPr/>
        </p:nvSpPr>
        <p:spPr bwMode="auto">
          <a:xfrm>
            <a:off x="425668" y="1346061"/>
            <a:ext cx="2790497" cy="2495842"/>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400050" marR="0" indent="-228600" latinLnBrk="1">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400050" marR="0" indent="-228600" latinLnBrk="1">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400050" marR="0" indent="-228600" latinLnBrk="1">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400050" marR="0" indent="-228600" latinLnBrk="1">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a:p>
            <a:pPr marL="400050" marR="0" indent="-228600" latinLnBrk="1">
              <a:lnSpc>
                <a:spcPct val="115000"/>
              </a:lnSpc>
              <a:spcBef>
                <a:spcPts val="0"/>
              </a:spcBef>
              <a:spcAft>
                <a:spcPts val="0"/>
              </a:spcAft>
            </a:pPr>
            <a:r>
              <a:rPr lang="en-US" sz="14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944295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6591B3-2A17-049B-2333-23227294F279}"/>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1" y="0"/>
            <a:ext cx="12191999" cy="6858000"/>
          </a:xfrm>
          <a:prstGeom prst="rect">
            <a:avLst/>
          </a:prstGeom>
        </p:spPr>
      </p:pic>
      <p:sp>
        <p:nvSpPr>
          <p:cNvPr id="2" name="Title 1" hidden="1">
            <a:extLst>
              <a:ext uri="{FF2B5EF4-FFF2-40B4-BE49-F238E27FC236}">
                <a16:creationId xmlns:a16="http://schemas.microsoft.com/office/drawing/2014/main" id="{D3418C2F-FAFB-4827-B076-2937317F811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A5051C1B-17AB-453A-BE0F-A00CFD48A71E}"/>
              </a:ext>
            </a:extLst>
          </p:cNvPr>
          <p:cNvPicPr/>
          <p:nvPr/>
        </p:nvPicPr>
        <p:blipFill>
          <a:blip r:embed="rId4"/>
          <a:stretch>
            <a:fillRect/>
          </a:stretch>
        </p:blipFill>
        <p:spPr>
          <a:xfrm>
            <a:off x="855784" y="0"/>
            <a:ext cx="9214339" cy="5615354"/>
          </a:xfrm>
          <a:prstGeom prst="rect">
            <a:avLst/>
          </a:prstGeom>
        </p:spPr>
      </p:pic>
      <p:sp>
        <p:nvSpPr>
          <p:cNvPr id="5" name="TextBox 4">
            <a:extLst>
              <a:ext uri="{FF2B5EF4-FFF2-40B4-BE49-F238E27FC236}">
                <a16:creationId xmlns:a16="http://schemas.microsoft.com/office/drawing/2014/main" id="{5F598E02-87F3-F1BE-B30E-B1CE2940746A}"/>
              </a:ext>
            </a:extLst>
          </p:cNvPr>
          <p:cNvSpPr txBox="1"/>
          <p:nvPr/>
        </p:nvSpPr>
        <p:spPr>
          <a:xfrm>
            <a:off x="644770" y="5556739"/>
            <a:ext cx="11347938" cy="104361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indent="457200" algn="just">
              <a:lnSpc>
                <a:spcPct val="115000"/>
              </a:lnSpc>
              <a:spcBef>
                <a:spcPts val="0"/>
              </a:spcBef>
              <a:spcAft>
                <a:spcPts val="0"/>
              </a:spcAft>
            </a:pPr>
            <a:r>
              <a:rPr lang="en-US" sz="2800" dirty="0" err="1">
                <a:solidFill>
                  <a:srgbClr val="002060"/>
                </a:solidFill>
                <a:effectLst/>
                <a:latin typeface="Times New Roman" panose="02020603050405020304" pitchFamily="18" charset="0"/>
                <a:ea typeface="Times New Roman" panose="02020603050405020304" pitchFamily="18" charset="0"/>
              </a:rPr>
              <a:t>Lưu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lý</a:t>
            </a:r>
            <a:r>
              <a:rPr lang="en-US" sz="2800" dirty="0">
                <a:solidFill>
                  <a:srgbClr val="002060"/>
                </a:solidFill>
                <a:effectLst/>
                <a:latin typeface="Times New Roman" panose="02020603050405020304" pitchFamily="18" charset="0"/>
                <a:ea typeface="Times New Roman" panose="02020603050405020304" pitchFamily="18" charset="0"/>
              </a:rPr>
              <a:t>: Trong </a:t>
            </a:r>
            <a:r>
              <a:rPr lang="en-US" sz="2800" dirty="0" err="1">
                <a:solidFill>
                  <a:srgbClr val="002060"/>
                </a:solidFill>
                <a:effectLst/>
                <a:latin typeface="Times New Roman" panose="02020603050405020304" pitchFamily="18" charset="0"/>
                <a:ea typeface="Times New Roman" panose="02020603050405020304" pitchFamily="18" charset="0"/>
              </a:rPr>
              <a:t>một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có</a:t>
            </a:r>
            <a:r>
              <a:rPr lang="en-US" sz="2800" dirty="0">
                <a:solidFill>
                  <a:srgbClr val="002060"/>
                </a:solidFill>
                <a:effectLst/>
                <a:latin typeface="Times New Roman" panose="02020603050405020304" pitchFamily="18" charset="0"/>
                <a:ea typeface="Times New Roman" panose="02020603050405020304" pitchFamily="18" charset="0"/>
              </a:rPr>
              <a:t> n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kể</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cả</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phẩm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nếu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biết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khối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lượng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(n-1)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thì</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tính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được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khối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lượng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còn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lại</a:t>
            </a:r>
            <a:r>
              <a:rPr lang="en-US" sz="2800" dirty="0">
                <a:solidFill>
                  <a:srgbClr val="002060"/>
                </a:solidFill>
                <a:latin typeface="Times New Roman" panose="02020603050405020304" pitchFamily="18" charset="0"/>
                <a:ea typeface="Times New Roman" panose="02020603050405020304" pitchFamily="18" charset="0"/>
              </a:rPr>
              <a:t>.</a:t>
            </a:r>
            <a:r>
              <a:rPr lang="en-US" sz="2800" dirty="0">
                <a:solidFill>
                  <a:srgbClr val="002060"/>
                </a:solidFill>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209790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6C3E5C-1550-66D6-75FE-E7C91A3E5CC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2B69DE8-DEA3-61F5-2BB3-FE79CC89D685}"/>
              </a:ext>
            </a:extLst>
          </p:cNvPr>
          <p:cNvSpPr txBox="1"/>
          <p:nvPr/>
        </p:nvSpPr>
        <p:spPr>
          <a:xfrm>
            <a:off x="4839371" y="315650"/>
            <a:ext cx="3512149" cy="74347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nSpc>
                <a:spcPct val="115000"/>
              </a:lnSpc>
              <a:spcBef>
                <a:spcPts val="0"/>
              </a:spcBef>
              <a:spcAft>
                <a:spcPts val="0"/>
              </a:spcAft>
            </a:pPr>
            <a:r>
              <a:rPr lang="nl-NL" sz="4000" b="1" dirty="0">
                <a:effectLst/>
                <a:latin typeface="Times New Roman" panose="02020603050405020304" pitchFamily="18" charset="0"/>
                <a:ea typeface="Times New Roman" panose="02020603050405020304" pitchFamily="18" charset="0"/>
              </a:rPr>
              <a:t>Bài tập về nhà</a:t>
            </a:r>
            <a:endParaRPr lang="en-US" sz="4000" b="1" dirty="0">
              <a:effectLst/>
              <a:latin typeface="Times New Roman" panose="02020603050405020304" pitchFamily="18" charset="0"/>
              <a:ea typeface="Times New Roman" panose="02020603050405020304" pitchFamily="18" charset="0"/>
            </a:endParaRPr>
          </a:p>
        </p:txBody>
      </p:sp>
      <p:sp>
        <p:nvSpPr>
          <p:cNvPr id="5" name="Rectangle: Rounded Corners 4">
            <a:extLst>
              <a:ext uri="{FF2B5EF4-FFF2-40B4-BE49-F238E27FC236}">
                <a16:creationId xmlns:a16="http://schemas.microsoft.com/office/drawing/2014/main" id="{FBBECAD3-4374-3CF0-5C91-A3F3171E317B}"/>
              </a:ext>
            </a:extLst>
          </p:cNvPr>
          <p:cNvSpPr/>
          <p:nvPr/>
        </p:nvSpPr>
        <p:spPr>
          <a:xfrm>
            <a:off x="350520" y="1608560"/>
            <a:ext cx="1581150" cy="854242"/>
          </a:xfrm>
          <a:prstGeom prst="roundRect">
            <a:avLst/>
          </a:prstGeom>
          <a:solidFill>
            <a:schemeClr val="accent2">
              <a:lumMod val="20000"/>
              <a:lumOff val="80000"/>
            </a:schemeClr>
          </a:solidFill>
          <a:ln>
            <a:solidFill>
              <a:srgbClr val="FFC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BEA333B6-5D26-75C8-C1D0-99411B411D85}"/>
              </a:ext>
            </a:extLst>
          </p:cNvPr>
          <p:cNvSpPr txBox="1"/>
          <p:nvPr/>
        </p:nvSpPr>
        <p:spPr>
          <a:xfrm>
            <a:off x="2526030" y="1280160"/>
            <a:ext cx="9315450" cy="2530180"/>
          </a:xfrm>
          <a:prstGeom prst="rect">
            <a:avLst/>
          </a:prstGeom>
          <a:ln w="19050">
            <a:prstDash val="dashDot"/>
          </a:ln>
        </p:spPr>
        <p:style>
          <a:lnRef idx="2">
            <a:schemeClr val="accent6"/>
          </a:lnRef>
          <a:fillRef idx="1">
            <a:schemeClr val="lt1"/>
          </a:fillRef>
          <a:effectRef idx="0">
            <a:schemeClr val="accent6"/>
          </a:effectRef>
          <a:fontRef idx="minor">
            <a:schemeClr val="dk1"/>
          </a:fontRef>
        </p:style>
        <p:txBody>
          <a:bodyPr wrap="square">
            <a:spAutoFit/>
          </a:bodyPr>
          <a:lstStyle/>
          <a:p>
            <a:pPr marL="0" marR="0" indent="45720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Đốt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cháy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hoàn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toàn</a:t>
            </a:r>
            <a:r>
              <a:rPr lang="en-US" sz="2800" dirty="0">
                <a:effectLst/>
                <a:latin typeface="Times New Roman" panose="02020603050405020304" pitchFamily="18" charset="0"/>
                <a:ea typeface="Times New Roman" panose="02020603050405020304" pitchFamily="18" charset="0"/>
              </a:rPr>
              <a:t> 3,1 gam Phosphorus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oxygen), ta </a:t>
            </a:r>
            <a:r>
              <a:rPr lang="en-US" sz="2800" dirty="0" err="1">
                <a:effectLst/>
                <a:latin typeface="Times New Roman" panose="02020603050405020304" pitchFamily="18" charset="0"/>
                <a:ea typeface="Times New Roman" panose="02020603050405020304" pitchFamily="18" charset="0"/>
              </a:rPr>
              <a:t>thu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7,1 gam </a:t>
            </a:r>
            <a:r>
              <a:rPr lang="en-US" sz="2800" dirty="0" err="1">
                <a:effectLst/>
                <a:latin typeface="Times New Roman" panose="02020603050405020304" pitchFamily="18" charset="0"/>
                <a:ea typeface="Times New Roman" panose="02020603050405020304" pitchFamily="18" charset="0"/>
              </a:rPr>
              <a:t>hợp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diphosphorus</a:t>
            </a:r>
            <a:r>
              <a:rPr lang="en-US" sz="2800" dirty="0">
                <a:effectLst/>
                <a:latin typeface="Times New Roman" panose="02020603050405020304" pitchFamily="18" charset="0"/>
                <a:ea typeface="Times New Roman" panose="02020603050405020304" pitchFamily="18" charset="0"/>
              </a:rPr>
              <a:t> pentoxide (P</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O</a:t>
            </a:r>
            <a:r>
              <a:rPr lang="en-US" sz="2800" baseline="-25000" dirty="0">
                <a:effectLst/>
                <a:latin typeface="Times New Roman" panose="02020603050405020304" pitchFamily="18" charset="0"/>
                <a:ea typeface="Times New Roman" panose="02020603050405020304" pitchFamily="18" charset="0"/>
              </a:rPr>
              <a:t>5</a:t>
            </a:r>
            <a:r>
              <a:rPr lang="en-US" sz="2800" dirty="0">
                <a:effectLst/>
                <a:latin typeface="Times New Roman" panose="02020603050405020304" pitchFamily="18" charset="0"/>
                <a:ea typeface="Times New Roman" panose="02020603050405020304" pitchFamily="18" charset="0"/>
              </a:rPr>
              <a:t>). </a:t>
            </a:r>
          </a:p>
          <a:p>
            <a:pPr marL="0" marR="0" indent="45720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	a.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a:t>
            </a:r>
          </a:p>
          <a:p>
            <a:pPr marL="0" marR="0" indent="45720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	b. </a:t>
            </a:r>
            <a:r>
              <a:rPr lang="en-US" sz="2800" dirty="0" err="1">
                <a:effectLst/>
                <a:latin typeface="Times New Roman" panose="02020603050405020304" pitchFamily="18" charset="0"/>
                <a:ea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oxygen </a:t>
            </a:r>
            <a:r>
              <a:rPr lang="en-US" sz="2800" dirty="0" err="1">
                <a:effectLst/>
                <a:latin typeface="Times New Roman" panose="02020603050405020304" pitchFamily="18" charset="0"/>
                <a:ea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tham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a:t>
            </a:r>
          </a:p>
        </p:txBody>
      </p:sp>
      <p:sp>
        <p:nvSpPr>
          <p:cNvPr id="9" name="TextBox 8">
            <a:extLst>
              <a:ext uri="{FF2B5EF4-FFF2-40B4-BE49-F238E27FC236}">
                <a16:creationId xmlns:a16="http://schemas.microsoft.com/office/drawing/2014/main" id="{F0268061-78A4-1485-7A7D-167CB543CEB9}"/>
              </a:ext>
            </a:extLst>
          </p:cNvPr>
          <p:cNvSpPr txBox="1"/>
          <p:nvPr/>
        </p:nvSpPr>
        <p:spPr>
          <a:xfrm>
            <a:off x="2242520" y="4260935"/>
            <a:ext cx="8705850" cy="2042995"/>
          </a:xfrm>
          <a:prstGeom prst="rect">
            <a:avLst/>
          </a:prstGeom>
          <a:ln w="19050">
            <a:prstDash val="lgDashDotDot"/>
          </a:ln>
        </p:spPr>
        <p:style>
          <a:lnRef idx="2">
            <a:schemeClr val="accent6"/>
          </a:lnRef>
          <a:fillRef idx="1">
            <a:schemeClr val="lt1"/>
          </a:fillRef>
          <a:effectRef idx="0">
            <a:schemeClr val="accent6"/>
          </a:effectRef>
          <a:fontRef idx="minor">
            <a:schemeClr val="dk1"/>
          </a:fontRef>
        </p:style>
        <p:txBody>
          <a:bodyPr wrap="square">
            <a:spAutoFit/>
          </a:bodyPr>
          <a:lstStyle/>
          <a:p>
            <a:pPr marL="0" marR="0" indent="45720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rPr>
              <a:t>Nung </a:t>
            </a:r>
            <a:r>
              <a:rPr lang="en-US" sz="2800" dirty="0">
                <a:effectLst/>
                <a:latin typeface="Times New Roman" panose="02020603050405020304" pitchFamily="18" charset="0"/>
                <a:ea typeface="Times New Roman" panose="02020603050405020304" pitchFamily="18" charset="0"/>
              </a:rPr>
              <a:t>calcium carbonate </a:t>
            </a:r>
            <a:r>
              <a:rPr lang="vi-VN" sz="2800" dirty="0">
                <a:effectLst/>
                <a:latin typeface="Times New Roman" panose="02020603050405020304" pitchFamily="18" charset="0"/>
                <a:ea typeface="Times New Roman" panose="02020603050405020304" pitchFamily="18" charset="0"/>
              </a:rPr>
              <a:t>CaCO</a:t>
            </a:r>
            <a:r>
              <a:rPr lang="vi-VN" sz="2800" baseline="-25000" dirty="0">
                <a:effectLst/>
                <a:latin typeface="Times New Roman" panose="02020603050405020304" pitchFamily="18" charset="0"/>
                <a:ea typeface="Times New Roman" panose="02020603050405020304" pitchFamily="18" charset="0"/>
              </a:rPr>
              <a:t>3</a:t>
            </a:r>
            <a:r>
              <a:rPr lang="vi-VN" sz="2800" dirty="0">
                <a:effectLst/>
                <a:latin typeface="Times New Roman" panose="02020603050405020304" pitchFamily="18" charset="0"/>
                <a:ea typeface="Times New Roman" panose="02020603050405020304" pitchFamily="18" charset="0"/>
              </a:rPr>
              <a:t> thu được 112 kg vôi sống (CaO) và 88 kg khí </a:t>
            </a:r>
            <a:r>
              <a:rPr lang="en-US" sz="2800" dirty="0">
                <a:effectLst/>
                <a:latin typeface="Times New Roman" panose="02020603050405020304" pitchFamily="18" charset="0"/>
                <a:ea typeface="Times New Roman" panose="02020603050405020304" pitchFamily="18" charset="0"/>
              </a:rPr>
              <a:t>carbon dioxide</a:t>
            </a:r>
            <a:r>
              <a:rPr lang="en-US" sz="2800" dirty="0">
                <a:solidFill>
                  <a:srgbClr val="FF0000"/>
                </a:solidFill>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(CO</a:t>
            </a:r>
            <a:r>
              <a:rPr lang="vi-VN" sz="2800" baseline="-25000" dirty="0">
                <a:effectLst/>
                <a:latin typeface="Times New Roman" panose="02020603050405020304" pitchFamily="18" charset="0"/>
                <a:ea typeface="Times New Roman" panose="02020603050405020304" pitchFamily="18" charset="0"/>
              </a:rPr>
              <a:t>2</a:t>
            </a:r>
            <a:r>
              <a:rPr lang="vi-VN"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rPr>
              <a:t>a) Viết phương trình chữ của phản ứng.</a:t>
            </a:r>
            <a:endParaRPr lang="en-US" sz="2800" dirty="0">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r>
              <a:rPr lang="vi-VN" sz="2800" dirty="0">
                <a:effectLst/>
                <a:latin typeface="Times New Roman" panose="02020603050405020304" pitchFamily="18" charset="0"/>
                <a:ea typeface="Times New Roman" panose="02020603050405020304" pitchFamily="18" charset="0"/>
              </a:rPr>
              <a:t>b) Tính khối lượng của </a:t>
            </a:r>
            <a:r>
              <a:rPr lang="en-US" sz="2800" dirty="0">
                <a:effectLst/>
                <a:latin typeface="Times New Roman" panose="02020603050405020304" pitchFamily="18" charset="0"/>
                <a:ea typeface="Times New Roman" panose="02020603050405020304" pitchFamily="18" charset="0"/>
              </a:rPr>
              <a:t>calcium carbonate </a:t>
            </a:r>
            <a:r>
              <a:rPr lang="vi-VN" sz="2800" dirty="0">
                <a:effectLst/>
                <a:latin typeface="Times New Roman" panose="02020603050405020304" pitchFamily="18" charset="0"/>
                <a:ea typeface="Times New Roman" panose="02020603050405020304" pitchFamily="18" charset="0"/>
              </a:rPr>
              <a:t>đã phản ứng.</a:t>
            </a:r>
            <a:endParaRPr lang="en-US" sz="2800" dirty="0"/>
          </a:p>
        </p:txBody>
      </p:sp>
      <p:sp>
        <p:nvSpPr>
          <p:cNvPr id="10" name="TextBox 9">
            <a:extLst>
              <a:ext uri="{FF2B5EF4-FFF2-40B4-BE49-F238E27FC236}">
                <a16:creationId xmlns:a16="http://schemas.microsoft.com/office/drawing/2014/main" id="{01939925-0705-779F-DFDC-62D49E367F22}"/>
              </a:ext>
            </a:extLst>
          </p:cNvPr>
          <p:cNvSpPr txBox="1"/>
          <p:nvPr/>
        </p:nvSpPr>
        <p:spPr>
          <a:xfrm>
            <a:off x="175260" y="1730755"/>
            <a:ext cx="9315450" cy="1043619"/>
          </a:xfrm>
          <a:prstGeom prst="rect">
            <a:avLst/>
          </a:prstGeom>
          <a:noFill/>
        </p:spPr>
        <p:txBody>
          <a:bodyPr wrap="square">
            <a:spAutoFit/>
          </a:bodyPr>
          <a:lstStyle/>
          <a:p>
            <a:pPr marL="0" marR="0" indent="45720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1</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endParaRPr lang="en-US" sz="2800" dirty="0">
              <a:effectLst/>
              <a:latin typeface="Times New Roman" panose="02020603050405020304" pitchFamily="18" charset="0"/>
              <a:ea typeface="Times New Roman" panose="02020603050405020304" pitchFamily="18" charset="0"/>
            </a:endParaRPr>
          </a:p>
        </p:txBody>
      </p:sp>
      <p:sp>
        <p:nvSpPr>
          <p:cNvPr id="11" name="Rectangle: Rounded Corners 10">
            <a:extLst>
              <a:ext uri="{FF2B5EF4-FFF2-40B4-BE49-F238E27FC236}">
                <a16:creationId xmlns:a16="http://schemas.microsoft.com/office/drawing/2014/main" id="{ABD121FD-AC03-8874-B578-8F9E80DE23C4}"/>
              </a:ext>
            </a:extLst>
          </p:cNvPr>
          <p:cNvSpPr/>
          <p:nvPr/>
        </p:nvSpPr>
        <p:spPr>
          <a:xfrm>
            <a:off x="350520" y="4937662"/>
            <a:ext cx="1581150" cy="854242"/>
          </a:xfrm>
          <a:prstGeom prst="roundRect">
            <a:avLst/>
          </a:prstGeom>
          <a:solidFill>
            <a:schemeClr val="accent2">
              <a:lumMod val="20000"/>
              <a:lumOff val="80000"/>
            </a:schemeClr>
          </a:solidFill>
          <a:ln>
            <a:solidFill>
              <a:srgbClr val="FFC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BBF94857-5818-99B0-0A76-2FD09291566D}"/>
              </a:ext>
            </a:extLst>
          </p:cNvPr>
          <p:cNvSpPr txBox="1"/>
          <p:nvPr/>
        </p:nvSpPr>
        <p:spPr>
          <a:xfrm>
            <a:off x="181646" y="5090500"/>
            <a:ext cx="9315450" cy="1043619"/>
          </a:xfrm>
          <a:prstGeom prst="rect">
            <a:avLst/>
          </a:prstGeom>
          <a:noFill/>
        </p:spPr>
        <p:txBody>
          <a:bodyPr wrap="square">
            <a:spAutoFit/>
          </a:bodyPr>
          <a:lstStyle/>
          <a:p>
            <a:pPr marL="0" marR="0" indent="45720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2</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5080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43AF02-463B-51E8-A67C-C2E074CC7C50}"/>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0" y="0"/>
            <a:ext cx="12191999" cy="6858000"/>
          </a:xfrm>
          <a:prstGeom prst="rect">
            <a:avLst/>
          </a:prstGeom>
        </p:spPr>
      </p:pic>
      <p:pic>
        <p:nvPicPr>
          <p:cNvPr id="1030" name="Picture 6" descr="Thử trí thông minh với 13 câu đố mẹo">
            <a:extLst>
              <a:ext uri="{FF2B5EF4-FFF2-40B4-BE49-F238E27FC236}">
                <a16:creationId xmlns:a16="http://schemas.microsoft.com/office/drawing/2014/main" id="{47E7C5FE-1E48-A811-56CC-606503E318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522" b="94565" l="10000" r="90000">
                        <a14:foregroundMark x1="20462" y1="48696" x2="36769" y2="1522"/>
                        <a14:foregroundMark x1="36769" y1="1522" x2="37846" y2="12174"/>
                        <a14:foregroundMark x1="37846" y1="12174" x2="37846" y2="12174"/>
                        <a14:foregroundMark x1="60923" y1="14130" x2="72615" y2="33696"/>
                        <a14:foregroundMark x1="40000" y1="47609" x2="64462" y2="40000"/>
                        <a14:foregroundMark x1="43538" y1="47826" x2="57385" y2="41739"/>
                        <a14:foregroundMark x1="57385" y1="41739" x2="44154" y2="51957"/>
                        <a14:foregroundMark x1="52308" y1="43043" x2="60154" y2="43913"/>
                        <a14:foregroundMark x1="32000" y1="76087" x2="54308" y2="83478"/>
                        <a14:foregroundMark x1="54308" y1="83478" x2="62769" y2="91739"/>
                        <a14:foregroundMark x1="39846" y1="94565" x2="56154" y2="94565"/>
                        <a14:foregroundMark x1="56154" y1="94565" x2="60462" y2="93913"/>
                        <a14:foregroundMark x1="18615" y1="25870" x2="23538" y2="47826"/>
                        <a14:foregroundMark x1="25385" y1="6522" x2="30308" y2="28696"/>
                        <a14:foregroundMark x1="22923" y1="51957" x2="25538" y2="52826"/>
                        <a14:foregroundMark x1="65692" y1="36739" x2="67385" y2="39565"/>
                      </a14:backgroundRemoval>
                    </a14:imgEffect>
                  </a14:imgLayer>
                </a14:imgProps>
              </a:ext>
              <a:ext uri="{28A0092B-C50C-407E-A947-70E740481C1C}">
                <a14:useLocalDpi xmlns:a14="http://schemas.microsoft.com/office/drawing/2010/main" val="0"/>
              </a:ext>
            </a:extLst>
          </a:blip>
          <a:srcRect/>
          <a:stretch>
            <a:fillRect/>
          </a:stretch>
        </p:blipFill>
        <p:spPr bwMode="auto">
          <a:xfrm>
            <a:off x="-1209378" y="1833673"/>
            <a:ext cx="7445151" cy="5268876"/>
          </a:xfrm>
          <a:prstGeom prst="rect">
            <a:avLst/>
          </a:prstGeom>
          <a:noFill/>
          <a:extLst>
            <a:ext uri="{909E8E84-426E-40DD-AFC4-6F175D3DCCD1}">
              <a14:hiddenFill xmlns:a14="http://schemas.microsoft.com/office/drawing/2010/main">
                <a:solidFill>
                  <a:srgbClr val="FFFFFF"/>
                </a:solidFill>
              </a14:hiddenFill>
            </a:ext>
          </a:extLst>
        </p:spPr>
      </p:pic>
      <p:sp>
        <p:nvSpPr>
          <p:cNvPr id="6" name="Thought Bubble: Cloud 5">
            <a:extLst>
              <a:ext uri="{FF2B5EF4-FFF2-40B4-BE49-F238E27FC236}">
                <a16:creationId xmlns:a16="http://schemas.microsoft.com/office/drawing/2014/main" id="{F47EAB2B-E265-C24A-94EE-F8ED0EF11280}"/>
              </a:ext>
            </a:extLst>
          </p:cNvPr>
          <p:cNvSpPr/>
          <p:nvPr/>
        </p:nvSpPr>
        <p:spPr>
          <a:xfrm>
            <a:off x="4516840" y="228158"/>
            <a:ext cx="7506810" cy="4354475"/>
          </a:xfrm>
          <a:prstGeom prst="cloudCallout">
            <a:avLst>
              <a:gd name="adj1" fmla="val -26614"/>
              <a:gd name="adj2" fmla="val 79598"/>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dirty="0"/>
          </a:p>
        </p:txBody>
      </p:sp>
      <p:sp>
        <p:nvSpPr>
          <p:cNvPr id="9" name="TextBox 8">
            <a:extLst>
              <a:ext uri="{FF2B5EF4-FFF2-40B4-BE49-F238E27FC236}">
                <a16:creationId xmlns:a16="http://schemas.microsoft.com/office/drawing/2014/main" id="{C69B4F0F-1FED-3B17-FF45-5120E5C1B73F}"/>
              </a:ext>
            </a:extLst>
          </p:cNvPr>
          <p:cNvSpPr txBox="1"/>
          <p:nvPr/>
        </p:nvSpPr>
        <p:spPr>
          <a:xfrm>
            <a:off x="5311293" y="1001731"/>
            <a:ext cx="5749556" cy="3046988"/>
          </a:xfrm>
          <a:prstGeom prst="rect">
            <a:avLst/>
          </a:prstGeom>
          <a:noFill/>
        </p:spPr>
        <p:txBody>
          <a:bodyPr wrap="square">
            <a:spAutoFit/>
          </a:bodyPr>
          <a:lstStyle/>
          <a:p>
            <a:pPr algn="ctr"/>
            <a:r>
              <a:rPr lang="en-US" sz="3200" dirty="0">
                <a:solidFill>
                  <a:srgbClr val="FF0000"/>
                </a:solidFill>
                <a:latin typeface="Times New Roman" panose="02020603050405020304" pitchFamily="18" charset="0"/>
                <a:cs typeface="Times New Roman" panose="02020603050405020304" pitchFamily="18" charset="0"/>
              </a:rPr>
              <a:t>Khi </a:t>
            </a: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phản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ứng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hóa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xảy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ra</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chất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phản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ứng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giảm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dần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chất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sản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phẩm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tăng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dần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Vậy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tổng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khối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chất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trước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phản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ứng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có</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thay</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đổi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không</a:t>
            </a:r>
            <a:r>
              <a:rPr lang="en-US" sz="32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4052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43AF02-463B-51E8-A67C-C2E074CC7C50}"/>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0" y="0"/>
            <a:ext cx="12191999" cy="6858000"/>
          </a:xfrm>
          <a:prstGeom prst="rect">
            <a:avLst/>
          </a:prstGeom>
        </p:spPr>
      </p:pic>
      <p:pic>
        <p:nvPicPr>
          <p:cNvPr id="1030" name="Picture 6" descr="Thử trí thông minh với 13 câu đố mẹo">
            <a:extLst>
              <a:ext uri="{FF2B5EF4-FFF2-40B4-BE49-F238E27FC236}">
                <a16:creationId xmlns:a16="http://schemas.microsoft.com/office/drawing/2014/main" id="{47E7C5FE-1E48-A811-56CC-606503E318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522" b="94565" l="10000" r="90000">
                        <a14:foregroundMark x1="20462" y1="48696" x2="36769" y2="1522"/>
                        <a14:foregroundMark x1="36769" y1="1522" x2="37846" y2="12174"/>
                        <a14:foregroundMark x1="37846" y1="12174" x2="37846" y2="12174"/>
                        <a14:foregroundMark x1="60923" y1="14130" x2="72615" y2="33696"/>
                        <a14:foregroundMark x1="40000" y1="47609" x2="64462" y2="40000"/>
                        <a14:foregroundMark x1="43538" y1="47826" x2="57385" y2="41739"/>
                        <a14:foregroundMark x1="57385" y1="41739" x2="44154" y2="51957"/>
                        <a14:foregroundMark x1="52308" y1="43043" x2="60154" y2="43913"/>
                        <a14:foregroundMark x1="32000" y1="76087" x2="54308" y2="83478"/>
                        <a14:foregroundMark x1="54308" y1="83478" x2="62769" y2="91739"/>
                        <a14:foregroundMark x1="39846" y1="94565" x2="56154" y2="94565"/>
                        <a14:foregroundMark x1="56154" y1="94565" x2="60462" y2="93913"/>
                        <a14:foregroundMark x1="18615" y1="25870" x2="23538" y2="47826"/>
                        <a14:foregroundMark x1="25385" y1="6522" x2="30308" y2="28696"/>
                        <a14:foregroundMark x1="22923" y1="51957" x2="25538" y2="52826"/>
                        <a14:foregroundMark x1="65692" y1="36739" x2="67385" y2="39565"/>
                      </a14:backgroundRemoval>
                    </a14:imgEffect>
                  </a14:imgLayer>
                </a14:imgProps>
              </a:ext>
              <a:ext uri="{28A0092B-C50C-407E-A947-70E740481C1C}">
                <a14:useLocalDpi xmlns:a14="http://schemas.microsoft.com/office/drawing/2010/main" val="0"/>
              </a:ext>
            </a:extLst>
          </a:blip>
          <a:srcRect/>
          <a:stretch>
            <a:fillRect/>
          </a:stretch>
        </p:blipFill>
        <p:spPr bwMode="auto">
          <a:xfrm>
            <a:off x="-1209378" y="1833673"/>
            <a:ext cx="7445151" cy="5268876"/>
          </a:xfrm>
          <a:prstGeom prst="rect">
            <a:avLst/>
          </a:prstGeom>
          <a:noFill/>
          <a:extLst>
            <a:ext uri="{909E8E84-426E-40DD-AFC4-6F175D3DCCD1}">
              <a14:hiddenFill xmlns:a14="http://schemas.microsoft.com/office/drawing/2010/main">
                <a:solidFill>
                  <a:srgbClr val="FFFFFF"/>
                </a:solidFill>
              </a14:hiddenFill>
            </a:ext>
          </a:extLst>
        </p:spPr>
      </p:pic>
      <p:sp>
        <p:nvSpPr>
          <p:cNvPr id="6" name="Thought Bubble: Cloud 5">
            <a:extLst>
              <a:ext uri="{FF2B5EF4-FFF2-40B4-BE49-F238E27FC236}">
                <a16:creationId xmlns:a16="http://schemas.microsoft.com/office/drawing/2014/main" id="{F47EAB2B-E265-C24A-94EE-F8ED0EF11280}"/>
              </a:ext>
            </a:extLst>
          </p:cNvPr>
          <p:cNvSpPr/>
          <p:nvPr/>
        </p:nvSpPr>
        <p:spPr>
          <a:xfrm>
            <a:off x="5053706" y="613460"/>
            <a:ext cx="6433078" cy="3552486"/>
          </a:xfrm>
          <a:prstGeom prst="cloudCallout">
            <a:avLst>
              <a:gd name="adj1" fmla="val -26614"/>
              <a:gd name="adj2" fmla="val 79598"/>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dirty="0"/>
          </a:p>
        </p:txBody>
      </p:sp>
      <p:sp>
        <p:nvSpPr>
          <p:cNvPr id="9" name="TextBox 8">
            <a:extLst>
              <a:ext uri="{FF2B5EF4-FFF2-40B4-BE49-F238E27FC236}">
                <a16:creationId xmlns:a16="http://schemas.microsoft.com/office/drawing/2014/main" id="{C69B4F0F-1FED-3B17-FF45-5120E5C1B73F}"/>
              </a:ext>
            </a:extLst>
          </p:cNvPr>
          <p:cNvSpPr txBox="1"/>
          <p:nvPr/>
        </p:nvSpPr>
        <p:spPr>
          <a:xfrm>
            <a:off x="5395467" y="1962429"/>
            <a:ext cx="5749556" cy="646331"/>
          </a:xfrm>
          <a:prstGeom prst="rect">
            <a:avLst/>
          </a:prstGeom>
          <a:noFill/>
        </p:spPr>
        <p:txBody>
          <a:bodyPr wrap="square">
            <a:spAutoFit/>
          </a:bodyPr>
          <a:lstStyle/>
          <a:p>
            <a:pPr algn="ctr"/>
            <a:r>
              <a:rPr lang="en-US" sz="3600" dirty="0">
                <a:solidFill>
                  <a:srgbClr val="FF0000"/>
                </a:solidFill>
                <a:latin typeface="Times New Roman" panose="02020603050405020304" pitchFamily="18" charset="0"/>
                <a:cs typeface="Times New Roman" panose="02020603050405020304" pitchFamily="18" charset="0"/>
              </a:rPr>
              <a:t>PTHH </a:t>
            </a:r>
            <a:r>
              <a:rPr lang="en-US" sz="3600" dirty="0" err="1">
                <a:solidFill>
                  <a:srgbClr val="FF0000"/>
                </a:solidFill>
                <a:latin typeface="Times New Roman" panose="02020603050405020304" pitchFamily="18" charset="0"/>
                <a:cs typeface="Times New Roman" panose="02020603050405020304" pitchFamily="18" charset="0"/>
              </a:rPr>
              <a:t>và</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cách</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lập</a:t>
            </a:r>
            <a:r>
              <a:rPr lang="en-US" sz="3600" dirty="0">
                <a:solidFill>
                  <a:srgbClr val="FF0000"/>
                </a:solidFill>
                <a:latin typeface="Times New Roman" panose="02020603050405020304" pitchFamily="18" charset="0"/>
                <a:cs typeface="Times New Roman" panose="02020603050405020304" pitchFamily="18" charset="0"/>
              </a:rPr>
              <a:t> PTHH</a:t>
            </a:r>
          </a:p>
        </p:txBody>
      </p:sp>
    </p:spTree>
    <p:extLst>
      <p:ext uri="{BB962C8B-B14F-4D97-AF65-F5344CB8AC3E}">
        <p14:creationId xmlns:p14="http://schemas.microsoft.com/office/powerpoint/2010/main" val="2249494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DF8176-2CD0-0BAF-8F98-88A7634F2530}"/>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1" y="0"/>
            <a:ext cx="12191999" cy="6858000"/>
          </a:xfrm>
          <a:prstGeom prst="rect">
            <a:avLst/>
          </a:prstGeom>
        </p:spPr>
      </p:pic>
      <p:sp>
        <p:nvSpPr>
          <p:cNvPr id="5" name="TextBox 4">
            <a:extLst>
              <a:ext uri="{FF2B5EF4-FFF2-40B4-BE49-F238E27FC236}">
                <a16:creationId xmlns:a16="http://schemas.microsoft.com/office/drawing/2014/main" id="{9591DF7D-9590-9581-11C4-2BB694AFB611}"/>
              </a:ext>
            </a:extLst>
          </p:cNvPr>
          <p:cNvSpPr txBox="1"/>
          <p:nvPr/>
        </p:nvSpPr>
        <p:spPr>
          <a:xfrm>
            <a:off x="3970511" y="2899"/>
            <a:ext cx="4353851" cy="54809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2800" dirty="0">
                <a:effectLst/>
                <a:latin typeface="Times New Roman" panose="02020603050405020304" pitchFamily="18" charset="0"/>
                <a:ea typeface="Times New Roman" panose="02020603050405020304" pitchFamily="18" charset="0"/>
              </a:rPr>
              <a:t>PHIẾU HỌC TẬP 4</a:t>
            </a:r>
            <a:endParaRPr lang="en-US" sz="2800" dirty="0">
              <a:effectLst/>
              <a:latin typeface="Times New Roman" panose="02020603050405020304" pitchFamily="18" charset="0"/>
              <a:ea typeface="Times New Roman" panose="02020603050405020304" pitchFamily="18" charset="0"/>
            </a:endParaRPr>
          </a:p>
        </p:txBody>
      </p:sp>
      <p:sp>
        <p:nvSpPr>
          <p:cNvPr id="7" name="TextBox 3">
            <a:extLst>
              <a:ext uri="{FF2B5EF4-FFF2-40B4-BE49-F238E27FC236}">
                <a16:creationId xmlns:a16="http://schemas.microsoft.com/office/drawing/2014/main" id="{4E34DBFB-718D-63EB-165E-2D7167A6D033}"/>
              </a:ext>
            </a:extLst>
          </p:cNvPr>
          <p:cNvSpPr txBox="1">
            <a:spLocks noChangeArrowheads="1"/>
          </p:cNvSpPr>
          <p:nvPr/>
        </p:nvSpPr>
        <p:spPr bwMode="auto">
          <a:xfrm>
            <a:off x="595058" y="675244"/>
            <a:ext cx="11160061" cy="5969396"/>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342900" marR="0" lvl="0" indent="-342900" latinLnBrk="1">
              <a:lnSpc>
                <a:spcPct val="115000"/>
              </a:lnSpc>
              <a:spcBef>
                <a:spcPts val="0"/>
              </a:spcBef>
              <a:spcAft>
                <a:spcPts val="0"/>
              </a:spcAft>
              <a:buFont typeface="+mj-lt"/>
              <a:buAutoNum type="arabicPeriod"/>
            </a:pP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xảy</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hyđrogen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oxygen </a:t>
            </a:r>
          </a:p>
          <a:p>
            <a:pPr marR="0" lvl="0" latinLnBrk="1">
              <a:lnSpc>
                <a:spcPct val="115000"/>
              </a:lnSpc>
              <a:spcBef>
                <a:spcPts val="0"/>
              </a:spcBef>
              <a:spcAft>
                <a:spcPts val="0"/>
              </a:spcAft>
            </a:pP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R="0" lvl="0" latinLnBrk="1">
              <a:lnSpc>
                <a:spcPct val="115000"/>
              </a:lnSpc>
              <a:spcBef>
                <a:spcPts val="0"/>
              </a:spcBef>
              <a:spcAft>
                <a:spcPts val="0"/>
              </a:spcAft>
            </a:pP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sơ</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2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cân</a:t>
            </a:r>
            <a:r>
              <a:rPr lang="en-US" sz="24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R="0" lvl="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rPr>
              <a:t>b)</a:t>
            </a:r>
            <a:r>
              <a:rPr lang="en-US" sz="2400" kern="1200" dirty="0">
                <a:solidFill>
                  <a:srgbClr val="262626"/>
                </a:solidFill>
                <a:effectLst/>
                <a:latin typeface="UTM Nyala"/>
                <a:ea typeface="Microsoft YaHei" panose="020B0503020204020204" pitchFamily="34" charset="-122"/>
                <a:cs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Vì</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sao</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cân</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nghiêng</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về</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phía</a:t>
            </a:r>
            <a:r>
              <a:rPr lang="en-US" sz="2400" kern="1200" dirty="0">
                <a:solidFill>
                  <a:srgbClr val="000000"/>
                </a:solidFill>
                <a:effectLst/>
                <a:latin typeface="Times New Roman" panose="02020603050405020304" pitchFamily="18" charset="0"/>
                <a:ea typeface="Times New Roman" panose="02020603050405020304" pitchFamily="18" charset="0"/>
              </a:rPr>
              <a:t> A?</a:t>
            </a:r>
            <a:endParaRPr lang="en-US" sz="2400" dirty="0">
              <a:latin typeface="Times New Roman" panose="02020603050405020304" pitchFamily="18" charset="0"/>
              <a:ea typeface="Times New Roman" panose="02020603050405020304" pitchFamily="18" charset="0"/>
            </a:endParaRPr>
          </a:p>
          <a:p>
            <a:pPr marR="0" lvl="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rPr>
              <a:t>c) </a:t>
            </a:r>
            <a:r>
              <a:rPr lang="en-US" sz="2400" kern="1200" dirty="0" err="1">
                <a:solidFill>
                  <a:srgbClr val="000000"/>
                </a:solidFill>
                <a:effectLst/>
                <a:latin typeface="Times New Roman" panose="02020603050405020304" pitchFamily="18" charset="0"/>
                <a:ea typeface="Times New Roman" panose="02020603050405020304" pitchFamily="18" charset="0"/>
              </a:rPr>
              <a:t>Sử</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dụng</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dữ</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kiện</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sau</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hãy</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tìm</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cách</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để</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cân</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được</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cân</a:t>
            </a: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400" kern="1200" dirty="0" err="1">
                <a:solidFill>
                  <a:srgbClr val="000000"/>
                </a:solidFill>
                <a:effectLst/>
                <a:latin typeface="Times New Roman" panose="02020603050405020304" pitchFamily="18" charset="0"/>
                <a:ea typeface="Times New Roman" panose="02020603050405020304" pitchFamily="18" charset="0"/>
              </a:rPr>
              <a:t>bằng</a:t>
            </a:r>
            <a:r>
              <a:rPr lang="en-US" sz="2400" kern="12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000" kern="12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000" kern="1200" dirty="0">
                <a:solidFill>
                  <a:srgbClr val="00000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pic>
        <p:nvPicPr>
          <p:cNvPr id="8" name="Picture 2" descr="Clip nghệ thuật Đồ họa học sinh Vector Đồ họa mạng di động Giáo viên - học sinh tiểu học">
            <a:extLst>
              <a:ext uri="{FF2B5EF4-FFF2-40B4-BE49-F238E27FC236}">
                <a16:creationId xmlns:a16="http://schemas.microsoft.com/office/drawing/2014/main" id="{8F67F280-4A1B-C651-5BF1-7038FBA735D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75" b="99167" l="1556" r="99556">
                        <a14:foregroundMark x1="3778" y1="63333" x2="19257" y2="42429"/>
                        <a14:foregroundMark x1="23208" y1="37542" x2="38000" y2="26250"/>
                        <a14:foregroundMark x1="49611" y1="25009" x2="59444" y2="23958"/>
                        <a14:foregroundMark x1="38000" y1="26250" x2="44865" y2="25516"/>
                        <a14:foregroundMark x1="59444" y1="23958" x2="70960" y2="27997"/>
                        <a14:foregroundMark x1="75608" y1="30396" x2="82667" y2="40417"/>
                        <a14:foregroundMark x1="82667" y1="40417" x2="92889" y2="65417"/>
                        <a14:foregroundMark x1="7333" y1="28958" x2="7889" y2="94583"/>
                        <a14:foregroundMark x1="7889" y1="94583" x2="7889" y2="94583"/>
                        <a14:foregroundMark x1="10889" y1="89583" x2="30222" y2="90625"/>
                        <a14:foregroundMark x1="30222" y1="90625" x2="73111" y2="84792"/>
                        <a14:foregroundMark x1="73111" y1="84792" x2="83222" y2="88750"/>
                        <a14:foregroundMark x1="15778" y1="58542" x2="66778" y2="74792"/>
                        <a14:foregroundMark x1="56778" y1="47083" x2="83444" y2="99167"/>
                        <a14:foregroundMark x1="83444" y1="99167" x2="84222" y2="91042"/>
                        <a14:foregroundMark x1="48246" y1="9920" x2="61667" y2="10417"/>
                        <a14:foregroundMark x1="27889" y1="9167" x2="43438" y2="9742"/>
                        <a14:foregroundMark x1="61667" y1="10417" x2="68222" y2="9583"/>
                        <a14:foregroundMark x1="51889" y1="29167" x2="65444" y2="38750"/>
                        <a14:foregroundMark x1="79444" y1="25208" x2="94889" y2="29167"/>
                        <a14:foregroundMark x1="95444" y1="43542" x2="99556" y2="44167"/>
                        <a14:foregroundMark x1="1333" y1="36458" x2="1556" y2="58125"/>
                        <a14:foregroundMark x1="1556" y1="58125" x2="1889" y2="59792"/>
                        <a14:foregroundMark x1="56556" y1="68333" x2="57556" y2="63333"/>
                        <a14:foregroundMark x1="20444" y1="71042" x2="20889" y2="81042"/>
                        <a14:backgroundMark x1="45222" y1="11875" x2="48333" y2="24167"/>
                        <a14:backgroundMark x1="45556" y1="6667" x2="47667" y2="30000"/>
                        <a14:backgroundMark x1="75444" y1="21250" x2="72556" y2="31875"/>
                        <a14:backgroundMark x1="72556" y1="31875" x2="72556" y2="31875"/>
                        <a14:backgroundMark x1="18444" y1="30625" x2="23222" y2="46667"/>
                      </a14:backgroundRemoval>
                    </a14:imgEffect>
                  </a14:imgLayer>
                </a14:imgProps>
              </a:ext>
              <a:ext uri="{28A0092B-C50C-407E-A947-70E740481C1C}">
                <a14:useLocalDpi xmlns:a14="http://schemas.microsoft.com/office/drawing/2010/main" val="0"/>
              </a:ext>
            </a:extLst>
          </a:blip>
          <a:srcRect/>
          <a:stretch>
            <a:fillRect/>
          </a:stretch>
        </p:blipFill>
        <p:spPr bwMode="auto">
          <a:xfrm>
            <a:off x="-81023" y="4277360"/>
            <a:ext cx="3982414" cy="2580641"/>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33D9429F-17B1-480E-9332-49D2D7F27428}"/>
              </a:ext>
            </a:extLst>
          </p:cNvPr>
          <p:cNvGrpSpPr/>
          <p:nvPr/>
        </p:nvGrpSpPr>
        <p:grpSpPr bwMode="auto">
          <a:xfrm>
            <a:off x="4284201" y="5170134"/>
            <a:ext cx="1939926" cy="828675"/>
            <a:chOff x="0" y="0"/>
            <a:chExt cx="1117" cy="335"/>
          </a:xfrm>
        </p:grpSpPr>
        <p:sp>
          <p:nvSpPr>
            <p:cNvPr id="4129" name="Oval 4128">
              <a:extLst>
                <a:ext uri="{FF2B5EF4-FFF2-40B4-BE49-F238E27FC236}">
                  <a16:creationId xmlns:a16="http://schemas.microsoft.com/office/drawing/2014/main" id="{EFF38FEA-A187-46CC-9904-1540833B6704}"/>
                </a:ext>
              </a:extLst>
            </p:cNvPr>
            <p:cNvSpPr>
              <a:spLocks noChangeArrowheads="1"/>
            </p:cNvSpPr>
            <p:nvPr/>
          </p:nvSpPr>
          <p:spPr bwMode="auto">
            <a:xfrm>
              <a:off x="0" y="88"/>
              <a:ext cx="284" cy="239"/>
            </a:xfrm>
            <a:prstGeom prst="ellipse">
              <a:avLst/>
            </a:prstGeom>
            <a:gradFill rotWithShape="1">
              <a:gsLst>
                <a:gs pos="0">
                  <a:srgbClr val="669900">
                    <a:gamma/>
                    <a:shade val="46275"/>
                    <a:invGamma/>
                  </a:srgbClr>
                </a:gs>
                <a:gs pos="50000">
                  <a:srgbClr val="669900">
                    <a:alpha val="98000"/>
                  </a:srgbClr>
                </a:gs>
                <a:gs pos="100000">
                  <a:srgbClr val="669900">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t>
              </a:r>
              <a:endParaRPr lang="en-US" sz="1400">
                <a:effectLst/>
                <a:latin typeface="Times New Roman" panose="02020603050405020304" pitchFamily="18" charset="0"/>
                <a:ea typeface="Times New Roman" panose="02020603050405020304" pitchFamily="18" charset="0"/>
              </a:endParaRPr>
            </a:p>
          </p:txBody>
        </p:sp>
        <p:sp>
          <p:nvSpPr>
            <p:cNvPr id="4130" name="Oval 4129">
              <a:extLst>
                <a:ext uri="{FF2B5EF4-FFF2-40B4-BE49-F238E27FC236}">
                  <a16:creationId xmlns:a16="http://schemas.microsoft.com/office/drawing/2014/main" id="{127C2E43-F8DE-466E-ADA3-8ADF730F42C4}"/>
                </a:ext>
              </a:extLst>
            </p:cNvPr>
            <p:cNvSpPr>
              <a:spLocks noChangeArrowheads="1"/>
            </p:cNvSpPr>
            <p:nvPr/>
          </p:nvSpPr>
          <p:spPr bwMode="auto">
            <a:xfrm>
              <a:off x="214" y="88"/>
              <a:ext cx="284" cy="239"/>
            </a:xfrm>
            <a:prstGeom prst="ellipse">
              <a:avLst/>
            </a:prstGeom>
            <a:gradFill rotWithShape="1">
              <a:gsLst>
                <a:gs pos="0">
                  <a:srgbClr val="2F4700"/>
                </a:gs>
                <a:gs pos="50000">
                  <a:srgbClr val="669900"/>
                </a:gs>
                <a:gs pos="100000">
                  <a:srgbClr val="2F4700"/>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t>
              </a:r>
              <a:endParaRPr lang="en-US" sz="1400">
                <a:effectLst/>
                <a:latin typeface="Times New Roman" panose="02020603050405020304" pitchFamily="18" charset="0"/>
                <a:ea typeface="Times New Roman" panose="02020603050405020304" pitchFamily="18" charset="0"/>
              </a:endParaRPr>
            </a:p>
          </p:txBody>
        </p:sp>
        <p:sp>
          <p:nvSpPr>
            <p:cNvPr id="4131" name="Oval 4130">
              <a:extLst>
                <a:ext uri="{FF2B5EF4-FFF2-40B4-BE49-F238E27FC236}">
                  <a16:creationId xmlns:a16="http://schemas.microsoft.com/office/drawing/2014/main" id="{C860B3F5-5C21-48C3-A774-54FEC8BF9650}"/>
                </a:ext>
              </a:extLst>
            </p:cNvPr>
            <p:cNvSpPr>
              <a:spLocks noChangeArrowheads="1"/>
            </p:cNvSpPr>
            <p:nvPr/>
          </p:nvSpPr>
          <p:spPr bwMode="auto">
            <a:xfrm>
              <a:off x="534" y="0"/>
              <a:ext cx="295" cy="335"/>
            </a:xfrm>
            <a:prstGeom prst="ellipse">
              <a:avLst/>
            </a:prstGeom>
            <a:gradFill rotWithShape="1">
              <a:gsLst>
                <a:gs pos="0">
                  <a:srgbClr val="631809"/>
                </a:gs>
                <a:gs pos="50000">
                  <a:srgbClr val="D63414"/>
                </a:gs>
                <a:gs pos="100000">
                  <a:srgbClr val="63180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a:t>
              </a:r>
              <a:endParaRPr lang="en-US" sz="1400">
                <a:effectLst/>
                <a:latin typeface="Times New Roman" panose="02020603050405020304" pitchFamily="18" charset="0"/>
                <a:ea typeface="Times New Roman" panose="02020603050405020304" pitchFamily="18" charset="0"/>
              </a:endParaRPr>
            </a:p>
          </p:txBody>
        </p:sp>
        <p:sp>
          <p:nvSpPr>
            <p:cNvPr id="4132" name="Oval 4131">
              <a:extLst>
                <a:ext uri="{FF2B5EF4-FFF2-40B4-BE49-F238E27FC236}">
                  <a16:creationId xmlns:a16="http://schemas.microsoft.com/office/drawing/2014/main" id="{5E5B5CE4-FE60-4441-BC56-032560B32CD3}"/>
                </a:ext>
              </a:extLst>
            </p:cNvPr>
            <p:cNvSpPr>
              <a:spLocks noChangeArrowheads="1"/>
            </p:cNvSpPr>
            <p:nvPr/>
          </p:nvSpPr>
          <p:spPr bwMode="auto">
            <a:xfrm>
              <a:off x="822" y="0"/>
              <a:ext cx="295" cy="335"/>
            </a:xfrm>
            <a:prstGeom prst="ellipse">
              <a:avLst/>
            </a:prstGeom>
            <a:gradFill rotWithShape="1">
              <a:gsLst>
                <a:gs pos="0">
                  <a:srgbClr val="631809"/>
                </a:gs>
                <a:gs pos="50000">
                  <a:srgbClr val="D63414"/>
                </a:gs>
                <a:gs pos="100000">
                  <a:srgbClr val="63180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a:t>
              </a:r>
              <a:endParaRPr lang="en-US" sz="1400">
                <a:effectLst/>
                <a:latin typeface="Times New Roman" panose="02020603050405020304" pitchFamily="18" charset="0"/>
                <a:ea typeface="Times New Roman" panose="02020603050405020304" pitchFamily="18" charset="0"/>
              </a:endParaRPr>
            </a:p>
          </p:txBody>
        </p:sp>
      </p:grpSp>
      <p:grpSp>
        <p:nvGrpSpPr>
          <p:cNvPr id="11" name="Group 10">
            <a:extLst>
              <a:ext uri="{FF2B5EF4-FFF2-40B4-BE49-F238E27FC236}">
                <a16:creationId xmlns:a16="http://schemas.microsoft.com/office/drawing/2014/main" id="{E9014FEA-11C7-41DB-9C17-CB49D5C8AC6E}"/>
              </a:ext>
            </a:extLst>
          </p:cNvPr>
          <p:cNvGrpSpPr/>
          <p:nvPr/>
        </p:nvGrpSpPr>
        <p:grpSpPr>
          <a:xfrm>
            <a:off x="6839885" y="2489201"/>
            <a:ext cx="4797965" cy="4603500"/>
            <a:chOff x="0" y="0"/>
            <a:chExt cx="3154782" cy="3827243"/>
          </a:xfrm>
        </p:grpSpPr>
        <p:grpSp>
          <p:nvGrpSpPr>
            <p:cNvPr id="12" name="Group 11">
              <a:extLst>
                <a:ext uri="{FF2B5EF4-FFF2-40B4-BE49-F238E27FC236}">
                  <a16:creationId xmlns:a16="http://schemas.microsoft.com/office/drawing/2014/main" id="{BA1AA1D9-CE88-4A7A-8D0A-3BEE6CF4377E}"/>
                </a:ext>
              </a:extLst>
            </p:cNvPr>
            <p:cNvGrpSpPr/>
            <p:nvPr/>
          </p:nvGrpSpPr>
          <p:grpSpPr>
            <a:xfrm>
              <a:off x="0" y="0"/>
              <a:ext cx="3154782" cy="3192828"/>
              <a:chOff x="0" y="0"/>
              <a:chExt cx="6348924" cy="6707188"/>
            </a:xfrm>
          </p:grpSpPr>
          <p:grpSp>
            <p:nvGrpSpPr>
              <p:cNvPr id="15" name="Group 14">
                <a:extLst>
                  <a:ext uri="{FF2B5EF4-FFF2-40B4-BE49-F238E27FC236}">
                    <a16:creationId xmlns:a16="http://schemas.microsoft.com/office/drawing/2014/main" id="{7341EA3D-B919-4494-A045-C9136AF727BE}"/>
                  </a:ext>
                </a:extLst>
              </p:cNvPr>
              <p:cNvGrpSpPr>
                <a:grpSpLocks/>
              </p:cNvGrpSpPr>
              <p:nvPr/>
            </p:nvGrpSpPr>
            <p:grpSpPr bwMode="auto">
              <a:xfrm>
                <a:off x="2787880" y="0"/>
                <a:ext cx="436563" cy="2568575"/>
                <a:chOff x="2786062" y="0"/>
                <a:chExt cx="275" cy="1618"/>
              </a:xfrm>
            </p:grpSpPr>
            <p:sp>
              <p:nvSpPr>
                <p:cNvPr id="4128" name="Freeform 41">
                  <a:extLst>
                    <a:ext uri="{FF2B5EF4-FFF2-40B4-BE49-F238E27FC236}">
                      <a16:creationId xmlns:a16="http://schemas.microsoft.com/office/drawing/2014/main" id="{08D24E55-0E82-479E-B7F0-9FD2AD865DC1}"/>
                    </a:ext>
                  </a:extLst>
                </p:cNvPr>
                <p:cNvSpPr>
                  <a:spLocks/>
                </p:cNvSpPr>
                <p:nvPr/>
              </p:nvSpPr>
              <p:spPr bwMode="ltGray">
                <a:xfrm flipH="1" flipV="1">
                  <a:off x="2786062" y="0"/>
                  <a:ext cx="252" cy="1576"/>
                </a:xfrm>
                <a:custGeom>
                  <a:avLst/>
                  <a:gdLst>
                    <a:gd name="T0" fmla="*/ 252 w 252"/>
                    <a:gd name="T1" fmla="*/ 1576 h 1576"/>
                    <a:gd name="T2" fmla="*/ 0 w 252"/>
                    <a:gd name="T3" fmla="*/ 12 h 1576"/>
                    <a:gd name="T4" fmla="*/ 72 w 252"/>
                    <a:gd name="T5" fmla="*/ 0 h 1576"/>
                    <a:gd name="T6" fmla="*/ 252 w 252"/>
                    <a:gd name="T7" fmla="*/ 1576 h 157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2" h="1576">
                      <a:moveTo>
                        <a:pt x="252" y="1576"/>
                      </a:moveTo>
                      <a:lnTo>
                        <a:pt x="0" y="12"/>
                      </a:lnTo>
                      <a:lnTo>
                        <a:pt x="72" y="0"/>
                      </a:lnTo>
                      <a:lnTo>
                        <a:pt x="252" y="1576"/>
                      </a:lnTo>
                      <a:close/>
                    </a:path>
                  </a:pathLst>
                </a:custGeom>
                <a:noFill/>
                <a:ln>
                  <a:noFill/>
                </a:ln>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6" name="Oval 4125">
                  <a:extLst>
                    <a:ext uri="{FF2B5EF4-FFF2-40B4-BE49-F238E27FC236}">
                      <a16:creationId xmlns:a16="http://schemas.microsoft.com/office/drawing/2014/main" id="{AC2F86C9-E07E-4031-BD48-8CA815BCD998}"/>
                    </a:ext>
                  </a:extLst>
                </p:cNvPr>
                <p:cNvSpPr>
                  <a:spLocks noChangeArrowheads="1"/>
                </p:cNvSpPr>
                <p:nvPr/>
              </p:nvSpPr>
              <p:spPr bwMode="auto">
                <a:xfrm>
                  <a:off x="2786217" y="1498"/>
                  <a:ext cx="120" cy="120"/>
                </a:xfrm>
                <a:prstGeom prst="ellipse">
                  <a:avLst/>
                </a:prstGeom>
                <a:gradFill rotWithShape="1">
                  <a:gsLst>
                    <a:gs pos="0">
                      <a:srgbClr val="0000FF"/>
                    </a:gs>
                    <a:gs pos="100000">
                      <a:srgbClr val="000076"/>
                    </a:gs>
                  </a:gsLst>
                  <a:lin ang="5400000" scaled="1"/>
                </a:gradFill>
                <a:ln>
                  <a:noFill/>
                </a:ln>
                <a:effectLst/>
                <a:extLst>
                  <a:ext uri="{91240B29-F687-4F45-9708-019B960494DF}">
                    <a14:hiddenLine xmlns:a14="http://schemas.microsoft.com/office/drawing/2010/main" w="9525">
                      <a:solidFill>
                        <a:schemeClr val="bg2"/>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6" name="Group 15">
                <a:extLst>
                  <a:ext uri="{FF2B5EF4-FFF2-40B4-BE49-F238E27FC236}">
                    <a16:creationId xmlns:a16="http://schemas.microsoft.com/office/drawing/2014/main" id="{AF187978-9DE3-4AD2-B8D4-233901320E01}"/>
                  </a:ext>
                </a:extLst>
              </p:cNvPr>
              <p:cNvGrpSpPr/>
              <p:nvPr/>
            </p:nvGrpSpPr>
            <p:grpSpPr>
              <a:xfrm>
                <a:off x="0" y="1596676"/>
                <a:ext cx="6348924" cy="5110512"/>
                <a:chOff x="0" y="1596676"/>
                <a:chExt cx="6348924" cy="5110512"/>
              </a:xfrm>
            </p:grpSpPr>
            <p:grpSp>
              <p:nvGrpSpPr>
                <p:cNvPr id="17" name="Group 16">
                  <a:extLst>
                    <a:ext uri="{FF2B5EF4-FFF2-40B4-BE49-F238E27FC236}">
                      <a16:creationId xmlns:a16="http://schemas.microsoft.com/office/drawing/2014/main" id="{15993B07-AE06-4368-99BA-B774AECB98D0}"/>
                    </a:ext>
                  </a:extLst>
                </p:cNvPr>
                <p:cNvGrpSpPr>
                  <a:grpSpLocks/>
                </p:cNvGrpSpPr>
                <p:nvPr/>
              </p:nvGrpSpPr>
              <p:grpSpPr bwMode="auto">
                <a:xfrm>
                  <a:off x="0" y="2334642"/>
                  <a:ext cx="2384427" cy="4264028"/>
                  <a:chOff x="0" y="2332038"/>
                  <a:chExt cx="1502" cy="2686"/>
                </a:xfrm>
              </p:grpSpPr>
              <p:sp>
                <p:nvSpPr>
                  <p:cNvPr id="4112" name="Rectangle 4111">
                    <a:extLst>
                      <a:ext uri="{FF2B5EF4-FFF2-40B4-BE49-F238E27FC236}">
                        <a16:creationId xmlns:a16="http://schemas.microsoft.com/office/drawing/2014/main" id="{2C621EFB-CA7F-426A-B932-2C21287A2048}"/>
                      </a:ext>
                    </a:extLst>
                  </p:cNvPr>
                  <p:cNvSpPr>
                    <a:spLocks noChangeArrowheads="1"/>
                  </p:cNvSpPr>
                  <p:nvPr/>
                </p:nvSpPr>
                <p:spPr bwMode="ltGray">
                  <a:xfrm rot="-1140313">
                    <a:off x="1050" y="2332313"/>
                    <a:ext cx="6" cy="2033"/>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13" name="Rectangle 4112">
                    <a:extLst>
                      <a:ext uri="{FF2B5EF4-FFF2-40B4-BE49-F238E27FC236}">
                        <a16:creationId xmlns:a16="http://schemas.microsoft.com/office/drawing/2014/main" id="{758F9570-F941-40C5-B92A-3E29C85CBEAC}"/>
                      </a:ext>
                    </a:extLst>
                  </p:cNvPr>
                  <p:cNvSpPr>
                    <a:spLocks noChangeArrowheads="1"/>
                  </p:cNvSpPr>
                  <p:nvPr/>
                </p:nvSpPr>
                <p:spPr bwMode="ltGray">
                  <a:xfrm rot="1114412">
                    <a:off x="363" y="2332318"/>
                    <a:ext cx="6" cy="2119"/>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14" name="Rectangle 4113">
                    <a:extLst>
                      <a:ext uri="{FF2B5EF4-FFF2-40B4-BE49-F238E27FC236}">
                        <a16:creationId xmlns:a16="http://schemas.microsoft.com/office/drawing/2014/main" id="{C80346B0-5892-4BCC-BCA1-D31BC540425B}"/>
                      </a:ext>
                    </a:extLst>
                  </p:cNvPr>
                  <p:cNvSpPr>
                    <a:spLocks noChangeArrowheads="1"/>
                  </p:cNvSpPr>
                  <p:nvPr/>
                </p:nvSpPr>
                <p:spPr bwMode="ltGray">
                  <a:xfrm rot="254676">
                    <a:off x="641" y="2332367"/>
                    <a:ext cx="6" cy="1906"/>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15" name="Freeform 6">
                    <a:extLst>
                      <a:ext uri="{FF2B5EF4-FFF2-40B4-BE49-F238E27FC236}">
                        <a16:creationId xmlns:a16="http://schemas.microsoft.com/office/drawing/2014/main" id="{EFF44BD7-CDC5-43E5-BDCF-4451CF097960}"/>
                      </a:ext>
                    </a:extLst>
                  </p:cNvPr>
                  <p:cNvSpPr>
                    <a:spLocks/>
                  </p:cNvSpPr>
                  <p:nvPr/>
                </p:nvSpPr>
                <p:spPr bwMode="ltGray">
                  <a:xfrm>
                    <a:off x="665" y="2332038"/>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55">
                        <a:moveTo>
                          <a:pt x="102" y="0"/>
                        </a:moveTo>
                        <a:lnTo>
                          <a:pt x="0" y="12"/>
                        </a:lnTo>
                        <a:lnTo>
                          <a:pt x="30" y="72"/>
                        </a:lnTo>
                        <a:lnTo>
                          <a:pt x="30" y="155"/>
                        </a:lnTo>
                        <a:lnTo>
                          <a:pt x="72" y="155"/>
                        </a:lnTo>
                        <a:lnTo>
                          <a:pt x="72" y="66"/>
                        </a:lnTo>
                        <a:lnTo>
                          <a:pt x="102" y="0"/>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6" name="Freeform 7">
                    <a:extLst>
                      <a:ext uri="{FF2B5EF4-FFF2-40B4-BE49-F238E27FC236}">
                        <a16:creationId xmlns:a16="http://schemas.microsoft.com/office/drawing/2014/main" id="{326F8028-70CD-41F9-9052-00839DD06FF5}"/>
                      </a:ext>
                    </a:extLst>
                  </p:cNvPr>
                  <p:cNvSpPr>
                    <a:spLocks noEditPoints="1"/>
                  </p:cNvSpPr>
                  <p:nvPr/>
                </p:nvSpPr>
                <p:spPr bwMode="ltGray">
                  <a:xfrm>
                    <a:off x="665" y="2332187"/>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7" name="Freeform 8">
                    <a:extLst>
                      <a:ext uri="{FF2B5EF4-FFF2-40B4-BE49-F238E27FC236}">
                        <a16:creationId xmlns:a16="http://schemas.microsoft.com/office/drawing/2014/main" id="{6344A4A1-32A4-4D05-B4AA-553460FB2E3A}"/>
                      </a:ext>
                    </a:extLst>
                  </p:cNvPr>
                  <p:cNvSpPr>
                    <a:spLocks noEditPoints="1"/>
                  </p:cNvSpPr>
                  <p:nvPr/>
                </p:nvSpPr>
                <p:spPr bwMode="ltGray">
                  <a:xfrm>
                    <a:off x="665" y="2332265"/>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0"/>
                        </a:lnTo>
                        <a:lnTo>
                          <a:pt x="24" y="24"/>
                        </a:lnTo>
                        <a:lnTo>
                          <a:pt x="6" y="48"/>
                        </a:lnTo>
                        <a:lnTo>
                          <a:pt x="0" y="66"/>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8" name="Freeform 9">
                    <a:extLst>
                      <a:ext uri="{FF2B5EF4-FFF2-40B4-BE49-F238E27FC236}">
                        <a16:creationId xmlns:a16="http://schemas.microsoft.com/office/drawing/2014/main" id="{CE2C648C-AFDF-435E-A813-FBCB1996B3D2}"/>
                      </a:ext>
                    </a:extLst>
                  </p:cNvPr>
                  <p:cNvSpPr>
                    <a:spLocks noEditPoints="1"/>
                  </p:cNvSpPr>
                  <p:nvPr/>
                </p:nvSpPr>
                <p:spPr bwMode="ltGray">
                  <a:xfrm>
                    <a:off x="540" y="2334270"/>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9" name="Freeform 10">
                    <a:extLst>
                      <a:ext uri="{FF2B5EF4-FFF2-40B4-BE49-F238E27FC236}">
                        <a16:creationId xmlns:a16="http://schemas.microsoft.com/office/drawing/2014/main" id="{AAF4E3C3-480D-4A95-9A41-77B6EA1BB59D}"/>
                      </a:ext>
                    </a:extLst>
                  </p:cNvPr>
                  <p:cNvSpPr>
                    <a:spLocks noEditPoints="1"/>
                  </p:cNvSpPr>
                  <p:nvPr/>
                </p:nvSpPr>
                <p:spPr bwMode="ltGray">
                  <a:xfrm>
                    <a:off x="1385" y="2334369"/>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24" y="0"/>
                        </a:lnTo>
                        <a:lnTo>
                          <a:pt x="12" y="30"/>
                        </a:lnTo>
                        <a:lnTo>
                          <a:pt x="0" y="54"/>
                        </a:lnTo>
                        <a:lnTo>
                          <a:pt x="0" y="78"/>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0" name="Freeform 11">
                    <a:extLst>
                      <a:ext uri="{FF2B5EF4-FFF2-40B4-BE49-F238E27FC236}">
                        <a16:creationId xmlns:a16="http://schemas.microsoft.com/office/drawing/2014/main" id="{E4C86F7F-C83D-4648-93B9-C2E6EC87DFD9}"/>
                      </a:ext>
                    </a:extLst>
                  </p:cNvPr>
                  <p:cNvSpPr>
                    <a:spLocks noEditPoints="1"/>
                  </p:cNvSpPr>
                  <p:nvPr/>
                </p:nvSpPr>
                <p:spPr bwMode="ltGray">
                  <a:xfrm>
                    <a:off x="6" y="2334369"/>
                    <a:ext cx="72" cy="90"/>
                  </a:xfrm>
                  <a:custGeom>
                    <a:avLst/>
                    <a:gdLst>
                      <a:gd name="T0" fmla="*/ 72 w 71"/>
                      <a:gd name="T1" fmla="*/ 90 h 90"/>
                      <a:gd name="T2" fmla="*/ 72 w 71"/>
                      <a:gd name="T3" fmla="*/ 60 h 90"/>
                      <a:gd name="T4" fmla="*/ 72 w 71"/>
                      <a:gd name="T5" fmla="*/ 36 h 90"/>
                      <a:gd name="T6" fmla="*/ 61 w 71"/>
                      <a:gd name="T7" fmla="*/ 12 h 90"/>
                      <a:gd name="T8" fmla="*/ 37 w 71"/>
                      <a:gd name="T9" fmla="*/ 0 h 90"/>
                      <a:gd name="T10" fmla="*/ 12 w 71"/>
                      <a:gd name="T11" fmla="*/ 12 h 90"/>
                      <a:gd name="T12" fmla="*/ 0 w 71"/>
                      <a:gd name="T13" fmla="*/ 36 h 90"/>
                      <a:gd name="T14" fmla="*/ 6 w 71"/>
                      <a:gd name="T15" fmla="*/ 60 h 90"/>
                      <a:gd name="T16" fmla="*/ 30 w 71"/>
                      <a:gd name="T17" fmla="*/ 78 h 90"/>
                      <a:gd name="T18" fmla="*/ 55 w 71"/>
                      <a:gd name="T19" fmla="*/ 90 h 90"/>
                      <a:gd name="T20" fmla="*/ 72 w 71"/>
                      <a:gd name="T21" fmla="*/ 90 h 90"/>
                      <a:gd name="T22" fmla="*/ 72 w 71"/>
                      <a:gd name="T23" fmla="*/ 90 h 90"/>
                      <a:gd name="T24" fmla="*/ 24 w 71"/>
                      <a:gd name="T25" fmla="*/ 18 h 90"/>
                      <a:gd name="T26" fmla="*/ 43 w 71"/>
                      <a:gd name="T27" fmla="*/ 18 h 90"/>
                      <a:gd name="T28" fmla="*/ 55 w 71"/>
                      <a:gd name="T29" fmla="*/ 18 h 90"/>
                      <a:gd name="T30" fmla="*/ 61 w 71"/>
                      <a:gd name="T31" fmla="*/ 42 h 90"/>
                      <a:gd name="T32" fmla="*/ 61 w 71"/>
                      <a:gd name="T33" fmla="*/ 66 h 90"/>
                      <a:gd name="T34" fmla="*/ 61 w 71"/>
                      <a:gd name="T35" fmla="*/ 72 h 90"/>
                      <a:gd name="T36" fmla="*/ 61 w 71"/>
                      <a:gd name="T37" fmla="*/ 78 h 90"/>
                      <a:gd name="T38" fmla="*/ 43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1" name="Oval 4120">
                    <a:extLst>
                      <a:ext uri="{FF2B5EF4-FFF2-40B4-BE49-F238E27FC236}">
                        <a16:creationId xmlns:a16="http://schemas.microsoft.com/office/drawing/2014/main" id="{5AA668B3-A7BD-4ECB-B463-4E92DFACEDD7}"/>
                      </a:ext>
                    </a:extLst>
                  </p:cNvPr>
                  <p:cNvSpPr>
                    <a:spLocks noChangeArrowheads="1"/>
                  </p:cNvSpPr>
                  <p:nvPr/>
                </p:nvSpPr>
                <p:spPr bwMode="ltGray">
                  <a:xfrm>
                    <a:off x="50" y="2334335"/>
                    <a:ext cx="1380" cy="389"/>
                  </a:xfrm>
                  <a:prstGeom prst="ellipse">
                    <a:avLst/>
                  </a:prstGeom>
                  <a:gradFill rotWithShape="0">
                    <a:gsLst>
                      <a:gs pos="0">
                        <a:srgbClr val="00008B"/>
                      </a:gs>
                      <a:gs pos="100000">
                        <a:srgbClr val="0000FF"/>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22" name="Oval 4121">
                    <a:extLst>
                      <a:ext uri="{FF2B5EF4-FFF2-40B4-BE49-F238E27FC236}">
                        <a16:creationId xmlns:a16="http://schemas.microsoft.com/office/drawing/2014/main" id="{C686A4D8-0D30-4AF7-A7BB-9021D0F1673C}"/>
                      </a:ext>
                    </a:extLst>
                  </p:cNvPr>
                  <p:cNvSpPr>
                    <a:spLocks noChangeArrowheads="1"/>
                  </p:cNvSpPr>
                  <p:nvPr/>
                </p:nvSpPr>
                <p:spPr bwMode="ltGray">
                  <a:xfrm>
                    <a:off x="0" y="2334331"/>
                    <a:ext cx="1502" cy="288"/>
                  </a:xfrm>
                  <a:prstGeom prst="ellipse">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23" name="Oval 4122">
                    <a:extLst>
                      <a:ext uri="{FF2B5EF4-FFF2-40B4-BE49-F238E27FC236}">
                        <a16:creationId xmlns:a16="http://schemas.microsoft.com/office/drawing/2014/main" id="{F7FE8198-B4E6-4BE3-A2ED-9D8C394185A2}"/>
                      </a:ext>
                    </a:extLst>
                  </p:cNvPr>
                  <p:cNvSpPr>
                    <a:spLocks noChangeArrowheads="1"/>
                  </p:cNvSpPr>
                  <p:nvPr/>
                </p:nvSpPr>
                <p:spPr bwMode="ltGray">
                  <a:xfrm>
                    <a:off x="47" y="2334357"/>
                    <a:ext cx="1425" cy="220"/>
                  </a:xfrm>
                  <a:prstGeom prst="ellipse">
                    <a:avLst/>
                  </a:prstGeom>
                  <a:gradFill rotWithShape="0">
                    <a:gsLst>
                      <a:gs pos="0">
                        <a:srgbClr val="0000FF"/>
                      </a:gs>
                      <a:gs pos="100000">
                        <a:srgbClr val="00008B"/>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24" name="Freeform 15">
                    <a:extLst>
                      <a:ext uri="{FF2B5EF4-FFF2-40B4-BE49-F238E27FC236}">
                        <a16:creationId xmlns:a16="http://schemas.microsoft.com/office/drawing/2014/main" id="{DEF6CD71-B37E-45F0-9ED6-AA0EEDABF567}"/>
                      </a:ext>
                    </a:extLst>
                  </p:cNvPr>
                  <p:cNvSpPr>
                    <a:spLocks noEditPoints="1"/>
                  </p:cNvSpPr>
                  <p:nvPr/>
                </p:nvSpPr>
                <p:spPr bwMode="ltGray">
                  <a:xfrm>
                    <a:off x="1349" y="2334285"/>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8" name="Group 17">
                  <a:extLst>
                    <a:ext uri="{FF2B5EF4-FFF2-40B4-BE49-F238E27FC236}">
                      <a16:creationId xmlns:a16="http://schemas.microsoft.com/office/drawing/2014/main" id="{0CFA56A3-49CD-4623-9C43-8A70F9D00627}"/>
                    </a:ext>
                  </a:extLst>
                </p:cNvPr>
                <p:cNvGrpSpPr>
                  <a:grpSpLocks/>
                </p:cNvGrpSpPr>
                <p:nvPr/>
              </p:nvGrpSpPr>
              <p:grpSpPr bwMode="auto">
                <a:xfrm>
                  <a:off x="3964497" y="1596676"/>
                  <a:ext cx="2384427" cy="4429128"/>
                  <a:chOff x="3959225" y="1760434"/>
                  <a:chExt cx="1502" cy="2790"/>
                </a:xfrm>
              </p:grpSpPr>
              <p:sp>
                <p:nvSpPr>
                  <p:cNvPr id="4099" name="Rectangle 4098">
                    <a:extLst>
                      <a:ext uri="{FF2B5EF4-FFF2-40B4-BE49-F238E27FC236}">
                        <a16:creationId xmlns:a16="http://schemas.microsoft.com/office/drawing/2014/main" id="{944C5301-C6AE-4D3A-BD27-77441A32EC2B}"/>
                      </a:ext>
                    </a:extLst>
                  </p:cNvPr>
                  <p:cNvSpPr>
                    <a:spLocks noChangeArrowheads="1"/>
                  </p:cNvSpPr>
                  <p:nvPr/>
                </p:nvSpPr>
                <p:spPr bwMode="ltGray">
                  <a:xfrm rot="-1140313">
                    <a:off x="3960275" y="1760813"/>
                    <a:ext cx="6" cy="2033"/>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00" name="Rectangle 4099">
                    <a:extLst>
                      <a:ext uri="{FF2B5EF4-FFF2-40B4-BE49-F238E27FC236}">
                        <a16:creationId xmlns:a16="http://schemas.microsoft.com/office/drawing/2014/main" id="{001D788B-7D74-4C66-89A0-A171CFE3F705}"/>
                      </a:ext>
                    </a:extLst>
                  </p:cNvPr>
                  <p:cNvSpPr>
                    <a:spLocks noChangeArrowheads="1"/>
                  </p:cNvSpPr>
                  <p:nvPr/>
                </p:nvSpPr>
                <p:spPr bwMode="ltGray">
                  <a:xfrm rot="1114412">
                    <a:off x="3959588" y="1760818"/>
                    <a:ext cx="6" cy="2119"/>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01" name="Rectangle 4100">
                    <a:extLst>
                      <a:ext uri="{FF2B5EF4-FFF2-40B4-BE49-F238E27FC236}">
                        <a16:creationId xmlns:a16="http://schemas.microsoft.com/office/drawing/2014/main" id="{4628B2B7-BA00-4D2B-BCE5-3B0CF957FFF7}"/>
                      </a:ext>
                    </a:extLst>
                  </p:cNvPr>
                  <p:cNvSpPr>
                    <a:spLocks noChangeArrowheads="1"/>
                  </p:cNvSpPr>
                  <p:nvPr/>
                </p:nvSpPr>
                <p:spPr bwMode="ltGray">
                  <a:xfrm rot="254676">
                    <a:off x="3959866" y="1760867"/>
                    <a:ext cx="6" cy="1906"/>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02" name="Freeform 20">
                    <a:extLst>
                      <a:ext uri="{FF2B5EF4-FFF2-40B4-BE49-F238E27FC236}">
                        <a16:creationId xmlns:a16="http://schemas.microsoft.com/office/drawing/2014/main" id="{0FCB79A5-FC19-4BF9-8048-FBE1EAADC215}"/>
                      </a:ext>
                    </a:extLst>
                  </p:cNvPr>
                  <p:cNvSpPr>
                    <a:spLocks/>
                  </p:cNvSpPr>
                  <p:nvPr/>
                </p:nvSpPr>
                <p:spPr bwMode="ltGray">
                  <a:xfrm>
                    <a:off x="3959849" y="1760434"/>
                    <a:ext cx="143" cy="259"/>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 h="155">
                        <a:moveTo>
                          <a:pt x="102" y="0"/>
                        </a:moveTo>
                        <a:lnTo>
                          <a:pt x="0" y="12"/>
                        </a:lnTo>
                        <a:lnTo>
                          <a:pt x="30" y="72"/>
                        </a:lnTo>
                        <a:lnTo>
                          <a:pt x="30" y="155"/>
                        </a:lnTo>
                        <a:lnTo>
                          <a:pt x="72" y="155"/>
                        </a:lnTo>
                        <a:lnTo>
                          <a:pt x="72" y="66"/>
                        </a:lnTo>
                        <a:lnTo>
                          <a:pt x="102" y="0"/>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4103" name="Freeform 21">
                    <a:extLst>
                      <a:ext uri="{FF2B5EF4-FFF2-40B4-BE49-F238E27FC236}">
                        <a16:creationId xmlns:a16="http://schemas.microsoft.com/office/drawing/2014/main" id="{DEDCB6C5-1374-46FE-A6DC-30354B7012E3}"/>
                      </a:ext>
                    </a:extLst>
                  </p:cNvPr>
                  <p:cNvSpPr>
                    <a:spLocks noEditPoints="1"/>
                  </p:cNvSpPr>
                  <p:nvPr/>
                </p:nvSpPr>
                <p:spPr bwMode="ltGray">
                  <a:xfrm>
                    <a:off x="3959890" y="1760687"/>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4" name="Freeform 22">
                    <a:extLst>
                      <a:ext uri="{FF2B5EF4-FFF2-40B4-BE49-F238E27FC236}">
                        <a16:creationId xmlns:a16="http://schemas.microsoft.com/office/drawing/2014/main" id="{E3AF4BF8-E3C7-47F8-B6E1-B1F98788C017}"/>
                      </a:ext>
                    </a:extLst>
                  </p:cNvPr>
                  <p:cNvSpPr>
                    <a:spLocks noEditPoints="1"/>
                  </p:cNvSpPr>
                  <p:nvPr/>
                </p:nvSpPr>
                <p:spPr bwMode="ltGray">
                  <a:xfrm>
                    <a:off x="3959890" y="1760765"/>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0"/>
                        </a:lnTo>
                        <a:lnTo>
                          <a:pt x="24" y="24"/>
                        </a:lnTo>
                        <a:lnTo>
                          <a:pt x="6" y="48"/>
                        </a:lnTo>
                        <a:lnTo>
                          <a:pt x="0" y="66"/>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5" name="Freeform 23">
                    <a:extLst>
                      <a:ext uri="{FF2B5EF4-FFF2-40B4-BE49-F238E27FC236}">
                        <a16:creationId xmlns:a16="http://schemas.microsoft.com/office/drawing/2014/main" id="{79B420B7-7B81-40A2-A110-6543068D01CF}"/>
                      </a:ext>
                    </a:extLst>
                  </p:cNvPr>
                  <p:cNvSpPr>
                    <a:spLocks noEditPoints="1"/>
                  </p:cNvSpPr>
                  <p:nvPr/>
                </p:nvSpPr>
                <p:spPr bwMode="ltGray">
                  <a:xfrm>
                    <a:off x="3959765" y="1762770"/>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6" name="Freeform 24">
                    <a:extLst>
                      <a:ext uri="{FF2B5EF4-FFF2-40B4-BE49-F238E27FC236}">
                        <a16:creationId xmlns:a16="http://schemas.microsoft.com/office/drawing/2014/main" id="{94ACAA2B-B59B-4DB3-831C-48887103771B}"/>
                      </a:ext>
                    </a:extLst>
                  </p:cNvPr>
                  <p:cNvSpPr>
                    <a:spLocks noEditPoints="1"/>
                  </p:cNvSpPr>
                  <p:nvPr/>
                </p:nvSpPr>
                <p:spPr bwMode="ltGray">
                  <a:xfrm>
                    <a:off x="3960610" y="1762869"/>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24" y="0"/>
                        </a:lnTo>
                        <a:lnTo>
                          <a:pt x="12" y="30"/>
                        </a:lnTo>
                        <a:lnTo>
                          <a:pt x="0" y="54"/>
                        </a:lnTo>
                        <a:lnTo>
                          <a:pt x="0" y="78"/>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7" name="Freeform 25">
                    <a:extLst>
                      <a:ext uri="{FF2B5EF4-FFF2-40B4-BE49-F238E27FC236}">
                        <a16:creationId xmlns:a16="http://schemas.microsoft.com/office/drawing/2014/main" id="{8410A66D-5FFB-4A7A-BCCA-4F4E7D821875}"/>
                      </a:ext>
                    </a:extLst>
                  </p:cNvPr>
                  <p:cNvSpPr>
                    <a:spLocks noEditPoints="1"/>
                  </p:cNvSpPr>
                  <p:nvPr/>
                </p:nvSpPr>
                <p:spPr bwMode="ltGray">
                  <a:xfrm>
                    <a:off x="3959231" y="1762869"/>
                    <a:ext cx="72" cy="90"/>
                  </a:xfrm>
                  <a:custGeom>
                    <a:avLst/>
                    <a:gdLst>
                      <a:gd name="T0" fmla="*/ 72 w 71"/>
                      <a:gd name="T1" fmla="*/ 90 h 90"/>
                      <a:gd name="T2" fmla="*/ 72 w 71"/>
                      <a:gd name="T3" fmla="*/ 60 h 90"/>
                      <a:gd name="T4" fmla="*/ 72 w 71"/>
                      <a:gd name="T5" fmla="*/ 36 h 90"/>
                      <a:gd name="T6" fmla="*/ 61 w 71"/>
                      <a:gd name="T7" fmla="*/ 12 h 90"/>
                      <a:gd name="T8" fmla="*/ 37 w 71"/>
                      <a:gd name="T9" fmla="*/ 0 h 90"/>
                      <a:gd name="T10" fmla="*/ 12 w 71"/>
                      <a:gd name="T11" fmla="*/ 12 h 90"/>
                      <a:gd name="T12" fmla="*/ 0 w 71"/>
                      <a:gd name="T13" fmla="*/ 36 h 90"/>
                      <a:gd name="T14" fmla="*/ 6 w 71"/>
                      <a:gd name="T15" fmla="*/ 60 h 90"/>
                      <a:gd name="T16" fmla="*/ 30 w 71"/>
                      <a:gd name="T17" fmla="*/ 78 h 90"/>
                      <a:gd name="T18" fmla="*/ 55 w 71"/>
                      <a:gd name="T19" fmla="*/ 90 h 90"/>
                      <a:gd name="T20" fmla="*/ 72 w 71"/>
                      <a:gd name="T21" fmla="*/ 90 h 90"/>
                      <a:gd name="T22" fmla="*/ 72 w 71"/>
                      <a:gd name="T23" fmla="*/ 90 h 90"/>
                      <a:gd name="T24" fmla="*/ 24 w 71"/>
                      <a:gd name="T25" fmla="*/ 18 h 90"/>
                      <a:gd name="T26" fmla="*/ 43 w 71"/>
                      <a:gd name="T27" fmla="*/ 18 h 90"/>
                      <a:gd name="T28" fmla="*/ 55 w 71"/>
                      <a:gd name="T29" fmla="*/ 18 h 90"/>
                      <a:gd name="T30" fmla="*/ 61 w 71"/>
                      <a:gd name="T31" fmla="*/ 42 h 90"/>
                      <a:gd name="T32" fmla="*/ 61 w 71"/>
                      <a:gd name="T33" fmla="*/ 66 h 90"/>
                      <a:gd name="T34" fmla="*/ 61 w 71"/>
                      <a:gd name="T35" fmla="*/ 72 h 90"/>
                      <a:gd name="T36" fmla="*/ 61 w 71"/>
                      <a:gd name="T37" fmla="*/ 78 h 90"/>
                      <a:gd name="T38" fmla="*/ 43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8" name="Oval 4107">
                    <a:extLst>
                      <a:ext uri="{FF2B5EF4-FFF2-40B4-BE49-F238E27FC236}">
                        <a16:creationId xmlns:a16="http://schemas.microsoft.com/office/drawing/2014/main" id="{EFC9F249-5086-4425-9B27-3C4E4331F115}"/>
                      </a:ext>
                    </a:extLst>
                  </p:cNvPr>
                  <p:cNvSpPr>
                    <a:spLocks noChangeArrowheads="1"/>
                  </p:cNvSpPr>
                  <p:nvPr/>
                </p:nvSpPr>
                <p:spPr bwMode="ltGray">
                  <a:xfrm>
                    <a:off x="3959275" y="1762835"/>
                    <a:ext cx="1380" cy="389"/>
                  </a:xfrm>
                  <a:prstGeom prst="ellipse">
                    <a:avLst/>
                  </a:prstGeom>
                  <a:gradFill rotWithShape="0">
                    <a:gsLst>
                      <a:gs pos="0">
                        <a:srgbClr val="00008B"/>
                      </a:gs>
                      <a:gs pos="100000">
                        <a:srgbClr val="0000FF"/>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09" name="Oval 4108">
                    <a:extLst>
                      <a:ext uri="{FF2B5EF4-FFF2-40B4-BE49-F238E27FC236}">
                        <a16:creationId xmlns:a16="http://schemas.microsoft.com/office/drawing/2014/main" id="{2C83AA64-F935-497C-93F6-C9E34F09F0CC}"/>
                      </a:ext>
                    </a:extLst>
                  </p:cNvPr>
                  <p:cNvSpPr>
                    <a:spLocks noChangeArrowheads="1"/>
                  </p:cNvSpPr>
                  <p:nvPr/>
                </p:nvSpPr>
                <p:spPr bwMode="ltGray">
                  <a:xfrm>
                    <a:off x="3959225" y="1762831"/>
                    <a:ext cx="1502" cy="288"/>
                  </a:xfrm>
                  <a:prstGeom prst="ellipse">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10" name="Oval 4109">
                    <a:extLst>
                      <a:ext uri="{FF2B5EF4-FFF2-40B4-BE49-F238E27FC236}">
                        <a16:creationId xmlns:a16="http://schemas.microsoft.com/office/drawing/2014/main" id="{ED8D5E8A-49F8-4E93-B224-559521AAA907}"/>
                      </a:ext>
                    </a:extLst>
                  </p:cNvPr>
                  <p:cNvSpPr>
                    <a:spLocks noChangeArrowheads="1"/>
                  </p:cNvSpPr>
                  <p:nvPr/>
                </p:nvSpPr>
                <p:spPr bwMode="ltGray">
                  <a:xfrm>
                    <a:off x="3959272" y="1762857"/>
                    <a:ext cx="1425" cy="220"/>
                  </a:xfrm>
                  <a:prstGeom prst="ellipse">
                    <a:avLst/>
                  </a:prstGeom>
                  <a:gradFill rotWithShape="0">
                    <a:gsLst>
                      <a:gs pos="0">
                        <a:srgbClr val="0000FF"/>
                      </a:gs>
                      <a:gs pos="100000">
                        <a:srgbClr val="00008B"/>
                      </a:gs>
                    </a:gsLst>
                    <a:lin ang="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11" name="Freeform 29">
                    <a:extLst>
                      <a:ext uri="{FF2B5EF4-FFF2-40B4-BE49-F238E27FC236}">
                        <a16:creationId xmlns:a16="http://schemas.microsoft.com/office/drawing/2014/main" id="{385FA4EB-B9DD-48B7-A819-C38002CA4E79}"/>
                      </a:ext>
                    </a:extLst>
                  </p:cNvPr>
                  <p:cNvSpPr>
                    <a:spLocks noEditPoints="1"/>
                  </p:cNvSpPr>
                  <p:nvPr/>
                </p:nvSpPr>
                <p:spPr bwMode="ltGray">
                  <a:xfrm>
                    <a:off x="3960574" y="1762785"/>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9" name="Freeform 32">
                  <a:extLst>
                    <a:ext uri="{FF2B5EF4-FFF2-40B4-BE49-F238E27FC236}">
                      <a16:creationId xmlns:a16="http://schemas.microsoft.com/office/drawing/2014/main" id="{40EE1E36-7066-44A8-A550-C503F367F7D3}"/>
                    </a:ext>
                  </a:extLst>
                </p:cNvPr>
                <p:cNvSpPr>
                  <a:spLocks/>
                </p:cNvSpPr>
                <p:nvPr/>
              </p:nvSpPr>
              <p:spPr bwMode="ltGray">
                <a:xfrm>
                  <a:off x="2617787" y="4657725"/>
                  <a:ext cx="989013" cy="247650"/>
                </a:xfrm>
                <a:custGeom>
                  <a:avLst/>
                  <a:gdLst>
                    <a:gd name="T0" fmla="*/ 9525 w 623"/>
                    <a:gd name="T1" fmla="*/ 28575 h 156"/>
                    <a:gd name="T2" fmla="*/ 257175 w 623"/>
                    <a:gd name="T3" fmla="*/ 57150 h 156"/>
                    <a:gd name="T4" fmla="*/ 398463 w 623"/>
                    <a:gd name="T5" fmla="*/ 57150 h 156"/>
                    <a:gd name="T6" fmla="*/ 561975 w 623"/>
                    <a:gd name="T7" fmla="*/ 47625 h 156"/>
                    <a:gd name="T8" fmla="*/ 750888 w 623"/>
                    <a:gd name="T9" fmla="*/ 28575 h 156"/>
                    <a:gd name="T10" fmla="*/ 969963 w 623"/>
                    <a:gd name="T11" fmla="*/ 0 h 156"/>
                    <a:gd name="T12" fmla="*/ 989013 w 623"/>
                    <a:gd name="T13" fmla="*/ 180975 h 156"/>
                    <a:gd name="T14" fmla="*/ 788988 w 623"/>
                    <a:gd name="T15" fmla="*/ 219075 h 156"/>
                    <a:gd name="T16" fmla="*/ 657225 w 623"/>
                    <a:gd name="T17" fmla="*/ 238125 h 156"/>
                    <a:gd name="T18" fmla="*/ 504825 w 623"/>
                    <a:gd name="T19" fmla="*/ 247650 h 156"/>
                    <a:gd name="T20" fmla="*/ 341313 w 623"/>
                    <a:gd name="T21" fmla="*/ 247650 h 156"/>
                    <a:gd name="T22" fmla="*/ 171450 w 623"/>
                    <a:gd name="T23" fmla="*/ 238125 h 156"/>
                    <a:gd name="T24" fmla="*/ 0 w 623"/>
                    <a:gd name="T25" fmla="*/ 209550 h 156"/>
                    <a:gd name="T26" fmla="*/ 9525 w 623"/>
                    <a:gd name="T27" fmla="*/ 28575 h 156"/>
                    <a:gd name="T28" fmla="*/ 9525 w 623"/>
                    <a:gd name="T29" fmla="*/ 28575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33">
                  <a:extLst>
                    <a:ext uri="{FF2B5EF4-FFF2-40B4-BE49-F238E27FC236}">
                      <a16:creationId xmlns:a16="http://schemas.microsoft.com/office/drawing/2014/main" id="{EE092EB4-1D95-4DE0-BA6A-1EA4AA232684}"/>
                    </a:ext>
                  </a:extLst>
                </p:cNvPr>
                <p:cNvSpPr>
                  <a:spLocks/>
                </p:cNvSpPr>
                <p:nvPr/>
              </p:nvSpPr>
              <p:spPr bwMode="ltGray">
                <a:xfrm rot="21426882">
                  <a:off x="1046162" y="1651000"/>
                  <a:ext cx="4132263" cy="704850"/>
                </a:xfrm>
                <a:custGeom>
                  <a:avLst/>
                  <a:gdLst>
                    <a:gd name="T0" fmla="*/ 4105182 w 2594"/>
                    <a:gd name="T1" fmla="*/ 0 h 444"/>
                    <a:gd name="T2" fmla="*/ 4132263 w 2594"/>
                    <a:gd name="T3" fmla="*/ 114300 h 444"/>
                    <a:gd name="T4" fmla="*/ 9558 w 2594"/>
                    <a:gd name="T5" fmla="*/ 704850 h 444"/>
                    <a:gd name="T6" fmla="*/ 0 w 2594"/>
                    <a:gd name="T7" fmla="*/ 628650 h 444"/>
                    <a:gd name="T8" fmla="*/ 1951435 w 2594"/>
                    <a:gd name="T9" fmla="*/ 152400 h 444"/>
                    <a:gd name="T10" fmla="*/ 2152154 w 2594"/>
                    <a:gd name="T11" fmla="*/ 123825 h 444"/>
                    <a:gd name="T12" fmla="*/ 4105182 w 2594"/>
                    <a:gd name="T13" fmla="*/ 0 h 444"/>
                    <a:gd name="T14" fmla="*/ 4105182 w 2594"/>
                    <a:gd name="T15" fmla="*/ 0 h 44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4" h="444">
                      <a:moveTo>
                        <a:pt x="2577" y="0"/>
                      </a:moveTo>
                      <a:lnTo>
                        <a:pt x="2594" y="72"/>
                      </a:lnTo>
                      <a:lnTo>
                        <a:pt x="6" y="444"/>
                      </a:lnTo>
                      <a:lnTo>
                        <a:pt x="0" y="396"/>
                      </a:lnTo>
                      <a:lnTo>
                        <a:pt x="1225" y="96"/>
                      </a:lnTo>
                      <a:lnTo>
                        <a:pt x="1351" y="78"/>
                      </a:lnTo>
                      <a:lnTo>
                        <a:pt x="2577" y="0"/>
                      </a:lnTo>
                      <a:close/>
                    </a:path>
                  </a:pathLst>
                </a:cu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Rectangle 20">
                  <a:extLst>
                    <a:ext uri="{FF2B5EF4-FFF2-40B4-BE49-F238E27FC236}">
                      <a16:creationId xmlns:a16="http://schemas.microsoft.com/office/drawing/2014/main" id="{63A76C4F-2604-4CF4-8DED-44A332942F88}"/>
                    </a:ext>
                  </a:extLst>
                </p:cNvPr>
                <p:cNvSpPr>
                  <a:spLocks noChangeArrowheads="1"/>
                </p:cNvSpPr>
                <p:nvPr/>
              </p:nvSpPr>
              <p:spPr bwMode="ltGray">
                <a:xfrm>
                  <a:off x="2984500" y="2676525"/>
                  <a:ext cx="274637" cy="4030663"/>
                </a:xfrm>
                <a:prstGeom prst="rect">
                  <a:avLst/>
                </a:prstGeom>
                <a:gradFill rotWithShape="0">
                  <a:gsLst>
                    <a:gs pos="0">
                      <a:srgbClr val="00008B"/>
                    </a:gs>
                    <a:gs pos="100000">
                      <a:srgbClr val="0000FF"/>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22" name="Group 21">
                  <a:extLst>
                    <a:ext uri="{FF2B5EF4-FFF2-40B4-BE49-F238E27FC236}">
                      <a16:creationId xmlns:a16="http://schemas.microsoft.com/office/drawing/2014/main" id="{58DF16FB-7479-4D9E-A8D3-959BBF8D188B}"/>
                    </a:ext>
                  </a:extLst>
                </p:cNvPr>
                <p:cNvGrpSpPr>
                  <a:grpSpLocks/>
                </p:cNvGrpSpPr>
                <p:nvPr/>
              </p:nvGrpSpPr>
              <p:grpSpPr bwMode="auto">
                <a:xfrm>
                  <a:off x="73437" y="4226419"/>
                  <a:ext cx="2379664" cy="2371728"/>
                  <a:chOff x="414122" y="5780688"/>
                  <a:chExt cx="1499" cy="1494"/>
                </a:xfrm>
              </p:grpSpPr>
              <p:sp>
                <p:nvSpPr>
                  <p:cNvPr id="30" name="Oval 29">
                    <a:extLst>
                      <a:ext uri="{FF2B5EF4-FFF2-40B4-BE49-F238E27FC236}">
                        <a16:creationId xmlns:a16="http://schemas.microsoft.com/office/drawing/2014/main" id="{C6B58403-2AD9-45EA-B0BE-40F36173E807}"/>
                      </a:ext>
                    </a:extLst>
                  </p:cNvPr>
                  <p:cNvSpPr>
                    <a:spLocks noChangeArrowheads="1"/>
                  </p:cNvSpPr>
                  <p:nvPr/>
                </p:nvSpPr>
                <p:spPr bwMode="auto">
                  <a:xfrm>
                    <a:off x="414122" y="5781185"/>
                    <a:ext cx="649" cy="826"/>
                  </a:xfrm>
                  <a:prstGeom prst="ellipse">
                    <a:avLst/>
                  </a:prstGeom>
                  <a:gradFill rotWithShape="1">
                    <a:gsLst>
                      <a:gs pos="0">
                        <a:srgbClr val="669900">
                          <a:gamma/>
                          <a:shade val="46275"/>
                          <a:invGamma/>
                        </a:srgbClr>
                      </a:gs>
                      <a:gs pos="50000">
                        <a:srgbClr val="669900">
                          <a:alpha val="98000"/>
                        </a:srgbClr>
                      </a:gs>
                      <a:gs pos="100000">
                        <a:srgbClr val="669900">
                          <a:gamma/>
                          <a:shade val="46275"/>
                          <a:invGamma/>
                        </a:srgb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t>
                    </a:r>
                    <a:endParaRPr lang="en-US" sz="1400">
                      <a:effectLst/>
                      <a:latin typeface="Times New Roman" panose="02020603050405020304" pitchFamily="18" charset="0"/>
                      <a:ea typeface="Times New Roman" panose="02020603050405020304" pitchFamily="18" charset="0"/>
                    </a:endParaRPr>
                  </a:p>
                </p:txBody>
              </p:sp>
              <p:sp>
                <p:nvSpPr>
                  <p:cNvPr id="31" name="Oval 30">
                    <a:extLst>
                      <a:ext uri="{FF2B5EF4-FFF2-40B4-BE49-F238E27FC236}">
                        <a16:creationId xmlns:a16="http://schemas.microsoft.com/office/drawing/2014/main" id="{B2F4DDBD-6FCF-44AE-BC96-48F90F10052B}"/>
                      </a:ext>
                    </a:extLst>
                  </p:cNvPr>
                  <p:cNvSpPr>
                    <a:spLocks noChangeArrowheads="1"/>
                  </p:cNvSpPr>
                  <p:nvPr/>
                </p:nvSpPr>
                <p:spPr bwMode="auto">
                  <a:xfrm>
                    <a:off x="414366" y="5780782"/>
                    <a:ext cx="651" cy="893"/>
                  </a:xfrm>
                  <a:prstGeom prst="ellipse">
                    <a:avLst/>
                  </a:prstGeom>
                  <a:gradFill rotWithShape="1">
                    <a:gsLst>
                      <a:gs pos="0">
                        <a:srgbClr val="2F4700"/>
                      </a:gs>
                      <a:gs pos="50000">
                        <a:srgbClr val="669900"/>
                      </a:gs>
                      <a:gs pos="100000">
                        <a:srgbClr val="2F4700"/>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t>
                    </a:r>
                    <a:endParaRPr lang="en-US" sz="1400">
                      <a:effectLst/>
                      <a:latin typeface="Times New Roman" panose="02020603050405020304" pitchFamily="18" charset="0"/>
                      <a:ea typeface="Times New Roman" panose="02020603050405020304" pitchFamily="18" charset="0"/>
                    </a:endParaRPr>
                  </a:p>
                </p:txBody>
              </p:sp>
              <p:sp>
                <p:nvSpPr>
                  <p:cNvPr id="4096" name="Oval 4095">
                    <a:extLst>
                      <a:ext uri="{FF2B5EF4-FFF2-40B4-BE49-F238E27FC236}">
                        <a16:creationId xmlns:a16="http://schemas.microsoft.com/office/drawing/2014/main" id="{697FBCEA-B5FF-4521-996D-930F41754962}"/>
                      </a:ext>
                    </a:extLst>
                  </p:cNvPr>
                  <p:cNvSpPr>
                    <a:spLocks noChangeArrowheads="1"/>
                  </p:cNvSpPr>
                  <p:nvPr/>
                </p:nvSpPr>
                <p:spPr bwMode="auto">
                  <a:xfrm>
                    <a:off x="414904" y="5780688"/>
                    <a:ext cx="674" cy="886"/>
                  </a:xfrm>
                  <a:prstGeom prst="ellipse">
                    <a:avLst/>
                  </a:prstGeom>
                  <a:gradFill rotWithShape="1">
                    <a:gsLst>
                      <a:gs pos="0">
                        <a:srgbClr val="631809"/>
                      </a:gs>
                      <a:gs pos="50000">
                        <a:srgbClr val="D63414"/>
                      </a:gs>
                      <a:gs pos="100000">
                        <a:srgbClr val="63180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a:t>
                    </a:r>
                    <a:endParaRPr lang="en-US" sz="1400">
                      <a:effectLst/>
                      <a:latin typeface="Times New Roman" panose="02020603050405020304" pitchFamily="18" charset="0"/>
                      <a:ea typeface="Times New Roman" panose="02020603050405020304" pitchFamily="18" charset="0"/>
                    </a:endParaRPr>
                  </a:p>
                </p:txBody>
              </p:sp>
              <p:sp>
                <p:nvSpPr>
                  <p:cNvPr id="4097" name="Oval 4096">
                    <a:extLst>
                      <a:ext uri="{FF2B5EF4-FFF2-40B4-BE49-F238E27FC236}">
                        <a16:creationId xmlns:a16="http://schemas.microsoft.com/office/drawing/2014/main" id="{3B4A181C-F435-4B58-82B7-6DA3ED290125}"/>
                      </a:ext>
                    </a:extLst>
                  </p:cNvPr>
                  <p:cNvSpPr>
                    <a:spLocks noChangeArrowheads="1"/>
                  </p:cNvSpPr>
                  <p:nvPr/>
                </p:nvSpPr>
                <p:spPr bwMode="auto">
                  <a:xfrm>
                    <a:off x="414945" y="5781315"/>
                    <a:ext cx="676" cy="867"/>
                  </a:xfrm>
                  <a:prstGeom prst="ellipse">
                    <a:avLst/>
                  </a:prstGeom>
                  <a:gradFill rotWithShape="1">
                    <a:gsLst>
                      <a:gs pos="0">
                        <a:srgbClr val="631809"/>
                      </a:gs>
                      <a:gs pos="50000">
                        <a:srgbClr val="D63414"/>
                      </a:gs>
                      <a:gs pos="100000">
                        <a:srgbClr val="63180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a:t>
                    </a:r>
                    <a:endParaRPr lang="en-US" sz="1400">
                      <a:effectLst/>
                      <a:latin typeface="Times New Roman" panose="02020603050405020304" pitchFamily="18" charset="0"/>
                      <a:ea typeface="Times New Roman" panose="02020603050405020304" pitchFamily="18" charset="0"/>
                    </a:endParaRPr>
                  </a:p>
                </p:txBody>
              </p:sp>
            </p:grpSp>
            <p:grpSp>
              <p:nvGrpSpPr>
                <p:cNvPr id="23" name="Group 22">
                  <a:extLst>
                    <a:ext uri="{FF2B5EF4-FFF2-40B4-BE49-F238E27FC236}">
                      <a16:creationId xmlns:a16="http://schemas.microsoft.com/office/drawing/2014/main" id="{CC11F197-EB61-4DB8-9630-CEEDC0E2995A}"/>
                    </a:ext>
                  </a:extLst>
                </p:cNvPr>
                <p:cNvGrpSpPr>
                  <a:grpSpLocks/>
                </p:cNvGrpSpPr>
                <p:nvPr/>
              </p:nvGrpSpPr>
              <p:grpSpPr bwMode="auto">
                <a:xfrm>
                  <a:off x="3861649" y="3989099"/>
                  <a:ext cx="2308229" cy="2100267"/>
                  <a:chOff x="4530296" y="5136430"/>
                  <a:chExt cx="1454" cy="1323"/>
                </a:xfrm>
              </p:grpSpPr>
              <p:sp>
                <p:nvSpPr>
                  <p:cNvPr id="27" name="Oval 26">
                    <a:extLst>
                      <a:ext uri="{FF2B5EF4-FFF2-40B4-BE49-F238E27FC236}">
                        <a16:creationId xmlns:a16="http://schemas.microsoft.com/office/drawing/2014/main" id="{9C8E539E-9224-4AC1-A2C7-677EDF2AB8FE}"/>
                      </a:ext>
                    </a:extLst>
                  </p:cNvPr>
                  <p:cNvSpPr>
                    <a:spLocks noChangeArrowheads="1"/>
                  </p:cNvSpPr>
                  <p:nvPr/>
                </p:nvSpPr>
                <p:spPr bwMode="auto">
                  <a:xfrm rot="10800000" flipV="1">
                    <a:off x="4530296" y="5136688"/>
                    <a:ext cx="649" cy="826"/>
                  </a:xfrm>
                  <a:prstGeom prst="ellipse">
                    <a:avLst/>
                  </a:prstGeom>
                  <a:gradFill rotWithShape="1">
                    <a:gsLst>
                      <a:gs pos="0">
                        <a:srgbClr val="2F4700"/>
                      </a:gs>
                      <a:gs pos="50000">
                        <a:srgbClr val="669900"/>
                      </a:gs>
                      <a:gs pos="100000">
                        <a:srgbClr val="2F4700"/>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t>
                    </a:r>
                    <a:endParaRPr lang="en-US" sz="1400">
                      <a:effectLst/>
                      <a:latin typeface="Times New Roman" panose="02020603050405020304" pitchFamily="18" charset="0"/>
                      <a:ea typeface="Times New Roman" panose="02020603050405020304" pitchFamily="18" charset="0"/>
                    </a:endParaRPr>
                  </a:p>
                </p:txBody>
              </p:sp>
              <p:sp>
                <p:nvSpPr>
                  <p:cNvPr id="28" name="Oval 27">
                    <a:extLst>
                      <a:ext uri="{FF2B5EF4-FFF2-40B4-BE49-F238E27FC236}">
                        <a16:creationId xmlns:a16="http://schemas.microsoft.com/office/drawing/2014/main" id="{1BCC49DD-07FE-415D-92EC-BF09974BFACD}"/>
                      </a:ext>
                    </a:extLst>
                  </p:cNvPr>
                  <p:cNvSpPr>
                    <a:spLocks noChangeArrowheads="1"/>
                  </p:cNvSpPr>
                  <p:nvPr/>
                </p:nvSpPr>
                <p:spPr bwMode="auto">
                  <a:xfrm rot="10800000">
                    <a:off x="4530828" y="5136430"/>
                    <a:ext cx="676" cy="974"/>
                  </a:xfrm>
                  <a:prstGeom prst="ellipse">
                    <a:avLst/>
                  </a:prstGeom>
                  <a:gradFill rotWithShape="1">
                    <a:gsLst>
                      <a:gs pos="0">
                        <a:srgbClr val="631809"/>
                      </a:gs>
                      <a:gs pos="50000">
                        <a:srgbClr val="D63414"/>
                      </a:gs>
                      <a:gs pos="100000">
                        <a:srgbClr val="631809"/>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a:t>
                    </a:r>
                    <a:endParaRPr lang="en-US" sz="1400">
                      <a:effectLst/>
                      <a:latin typeface="Times New Roman" panose="02020603050405020304" pitchFamily="18" charset="0"/>
                      <a:ea typeface="Times New Roman" panose="02020603050405020304" pitchFamily="18" charset="0"/>
                    </a:endParaRPr>
                  </a:p>
                </p:txBody>
              </p:sp>
              <p:sp>
                <p:nvSpPr>
                  <p:cNvPr id="29" name="Oval 28">
                    <a:extLst>
                      <a:ext uri="{FF2B5EF4-FFF2-40B4-BE49-F238E27FC236}">
                        <a16:creationId xmlns:a16="http://schemas.microsoft.com/office/drawing/2014/main" id="{EBB606FF-F1B9-477A-A138-989AC0B44762}"/>
                      </a:ext>
                    </a:extLst>
                  </p:cNvPr>
                  <p:cNvSpPr>
                    <a:spLocks noChangeArrowheads="1"/>
                  </p:cNvSpPr>
                  <p:nvPr/>
                </p:nvSpPr>
                <p:spPr bwMode="auto">
                  <a:xfrm rot="10800000">
                    <a:off x="4531099" y="5136981"/>
                    <a:ext cx="651" cy="772"/>
                  </a:xfrm>
                  <a:prstGeom prst="ellipse">
                    <a:avLst/>
                  </a:prstGeom>
                  <a:gradFill rotWithShape="1">
                    <a:gsLst>
                      <a:gs pos="0">
                        <a:srgbClr val="2F4700"/>
                      </a:gs>
                      <a:gs pos="50000">
                        <a:srgbClr val="669900"/>
                      </a:gs>
                      <a:gs pos="100000">
                        <a:srgbClr val="2F4700"/>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algn="ctr">
                      <a:lnSpc>
                        <a:spcPct val="115000"/>
                      </a:lnSpc>
                      <a:spcBef>
                        <a:spcPts val="0"/>
                      </a:spcBef>
                      <a:spcAft>
                        <a:spcPts val="1000"/>
                      </a:spcAft>
                    </a:pPr>
                    <a:r>
                      <a:rPr lang="en-US"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a:t>
                    </a:r>
                    <a:endParaRPr lang="en-US" sz="1400">
                      <a:effectLst/>
                      <a:latin typeface="Times New Roman" panose="02020603050405020304" pitchFamily="18" charset="0"/>
                      <a:ea typeface="Times New Roman" panose="02020603050405020304" pitchFamily="18" charset="0"/>
                    </a:endParaRPr>
                  </a:p>
                </p:txBody>
              </p:sp>
            </p:grpSp>
            <p:sp>
              <p:nvSpPr>
                <p:cNvPr id="24" name="Rectangle 23">
                  <a:extLst>
                    <a:ext uri="{FF2B5EF4-FFF2-40B4-BE49-F238E27FC236}">
                      <a16:creationId xmlns:a16="http://schemas.microsoft.com/office/drawing/2014/main" id="{3FEF988E-D42C-4DF2-B3E2-7EE9E0E4479C}"/>
                    </a:ext>
                  </a:extLst>
                </p:cNvPr>
                <p:cNvSpPr>
                  <a:spLocks noChangeArrowheads="1"/>
                </p:cNvSpPr>
                <p:nvPr/>
              </p:nvSpPr>
              <p:spPr bwMode="ltGray">
                <a:xfrm>
                  <a:off x="2971800" y="2028825"/>
                  <a:ext cx="312737" cy="161925"/>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5" name="Rectangle 24">
                  <a:extLst>
                    <a:ext uri="{FF2B5EF4-FFF2-40B4-BE49-F238E27FC236}">
                      <a16:creationId xmlns:a16="http://schemas.microsoft.com/office/drawing/2014/main" id="{46625996-0652-42A2-B0BE-49833F735AD3}"/>
                    </a:ext>
                  </a:extLst>
                </p:cNvPr>
                <p:cNvSpPr>
                  <a:spLocks noChangeArrowheads="1"/>
                </p:cNvSpPr>
                <p:nvPr/>
              </p:nvSpPr>
              <p:spPr bwMode="ltGray">
                <a:xfrm>
                  <a:off x="2995612" y="2314575"/>
                  <a:ext cx="260350" cy="381000"/>
                </a:xfrm>
                <a:prstGeom prst="rect">
                  <a:avLst/>
                </a:prstGeom>
                <a:gradFill rotWithShape="0">
                  <a:gsLst>
                    <a:gs pos="0">
                      <a:srgbClr val="0000FF"/>
                    </a:gs>
                    <a:gs pos="100000">
                      <a:srgbClr val="00008B"/>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6" name="Freeform 37">
                  <a:extLst>
                    <a:ext uri="{FF2B5EF4-FFF2-40B4-BE49-F238E27FC236}">
                      <a16:creationId xmlns:a16="http://schemas.microsoft.com/office/drawing/2014/main" id="{652E6B72-BD7E-4B18-A02C-BBED3A4D6156}"/>
                    </a:ext>
                  </a:extLst>
                </p:cNvPr>
                <p:cNvSpPr>
                  <a:spLocks/>
                </p:cNvSpPr>
                <p:nvPr/>
              </p:nvSpPr>
              <p:spPr bwMode="ltGray">
                <a:xfrm>
                  <a:off x="2867025" y="2117725"/>
                  <a:ext cx="503237" cy="219075"/>
                </a:xfrm>
                <a:custGeom>
                  <a:avLst/>
                  <a:gdLst>
                    <a:gd name="T0" fmla="*/ 256396 w 316"/>
                    <a:gd name="T1" fmla="*/ 0 h 138"/>
                    <a:gd name="T2" fmla="*/ 361503 w 316"/>
                    <a:gd name="T3" fmla="*/ 9525 h 138"/>
                    <a:gd name="T4" fmla="*/ 437944 w 316"/>
                    <a:gd name="T5" fmla="*/ 57150 h 138"/>
                    <a:gd name="T6" fmla="*/ 484127 w 316"/>
                    <a:gd name="T7" fmla="*/ 123825 h 138"/>
                    <a:gd name="T8" fmla="*/ 503237 w 316"/>
                    <a:gd name="T9" fmla="*/ 219075 h 138"/>
                    <a:gd name="T10" fmla="*/ 0 w 316"/>
                    <a:gd name="T11" fmla="*/ 219075 h 138"/>
                    <a:gd name="T12" fmla="*/ 17518 w 316"/>
                    <a:gd name="T13" fmla="*/ 123825 h 138"/>
                    <a:gd name="T14" fmla="*/ 74849 w 316"/>
                    <a:gd name="T15" fmla="*/ 57150 h 138"/>
                    <a:gd name="T16" fmla="*/ 151290 w 316"/>
                    <a:gd name="T17" fmla="*/ 9525 h 138"/>
                    <a:gd name="T18" fmla="*/ 256396 w 316"/>
                    <a:gd name="T19" fmla="*/ 0 h 138"/>
                    <a:gd name="T20" fmla="*/ 256396 w 316"/>
                    <a:gd name="T21" fmla="*/ 0 h 1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close/>
                    </a:path>
                  </a:pathLst>
                </a:cu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13" name="TextBox 84">
              <a:extLst>
                <a:ext uri="{FF2B5EF4-FFF2-40B4-BE49-F238E27FC236}">
                  <a16:creationId xmlns:a16="http://schemas.microsoft.com/office/drawing/2014/main" id="{8323E4DA-E2BE-4E56-A3B5-CDC886327A48}"/>
                </a:ext>
              </a:extLst>
            </p:cNvPr>
            <p:cNvSpPr txBox="1"/>
            <p:nvPr/>
          </p:nvSpPr>
          <p:spPr>
            <a:xfrm>
              <a:off x="459096" y="3129378"/>
              <a:ext cx="339372" cy="697865"/>
            </a:xfrm>
            <a:prstGeom prst="rect">
              <a:avLst/>
            </a:prstGeom>
            <a:noFill/>
          </p:spPr>
          <p:txBody>
            <a:bodyPr wrap="square" rtlCol="0">
              <a:noAutofit/>
            </a:bodyPr>
            <a:lstStyle/>
            <a:p>
              <a:pPr marL="0" marR="0">
                <a:lnSpc>
                  <a:spcPct val="115000"/>
                </a:lnSpc>
                <a:spcBef>
                  <a:spcPts val="0"/>
                </a:spcBef>
                <a:spcAft>
                  <a:spcPts val="1000"/>
                </a:spcAft>
              </a:pPr>
              <a:r>
                <a:rPr lang="en-US" sz="2800" kern="1200" dirty="0">
                  <a:solidFill>
                    <a:srgbClr val="000000"/>
                  </a:solidFill>
                  <a:effectLst/>
                  <a:latin typeface="UTM Azuki"/>
                  <a:ea typeface="Times New Roman" panose="02020603050405020304" pitchFamily="18" charset="0"/>
                  <a:cs typeface="Times New Roman" panose="02020603050405020304" pitchFamily="18" charset="0"/>
                </a:rPr>
                <a:t>A</a:t>
              </a:r>
              <a:endParaRPr lang="en-US" sz="1400" dirty="0">
                <a:effectLst/>
                <a:latin typeface="Times New Roman" panose="02020603050405020304" pitchFamily="18" charset="0"/>
                <a:ea typeface="Times New Roman" panose="02020603050405020304" pitchFamily="18" charset="0"/>
              </a:endParaRPr>
            </a:p>
          </p:txBody>
        </p:sp>
        <p:sp>
          <p:nvSpPr>
            <p:cNvPr id="14" name="TextBox 85">
              <a:extLst>
                <a:ext uri="{FF2B5EF4-FFF2-40B4-BE49-F238E27FC236}">
                  <a16:creationId xmlns:a16="http://schemas.microsoft.com/office/drawing/2014/main" id="{DD05D8C4-1200-4178-91CF-434C652EEDC2}"/>
                </a:ext>
              </a:extLst>
            </p:cNvPr>
            <p:cNvSpPr txBox="1"/>
            <p:nvPr/>
          </p:nvSpPr>
          <p:spPr>
            <a:xfrm>
              <a:off x="2395741" y="3125505"/>
              <a:ext cx="338737" cy="697865"/>
            </a:xfrm>
            <a:prstGeom prst="rect">
              <a:avLst/>
            </a:prstGeom>
            <a:noFill/>
          </p:spPr>
          <p:txBody>
            <a:bodyPr wrap="square" rtlCol="0">
              <a:noAutofit/>
            </a:bodyPr>
            <a:lstStyle/>
            <a:p>
              <a:pPr marL="0" marR="0">
                <a:lnSpc>
                  <a:spcPct val="115000"/>
                </a:lnSpc>
                <a:spcBef>
                  <a:spcPts val="0"/>
                </a:spcBef>
                <a:spcAft>
                  <a:spcPts val="1000"/>
                </a:spcAft>
              </a:pPr>
              <a:r>
                <a:rPr lang="en-US" sz="2800" kern="1200">
                  <a:solidFill>
                    <a:srgbClr val="000000"/>
                  </a:solidFill>
                  <a:effectLst/>
                  <a:latin typeface="UTM Azuki"/>
                  <a:ea typeface="Times New Roman" panose="02020603050405020304" pitchFamily="18" charset="0"/>
                  <a:cs typeface="Times New Roman" panose="02020603050405020304" pitchFamily="18" charset="0"/>
                </a:rPr>
                <a:t>B</a:t>
              </a:r>
              <a:endParaRPr lang="en-US" sz="1400">
                <a:effectLst/>
                <a:latin typeface="Times New Roman" panose="02020603050405020304" pitchFamily="18" charset="0"/>
                <a:ea typeface="Times New Roman" panose="02020603050405020304" pitchFamily="18" charset="0"/>
              </a:endParaRPr>
            </a:p>
          </p:txBody>
        </p:sp>
      </p:grpSp>
      <p:pic>
        <p:nvPicPr>
          <p:cNvPr id="4133" name="Picture 4132">
            <a:extLst>
              <a:ext uri="{FF2B5EF4-FFF2-40B4-BE49-F238E27FC236}">
                <a16:creationId xmlns:a16="http://schemas.microsoft.com/office/drawing/2014/main" id="{31DBBDC2-514D-2D37-1EF0-3D6C2D64F5C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80397" y="4084579"/>
            <a:ext cx="1085850" cy="930275"/>
          </a:xfrm>
          <a:prstGeom prst="rect">
            <a:avLst/>
          </a:prstGeom>
          <a:noFill/>
          <a:ln>
            <a:noFill/>
          </a:ln>
        </p:spPr>
      </p:pic>
    </p:spTree>
    <p:extLst>
      <p:ext uri="{BB962C8B-B14F-4D97-AF65-F5344CB8AC3E}">
        <p14:creationId xmlns:p14="http://schemas.microsoft.com/office/powerpoint/2010/main" val="247021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064494-AF76-A7AA-6F31-EBF29429CB37}"/>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17806"/>
            <a:ext cx="12192000" cy="6858000"/>
          </a:xfrm>
          <a:prstGeom prst="rect">
            <a:avLst/>
          </a:prstGeom>
        </p:spPr>
      </p:pic>
      <p:sp>
        <p:nvSpPr>
          <p:cNvPr id="6" name="TextBox 5">
            <a:extLst>
              <a:ext uri="{FF2B5EF4-FFF2-40B4-BE49-F238E27FC236}">
                <a16:creationId xmlns:a16="http://schemas.microsoft.com/office/drawing/2014/main" id="{05273DF7-7FD8-AEAB-05C0-59FC2AD8500C}"/>
              </a:ext>
            </a:extLst>
          </p:cNvPr>
          <p:cNvSpPr txBox="1"/>
          <p:nvPr/>
        </p:nvSpPr>
        <p:spPr>
          <a:xfrm>
            <a:off x="568960" y="533759"/>
            <a:ext cx="6096000" cy="548099"/>
          </a:xfrm>
          <a:prstGeom prst="rect">
            <a:avLst/>
          </a:prstGeom>
          <a:noFill/>
        </p:spPr>
        <p:txBody>
          <a:bodyPr wrap="square">
            <a:spAutoFit/>
          </a:bodyPr>
          <a:lstStyle/>
          <a:p>
            <a:pPr marR="0" lvl="0" latinLnBrk="1">
              <a:lnSpc>
                <a:spcPct val="115000"/>
              </a:lnSpc>
              <a:spcBef>
                <a:spcPts val="0"/>
              </a:spcBef>
              <a:spcAft>
                <a:spcPts val="0"/>
              </a:spcAft>
            </a:pPr>
            <a:r>
              <a:rPr lang="en-US" sz="2800" b="1" kern="1200" dirty="0">
                <a:solidFill>
                  <a:srgbClr val="FF0000"/>
                </a:solidFill>
                <a:effectLst/>
                <a:latin typeface="Times New Roman" panose="02020603050405020304" pitchFamily="18" charset="0"/>
                <a:ea typeface="Times New Roman" panose="02020603050405020304" pitchFamily="18" charset="0"/>
              </a:rPr>
              <a:t>Hydrogen + Oxygen                  </a:t>
            </a:r>
            <a:r>
              <a:rPr lang="en-US" sz="2800" b="1" kern="1200" dirty="0" err="1">
                <a:solidFill>
                  <a:srgbClr val="FF0000"/>
                </a:solidFill>
                <a:effectLst/>
                <a:latin typeface="Times New Roman" panose="02020603050405020304" pitchFamily="18" charset="0"/>
                <a:ea typeface="Times New Roman" panose="02020603050405020304" pitchFamily="18" charset="0"/>
              </a:rPr>
              <a:t>Nước</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1479705E-BD69-705A-9571-7E39830F15B4}"/>
              </a:ext>
            </a:extLst>
          </p:cNvPr>
          <p:cNvCxnSpPr>
            <a:cxnSpLocks/>
          </p:cNvCxnSpPr>
          <p:nvPr/>
        </p:nvCxnSpPr>
        <p:spPr>
          <a:xfrm flipV="1">
            <a:off x="3975101" y="845379"/>
            <a:ext cx="1109028" cy="508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2FF0AC14-5D35-7A10-779F-592C79819777}"/>
              </a:ext>
            </a:extLst>
          </p:cNvPr>
          <p:cNvSpPr txBox="1"/>
          <p:nvPr/>
        </p:nvSpPr>
        <p:spPr>
          <a:xfrm>
            <a:off x="698501" y="1803385"/>
            <a:ext cx="6096000" cy="548099"/>
          </a:xfrm>
          <a:prstGeom prst="rect">
            <a:avLst/>
          </a:prstGeom>
          <a:noFill/>
        </p:spPr>
        <p:txBody>
          <a:bodyPr wrap="square">
            <a:spAutoFit/>
          </a:bodyPr>
          <a:lstStyle/>
          <a:p>
            <a:pPr marR="0" lvl="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a:solidFill>
                  <a:srgbClr val="000000"/>
                </a:solidFill>
                <a:effectLst/>
                <a:latin typeface="Times New Roman" panose="02020603050405020304" pitchFamily="18" charset="0"/>
                <a:ea typeface="Times New Roman" panose="02020603050405020304" pitchFamily="18" charset="0"/>
              </a:rPr>
              <a:t>H</a:t>
            </a:r>
            <a:r>
              <a:rPr lang="en-US" sz="2800" kern="1200" baseline="-25000" dirty="0">
                <a:solidFill>
                  <a:srgbClr val="000000"/>
                </a:solidFill>
                <a:effectLst/>
                <a:latin typeface="Times New Roman" panose="02020603050405020304" pitchFamily="18" charset="0"/>
                <a:ea typeface="Times New Roman" panose="02020603050405020304" pitchFamily="18" charset="0"/>
              </a:rPr>
              <a:t>2   </a:t>
            </a:r>
            <a:r>
              <a:rPr lang="en-US" sz="2800" kern="1200" dirty="0">
                <a:solidFill>
                  <a:srgbClr val="000000"/>
                </a:solidFill>
                <a:effectLst/>
                <a:latin typeface="Times New Roman" panose="02020603050405020304" pitchFamily="18" charset="0"/>
                <a:ea typeface="Times New Roman" panose="02020603050405020304" pitchFamily="18" charset="0"/>
              </a:rPr>
              <a:t>+      O</a:t>
            </a:r>
            <a:r>
              <a:rPr lang="en-US" sz="2800" kern="1200" baseline="-25000" dirty="0">
                <a:solidFill>
                  <a:srgbClr val="000000"/>
                </a:solidFill>
                <a:effectLst/>
                <a:latin typeface="Times New Roman" panose="02020603050405020304" pitchFamily="18" charset="0"/>
                <a:ea typeface="Times New Roman" panose="02020603050405020304" pitchFamily="18" charset="0"/>
              </a:rPr>
              <a:t>2                          </a:t>
            </a:r>
            <a:r>
              <a:rPr lang="en-US" sz="2800" kern="1200" dirty="0">
                <a:solidFill>
                  <a:srgbClr val="000000"/>
                </a:solidFill>
                <a:effectLst/>
                <a:latin typeface="Times New Roman" panose="02020603050405020304" pitchFamily="18" charset="0"/>
                <a:ea typeface="Times New Roman" panose="02020603050405020304" pitchFamily="18" charset="0"/>
              </a:rPr>
              <a:t>H</a:t>
            </a:r>
            <a:r>
              <a:rPr lang="en-US" sz="2800" kern="1200" baseline="-25000" dirty="0">
                <a:solidFill>
                  <a:srgbClr val="000000"/>
                </a:solidFill>
                <a:effectLst/>
                <a:latin typeface="Times New Roman" panose="02020603050405020304" pitchFamily="18" charset="0"/>
                <a:ea typeface="Times New Roman" panose="02020603050405020304" pitchFamily="18" charset="0"/>
              </a:rPr>
              <a:t>2</a:t>
            </a:r>
            <a:r>
              <a:rPr lang="en-US" sz="2800" kern="1200" dirty="0">
                <a:solidFill>
                  <a:srgbClr val="000000"/>
                </a:solidFill>
                <a:effectLst/>
                <a:latin typeface="Times New Roman" panose="02020603050405020304" pitchFamily="18" charset="0"/>
                <a:ea typeface="Times New Roman" panose="02020603050405020304" pitchFamily="18" charset="0"/>
              </a:rPr>
              <a:t>O</a:t>
            </a:r>
            <a:endParaRPr lang="en-US" sz="2400" dirty="0">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2F52BDC3-8FF3-E903-B9ED-5DA159173B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94381" y="2034159"/>
            <a:ext cx="904240" cy="278228"/>
          </a:xfrm>
          <a:prstGeom prst="rect">
            <a:avLst/>
          </a:prstGeom>
          <a:noFill/>
          <a:ln>
            <a:noFill/>
          </a:ln>
        </p:spPr>
      </p:pic>
      <p:sp>
        <p:nvSpPr>
          <p:cNvPr id="14" name="Rectangle 24">
            <a:extLst>
              <a:ext uri="{FF2B5EF4-FFF2-40B4-BE49-F238E27FC236}">
                <a16:creationId xmlns:a16="http://schemas.microsoft.com/office/drawing/2014/main" id="{2AE48E85-0092-25F2-99AE-ADA18116E4A9}"/>
              </a:ext>
            </a:extLst>
          </p:cNvPr>
          <p:cNvSpPr>
            <a:spLocks noChangeArrowheads="1"/>
          </p:cNvSpPr>
          <p:nvPr/>
        </p:nvSpPr>
        <p:spPr bwMode="ltGray">
          <a:xfrm>
            <a:off x="8337551" y="3765551"/>
            <a:ext cx="188913" cy="93663"/>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5" name="Oval 25">
            <a:extLst>
              <a:ext uri="{FF2B5EF4-FFF2-40B4-BE49-F238E27FC236}">
                <a16:creationId xmlns:a16="http://schemas.microsoft.com/office/drawing/2014/main" id="{41315B64-0E9B-FCBE-3397-8822C1D9C77B}"/>
              </a:ext>
            </a:extLst>
          </p:cNvPr>
          <p:cNvSpPr>
            <a:spLocks noChangeArrowheads="1"/>
          </p:cNvSpPr>
          <p:nvPr/>
        </p:nvSpPr>
        <p:spPr bwMode="ltGray">
          <a:xfrm>
            <a:off x="8404225" y="3602038"/>
            <a:ext cx="44450" cy="42862"/>
          </a:xfrm>
          <a:prstGeom prst="ellipse">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6" name="Freeform 26">
            <a:extLst>
              <a:ext uri="{FF2B5EF4-FFF2-40B4-BE49-F238E27FC236}">
                <a16:creationId xmlns:a16="http://schemas.microsoft.com/office/drawing/2014/main" id="{0545D550-3885-5FC1-F897-FC2310C0C130}"/>
              </a:ext>
            </a:extLst>
          </p:cNvPr>
          <p:cNvSpPr>
            <a:spLocks/>
          </p:cNvSpPr>
          <p:nvPr/>
        </p:nvSpPr>
        <p:spPr bwMode="ltGray">
          <a:xfrm>
            <a:off x="8124825" y="5272089"/>
            <a:ext cx="596900" cy="141287"/>
          </a:xfrm>
          <a:custGeom>
            <a:avLst/>
            <a:gdLst>
              <a:gd name="T0" fmla="*/ 2147483646 w 623"/>
              <a:gd name="T1" fmla="*/ 2147483646 h 156"/>
              <a:gd name="T2" fmla="*/ 2147483646 w 623"/>
              <a:gd name="T3" fmla="*/ 2147483646 h 156"/>
              <a:gd name="T4" fmla="*/ 2147483646 w 623"/>
              <a:gd name="T5" fmla="*/ 2147483646 h 156"/>
              <a:gd name="T6" fmla="*/ 2147483646 w 623"/>
              <a:gd name="T7" fmla="*/ 2147483646 h 156"/>
              <a:gd name="T8" fmla="*/ 2147483646 w 623"/>
              <a:gd name="T9" fmla="*/ 2147483646 h 156"/>
              <a:gd name="T10" fmla="*/ 2147483646 w 623"/>
              <a:gd name="T11" fmla="*/ 0 h 156"/>
              <a:gd name="T12" fmla="*/ 2147483646 w 623"/>
              <a:gd name="T13" fmla="*/ 2147483646 h 156"/>
              <a:gd name="T14" fmla="*/ 2147483646 w 623"/>
              <a:gd name="T15" fmla="*/ 2147483646 h 156"/>
              <a:gd name="T16" fmla="*/ 2147483646 w 623"/>
              <a:gd name="T17" fmla="*/ 2147483646 h 156"/>
              <a:gd name="T18" fmla="*/ 2147483646 w 623"/>
              <a:gd name="T19" fmla="*/ 2147483646 h 156"/>
              <a:gd name="T20" fmla="*/ 2147483646 w 623"/>
              <a:gd name="T21" fmla="*/ 2147483646 h 156"/>
              <a:gd name="T22" fmla="*/ 2147483646 w 623"/>
              <a:gd name="T23" fmla="*/ 2147483646 h 156"/>
              <a:gd name="T24" fmla="*/ 0 w 623"/>
              <a:gd name="T25" fmla="*/ 2147483646 h 156"/>
              <a:gd name="T26" fmla="*/ 2147483646 w 623"/>
              <a:gd name="T27" fmla="*/ 2147483646 h 156"/>
              <a:gd name="T28" fmla="*/ 2147483646 w 623"/>
              <a:gd name="T29" fmla="*/ 2147483646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3"/>
              <a:gd name="T46" fmla="*/ 0 h 156"/>
              <a:gd name="T47" fmla="*/ 623 w 623"/>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Freeform 27">
            <a:extLst>
              <a:ext uri="{FF2B5EF4-FFF2-40B4-BE49-F238E27FC236}">
                <a16:creationId xmlns:a16="http://schemas.microsoft.com/office/drawing/2014/main" id="{169AD3CD-825B-4B93-7ECE-46FBF94BC9E1}"/>
              </a:ext>
            </a:extLst>
          </p:cNvPr>
          <p:cNvSpPr>
            <a:spLocks/>
          </p:cNvSpPr>
          <p:nvPr/>
        </p:nvSpPr>
        <p:spPr bwMode="ltGray">
          <a:xfrm>
            <a:off x="7175500" y="3549651"/>
            <a:ext cx="2495550" cy="403225"/>
          </a:xfrm>
          <a:custGeom>
            <a:avLst/>
            <a:gdLst>
              <a:gd name="T0" fmla="*/ 2147483646 w 2594"/>
              <a:gd name="T1" fmla="*/ 0 h 444"/>
              <a:gd name="T2" fmla="*/ 2147483646 w 2594"/>
              <a:gd name="T3" fmla="*/ 2147483646 h 444"/>
              <a:gd name="T4" fmla="*/ 2147483646 w 2594"/>
              <a:gd name="T5" fmla="*/ 2147483646 h 444"/>
              <a:gd name="T6" fmla="*/ 0 w 2594"/>
              <a:gd name="T7" fmla="*/ 2147483646 h 444"/>
              <a:gd name="T8" fmla="*/ 2147483646 w 2594"/>
              <a:gd name="T9" fmla="*/ 2147483646 h 444"/>
              <a:gd name="T10" fmla="*/ 2147483646 w 2594"/>
              <a:gd name="T11" fmla="*/ 2147483646 h 444"/>
              <a:gd name="T12" fmla="*/ 2147483646 w 2594"/>
              <a:gd name="T13" fmla="*/ 0 h 444"/>
              <a:gd name="T14" fmla="*/ 2147483646 w 2594"/>
              <a:gd name="T15" fmla="*/ 0 h 444"/>
              <a:gd name="T16" fmla="*/ 0 60000 65536"/>
              <a:gd name="T17" fmla="*/ 0 60000 65536"/>
              <a:gd name="T18" fmla="*/ 0 60000 65536"/>
              <a:gd name="T19" fmla="*/ 0 60000 65536"/>
              <a:gd name="T20" fmla="*/ 0 60000 65536"/>
              <a:gd name="T21" fmla="*/ 0 60000 65536"/>
              <a:gd name="T22" fmla="*/ 0 60000 65536"/>
              <a:gd name="T23" fmla="*/ 0 60000 65536"/>
              <a:gd name="T24" fmla="*/ 0 w 2594"/>
              <a:gd name="T25" fmla="*/ 0 h 444"/>
              <a:gd name="T26" fmla="*/ 2594 w 2594"/>
              <a:gd name="T27" fmla="*/ 444 h 4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94" h="444">
                <a:moveTo>
                  <a:pt x="2577" y="0"/>
                </a:moveTo>
                <a:lnTo>
                  <a:pt x="2594" y="72"/>
                </a:lnTo>
                <a:lnTo>
                  <a:pt x="6" y="444"/>
                </a:lnTo>
                <a:lnTo>
                  <a:pt x="0" y="396"/>
                </a:lnTo>
                <a:lnTo>
                  <a:pt x="1225" y="96"/>
                </a:lnTo>
                <a:lnTo>
                  <a:pt x="1351" y="78"/>
                </a:lnTo>
                <a:lnTo>
                  <a:pt x="2577" y="0"/>
                </a:lnTo>
                <a:close/>
              </a:path>
            </a:pathLst>
          </a:cu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Rectangle 28">
            <a:extLst>
              <a:ext uri="{FF2B5EF4-FFF2-40B4-BE49-F238E27FC236}">
                <a16:creationId xmlns:a16="http://schemas.microsoft.com/office/drawing/2014/main" id="{CCA73FD4-D7E6-A185-3B98-26502B64D0CD}"/>
              </a:ext>
            </a:extLst>
          </p:cNvPr>
          <p:cNvSpPr>
            <a:spLocks noChangeArrowheads="1"/>
          </p:cNvSpPr>
          <p:nvPr/>
        </p:nvSpPr>
        <p:spPr bwMode="ltGray">
          <a:xfrm>
            <a:off x="8345489" y="4137026"/>
            <a:ext cx="166687" cy="2308225"/>
          </a:xfrm>
          <a:prstGeom prst="rect">
            <a:avLst/>
          </a:pr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9" name="Rectangle 29">
            <a:extLst>
              <a:ext uri="{FF2B5EF4-FFF2-40B4-BE49-F238E27FC236}">
                <a16:creationId xmlns:a16="http://schemas.microsoft.com/office/drawing/2014/main" id="{C046CDE6-46AE-3E29-788D-094E41F451FD}"/>
              </a:ext>
            </a:extLst>
          </p:cNvPr>
          <p:cNvSpPr>
            <a:spLocks noChangeArrowheads="1"/>
          </p:cNvSpPr>
          <p:nvPr/>
        </p:nvSpPr>
        <p:spPr bwMode="ltGray">
          <a:xfrm>
            <a:off x="8351838" y="3929064"/>
            <a:ext cx="158750" cy="219075"/>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0" name="AutoShape 30">
            <a:extLst>
              <a:ext uri="{FF2B5EF4-FFF2-40B4-BE49-F238E27FC236}">
                <a16:creationId xmlns:a16="http://schemas.microsoft.com/office/drawing/2014/main" id="{15C0BF83-4A15-0EE6-3A1B-F2E6D528EF26}"/>
              </a:ext>
            </a:extLst>
          </p:cNvPr>
          <p:cNvSpPr>
            <a:spLocks noChangeArrowheads="1"/>
          </p:cNvSpPr>
          <p:nvPr/>
        </p:nvSpPr>
        <p:spPr bwMode="ltGray">
          <a:xfrm>
            <a:off x="8328025" y="4110039"/>
            <a:ext cx="196850" cy="47625"/>
          </a:xfrm>
          <a:prstGeom prst="roundRect">
            <a:avLst>
              <a:gd name="adj" fmla="val 16667"/>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21" name="Freeform 31">
            <a:extLst>
              <a:ext uri="{FF2B5EF4-FFF2-40B4-BE49-F238E27FC236}">
                <a16:creationId xmlns:a16="http://schemas.microsoft.com/office/drawing/2014/main" id="{205DF6FA-CC66-3A5E-B321-47A388AF564B}"/>
              </a:ext>
            </a:extLst>
          </p:cNvPr>
          <p:cNvSpPr>
            <a:spLocks/>
          </p:cNvSpPr>
          <p:nvPr/>
        </p:nvSpPr>
        <p:spPr bwMode="ltGray">
          <a:xfrm>
            <a:off x="8275638" y="3816351"/>
            <a:ext cx="303212" cy="125413"/>
          </a:xfrm>
          <a:custGeom>
            <a:avLst/>
            <a:gdLst>
              <a:gd name="T0" fmla="*/ 2147483646 w 316"/>
              <a:gd name="T1" fmla="*/ 0 h 138"/>
              <a:gd name="T2" fmla="*/ 2147483646 w 316"/>
              <a:gd name="T3" fmla="*/ 2147483646 h 138"/>
              <a:gd name="T4" fmla="*/ 2147483646 w 316"/>
              <a:gd name="T5" fmla="*/ 2147483646 h 138"/>
              <a:gd name="T6" fmla="*/ 2147483646 w 316"/>
              <a:gd name="T7" fmla="*/ 2147483646 h 138"/>
              <a:gd name="T8" fmla="*/ 2147483646 w 316"/>
              <a:gd name="T9" fmla="*/ 2147483646 h 138"/>
              <a:gd name="T10" fmla="*/ 0 w 316"/>
              <a:gd name="T11" fmla="*/ 2147483646 h 138"/>
              <a:gd name="T12" fmla="*/ 2147483646 w 316"/>
              <a:gd name="T13" fmla="*/ 2147483646 h 138"/>
              <a:gd name="T14" fmla="*/ 2147483646 w 316"/>
              <a:gd name="T15" fmla="*/ 2147483646 h 138"/>
              <a:gd name="T16" fmla="*/ 2147483646 w 316"/>
              <a:gd name="T17" fmla="*/ 2147483646 h 138"/>
              <a:gd name="T18" fmla="*/ 2147483646 w 316"/>
              <a:gd name="T19" fmla="*/ 0 h 138"/>
              <a:gd name="T20" fmla="*/ 2147483646 w 316"/>
              <a:gd name="T21" fmla="*/ 0 h 1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6"/>
              <a:gd name="T34" fmla="*/ 0 h 138"/>
              <a:gd name="T35" fmla="*/ 316 w 316"/>
              <a:gd name="T36" fmla="*/ 138 h 1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6" h="138">
                <a:moveTo>
                  <a:pt x="161" y="0"/>
                </a:moveTo>
                <a:lnTo>
                  <a:pt x="227" y="6"/>
                </a:lnTo>
                <a:lnTo>
                  <a:pt x="275" y="36"/>
                </a:lnTo>
                <a:lnTo>
                  <a:pt x="304" y="78"/>
                </a:lnTo>
                <a:lnTo>
                  <a:pt x="316" y="138"/>
                </a:lnTo>
                <a:lnTo>
                  <a:pt x="0" y="138"/>
                </a:lnTo>
                <a:lnTo>
                  <a:pt x="11" y="78"/>
                </a:lnTo>
                <a:lnTo>
                  <a:pt x="47" y="36"/>
                </a:lnTo>
                <a:lnTo>
                  <a:pt x="95" y="6"/>
                </a:lnTo>
                <a:lnTo>
                  <a:pt x="161" y="0"/>
                </a:lnTo>
                <a:close/>
              </a:path>
            </a:pathLst>
          </a:cu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2" name="Group 32">
            <a:extLst>
              <a:ext uri="{FF2B5EF4-FFF2-40B4-BE49-F238E27FC236}">
                <a16:creationId xmlns:a16="http://schemas.microsoft.com/office/drawing/2014/main" id="{721CF8B2-74E2-1164-C62C-FD3261A5718F}"/>
              </a:ext>
            </a:extLst>
          </p:cNvPr>
          <p:cNvGrpSpPr>
            <a:grpSpLocks/>
          </p:cNvGrpSpPr>
          <p:nvPr/>
        </p:nvGrpSpPr>
        <p:grpSpPr bwMode="auto">
          <a:xfrm>
            <a:off x="6543676" y="3940176"/>
            <a:ext cx="1439863" cy="2441575"/>
            <a:chOff x="3216" y="2166"/>
            <a:chExt cx="907" cy="1538"/>
          </a:xfrm>
        </p:grpSpPr>
        <p:grpSp>
          <p:nvGrpSpPr>
            <p:cNvPr id="23" name="Group 33">
              <a:extLst>
                <a:ext uri="{FF2B5EF4-FFF2-40B4-BE49-F238E27FC236}">
                  <a16:creationId xmlns:a16="http://schemas.microsoft.com/office/drawing/2014/main" id="{863709E4-A68E-5A05-19AB-EFDB5DE421EF}"/>
                </a:ext>
              </a:extLst>
            </p:cNvPr>
            <p:cNvGrpSpPr>
              <a:grpSpLocks/>
            </p:cNvGrpSpPr>
            <p:nvPr/>
          </p:nvGrpSpPr>
          <p:grpSpPr bwMode="auto">
            <a:xfrm>
              <a:off x="3216" y="2166"/>
              <a:ext cx="907" cy="1538"/>
              <a:chOff x="643" y="1002"/>
              <a:chExt cx="1502" cy="2686"/>
            </a:xfrm>
          </p:grpSpPr>
          <p:sp>
            <p:nvSpPr>
              <p:cNvPr id="29" name="Rectangle 34">
                <a:extLst>
                  <a:ext uri="{FF2B5EF4-FFF2-40B4-BE49-F238E27FC236}">
                    <a16:creationId xmlns:a16="http://schemas.microsoft.com/office/drawing/2014/main" id="{CD68DB29-443D-B3AA-6627-E495062A199F}"/>
                  </a:ext>
                </a:extLst>
              </p:cNvPr>
              <p:cNvSpPr>
                <a:spLocks noChangeArrowheads="1"/>
              </p:cNvSpPr>
              <p:nvPr/>
            </p:nvSpPr>
            <p:spPr bwMode="ltGray">
              <a:xfrm rot="-1140313">
                <a:off x="1693" y="1277"/>
                <a:ext cx="6" cy="2033"/>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 name="Rectangle 35">
                <a:extLst>
                  <a:ext uri="{FF2B5EF4-FFF2-40B4-BE49-F238E27FC236}">
                    <a16:creationId xmlns:a16="http://schemas.microsoft.com/office/drawing/2014/main" id="{950A90F9-C8EA-A31D-A289-D615AB620F9A}"/>
                  </a:ext>
                </a:extLst>
              </p:cNvPr>
              <p:cNvSpPr>
                <a:spLocks noChangeArrowheads="1"/>
              </p:cNvSpPr>
              <p:nvPr/>
            </p:nvSpPr>
            <p:spPr bwMode="ltGray">
              <a:xfrm rot="1114412">
                <a:off x="1006" y="1282"/>
                <a:ext cx="6" cy="2119"/>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1" name="Rectangle 36">
                <a:extLst>
                  <a:ext uri="{FF2B5EF4-FFF2-40B4-BE49-F238E27FC236}">
                    <a16:creationId xmlns:a16="http://schemas.microsoft.com/office/drawing/2014/main" id="{8B76A9FA-5236-6564-3241-CB79215583E8}"/>
                  </a:ext>
                </a:extLst>
              </p:cNvPr>
              <p:cNvSpPr>
                <a:spLocks noChangeArrowheads="1"/>
              </p:cNvSpPr>
              <p:nvPr/>
            </p:nvSpPr>
            <p:spPr bwMode="ltGray">
              <a:xfrm rot="254676">
                <a:off x="1284" y="1331"/>
                <a:ext cx="6" cy="1906"/>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64" name="Freeform 37">
                <a:extLst>
                  <a:ext uri="{FF2B5EF4-FFF2-40B4-BE49-F238E27FC236}">
                    <a16:creationId xmlns:a16="http://schemas.microsoft.com/office/drawing/2014/main" id="{05FA71F5-D2B8-CFA2-8C9F-BF4F6A4446EB}"/>
                  </a:ext>
                </a:extLst>
              </p:cNvPr>
              <p:cNvSpPr>
                <a:spLocks/>
              </p:cNvSpPr>
              <p:nvPr/>
            </p:nvSpPr>
            <p:spPr bwMode="ltGray">
              <a:xfrm>
                <a:off x="1308" y="1002"/>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 name="T16" fmla="*/ 0 60000 65536"/>
                  <a:gd name="T17" fmla="*/ 0 60000 65536"/>
                  <a:gd name="T18" fmla="*/ 0 60000 65536"/>
                  <a:gd name="T19" fmla="*/ 0 60000 65536"/>
                  <a:gd name="T20" fmla="*/ 0 60000 65536"/>
                  <a:gd name="T21" fmla="*/ 0 60000 65536"/>
                  <a:gd name="T22" fmla="*/ 0 60000 65536"/>
                  <a:gd name="T23" fmla="*/ 0 60000 65536"/>
                  <a:gd name="T24" fmla="*/ 0 w 102"/>
                  <a:gd name="T25" fmla="*/ 0 h 155"/>
                  <a:gd name="T26" fmla="*/ 102 w 102"/>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2" h="155">
                    <a:moveTo>
                      <a:pt x="102" y="0"/>
                    </a:moveTo>
                    <a:lnTo>
                      <a:pt x="0" y="12"/>
                    </a:lnTo>
                    <a:lnTo>
                      <a:pt x="30" y="72"/>
                    </a:lnTo>
                    <a:lnTo>
                      <a:pt x="30" y="155"/>
                    </a:lnTo>
                    <a:lnTo>
                      <a:pt x="72" y="155"/>
                    </a:lnTo>
                    <a:lnTo>
                      <a:pt x="72" y="66"/>
                    </a:lnTo>
                    <a:lnTo>
                      <a:pt x="102" y="0"/>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6" name="Freeform 38">
                <a:extLst>
                  <a:ext uri="{FF2B5EF4-FFF2-40B4-BE49-F238E27FC236}">
                    <a16:creationId xmlns:a16="http://schemas.microsoft.com/office/drawing/2014/main" id="{0784AFD3-8089-EDC8-5D6A-F05EEA60428F}"/>
                  </a:ext>
                </a:extLst>
              </p:cNvPr>
              <p:cNvSpPr>
                <a:spLocks noEditPoints="1"/>
              </p:cNvSpPr>
              <p:nvPr/>
            </p:nvSpPr>
            <p:spPr bwMode="ltGray">
              <a:xfrm>
                <a:off x="1308" y="1151"/>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7" name="Freeform 39">
                <a:extLst>
                  <a:ext uri="{FF2B5EF4-FFF2-40B4-BE49-F238E27FC236}">
                    <a16:creationId xmlns:a16="http://schemas.microsoft.com/office/drawing/2014/main" id="{507B6A39-8340-271A-45FC-645F02B27F28}"/>
                  </a:ext>
                </a:extLst>
              </p:cNvPr>
              <p:cNvSpPr>
                <a:spLocks noEditPoints="1"/>
              </p:cNvSpPr>
              <p:nvPr/>
            </p:nvSpPr>
            <p:spPr bwMode="ltGray">
              <a:xfrm>
                <a:off x="1308" y="1229"/>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108"/>
                  <a:gd name="T101" fmla="*/ 90 w 90"/>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0"/>
                    </a:lnTo>
                    <a:lnTo>
                      <a:pt x="24" y="24"/>
                    </a:lnTo>
                    <a:lnTo>
                      <a:pt x="6" y="48"/>
                    </a:lnTo>
                    <a:lnTo>
                      <a:pt x="0" y="66"/>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8" name="Freeform 40">
                <a:extLst>
                  <a:ext uri="{FF2B5EF4-FFF2-40B4-BE49-F238E27FC236}">
                    <a16:creationId xmlns:a16="http://schemas.microsoft.com/office/drawing/2014/main" id="{53A36F60-2F7B-9CBB-B653-DB09FF92F5E8}"/>
                  </a:ext>
                </a:extLst>
              </p:cNvPr>
              <p:cNvSpPr>
                <a:spLocks noEditPoints="1"/>
              </p:cNvSpPr>
              <p:nvPr/>
            </p:nvSpPr>
            <p:spPr bwMode="ltGray">
              <a:xfrm>
                <a:off x="1183" y="3234"/>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4"/>
                  <a:gd name="T88" fmla="*/ 0 h 95"/>
                  <a:gd name="T89" fmla="*/ 84 w 84"/>
                  <a:gd name="T90" fmla="*/ 95 h 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69" name="Freeform 41">
                <a:extLst>
                  <a:ext uri="{FF2B5EF4-FFF2-40B4-BE49-F238E27FC236}">
                    <a16:creationId xmlns:a16="http://schemas.microsoft.com/office/drawing/2014/main" id="{76E96FD0-CA04-4277-7842-6102B5B35F34}"/>
                  </a:ext>
                </a:extLst>
              </p:cNvPr>
              <p:cNvSpPr>
                <a:spLocks noEditPoints="1"/>
              </p:cNvSpPr>
              <p:nvPr/>
            </p:nvSpPr>
            <p:spPr bwMode="ltGray">
              <a:xfrm>
                <a:off x="2028" y="3333"/>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0"/>
                  <a:gd name="T103" fmla="*/ 0 h 108"/>
                  <a:gd name="T104" fmla="*/ 90 w 90"/>
                  <a:gd name="T105" fmla="*/ 108 h 1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24" y="0"/>
                    </a:lnTo>
                    <a:lnTo>
                      <a:pt x="12" y="30"/>
                    </a:lnTo>
                    <a:lnTo>
                      <a:pt x="0" y="54"/>
                    </a:lnTo>
                    <a:lnTo>
                      <a:pt x="0" y="78"/>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0" name="Freeform 42">
                <a:extLst>
                  <a:ext uri="{FF2B5EF4-FFF2-40B4-BE49-F238E27FC236}">
                    <a16:creationId xmlns:a16="http://schemas.microsoft.com/office/drawing/2014/main" id="{D6147E48-9F28-A82A-233D-4A2C06B50D2C}"/>
                  </a:ext>
                </a:extLst>
              </p:cNvPr>
              <p:cNvSpPr>
                <a:spLocks noEditPoints="1"/>
              </p:cNvSpPr>
              <p:nvPr/>
            </p:nvSpPr>
            <p:spPr bwMode="ltGray">
              <a:xfrm>
                <a:off x="649" y="3333"/>
                <a:ext cx="72" cy="90"/>
              </a:xfrm>
              <a:custGeom>
                <a:avLst/>
                <a:gdLst>
                  <a:gd name="T0" fmla="*/ 84 w 71"/>
                  <a:gd name="T1" fmla="*/ 90 h 90"/>
                  <a:gd name="T2" fmla="*/ 84 w 71"/>
                  <a:gd name="T3" fmla="*/ 60 h 90"/>
                  <a:gd name="T4" fmla="*/ 84 w 71"/>
                  <a:gd name="T5" fmla="*/ 36 h 90"/>
                  <a:gd name="T6" fmla="*/ 73 w 71"/>
                  <a:gd name="T7" fmla="*/ 12 h 90"/>
                  <a:gd name="T8" fmla="*/ 49 w 71"/>
                  <a:gd name="T9" fmla="*/ 0 h 90"/>
                  <a:gd name="T10" fmla="*/ 12 w 71"/>
                  <a:gd name="T11" fmla="*/ 12 h 90"/>
                  <a:gd name="T12" fmla="*/ 0 w 71"/>
                  <a:gd name="T13" fmla="*/ 36 h 90"/>
                  <a:gd name="T14" fmla="*/ 6 w 71"/>
                  <a:gd name="T15" fmla="*/ 60 h 90"/>
                  <a:gd name="T16" fmla="*/ 30 w 71"/>
                  <a:gd name="T17" fmla="*/ 78 h 90"/>
                  <a:gd name="T18" fmla="*/ 67 w 71"/>
                  <a:gd name="T19" fmla="*/ 90 h 90"/>
                  <a:gd name="T20" fmla="*/ 84 w 71"/>
                  <a:gd name="T21" fmla="*/ 90 h 90"/>
                  <a:gd name="T22" fmla="*/ 84 w 71"/>
                  <a:gd name="T23" fmla="*/ 90 h 90"/>
                  <a:gd name="T24" fmla="*/ 24 w 71"/>
                  <a:gd name="T25" fmla="*/ 18 h 90"/>
                  <a:gd name="T26" fmla="*/ 55 w 71"/>
                  <a:gd name="T27" fmla="*/ 18 h 90"/>
                  <a:gd name="T28" fmla="*/ 67 w 71"/>
                  <a:gd name="T29" fmla="*/ 18 h 90"/>
                  <a:gd name="T30" fmla="*/ 73 w 71"/>
                  <a:gd name="T31" fmla="*/ 42 h 90"/>
                  <a:gd name="T32" fmla="*/ 73 w 71"/>
                  <a:gd name="T33" fmla="*/ 66 h 90"/>
                  <a:gd name="T34" fmla="*/ 73 w 71"/>
                  <a:gd name="T35" fmla="*/ 72 h 90"/>
                  <a:gd name="T36" fmla="*/ 73 w 71"/>
                  <a:gd name="T37" fmla="*/ 78 h 90"/>
                  <a:gd name="T38" fmla="*/ 55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
                  <a:gd name="T76" fmla="*/ 0 h 90"/>
                  <a:gd name="T77" fmla="*/ 71 w 71"/>
                  <a:gd name="T78" fmla="*/ 90 h 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71" name="Oval 43">
                <a:extLst>
                  <a:ext uri="{FF2B5EF4-FFF2-40B4-BE49-F238E27FC236}">
                    <a16:creationId xmlns:a16="http://schemas.microsoft.com/office/drawing/2014/main" id="{99C7D77E-5839-7F5C-F65C-DC7CE8F2FA36}"/>
                  </a:ext>
                </a:extLst>
              </p:cNvPr>
              <p:cNvSpPr>
                <a:spLocks noChangeArrowheads="1"/>
              </p:cNvSpPr>
              <p:nvPr/>
            </p:nvSpPr>
            <p:spPr bwMode="ltGray">
              <a:xfrm>
                <a:off x="693" y="3299"/>
                <a:ext cx="1380" cy="389"/>
              </a:xfrm>
              <a:prstGeom prst="ellipse">
                <a:avLst/>
              </a:prstGeom>
              <a:gradFill rotWithShape="0">
                <a:gsLst>
                  <a:gs pos="0">
                    <a:srgbClr val="00008B"/>
                  </a:gs>
                  <a:gs pos="100000">
                    <a:srgbClr val="0000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2" name="Oval 44">
                <a:extLst>
                  <a:ext uri="{FF2B5EF4-FFF2-40B4-BE49-F238E27FC236}">
                    <a16:creationId xmlns:a16="http://schemas.microsoft.com/office/drawing/2014/main" id="{DDEA1D13-DDC4-B57F-2E7E-17C04BF81442}"/>
                  </a:ext>
                </a:extLst>
              </p:cNvPr>
              <p:cNvSpPr>
                <a:spLocks noChangeArrowheads="1"/>
              </p:cNvSpPr>
              <p:nvPr/>
            </p:nvSpPr>
            <p:spPr bwMode="ltGray">
              <a:xfrm>
                <a:off x="643" y="3295"/>
                <a:ext cx="1502" cy="288"/>
              </a:xfrm>
              <a:prstGeom prst="ellipse">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3" name="Oval 45">
                <a:extLst>
                  <a:ext uri="{FF2B5EF4-FFF2-40B4-BE49-F238E27FC236}">
                    <a16:creationId xmlns:a16="http://schemas.microsoft.com/office/drawing/2014/main" id="{0BD18024-3437-4C6D-07DC-7A5E3C7E1AEB}"/>
                  </a:ext>
                </a:extLst>
              </p:cNvPr>
              <p:cNvSpPr>
                <a:spLocks noChangeArrowheads="1"/>
              </p:cNvSpPr>
              <p:nvPr/>
            </p:nvSpPr>
            <p:spPr bwMode="ltGray">
              <a:xfrm>
                <a:off x="690" y="3321"/>
                <a:ext cx="1425" cy="220"/>
              </a:xfrm>
              <a:prstGeom prst="ellipse">
                <a:avLst/>
              </a:prstGeom>
              <a:gradFill rotWithShape="0">
                <a:gsLst>
                  <a:gs pos="0">
                    <a:srgbClr val="0000FF"/>
                  </a:gs>
                  <a:gs pos="100000">
                    <a:srgbClr val="00008B"/>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74" name="Freeform 46">
                <a:extLst>
                  <a:ext uri="{FF2B5EF4-FFF2-40B4-BE49-F238E27FC236}">
                    <a16:creationId xmlns:a16="http://schemas.microsoft.com/office/drawing/2014/main" id="{A11013C8-306F-7571-1D53-0C2291AC4458}"/>
                  </a:ext>
                </a:extLst>
              </p:cNvPr>
              <p:cNvSpPr>
                <a:spLocks noEditPoints="1"/>
              </p:cNvSpPr>
              <p:nvPr/>
            </p:nvSpPr>
            <p:spPr bwMode="ltGray">
              <a:xfrm>
                <a:off x="1992" y="3249"/>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24" name="Group 47">
              <a:extLst>
                <a:ext uri="{FF2B5EF4-FFF2-40B4-BE49-F238E27FC236}">
                  <a16:creationId xmlns:a16="http://schemas.microsoft.com/office/drawing/2014/main" id="{2E1FB998-334E-C4AA-4772-42D1C3B57481}"/>
                </a:ext>
              </a:extLst>
            </p:cNvPr>
            <p:cNvGrpSpPr>
              <a:grpSpLocks/>
            </p:cNvGrpSpPr>
            <p:nvPr/>
          </p:nvGrpSpPr>
          <p:grpSpPr bwMode="auto">
            <a:xfrm>
              <a:off x="3374" y="3410"/>
              <a:ext cx="699" cy="193"/>
              <a:chOff x="1278" y="3190"/>
              <a:chExt cx="1158" cy="336"/>
            </a:xfrm>
          </p:grpSpPr>
          <p:sp>
            <p:nvSpPr>
              <p:cNvPr id="25" name="Oval 48">
                <a:extLst>
                  <a:ext uri="{FF2B5EF4-FFF2-40B4-BE49-F238E27FC236}">
                    <a16:creationId xmlns:a16="http://schemas.microsoft.com/office/drawing/2014/main" id="{D2039E5F-8FF4-0AF8-A29D-06B124F62D7F}"/>
                  </a:ext>
                </a:extLst>
              </p:cNvPr>
              <p:cNvSpPr>
                <a:spLocks noChangeArrowheads="1"/>
              </p:cNvSpPr>
              <p:nvPr/>
            </p:nvSpPr>
            <p:spPr bwMode="auto">
              <a:xfrm>
                <a:off x="1278" y="3278"/>
                <a:ext cx="240" cy="240"/>
              </a:xfrm>
              <a:prstGeom prst="ellipse">
                <a:avLst/>
              </a:prstGeom>
              <a:gradFill rotWithShape="1">
                <a:gsLst>
                  <a:gs pos="0">
                    <a:srgbClr val="669900">
                      <a:gamma/>
                      <a:shade val="46275"/>
                      <a:invGamma/>
                    </a:srgbClr>
                  </a:gs>
                  <a:gs pos="50000">
                    <a:srgbClr val="669900">
                      <a:alpha val="98000"/>
                    </a:srgbClr>
                  </a:gs>
                  <a:gs pos="100000">
                    <a:srgbClr val="669900">
                      <a:gamma/>
                      <a:shade val="46275"/>
                      <a:invGamma/>
                    </a:srgbClr>
                  </a:gs>
                </a:gsLst>
                <a:lin ang="5400000" scaled="1"/>
              </a:gradFill>
              <a:ln>
                <a:noFill/>
              </a:ln>
              <a:effectLst/>
            </p:spPr>
            <p:txBody>
              <a:bodyPr wrap="none" anchor="ctr"/>
              <a:lstStyle/>
              <a:p>
                <a:pPr algn="ctr" eaLnBrk="1" hangingPunct="1">
                  <a:defRPr/>
                </a:pPr>
                <a:r>
                  <a:rPr lang="en-US" altLang="en-US">
                    <a:latin typeface="Arial" charset="0"/>
                    <a:cs typeface="Arial" charset="0"/>
                  </a:rPr>
                  <a:t>H</a:t>
                </a:r>
              </a:p>
            </p:txBody>
          </p:sp>
          <p:sp>
            <p:nvSpPr>
              <p:cNvPr id="26" name="Oval 49">
                <a:extLst>
                  <a:ext uri="{FF2B5EF4-FFF2-40B4-BE49-F238E27FC236}">
                    <a16:creationId xmlns:a16="http://schemas.microsoft.com/office/drawing/2014/main" id="{2669FCAA-917B-BDCD-C57D-7832474912E0}"/>
                  </a:ext>
                </a:extLst>
              </p:cNvPr>
              <p:cNvSpPr>
                <a:spLocks noChangeArrowheads="1"/>
              </p:cNvSpPr>
              <p:nvPr/>
            </p:nvSpPr>
            <p:spPr bwMode="auto">
              <a:xfrm>
                <a:off x="1470" y="3278"/>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sp>
            <p:nvSpPr>
              <p:cNvPr id="27" name="Oval 50">
                <a:extLst>
                  <a:ext uri="{FF2B5EF4-FFF2-40B4-BE49-F238E27FC236}">
                    <a16:creationId xmlns:a16="http://schemas.microsoft.com/office/drawing/2014/main" id="{D6A64AD5-D10B-1619-6E34-91BCAF412EEC}"/>
                  </a:ext>
                </a:extLst>
              </p:cNvPr>
              <p:cNvSpPr>
                <a:spLocks noChangeArrowheads="1"/>
              </p:cNvSpPr>
              <p:nvPr/>
            </p:nvSpPr>
            <p:spPr bwMode="auto">
              <a:xfrm>
                <a:off x="1812" y="3190"/>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28" name="Oval 51">
                <a:extLst>
                  <a:ext uri="{FF2B5EF4-FFF2-40B4-BE49-F238E27FC236}">
                    <a16:creationId xmlns:a16="http://schemas.microsoft.com/office/drawing/2014/main" id="{AF1F39F8-D069-0210-61BD-E47B1860BC90}"/>
                  </a:ext>
                </a:extLst>
              </p:cNvPr>
              <p:cNvSpPr>
                <a:spLocks noChangeArrowheads="1"/>
              </p:cNvSpPr>
              <p:nvPr/>
            </p:nvSpPr>
            <p:spPr bwMode="auto">
              <a:xfrm>
                <a:off x="2100" y="3190"/>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grpSp>
      </p:grpSp>
      <p:grpSp>
        <p:nvGrpSpPr>
          <p:cNvPr id="11275" name="Group 52">
            <a:extLst>
              <a:ext uri="{FF2B5EF4-FFF2-40B4-BE49-F238E27FC236}">
                <a16:creationId xmlns:a16="http://schemas.microsoft.com/office/drawing/2014/main" id="{41018997-3140-C43C-307E-A6E9BF5CF3F9}"/>
              </a:ext>
            </a:extLst>
          </p:cNvPr>
          <p:cNvGrpSpPr>
            <a:grpSpLocks/>
          </p:cNvGrpSpPr>
          <p:nvPr/>
        </p:nvGrpSpPr>
        <p:grpSpPr bwMode="auto">
          <a:xfrm>
            <a:off x="8934451" y="3613151"/>
            <a:ext cx="1439863" cy="2441575"/>
            <a:chOff x="4722" y="1960"/>
            <a:chExt cx="907" cy="1538"/>
          </a:xfrm>
        </p:grpSpPr>
        <p:grpSp>
          <p:nvGrpSpPr>
            <p:cNvPr id="11276" name="Group 53">
              <a:extLst>
                <a:ext uri="{FF2B5EF4-FFF2-40B4-BE49-F238E27FC236}">
                  <a16:creationId xmlns:a16="http://schemas.microsoft.com/office/drawing/2014/main" id="{4A070545-FB77-F073-06B3-DC03DDF2B84B}"/>
                </a:ext>
              </a:extLst>
            </p:cNvPr>
            <p:cNvGrpSpPr>
              <a:grpSpLocks/>
            </p:cNvGrpSpPr>
            <p:nvPr/>
          </p:nvGrpSpPr>
          <p:grpSpPr bwMode="auto">
            <a:xfrm>
              <a:off x="4722" y="1960"/>
              <a:ext cx="907" cy="1538"/>
              <a:chOff x="643" y="1002"/>
              <a:chExt cx="1502" cy="2686"/>
            </a:xfrm>
          </p:grpSpPr>
          <p:sp>
            <p:nvSpPr>
              <p:cNvPr id="11281" name="Rectangle 54">
                <a:extLst>
                  <a:ext uri="{FF2B5EF4-FFF2-40B4-BE49-F238E27FC236}">
                    <a16:creationId xmlns:a16="http://schemas.microsoft.com/office/drawing/2014/main" id="{9DB34F88-D676-FE49-7C68-ED2D2AAFEB71}"/>
                  </a:ext>
                </a:extLst>
              </p:cNvPr>
              <p:cNvSpPr>
                <a:spLocks noChangeArrowheads="1"/>
              </p:cNvSpPr>
              <p:nvPr/>
            </p:nvSpPr>
            <p:spPr bwMode="ltGray">
              <a:xfrm rot="-1140313">
                <a:off x="1693" y="1277"/>
                <a:ext cx="6" cy="2033"/>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2" name="Rectangle 55">
                <a:extLst>
                  <a:ext uri="{FF2B5EF4-FFF2-40B4-BE49-F238E27FC236}">
                    <a16:creationId xmlns:a16="http://schemas.microsoft.com/office/drawing/2014/main" id="{487F4DCF-BB61-34FC-4D74-2319C31DFB56}"/>
                  </a:ext>
                </a:extLst>
              </p:cNvPr>
              <p:cNvSpPr>
                <a:spLocks noChangeArrowheads="1"/>
              </p:cNvSpPr>
              <p:nvPr/>
            </p:nvSpPr>
            <p:spPr bwMode="ltGray">
              <a:xfrm rot="1114412">
                <a:off x="1006" y="1282"/>
                <a:ext cx="6" cy="2119"/>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3" name="Rectangle 56">
                <a:extLst>
                  <a:ext uri="{FF2B5EF4-FFF2-40B4-BE49-F238E27FC236}">
                    <a16:creationId xmlns:a16="http://schemas.microsoft.com/office/drawing/2014/main" id="{FC241102-FF91-103F-4850-5682F1AD142C}"/>
                  </a:ext>
                </a:extLst>
              </p:cNvPr>
              <p:cNvSpPr>
                <a:spLocks noChangeArrowheads="1"/>
              </p:cNvSpPr>
              <p:nvPr/>
            </p:nvSpPr>
            <p:spPr bwMode="ltGray">
              <a:xfrm rot="254676">
                <a:off x="1284" y="1331"/>
                <a:ext cx="6" cy="1906"/>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84" name="Freeform 57">
                <a:extLst>
                  <a:ext uri="{FF2B5EF4-FFF2-40B4-BE49-F238E27FC236}">
                    <a16:creationId xmlns:a16="http://schemas.microsoft.com/office/drawing/2014/main" id="{EF8D963E-DC18-FDDB-2727-1C85D2A04D61}"/>
                  </a:ext>
                </a:extLst>
              </p:cNvPr>
              <p:cNvSpPr>
                <a:spLocks/>
              </p:cNvSpPr>
              <p:nvPr/>
            </p:nvSpPr>
            <p:spPr bwMode="ltGray">
              <a:xfrm>
                <a:off x="1308" y="1002"/>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 name="T16" fmla="*/ 0 60000 65536"/>
                  <a:gd name="T17" fmla="*/ 0 60000 65536"/>
                  <a:gd name="T18" fmla="*/ 0 60000 65536"/>
                  <a:gd name="T19" fmla="*/ 0 60000 65536"/>
                  <a:gd name="T20" fmla="*/ 0 60000 65536"/>
                  <a:gd name="T21" fmla="*/ 0 60000 65536"/>
                  <a:gd name="T22" fmla="*/ 0 60000 65536"/>
                  <a:gd name="T23" fmla="*/ 0 60000 65536"/>
                  <a:gd name="T24" fmla="*/ 0 w 102"/>
                  <a:gd name="T25" fmla="*/ 0 h 155"/>
                  <a:gd name="T26" fmla="*/ 102 w 102"/>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2" h="155">
                    <a:moveTo>
                      <a:pt x="102" y="0"/>
                    </a:moveTo>
                    <a:lnTo>
                      <a:pt x="0" y="12"/>
                    </a:lnTo>
                    <a:lnTo>
                      <a:pt x="30" y="72"/>
                    </a:lnTo>
                    <a:lnTo>
                      <a:pt x="30" y="155"/>
                    </a:lnTo>
                    <a:lnTo>
                      <a:pt x="72" y="155"/>
                    </a:lnTo>
                    <a:lnTo>
                      <a:pt x="72" y="66"/>
                    </a:lnTo>
                    <a:lnTo>
                      <a:pt x="102" y="0"/>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5" name="Freeform 58">
                <a:extLst>
                  <a:ext uri="{FF2B5EF4-FFF2-40B4-BE49-F238E27FC236}">
                    <a16:creationId xmlns:a16="http://schemas.microsoft.com/office/drawing/2014/main" id="{44206496-FA15-CEB9-2998-95EC63F79785}"/>
                  </a:ext>
                </a:extLst>
              </p:cNvPr>
              <p:cNvSpPr>
                <a:spLocks noEditPoints="1"/>
              </p:cNvSpPr>
              <p:nvPr/>
            </p:nvSpPr>
            <p:spPr bwMode="ltGray">
              <a:xfrm>
                <a:off x="1308" y="1151"/>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6" name="Freeform 59">
                <a:extLst>
                  <a:ext uri="{FF2B5EF4-FFF2-40B4-BE49-F238E27FC236}">
                    <a16:creationId xmlns:a16="http://schemas.microsoft.com/office/drawing/2014/main" id="{5A21E933-122F-259C-E5BC-8415C7DB8CBB}"/>
                  </a:ext>
                </a:extLst>
              </p:cNvPr>
              <p:cNvSpPr>
                <a:spLocks noEditPoints="1"/>
              </p:cNvSpPr>
              <p:nvPr/>
            </p:nvSpPr>
            <p:spPr bwMode="ltGray">
              <a:xfrm>
                <a:off x="1308" y="1229"/>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108"/>
                  <a:gd name="T101" fmla="*/ 90 w 90"/>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0"/>
                    </a:lnTo>
                    <a:lnTo>
                      <a:pt x="24" y="24"/>
                    </a:lnTo>
                    <a:lnTo>
                      <a:pt x="6" y="48"/>
                    </a:lnTo>
                    <a:lnTo>
                      <a:pt x="0" y="66"/>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7" name="Freeform 60">
                <a:extLst>
                  <a:ext uri="{FF2B5EF4-FFF2-40B4-BE49-F238E27FC236}">
                    <a16:creationId xmlns:a16="http://schemas.microsoft.com/office/drawing/2014/main" id="{676F3D7A-CE17-68BE-C370-AA33EC43FA29}"/>
                  </a:ext>
                </a:extLst>
              </p:cNvPr>
              <p:cNvSpPr>
                <a:spLocks noEditPoints="1"/>
              </p:cNvSpPr>
              <p:nvPr/>
            </p:nvSpPr>
            <p:spPr bwMode="ltGray">
              <a:xfrm>
                <a:off x="1183" y="3234"/>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4"/>
                  <a:gd name="T88" fmla="*/ 0 h 95"/>
                  <a:gd name="T89" fmla="*/ 84 w 84"/>
                  <a:gd name="T90" fmla="*/ 95 h 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8" name="Freeform 61">
                <a:extLst>
                  <a:ext uri="{FF2B5EF4-FFF2-40B4-BE49-F238E27FC236}">
                    <a16:creationId xmlns:a16="http://schemas.microsoft.com/office/drawing/2014/main" id="{FAFAB240-2589-C077-2C5C-35CBF11C1311}"/>
                  </a:ext>
                </a:extLst>
              </p:cNvPr>
              <p:cNvSpPr>
                <a:spLocks noEditPoints="1"/>
              </p:cNvSpPr>
              <p:nvPr/>
            </p:nvSpPr>
            <p:spPr bwMode="ltGray">
              <a:xfrm>
                <a:off x="2028" y="3333"/>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0"/>
                  <a:gd name="T103" fmla="*/ 0 h 108"/>
                  <a:gd name="T104" fmla="*/ 90 w 90"/>
                  <a:gd name="T105" fmla="*/ 108 h 1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24" y="0"/>
                    </a:lnTo>
                    <a:lnTo>
                      <a:pt x="12" y="30"/>
                    </a:lnTo>
                    <a:lnTo>
                      <a:pt x="0" y="54"/>
                    </a:lnTo>
                    <a:lnTo>
                      <a:pt x="0" y="78"/>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89" name="Freeform 62">
                <a:extLst>
                  <a:ext uri="{FF2B5EF4-FFF2-40B4-BE49-F238E27FC236}">
                    <a16:creationId xmlns:a16="http://schemas.microsoft.com/office/drawing/2014/main" id="{BAE118F4-081A-47E7-099B-E63440669894}"/>
                  </a:ext>
                </a:extLst>
              </p:cNvPr>
              <p:cNvSpPr>
                <a:spLocks noEditPoints="1"/>
              </p:cNvSpPr>
              <p:nvPr/>
            </p:nvSpPr>
            <p:spPr bwMode="ltGray">
              <a:xfrm>
                <a:off x="649" y="3333"/>
                <a:ext cx="72" cy="90"/>
              </a:xfrm>
              <a:custGeom>
                <a:avLst/>
                <a:gdLst>
                  <a:gd name="T0" fmla="*/ 84 w 71"/>
                  <a:gd name="T1" fmla="*/ 90 h 90"/>
                  <a:gd name="T2" fmla="*/ 84 w 71"/>
                  <a:gd name="T3" fmla="*/ 60 h 90"/>
                  <a:gd name="T4" fmla="*/ 84 w 71"/>
                  <a:gd name="T5" fmla="*/ 36 h 90"/>
                  <a:gd name="T6" fmla="*/ 73 w 71"/>
                  <a:gd name="T7" fmla="*/ 12 h 90"/>
                  <a:gd name="T8" fmla="*/ 49 w 71"/>
                  <a:gd name="T9" fmla="*/ 0 h 90"/>
                  <a:gd name="T10" fmla="*/ 12 w 71"/>
                  <a:gd name="T11" fmla="*/ 12 h 90"/>
                  <a:gd name="T12" fmla="*/ 0 w 71"/>
                  <a:gd name="T13" fmla="*/ 36 h 90"/>
                  <a:gd name="T14" fmla="*/ 6 w 71"/>
                  <a:gd name="T15" fmla="*/ 60 h 90"/>
                  <a:gd name="T16" fmla="*/ 30 w 71"/>
                  <a:gd name="T17" fmla="*/ 78 h 90"/>
                  <a:gd name="T18" fmla="*/ 67 w 71"/>
                  <a:gd name="T19" fmla="*/ 90 h 90"/>
                  <a:gd name="T20" fmla="*/ 84 w 71"/>
                  <a:gd name="T21" fmla="*/ 90 h 90"/>
                  <a:gd name="T22" fmla="*/ 84 w 71"/>
                  <a:gd name="T23" fmla="*/ 90 h 90"/>
                  <a:gd name="T24" fmla="*/ 24 w 71"/>
                  <a:gd name="T25" fmla="*/ 18 h 90"/>
                  <a:gd name="T26" fmla="*/ 55 w 71"/>
                  <a:gd name="T27" fmla="*/ 18 h 90"/>
                  <a:gd name="T28" fmla="*/ 67 w 71"/>
                  <a:gd name="T29" fmla="*/ 18 h 90"/>
                  <a:gd name="T30" fmla="*/ 73 w 71"/>
                  <a:gd name="T31" fmla="*/ 42 h 90"/>
                  <a:gd name="T32" fmla="*/ 73 w 71"/>
                  <a:gd name="T33" fmla="*/ 66 h 90"/>
                  <a:gd name="T34" fmla="*/ 73 w 71"/>
                  <a:gd name="T35" fmla="*/ 72 h 90"/>
                  <a:gd name="T36" fmla="*/ 73 w 71"/>
                  <a:gd name="T37" fmla="*/ 78 h 90"/>
                  <a:gd name="T38" fmla="*/ 55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
                  <a:gd name="T76" fmla="*/ 0 h 90"/>
                  <a:gd name="T77" fmla="*/ 71 w 71"/>
                  <a:gd name="T78" fmla="*/ 90 h 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290" name="Oval 63">
                <a:extLst>
                  <a:ext uri="{FF2B5EF4-FFF2-40B4-BE49-F238E27FC236}">
                    <a16:creationId xmlns:a16="http://schemas.microsoft.com/office/drawing/2014/main" id="{BC20B7BB-6649-DB9B-E9DA-438CDD16326E}"/>
                  </a:ext>
                </a:extLst>
              </p:cNvPr>
              <p:cNvSpPr>
                <a:spLocks noChangeArrowheads="1"/>
              </p:cNvSpPr>
              <p:nvPr/>
            </p:nvSpPr>
            <p:spPr bwMode="ltGray">
              <a:xfrm>
                <a:off x="693" y="3299"/>
                <a:ext cx="1380" cy="389"/>
              </a:xfrm>
              <a:prstGeom prst="ellipse">
                <a:avLst/>
              </a:prstGeom>
              <a:gradFill rotWithShape="0">
                <a:gsLst>
                  <a:gs pos="0">
                    <a:srgbClr val="00008B"/>
                  </a:gs>
                  <a:gs pos="100000">
                    <a:srgbClr val="0000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1" name="Oval 64">
                <a:extLst>
                  <a:ext uri="{FF2B5EF4-FFF2-40B4-BE49-F238E27FC236}">
                    <a16:creationId xmlns:a16="http://schemas.microsoft.com/office/drawing/2014/main" id="{B7035CFD-946C-A7A3-A4CB-830B45C5DE2B}"/>
                  </a:ext>
                </a:extLst>
              </p:cNvPr>
              <p:cNvSpPr>
                <a:spLocks noChangeArrowheads="1"/>
              </p:cNvSpPr>
              <p:nvPr/>
            </p:nvSpPr>
            <p:spPr bwMode="ltGray">
              <a:xfrm>
                <a:off x="643" y="3295"/>
                <a:ext cx="1502" cy="288"/>
              </a:xfrm>
              <a:prstGeom prst="ellipse">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2" name="Oval 65">
                <a:extLst>
                  <a:ext uri="{FF2B5EF4-FFF2-40B4-BE49-F238E27FC236}">
                    <a16:creationId xmlns:a16="http://schemas.microsoft.com/office/drawing/2014/main" id="{B2443751-A731-808E-20DB-B40B31B8D45E}"/>
                  </a:ext>
                </a:extLst>
              </p:cNvPr>
              <p:cNvSpPr>
                <a:spLocks noChangeArrowheads="1"/>
              </p:cNvSpPr>
              <p:nvPr/>
            </p:nvSpPr>
            <p:spPr bwMode="ltGray">
              <a:xfrm>
                <a:off x="690" y="3321"/>
                <a:ext cx="1425" cy="220"/>
              </a:xfrm>
              <a:prstGeom prst="ellipse">
                <a:avLst/>
              </a:prstGeom>
              <a:gradFill rotWithShape="0">
                <a:gsLst>
                  <a:gs pos="0">
                    <a:srgbClr val="0000FF"/>
                  </a:gs>
                  <a:gs pos="100000">
                    <a:srgbClr val="00008B"/>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93" name="Freeform 66">
                <a:extLst>
                  <a:ext uri="{FF2B5EF4-FFF2-40B4-BE49-F238E27FC236}">
                    <a16:creationId xmlns:a16="http://schemas.microsoft.com/office/drawing/2014/main" id="{FF759C1E-FC77-5552-E0F5-F7115AD64B07}"/>
                  </a:ext>
                </a:extLst>
              </p:cNvPr>
              <p:cNvSpPr>
                <a:spLocks noEditPoints="1"/>
              </p:cNvSpPr>
              <p:nvPr/>
            </p:nvSpPr>
            <p:spPr bwMode="ltGray">
              <a:xfrm>
                <a:off x="1992" y="3249"/>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277" name="Group 67">
              <a:extLst>
                <a:ext uri="{FF2B5EF4-FFF2-40B4-BE49-F238E27FC236}">
                  <a16:creationId xmlns:a16="http://schemas.microsoft.com/office/drawing/2014/main" id="{6892924C-5A91-9FF9-7656-CF799A218C0C}"/>
                </a:ext>
              </a:extLst>
            </p:cNvPr>
            <p:cNvGrpSpPr>
              <a:grpSpLocks/>
            </p:cNvGrpSpPr>
            <p:nvPr/>
          </p:nvGrpSpPr>
          <p:grpSpPr bwMode="auto">
            <a:xfrm>
              <a:off x="4838" y="3134"/>
              <a:ext cx="348" cy="275"/>
              <a:chOff x="3663" y="2668"/>
              <a:chExt cx="577" cy="480"/>
            </a:xfrm>
          </p:grpSpPr>
          <p:sp>
            <p:nvSpPr>
              <p:cNvPr id="11278" name="Oval 68">
                <a:extLst>
                  <a:ext uri="{FF2B5EF4-FFF2-40B4-BE49-F238E27FC236}">
                    <a16:creationId xmlns:a16="http://schemas.microsoft.com/office/drawing/2014/main" id="{79C97B9A-1BE0-DDB5-A874-48514A25E4AD}"/>
                  </a:ext>
                </a:extLst>
              </p:cNvPr>
              <p:cNvSpPr>
                <a:spLocks noChangeArrowheads="1"/>
              </p:cNvSpPr>
              <p:nvPr/>
            </p:nvSpPr>
            <p:spPr bwMode="auto">
              <a:xfrm rot="10800000">
                <a:off x="3663" y="2908"/>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sp>
            <p:nvSpPr>
              <p:cNvPr id="11279" name="Oval 69">
                <a:extLst>
                  <a:ext uri="{FF2B5EF4-FFF2-40B4-BE49-F238E27FC236}">
                    <a16:creationId xmlns:a16="http://schemas.microsoft.com/office/drawing/2014/main" id="{A79E4476-91F3-3550-FEF1-C1314F504794}"/>
                  </a:ext>
                </a:extLst>
              </p:cNvPr>
              <p:cNvSpPr>
                <a:spLocks noChangeArrowheads="1"/>
              </p:cNvSpPr>
              <p:nvPr/>
            </p:nvSpPr>
            <p:spPr bwMode="auto">
              <a:xfrm rot="10800000">
                <a:off x="3759" y="2668"/>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11280" name="Oval 70">
                <a:extLst>
                  <a:ext uri="{FF2B5EF4-FFF2-40B4-BE49-F238E27FC236}">
                    <a16:creationId xmlns:a16="http://schemas.microsoft.com/office/drawing/2014/main" id="{26623266-822C-4243-4B1F-A3D7DB45F4FE}"/>
                  </a:ext>
                </a:extLst>
              </p:cNvPr>
              <p:cNvSpPr>
                <a:spLocks noChangeArrowheads="1"/>
              </p:cNvSpPr>
              <p:nvPr/>
            </p:nvSpPr>
            <p:spPr bwMode="auto">
              <a:xfrm rot="10800000">
                <a:off x="4000" y="2860"/>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grpSp>
      <p:grpSp>
        <p:nvGrpSpPr>
          <p:cNvPr id="11294" name="Group 71">
            <a:extLst>
              <a:ext uri="{FF2B5EF4-FFF2-40B4-BE49-F238E27FC236}">
                <a16:creationId xmlns:a16="http://schemas.microsoft.com/office/drawing/2014/main" id="{670DE120-6915-4286-5CE2-471D71195973}"/>
              </a:ext>
            </a:extLst>
          </p:cNvPr>
          <p:cNvGrpSpPr>
            <a:grpSpLocks/>
          </p:cNvGrpSpPr>
          <p:nvPr/>
        </p:nvGrpSpPr>
        <p:grpSpPr bwMode="auto">
          <a:xfrm>
            <a:off x="9667875" y="5454651"/>
            <a:ext cx="554038" cy="436563"/>
            <a:chOff x="3663" y="2668"/>
            <a:chExt cx="577" cy="480"/>
          </a:xfrm>
        </p:grpSpPr>
        <p:sp>
          <p:nvSpPr>
            <p:cNvPr id="11295" name="Oval 72">
              <a:extLst>
                <a:ext uri="{FF2B5EF4-FFF2-40B4-BE49-F238E27FC236}">
                  <a16:creationId xmlns:a16="http://schemas.microsoft.com/office/drawing/2014/main" id="{6EC3F349-D395-C565-E1B6-412CCE7DF5B0}"/>
                </a:ext>
              </a:extLst>
            </p:cNvPr>
            <p:cNvSpPr>
              <a:spLocks noChangeArrowheads="1"/>
            </p:cNvSpPr>
            <p:nvPr/>
          </p:nvSpPr>
          <p:spPr bwMode="auto">
            <a:xfrm rot="10800000">
              <a:off x="3663" y="2908"/>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sp>
          <p:nvSpPr>
            <p:cNvPr id="11296" name="Oval 73">
              <a:extLst>
                <a:ext uri="{FF2B5EF4-FFF2-40B4-BE49-F238E27FC236}">
                  <a16:creationId xmlns:a16="http://schemas.microsoft.com/office/drawing/2014/main" id="{5966ED31-FB72-E34E-FFF8-C2CB908DD9FB}"/>
                </a:ext>
              </a:extLst>
            </p:cNvPr>
            <p:cNvSpPr>
              <a:spLocks noChangeArrowheads="1"/>
            </p:cNvSpPr>
            <p:nvPr/>
          </p:nvSpPr>
          <p:spPr bwMode="auto">
            <a:xfrm rot="10800000">
              <a:off x="3759" y="2668"/>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11297" name="Oval 74">
              <a:extLst>
                <a:ext uri="{FF2B5EF4-FFF2-40B4-BE49-F238E27FC236}">
                  <a16:creationId xmlns:a16="http://schemas.microsoft.com/office/drawing/2014/main" id="{FD75B34C-9253-B6FF-7716-2C343968EFD7}"/>
                </a:ext>
              </a:extLst>
            </p:cNvPr>
            <p:cNvSpPr>
              <a:spLocks noChangeArrowheads="1"/>
            </p:cNvSpPr>
            <p:nvPr/>
          </p:nvSpPr>
          <p:spPr bwMode="auto">
            <a:xfrm rot="10800000">
              <a:off x="4000" y="2860"/>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grpSp>
        <p:nvGrpSpPr>
          <p:cNvPr id="11298" name="Group 75">
            <a:extLst>
              <a:ext uri="{FF2B5EF4-FFF2-40B4-BE49-F238E27FC236}">
                <a16:creationId xmlns:a16="http://schemas.microsoft.com/office/drawing/2014/main" id="{DC70A86C-B666-618F-F5F1-9F12006CAAC9}"/>
              </a:ext>
            </a:extLst>
          </p:cNvPr>
          <p:cNvGrpSpPr>
            <a:grpSpLocks/>
          </p:cNvGrpSpPr>
          <p:nvPr/>
        </p:nvGrpSpPr>
        <p:grpSpPr bwMode="auto">
          <a:xfrm>
            <a:off x="9647239" y="2198688"/>
            <a:ext cx="554037" cy="436562"/>
            <a:chOff x="3663" y="2668"/>
            <a:chExt cx="577" cy="480"/>
          </a:xfrm>
        </p:grpSpPr>
        <p:sp>
          <p:nvSpPr>
            <p:cNvPr id="11299" name="Oval 76">
              <a:extLst>
                <a:ext uri="{FF2B5EF4-FFF2-40B4-BE49-F238E27FC236}">
                  <a16:creationId xmlns:a16="http://schemas.microsoft.com/office/drawing/2014/main" id="{521EBB5A-7967-A987-C6FA-1ED64E6D896E}"/>
                </a:ext>
              </a:extLst>
            </p:cNvPr>
            <p:cNvSpPr>
              <a:spLocks noChangeArrowheads="1"/>
            </p:cNvSpPr>
            <p:nvPr/>
          </p:nvSpPr>
          <p:spPr bwMode="auto">
            <a:xfrm rot="10800000">
              <a:off x="3663" y="2908"/>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sp>
          <p:nvSpPr>
            <p:cNvPr id="11300" name="Oval 77">
              <a:extLst>
                <a:ext uri="{FF2B5EF4-FFF2-40B4-BE49-F238E27FC236}">
                  <a16:creationId xmlns:a16="http://schemas.microsoft.com/office/drawing/2014/main" id="{6D1DA0B0-EA47-F6C8-B0DF-19F2614D0BDD}"/>
                </a:ext>
              </a:extLst>
            </p:cNvPr>
            <p:cNvSpPr>
              <a:spLocks noChangeArrowheads="1"/>
            </p:cNvSpPr>
            <p:nvPr/>
          </p:nvSpPr>
          <p:spPr bwMode="auto">
            <a:xfrm rot="10800000">
              <a:off x="3759" y="2668"/>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11301" name="Oval 78">
              <a:extLst>
                <a:ext uri="{FF2B5EF4-FFF2-40B4-BE49-F238E27FC236}">
                  <a16:creationId xmlns:a16="http://schemas.microsoft.com/office/drawing/2014/main" id="{C8E863EF-5A0A-5F94-0358-0FE9A325162A}"/>
                </a:ext>
              </a:extLst>
            </p:cNvPr>
            <p:cNvSpPr>
              <a:spLocks noChangeArrowheads="1"/>
            </p:cNvSpPr>
            <p:nvPr/>
          </p:nvSpPr>
          <p:spPr bwMode="auto">
            <a:xfrm rot="10800000">
              <a:off x="4000" y="2860"/>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sp>
        <p:nvSpPr>
          <p:cNvPr id="11302" name="AutoShape 79">
            <a:extLst>
              <a:ext uri="{FF2B5EF4-FFF2-40B4-BE49-F238E27FC236}">
                <a16:creationId xmlns:a16="http://schemas.microsoft.com/office/drawing/2014/main" id="{D5E374BF-CA33-9A45-8EC8-E145EE1E1977}"/>
              </a:ext>
            </a:extLst>
          </p:cNvPr>
          <p:cNvSpPr>
            <a:spLocks noChangeArrowheads="1"/>
          </p:cNvSpPr>
          <p:nvPr/>
        </p:nvSpPr>
        <p:spPr bwMode="auto">
          <a:xfrm>
            <a:off x="7836868" y="155075"/>
            <a:ext cx="3186895" cy="2057400"/>
          </a:xfrm>
          <a:prstGeom prst="cloudCallout">
            <a:avLst>
              <a:gd name="adj1" fmla="val -44819"/>
              <a:gd name="adj2" fmla="val 69986"/>
            </a:avLst>
          </a:prstGeom>
          <a:solidFill>
            <a:srgbClr val="00FFFF"/>
          </a:solidFill>
          <a:ln w="9525">
            <a:solidFill>
              <a:schemeClr val="tx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2000" dirty="0" err="1">
                <a:solidFill>
                  <a:srgbClr val="FF0000"/>
                </a:solidFill>
                <a:latin typeface="Times New Roman" panose="02020603050405020304" pitchFamily="18" charset="0"/>
                <a:cs typeface="Times New Roman" panose="02020603050405020304" pitchFamily="18" charset="0"/>
              </a:rPr>
              <a:t>Phải</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làm</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thế</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nào</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để</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số</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nguyên</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tử</a:t>
            </a:r>
            <a:r>
              <a:rPr lang="en-US" altLang="en-US" sz="2000" dirty="0">
                <a:solidFill>
                  <a:srgbClr val="FF0000"/>
                </a:solidFill>
                <a:latin typeface="Times New Roman" panose="02020603050405020304" pitchFamily="18" charset="0"/>
                <a:cs typeface="Times New Roman" panose="02020603050405020304" pitchFamily="18" charset="0"/>
              </a:rPr>
              <a:t> Oxygen ở 2 </a:t>
            </a:r>
            <a:r>
              <a:rPr lang="en-US" altLang="en-US" sz="2000" dirty="0" err="1">
                <a:solidFill>
                  <a:srgbClr val="FF0000"/>
                </a:solidFill>
                <a:latin typeface="Times New Roman" panose="02020603050405020304" pitchFamily="18" charset="0"/>
                <a:cs typeface="Times New Roman" panose="02020603050405020304" pitchFamily="18" charset="0"/>
              </a:rPr>
              <a:t>vế</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bằng</a:t>
            </a:r>
            <a:r>
              <a:rPr lang="en-US" altLang="en-US" sz="2000" dirty="0">
                <a:solidFill>
                  <a:srgbClr val="FF0000"/>
                </a:solidFill>
                <a:latin typeface="Times New Roman" panose="02020603050405020304" pitchFamily="18" charset="0"/>
                <a:cs typeface="Times New Roman" panose="02020603050405020304" pitchFamily="18" charset="0"/>
              </a:rPr>
              <a:t> </a:t>
            </a:r>
            <a:r>
              <a:rPr lang="en-US" altLang="en-US" sz="2000" dirty="0" err="1">
                <a:solidFill>
                  <a:srgbClr val="FF0000"/>
                </a:solidFill>
                <a:latin typeface="Times New Roman" panose="02020603050405020304" pitchFamily="18" charset="0"/>
                <a:cs typeface="Times New Roman" panose="02020603050405020304" pitchFamily="18" charset="0"/>
              </a:rPr>
              <a:t>nhau</a:t>
            </a:r>
            <a:r>
              <a:rPr lang="en-US" altLang="en-US" sz="2000" dirty="0">
                <a:solidFill>
                  <a:srgbClr val="FF0000"/>
                </a:solidFill>
                <a:latin typeface="Times New Roman" panose="02020603050405020304" pitchFamily="18" charset="0"/>
                <a:cs typeface="Times New Roman" panose="02020603050405020304" pitchFamily="18" charset="0"/>
              </a:rPr>
              <a:t>?</a:t>
            </a:r>
          </a:p>
        </p:txBody>
      </p:sp>
      <p:sp>
        <p:nvSpPr>
          <p:cNvPr id="11304" name="TextBox 11303">
            <a:extLst>
              <a:ext uri="{FF2B5EF4-FFF2-40B4-BE49-F238E27FC236}">
                <a16:creationId xmlns:a16="http://schemas.microsoft.com/office/drawing/2014/main" id="{C65300A2-2922-3543-618F-266B597D202D}"/>
              </a:ext>
            </a:extLst>
          </p:cNvPr>
          <p:cNvSpPr txBox="1"/>
          <p:nvPr/>
        </p:nvSpPr>
        <p:spPr>
          <a:xfrm>
            <a:off x="364172" y="1456189"/>
            <a:ext cx="6096000" cy="400110"/>
          </a:xfrm>
          <a:prstGeom prst="rect">
            <a:avLst/>
          </a:prstGeom>
          <a:noFill/>
        </p:spPr>
        <p:txBody>
          <a:bodyPr wrap="square">
            <a:spAutoFit/>
          </a:bodyPr>
          <a:lstStyle/>
          <a:p>
            <a:r>
              <a:rPr lang="en-US" altLang="en-US" sz="2000" b="1" dirty="0" err="1">
                <a:solidFill>
                  <a:srgbClr val="0070C0"/>
                </a:solidFill>
              </a:rPr>
              <a:t>Sơ</a:t>
            </a:r>
            <a:r>
              <a:rPr lang="en-US" altLang="en-US" sz="2000" b="1" dirty="0">
                <a:solidFill>
                  <a:srgbClr val="0070C0"/>
                </a:solidFill>
              </a:rPr>
              <a:t> </a:t>
            </a:r>
            <a:r>
              <a:rPr lang="en-US" altLang="en-US" sz="2000" b="1" dirty="0" err="1">
                <a:solidFill>
                  <a:srgbClr val="0070C0"/>
                </a:solidFill>
              </a:rPr>
              <a:t>đồ</a:t>
            </a:r>
            <a:r>
              <a:rPr lang="en-US" altLang="en-US" sz="2000" b="1" dirty="0">
                <a:solidFill>
                  <a:srgbClr val="0070C0"/>
                </a:solidFill>
              </a:rPr>
              <a:t> </a:t>
            </a:r>
            <a:r>
              <a:rPr lang="en-US" altLang="en-US" sz="2000" b="1" dirty="0" err="1">
                <a:solidFill>
                  <a:srgbClr val="0070C0"/>
                </a:solidFill>
              </a:rPr>
              <a:t>phản</a:t>
            </a:r>
            <a:r>
              <a:rPr lang="en-US" altLang="en-US" sz="2000" b="1" dirty="0">
                <a:solidFill>
                  <a:srgbClr val="0070C0"/>
                </a:solidFill>
              </a:rPr>
              <a:t> </a:t>
            </a:r>
            <a:r>
              <a:rPr lang="en-US" altLang="en-US" sz="2000" b="1" dirty="0" err="1">
                <a:solidFill>
                  <a:srgbClr val="0070C0"/>
                </a:solidFill>
              </a:rPr>
              <a:t>ứng</a:t>
            </a:r>
            <a:r>
              <a:rPr lang="en-US" altLang="en-US" sz="2000" b="1" dirty="0">
                <a:solidFill>
                  <a:srgbClr val="0070C0"/>
                </a:solidFill>
              </a:rPr>
              <a:t>:</a:t>
            </a:r>
            <a:endParaRPr lang="en-US" sz="2000" dirty="0">
              <a:solidFill>
                <a:srgbClr val="0070C0"/>
              </a:solidFill>
            </a:endParaRPr>
          </a:p>
        </p:txBody>
      </p:sp>
      <p:grpSp>
        <p:nvGrpSpPr>
          <p:cNvPr id="11305" name="Group 15">
            <a:extLst>
              <a:ext uri="{FF2B5EF4-FFF2-40B4-BE49-F238E27FC236}">
                <a16:creationId xmlns:a16="http://schemas.microsoft.com/office/drawing/2014/main" id="{2CFCCD81-FC70-6C5B-46E5-00C3A437F1F4}"/>
              </a:ext>
            </a:extLst>
          </p:cNvPr>
          <p:cNvGrpSpPr>
            <a:grpSpLocks/>
          </p:cNvGrpSpPr>
          <p:nvPr/>
        </p:nvGrpSpPr>
        <p:grpSpPr bwMode="auto">
          <a:xfrm>
            <a:off x="568960" y="2957214"/>
            <a:ext cx="7543800" cy="519113"/>
            <a:chOff x="768" y="1353"/>
            <a:chExt cx="4752" cy="327"/>
          </a:xfrm>
        </p:grpSpPr>
        <p:sp>
          <p:nvSpPr>
            <p:cNvPr id="11306" name="Text Box 16">
              <a:extLst>
                <a:ext uri="{FF2B5EF4-FFF2-40B4-BE49-F238E27FC236}">
                  <a16:creationId xmlns:a16="http://schemas.microsoft.com/office/drawing/2014/main" id="{79DF1448-494B-3D4D-B276-A7E5CD6A7D49}"/>
                </a:ext>
              </a:extLst>
            </p:cNvPr>
            <p:cNvSpPr txBox="1">
              <a:spLocks noChangeArrowheads="1"/>
            </p:cNvSpPr>
            <p:nvPr/>
          </p:nvSpPr>
          <p:spPr bwMode="auto">
            <a:xfrm>
              <a:off x="768" y="1353"/>
              <a:ext cx="47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   H</a:t>
              </a:r>
              <a:r>
                <a:rPr lang="en-US" altLang="en-US" sz="2800" baseline="-25000" dirty="0"/>
                <a:t>2 </a:t>
              </a:r>
              <a:r>
                <a:rPr lang="en-US" altLang="en-US" sz="2800" dirty="0"/>
                <a:t>   +    O</a:t>
              </a:r>
              <a:r>
                <a:rPr lang="en-US" altLang="en-US" sz="2800" baseline="-25000" dirty="0"/>
                <a:t>2</a:t>
              </a:r>
              <a:r>
                <a:rPr lang="en-US" altLang="en-US" sz="2800" dirty="0"/>
                <a:t>                  H</a:t>
              </a:r>
              <a:r>
                <a:rPr lang="en-US" altLang="en-US" sz="2800" baseline="-25000" dirty="0"/>
                <a:t>2</a:t>
              </a:r>
              <a:r>
                <a:rPr lang="en-US" altLang="en-US" sz="2800" dirty="0"/>
                <a:t>O</a:t>
              </a:r>
            </a:p>
          </p:txBody>
        </p:sp>
        <p:sp>
          <p:nvSpPr>
            <p:cNvPr id="11307" name="Line 17">
              <a:extLst>
                <a:ext uri="{FF2B5EF4-FFF2-40B4-BE49-F238E27FC236}">
                  <a16:creationId xmlns:a16="http://schemas.microsoft.com/office/drawing/2014/main" id="{D3562F3D-84AA-55CD-F7E2-21C59C48734C}"/>
                </a:ext>
              </a:extLst>
            </p:cNvPr>
            <p:cNvSpPr>
              <a:spLocks noChangeShapeType="1"/>
            </p:cNvSpPr>
            <p:nvPr/>
          </p:nvSpPr>
          <p:spPr bwMode="auto">
            <a:xfrm>
              <a:off x="2400" y="1545"/>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8" name="Line 18">
              <a:extLst>
                <a:ext uri="{FF2B5EF4-FFF2-40B4-BE49-F238E27FC236}">
                  <a16:creationId xmlns:a16="http://schemas.microsoft.com/office/drawing/2014/main" id="{E7767F4B-0F4B-8AE8-F51C-48042F632103}"/>
                </a:ext>
              </a:extLst>
            </p:cNvPr>
            <p:cNvSpPr>
              <a:spLocks noChangeShapeType="1"/>
            </p:cNvSpPr>
            <p:nvPr/>
          </p:nvSpPr>
          <p:spPr bwMode="auto">
            <a:xfrm>
              <a:off x="2544" y="1545"/>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9" name="Line 19">
              <a:extLst>
                <a:ext uri="{FF2B5EF4-FFF2-40B4-BE49-F238E27FC236}">
                  <a16:creationId xmlns:a16="http://schemas.microsoft.com/office/drawing/2014/main" id="{8EB935A3-44FF-B768-F6F4-B1C02746D225}"/>
                </a:ext>
              </a:extLst>
            </p:cNvPr>
            <p:cNvSpPr>
              <a:spLocks noChangeShapeType="1"/>
            </p:cNvSpPr>
            <p:nvPr/>
          </p:nvSpPr>
          <p:spPr bwMode="auto">
            <a:xfrm>
              <a:off x="2688" y="1545"/>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10" name="Line 20">
              <a:extLst>
                <a:ext uri="{FF2B5EF4-FFF2-40B4-BE49-F238E27FC236}">
                  <a16:creationId xmlns:a16="http://schemas.microsoft.com/office/drawing/2014/main" id="{159E56A3-0BE7-40E8-EBF4-31F0E6C06FB6}"/>
                </a:ext>
              </a:extLst>
            </p:cNvPr>
            <p:cNvSpPr>
              <a:spLocks noChangeShapeType="1"/>
            </p:cNvSpPr>
            <p:nvPr/>
          </p:nvSpPr>
          <p:spPr bwMode="auto">
            <a:xfrm>
              <a:off x="2832" y="1545"/>
              <a:ext cx="4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1311" name="Text Box 31">
            <a:extLst>
              <a:ext uri="{FF2B5EF4-FFF2-40B4-BE49-F238E27FC236}">
                <a16:creationId xmlns:a16="http://schemas.microsoft.com/office/drawing/2014/main" id="{4A98EEC8-671E-59A3-A1E9-A2580E736FA9}"/>
              </a:ext>
            </a:extLst>
          </p:cNvPr>
          <p:cNvSpPr txBox="1">
            <a:spLocks noChangeArrowheads="1"/>
          </p:cNvSpPr>
          <p:nvPr/>
        </p:nvSpPr>
        <p:spPr bwMode="auto">
          <a:xfrm>
            <a:off x="238760" y="2459551"/>
            <a:ext cx="487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b="1" dirty="0" err="1">
                <a:solidFill>
                  <a:srgbClr val="0070C0"/>
                </a:solidFill>
              </a:rPr>
              <a:t>Thêm</a:t>
            </a:r>
            <a:r>
              <a:rPr lang="en-US" altLang="en-US" b="1" dirty="0">
                <a:solidFill>
                  <a:srgbClr val="0070C0"/>
                </a:solidFill>
              </a:rPr>
              <a:t> </a:t>
            </a:r>
            <a:r>
              <a:rPr lang="en-US" altLang="en-US" b="1" dirty="0" err="1">
                <a:solidFill>
                  <a:srgbClr val="0070C0"/>
                </a:solidFill>
              </a:rPr>
              <a:t>hệ</a:t>
            </a:r>
            <a:r>
              <a:rPr lang="en-US" altLang="en-US" b="1" dirty="0">
                <a:solidFill>
                  <a:srgbClr val="0070C0"/>
                </a:solidFill>
              </a:rPr>
              <a:t> </a:t>
            </a:r>
            <a:r>
              <a:rPr lang="en-US" altLang="en-US" b="1" dirty="0" err="1">
                <a:solidFill>
                  <a:srgbClr val="0070C0"/>
                </a:solidFill>
              </a:rPr>
              <a:t>số</a:t>
            </a:r>
            <a:r>
              <a:rPr lang="en-US" altLang="en-US" b="1" dirty="0">
                <a:solidFill>
                  <a:srgbClr val="0070C0"/>
                </a:solidFill>
              </a:rPr>
              <a:t> 2 </a:t>
            </a:r>
            <a:r>
              <a:rPr lang="en-US" altLang="en-US" b="1" dirty="0" err="1">
                <a:solidFill>
                  <a:srgbClr val="0070C0"/>
                </a:solidFill>
              </a:rPr>
              <a:t>trước</a:t>
            </a:r>
            <a:r>
              <a:rPr lang="en-US" altLang="en-US" b="1" dirty="0">
                <a:solidFill>
                  <a:srgbClr val="0070C0"/>
                </a:solidFill>
              </a:rPr>
              <a:t> </a:t>
            </a:r>
            <a:r>
              <a:rPr lang="en-US" altLang="en-US" b="1" dirty="0" err="1">
                <a:solidFill>
                  <a:srgbClr val="0070C0"/>
                </a:solidFill>
              </a:rPr>
              <a:t>phân</a:t>
            </a:r>
            <a:r>
              <a:rPr lang="en-US" altLang="en-US" b="1" dirty="0">
                <a:solidFill>
                  <a:srgbClr val="0070C0"/>
                </a:solidFill>
              </a:rPr>
              <a:t> </a:t>
            </a:r>
            <a:r>
              <a:rPr lang="en-US" altLang="en-US" b="1" dirty="0" err="1">
                <a:solidFill>
                  <a:srgbClr val="0070C0"/>
                </a:solidFill>
              </a:rPr>
              <a:t>tử</a:t>
            </a:r>
            <a:r>
              <a:rPr lang="en-US" altLang="en-US" b="1" dirty="0">
                <a:solidFill>
                  <a:srgbClr val="0070C0"/>
                </a:solidFill>
              </a:rPr>
              <a:t> H</a:t>
            </a:r>
            <a:r>
              <a:rPr lang="en-US" altLang="en-US" b="1" baseline="-25000" dirty="0">
                <a:solidFill>
                  <a:srgbClr val="0070C0"/>
                </a:solidFill>
              </a:rPr>
              <a:t>2</a:t>
            </a:r>
            <a:r>
              <a:rPr lang="en-US" altLang="en-US" b="1" dirty="0">
                <a:solidFill>
                  <a:srgbClr val="0070C0"/>
                </a:solidFill>
              </a:rPr>
              <a:t>O</a:t>
            </a:r>
          </a:p>
        </p:txBody>
      </p:sp>
      <p:sp>
        <p:nvSpPr>
          <p:cNvPr id="11312" name="Text Box 32">
            <a:extLst>
              <a:ext uri="{FF2B5EF4-FFF2-40B4-BE49-F238E27FC236}">
                <a16:creationId xmlns:a16="http://schemas.microsoft.com/office/drawing/2014/main" id="{3B188027-FB6F-5D1B-1078-C5183ECD09AB}"/>
              </a:ext>
            </a:extLst>
          </p:cNvPr>
          <p:cNvSpPr txBox="1">
            <a:spLocks noChangeArrowheads="1"/>
          </p:cNvSpPr>
          <p:nvPr/>
        </p:nvSpPr>
        <p:spPr bwMode="auto">
          <a:xfrm>
            <a:off x="4198621" y="2964834"/>
            <a:ext cx="45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dirty="0">
                <a:solidFill>
                  <a:srgbClr val="FF0000"/>
                </a:solidFill>
              </a:rPr>
              <a:t>2</a:t>
            </a:r>
          </a:p>
        </p:txBody>
      </p:sp>
    </p:spTree>
    <p:extLst>
      <p:ext uri="{BB962C8B-B14F-4D97-AF65-F5344CB8AC3E}">
        <p14:creationId xmlns:p14="http://schemas.microsoft.com/office/powerpoint/2010/main" val="320245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304"/>
                                        </p:tgtEl>
                                        <p:attrNameLst>
                                          <p:attrName>style.visibility</p:attrName>
                                        </p:attrNameLst>
                                      </p:cBhvr>
                                      <p:to>
                                        <p:strVal val="visible"/>
                                      </p:to>
                                    </p:set>
                                    <p:animEffect transition="in" filter="fade">
                                      <p:cBhvr>
                                        <p:cTn id="15" dur="500"/>
                                        <p:tgtEl>
                                          <p:spTgt spid="1130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1298"/>
                                        </p:tgtEl>
                                        <p:attrNameLst>
                                          <p:attrName>style.visibility</p:attrName>
                                        </p:attrNameLst>
                                      </p:cBhvr>
                                      <p:to>
                                        <p:strVal val="visible"/>
                                      </p:to>
                                    </p:set>
                                    <p:animEffect transition="in" filter="box(in)">
                                      <p:cBhvr>
                                        <p:cTn id="28" dur="500"/>
                                        <p:tgtEl>
                                          <p:spTgt spid="11298"/>
                                        </p:tgtEl>
                                      </p:cBhvr>
                                    </p:animEffect>
                                  </p:childTnLst>
                                </p:cTn>
                              </p:par>
                            </p:childTnLst>
                          </p:cTn>
                        </p:par>
                        <p:par>
                          <p:cTn id="29" fill="hold">
                            <p:stCondLst>
                              <p:cond delay="500"/>
                            </p:stCondLst>
                            <p:childTnLst>
                              <p:par>
                                <p:cTn id="30" presetID="42" presetClass="path" presetSubtype="0" accel="50000" decel="50000" fill="hold" nodeType="afterEffect">
                                  <p:stCondLst>
                                    <p:cond delay="0"/>
                                  </p:stCondLst>
                                  <p:childTnLst>
                                    <p:animMotion origin="layout" path="M 3.61111E-6 -4.81481E-6 L 3.61111E-6 0.47593 " pathEditMode="relative" rAng="0" ptsTypes="AA">
                                      <p:cBhvr>
                                        <p:cTn id="31" dur="5000" fill="hold"/>
                                        <p:tgtEl>
                                          <p:spTgt spid="11298"/>
                                        </p:tgtEl>
                                        <p:attrNameLst>
                                          <p:attrName>ppt_x</p:attrName>
                                          <p:attrName>ppt_y</p:attrName>
                                        </p:attrNameLst>
                                      </p:cBhvr>
                                      <p:rCtr x="0" y="23796"/>
                                    </p:animMotion>
                                  </p:childTnLst>
                                </p:cTn>
                              </p:par>
                            </p:childTnLst>
                          </p:cTn>
                        </p:par>
                        <p:par>
                          <p:cTn id="32" fill="hold">
                            <p:stCondLst>
                              <p:cond delay="5500"/>
                            </p:stCondLst>
                            <p:childTnLst>
                              <p:par>
                                <p:cTn id="33" presetID="4" presetClass="exit" presetSubtype="16" fill="hold" nodeType="afterEffect">
                                  <p:stCondLst>
                                    <p:cond delay="0"/>
                                  </p:stCondLst>
                                  <p:childTnLst>
                                    <p:animEffect transition="out" filter="box(in)">
                                      <p:cBhvr>
                                        <p:cTn id="34" dur="500"/>
                                        <p:tgtEl>
                                          <p:spTgt spid="11298"/>
                                        </p:tgtEl>
                                      </p:cBhvr>
                                    </p:animEffect>
                                    <p:set>
                                      <p:cBhvr>
                                        <p:cTn id="35" dur="1" fill="hold">
                                          <p:stCondLst>
                                            <p:cond delay="499"/>
                                          </p:stCondLst>
                                        </p:cTn>
                                        <p:tgtEl>
                                          <p:spTgt spid="11298"/>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1294"/>
                                        </p:tgtEl>
                                        <p:attrNameLst>
                                          <p:attrName>style.visibility</p:attrName>
                                        </p:attrNameLst>
                                      </p:cBhvr>
                                      <p:to>
                                        <p:strVal val="visible"/>
                                      </p:to>
                                    </p:set>
                                  </p:childTnLst>
                                </p:cTn>
                              </p:par>
                              <p:par>
                                <p:cTn id="38" presetID="42" presetClass="path" presetSubtype="0" accel="50000" decel="50000" fill="hold" nodeType="withEffect">
                                  <p:stCondLst>
                                    <p:cond delay="0"/>
                                  </p:stCondLst>
                                  <p:childTnLst>
                                    <p:animMotion origin="layout" path="M -3.33333E-6 -3.33333E-6 L -3.33333E-6 0.05556 " pathEditMode="relative" rAng="0" ptsTypes="AA">
                                      <p:cBhvr>
                                        <p:cTn id="39" dur="2000" fill="hold"/>
                                        <p:tgtEl>
                                          <p:spTgt spid="11294"/>
                                        </p:tgtEl>
                                        <p:attrNameLst>
                                          <p:attrName>ppt_x</p:attrName>
                                          <p:attrName>ppt_y</p:attrName>
                                        </p:attrNameLst>
                                      </p:cBhvr>
                                      <p:rCtr x="0" y="2778"/>
                                    </p:animMotion>
                                  </p:childTnLst>
                                </p:cTn>
                              </p:par>
                              <p:par>
                                <p:cTn id="40" presetID="42" presetClass="path" presetSubtype="0" accel="50000" decel="50000" fill="hold" nodeType="withEffect">
                                  <p:stCondLst>
                                    <p:cond delay="0"/>
                                  </p:stCondLst>
                                  <p:childTnLst>
                                    <p:animMotion origin="layout" path="M -2.5E-6 -1.11111E-6 L -0.00521 0.04445 " pathEditMode="relative" rAng="0" ptsTypes="AA">
                                      <p:cBhvr>
                                        <p:cTn id="41" dur="2000" fill="hold"/>
                                        <p:tgtEl>
                                          <p:spTgt spid="11275"/>
                                        </p:tgtEl>
                                        <p:attrNameLst>
                                          <p:attrName>ppt_x</p:attrName>
                                          <p:attrName>ppt_y</p:attrName>
                                        </p:attrNameLst>
                                      </p:cBhvr>
                                      <p:rCtr x="-260" y="2222"/>
                                    </p:animMotion>
                                  </p:childTnLst>
                                </p:cTn>
                              </p:par>
                              <p:par>
                                <p:cTn id="42" presetID="8" presetClass="emph" presetSubtype="0" fill="hold" nodeType="withEffect">
                                  <p:stCondLst>
                                    <p:cond delay="0"/>
                                  </p:stCondLst>
                                  <p:childTnLst>
                                    <p:animRot by="960000">
                                      <p:cBhvr>
                                        <p:cTn id="43" dur="2000" fill="hold"/>
                                        <p:tgtEl>
                                          <p:spTgt spid="17"/>
                                        </p:tgtEl>
                                        <p:attrNameLst>
                                          <p:attrName>r</p:attrName>
                                        </p:attrNameLst>
                                      </p:cBhvr>
                                    </p:animRot>
                                  </p:childTnLst>
                                </p:cTn>
                              </p:par>
                              <p:par>
                                <p:cTn id="44" presetID="64" presetClass="path" presetSubtype="0" accel="50000" decel="50000" fill="hold" nodeType="withEffect">
                                  <p:stCondLst>
                                    <p:cond delay="0"/>
                                  </p:stCondLst>
                                  <p:childTnLst>
                                    <p:animMotion origin="layout" path="M -4.16667E-6 3.7037E-6 L 0.00105 -0.04769 " pathEditMode="relative" rAng="0" ptsTypes="AA">
                                      <p:cBhvr>
                                        <p:cTn id="45" dur="2000" fill="hold"/>
                                        <p:tgtEl>
                                          <p:spTgt spid="22"/>
                                        </p:tgtEl>
                                        <p:attrNameLst>
                                          <p:attrName>ppt_x</p:attrName>
                                          <p:attrName>ppt_y</p:attrName>
                                        </p:attrNameLst>
                                      </p:cBhvr>
                                      <p:rCtr x="52" y="-2384"/>
                                    </p:animMotion>
                                  </p:childTnLst>
                                </p:cTn>
                              </p:par>
                              <p:par>
                                <p:cTn id="46" presetID="3" presetClass="exit" presetSubtype="10" fill="hold" nodeType="withEffect">
                                  <p:stCondLst>
                                    <p:cond delay="0"/>
                                  </p:stCondLst>
                                  <p:childTnLst>
                                    <p:animEffect transition="out" filter="blinds(horizontal)">
                                      <p:cBhvr>
                                        <p:cTn id="47" dur="500"/>
                                        <p:tgtEl>
                                          <p:spTgt spid="11302"/>
                                        </p:tgtEl>
                                      </p:cBhvr>
                                    </p:animEffect>
                                    <p:set>
                                      <p:cBhvr>
                                        <p:cTn id="48" dur="1" fill="hold">
                                          <p:stCondLst>
                                            <p:cond delay="499"/>
                                          </p:stCondLst>
                                        </p:cTn>
                                        <p:tgtEl>
                                          <p:spTgt spid="1130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1311"/>
                                        </p:tgtEl>
                                        <p:attrNameLst>
                                          <p:attrName>style.visibility</p:attrName>
                                        </p:attrNameLst>
                                      </p:cBhvr>
                                      <p:to>
                                        <p:strVal val="visible"/>
                                      </p:to>
                                    </p:set>
                                    <p:animEffect transition="in" filter="fade">
                                      <p:cBhvr>
                                        <p:cTn id="53" dur="500"/>
                                        <p:tgtEl>
                                          <p:spTgt spid="11311"/>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1305"/>
                                        </p:tgtEl>
                                        <p:attrNameLst>
                                          <p:attrName>style.visibility</p:attrName>
                                        </p:attrNameLst>
                                      </p:cBhvr>
                                      <p:to>
                                        <p:strVal val="visible"/>
                                      </p:to>
                                    </p:set>
                                    <p:animEffect transition="in" filter="fade">
                                      <p:cBhvr>
                                        <p:cTn id="58" dur="500"/>
                                        <p:tgtEl>
                                          <p:spTgt spid="1130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1312"/>
                                        </p:tgtEl>
                                        <p:attrNameLst>
                                          <p:attrName>style.visibility</p:attrName>
                                        </p:attrNameLst>
                                      </p:cBhvr>
                                      <p:to>
                                        <p:strVal val="visible"/>
                                      </p:to>
                                    </p:set>
                                    <p:animEffect transition="in" filter="fade">
                                      <p:cBhvr>
                                        <p:cTn id="61" dur="500"/>
                                        <p:tgtEl>
                                          <p:spTgt spid="11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1302" grpId="0" animBg="1"/>
      <p:bldP spid="11304" grpId="0"/>
      <p:bldP spid="11311" grpId="0"/>
      <p:bldP spid="113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064494-AF76-A7AA-6F31-EBF29429CB37}"/>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348311" y="11114"/>
            <a:ext cx="12192000" cy="6858000"/>
          </a:xfrm>
          <a:prstGeom prst="rect">
            <a:avLst/>
          </a:prstGeom>
        </p:spPr>
      </p:pic>
      <p:grpSp>
        <p:nvGrpSpPr>
          <p:cNvPr id="8" name="Group 7">
            <a:extLst>
              <a:ext uri="{FF2B5EF4-FFF2-40B4-BE49-F238E27FC236}">
                <a16:creationId xmlns:a16="http://schemas.microsoft.com/office/drawing/2014/main" id="{FAFDC4E2-1D1C-3441-4B9B-58E7DCE88DA7}"/>
              </a:ext>
            </a:extLst>
          </p:cNvPr>
          <p:cNvGrpSpPr/>
          <p:nvPr/>
        </p:nvGrpSpPr>
        <p:grpSpPr>
          <a:xfrm>
            <a:off x="568960" y="533759"/>
            <a:ext cx="6225541" cy="1817725"/>
            <a:chOff x="2966720" y="3236319"/>
            <a:chExt cx="6225541" cy="1817725"/>
          </a:xfrm>
        </p:grpSpPr>
        <p:sp>
          <p:nvSpPr>
            <p:cNvPr id="6" name="TextBox 5">
              <a:extLst>
                <a:ext uri="{FF2B5EF4-FFF2-40B4-BE49-F238E27FC236}">
                  <a16:creationId xmlns:a16="http://schemas.microsoft.com/office/drawing/2014/main" id="{05273DF7-7FD8-AEAB-05C0-59FC2AD8500C}"/>
                </a:ext>
              </a:extLst>
            </p:cNvPr>
            <p:cNvSpPr txBox="1"/>
            <p:nvPr/>
          </p:nvSpPr>
          <p:spPr>
            <a:xfrm>
              <a:off x="2966720" y="3236319"/>
              <a:ext cx="6096000" cy="548099"/>
            </a:xfrm>
            <a:prstGeom prst="rect">
              <a:avLst/>
            </a:prstGeom>
            <a:noFill/>
          </p:spPr>
          <p:txBody>
            <a:bodyPr wrap="square">
              <a:spAutoFit/>
            </a:bodyPr>
            <a:lstStyle/>
            <a:p>
              <a:pPr marR="0" lvl="0" latinLnBrk="1">
                <a:lnSpc>
                  <a:spcPct val="115000"/>
                </a:lnSpc>
                <a:spcBef>
                  <a:spcPts val="0"/>
                </a:spcBef>
                <a:spcAft>
                  <a:spcPts val="0"/>
                </a:spcAft>
              </a:pPr>
              <a:r>
                <a:rPr lang="en-US" sz="2800" b="1" kern="1200" dirty="0">
                  <a:solidFill>
                    <a:srgbClr val="FF0000"/>
                  </a:solidFill>
                  <a:effectLst/>
                  <a:latin typeface="Times New Roman" panose="02020603050405020304" pitchFamily="18" charset="0"/>
                  <a:ea typeface="Times New Roman" panose="02020603050405020304" pitchFamily="18" charset="0"/>
                </a:rPr>
                <a:t>Hydrogen + Oxygen                  </a:t>
              </a:r>
              <a:r>
                <a:rPr lang="en-US" sz="2800" b="1" kern="1200" dirty="0" err="1">
                  <a:solidFill>
                    <a:srgbClr val="FF0000"/>
                  </a:solidFill>
                  <a:effectLst/>
                  <a:latin typeface="Times New Roman" panose="02020603050405020304" pitchFamily="18" charset="0"/>
                  <a:ea typeface="Times New Roman" panose="02020603050405020304" pitchFamily="18" charset="0"/>
                </a:rPr>
                <a:t>Nước</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1479705E-BD69-705A-9571-7E39830F15B4}"/>
                </a:ext>
              </a:extLst>
            </p:cNvPr>
            <p:cNvCxnSpPr>
              <a:cxnSpLocks/>
            </p:cNvCxnSpPr>
            <p:nvPr/>
          </p:nvCxnSpPr>
          <p:spPr>
            <a:xfrm flipV="1">
              <a:off x="6335713" y="3564622"/>
              <a:ext cx="1109028" cy="508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2FF0AC14-5D35-7A10-779F-592C79819777}"/>
                </a:ext>
              </a:extLst>
            </p:cNvPr>
            <p:cNvSpPr txBox="1"/>
            <p:nvPr/>
          </p:nvSpPr>
          <p:spPr>
            <a:xfrm>
              <a:off x="3096261" y="4505945"/>
              <a:ext cx="6096000" cy="548099"/>
            </a:xfrm>
            <a:prstGeom prst="rect">
              <a:avLst/>
            </a:prstGeom>
            <a:noFill/>
          </p:spPr>
          <p:txBody>
            <a:bodyPr wrap="square">
              <a:spAutoFit/>
            </a:bodyPr>
            <a:lstStyle/>
            <a:p>
              <a:pPr marR="0" lvl="0" latinLnBrk="1">
                <a:lnSpc>
                  <a:spcPct val="115000"/>
                </a:lnSpc>
                <a:spcBef>
                  <a:spcPts val="0"/>
                </a:spcBef>
                <a:spcAft>
                  <a:spcPts val="0"/>
                </a:spcAft>
              </a:pPr>
              <a:r>
                <a:rPr lang="en-US" sz="2400"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a:solidFill>
                    <a:srgbClr val="000000"/>
                  </a:solidFill>
                  <a:effectLst/>
                  <a:latin typeface="Times New Roman" panose="02020603050405020304" pitchFamily="18" charset="0"/>
                  <a:ea typeface="Times New Roman" panose="02020603050405020304" pitchFamily="18" charset="0"/>
                </a:rPr>
                <a:t>H</a:t>
              </a:r>
              <a:r>
                <a:rPr lang="en-US" sz="2800" kern="1200" baseline="-25000" dirty="0">
                  <a:solidFill>
                    <a:srgbClr val="000000"/>
                  </a:solidFill>
                  <a:effectLst/>
                  <a:latin typeface="Times New Roman" panose="02020603050405020304" pitchFamily="18" charset="0"/>
                  <a:ea typeface="Times New Roman" panose="02020603050405020304" pitchFamily="18" charset="0"/>
                </a:rPr>
                <a:t>2   </a:t>
              </a:r>
              <a:r>
                <a:rPr lang="en-US" sz="2800" kern="1200" dirty="0">
                  <a:solidFill>
                    <a:srgbClr val="000000"/>
                  </a:solidFill>
                  <a:effectLst/>
                  <a:latin typeface="Times New Roman" panose="02020603050405020304" pitchFamily="18" charset="0"/>
                  <a:ea typeface="Times New Roman" panose="02020603050405020304" pitchFamily="18" charset="0"/>
                </a:rPr>
                <a:t>+      O</a:t>
              </a:r>
              <a:r>
                <a:rPr lang="en-US" sz="2800" kern="1200" baseline="-25000" dirty="0">
                  <a:solidFill>
                    <a:srgbClr val="000000"/>
                  </a:solidFill>
                  <a:effectLst/>
                  <a:latin typeface="Times New Roman" panose="02020603050405020304" pitchFamily="18" charset="0"/>
                  <a:ea typeface="Times New Roman" panose="02020603050405020304" pitchFamily="18" charset="0"/>
                </a:rPr>
                <a:t>2                          </a:t>
              </a:r>
              <a:r>
                <a:rPr lang="en-US" sz="2800" kern="1200" dirty="0">
                  <a:solidFill>
                    <a:srgbClr val="000000"/>
                  </a:solidFill>
                  <a:effectLst/>
                  <a:latin typeface="Times New Roman" panose="02020603050405020304" pitchFamily="18" charset="0"/>
                  <a:ea typeface="Times New Roman" panose="02020603050405020304" pitchFamily="18" charset="0"/>
                </a:rPr>
                <a:t>H</a:t>
              </a:r>
              <a:r>
                <a:rPr lang="en-US" sz="2800" kern="1200" baseline="-25000" dirty="0">
                  <a:solidFill>
                    <a:srgbClr val="000000"/>
                  </a:solidFill>
                  <a:effectLst/>
                  <a:latin typeface="Times New Roman" panose="02020603050405020304" pitchFamily="18" charset="0"/>
                  <a:ea typeface="Times New Roman" panose="02020603050405020304" pitchFamily="18" charset="0"/>
                </a:rPr>
                <a:t>2</a:t>
              </a:r>
              <a:r>
                <a:rPr lang="en-US" sz="2800" kern="1200" dirty="0">
                  <a:solidFill>
                    <a:srgbClr val="000000"/>
                  </a:solidFill>
                  <a:effectLst/>
                  <a:latin typeface="Times New Roman" panose="02020603050405020304" pitchFamily="18" charset="0"/>
                  <a:ea typeface="Times New Roman" panose="02020603050405020304" pitchFamily="18" charset="0"/>
                </a:rPr>
                <a:t>O</a:t>
              </a:r>
              <a:endParaRPr lang="en-US" sz="2400" dirty="0">
                <a:effectLst/>
                <a:latin typeface="Times New Roman" panose="02020603050405020304" pitchFamily="18" charset="0"/>
                <a:ea typeface="Times New Roman" panose="02020603050405020304" pitchFamily="18" charset="0"/>
              </a:endParaRPr>
            </a:p>
          </p:txBody>
        </p:sp>
      </p:grpSp>
      <p:pic>
        <p:nvPicPr>
          <p:cNvPr id="12" name="Picture 11">
            <a:extLst>
              <a:ext uri="{FF2B5EF4-FFF2-40B4-BE49-F238E27FC236}">
                <a16:creationId xmlns:a16="http://schemas.microsoft.com/office/drawing/2014/main" id="{2F52BDC3-8FF3-E903-B9ED-5DA159173B2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94381" y="2034159"/>
            <a:ext cx="904240" cy="278228"/>
          </a:xfrm>
          <a:prstGeom prst="rect">
            <a:avLst/>
          </a:prstGeom>
          <a:noFill/>
          <a:ln>
            <a:noFill/>
          </a:ln>
        </p:spPr>
      </p:pic>
      <p:sp>
        <p:nvSpPr>
          <p:cNvPr id="11304" name="TextBox 11303">
            <a:extLst>
              <a:ext uri="{FF2B5EF4-FFF2-40B4-BE49-F238E27FC236}">
                <a16:creationId xmlns:a16="http://schemas.microsoft.com/office/drawing/2014/main" id="{C65300A2-2922-3543-618F-266B597D202D}"/>
              </a:ext>
            </a:extLst>
          </p:cNvPr>
          <p:cNvSpPr txBox="1"/>
          <p:nvPr/>
        </p:nvSpPr>
        <p:spPr>
          <a:xfrm>
            <a:off x="364172" y="1456189"/>
            <a:ext cx="6096000" cy="400110"/>
          </a:xfrm>
          <a:prstGeom prst="rect">
            <a:avLst/>
          </a:prstGeom>
          <a:noFill/>
        </p:spPr>
        <p:txBody>
          <a:bodyPr wrap="square">
            <a:spAutoFit/>
          </a:bodyPr>
          <a:lstStyle/>
          <a:p>
            <a:r>
              <a:rPr lang="en-US" altLang="en-US" sz="2000" b="1" dirty="0" err="1">
                <a:solidFill>
                  <a:srgbClr val="0070C0"/>
                </a:solidFill>
              </a:rPr>
              <a:t>Sơ</a:t>
            </a:r>
            <a:r>
              <a:rPr lang="en-US" altLang="en-US" sz="2000" b="1" dirty="0">
                <a:solidFill>
                  <a:srgbClr val="0070C0"/>
                </a:solidFill>
              </a:rPr>
              <a:t> </a:t>
            </a:r>
            <a:r>
              <a:rPr lang="en-US" altLang="en-US" sz="2000" b="1" dirty="0" err="1">
                <a:solidFill>
                  <a:srgbClr val="0070C0"/>
                </a:solidFill>
              </a:rPr>
              <a:t>đồ</a:t>
            </a:r>
            <a:r>
              <a:rPr lang="en-US" altLang="en-US" sz="2000" b="1" dirty="0">
                <a:solidFill>
                  <a:srgbClr val="0070C0"/>
                </a:solidFill>
              </a:rPr>
              <a:t> </a:t>
            </a:r>
            <a:r>
              <a:rPr lang="en-US" altLang="en-US" sz="2000" b="1" dirty="0" err="1">
                <a:solidFill>
                  <a:srgbClr val="0070C0"/>
                </a:solidFill>
              </a:rPr>
              <a:t>phản</a:t>
            </a:r>
            <a:r>
              <a:rPr lang="en-US" altLang="en-US" sz="2000" b="1" dirty="0">
                <a:solidFill>
                  <a:srgbClr val="0070C0"/>
                </a:solidFill>
              </a:rPr>
              <a:t> </a:t>
            </a:r>
            <a:r>
              <a:rPr lang="en-US" altLang="en-US" sz="2000" b="1" dirty="0" err="1">
                <a:solidFill>
                  <a:srgbClr val="0070C0"/>
                </a:solidFill>
              </a:rPr>
              <a:t>ứng</a:t>
            </a:r>
            <a:r>
              <a:rPr lang="en-US" altLang="en-US" sz="2000" b="1" dirty="0">
                <a:solidFill>
                  <a:srgbClr val="0070C0"/>
                </a:solidFill>
              </a:rPr>
              <a:t>:</a:t>
            </a:r>
            <a:endParaRPr lang="en-US" sz="2000" dirty="0">
              <a:solidFill>
                <a:srgbClr val="0070C0"/>
              </a:solidFill>
            </a:endParaRPr>
          </a:p>
        </p:txBody>
      </p:sp>
      <p:grpSp>
        <p:nvGrpSpPr>
          <p:cNvPr id="11305" name="Group 15">
            <a:extLst>
              <a:ext uri="{FF2B5EF4-FFF2-40B4-BE49-F238E27FC236}">
                <a16:creationId xmlns:a16="http://schemas.microsoft.com/office/drawing/2014/main" id="{2CFCCD81-FC70-6C5B-46E5-00C3A437F1F4}"/>
              </a:ext>
            </a:extLst>
          </p:cNvPr>
          <p:cNvGrpSpPr>
            <a:grpSpLocks/>
          </p:cNvGrpSpPr>
          <p:nvPr/>
        </p:nvGrpSpPr>
        <p:grpSpPr bwMode="auto">
          <a:xfrm>
            <a:off x="568960" y="2957214"/>
            <a:ext cx="7543800" cy="519113"/>
            <a:chOff x="768" y="1353"/>
            <a:chExt cx="4752" cy="327"/>
          </a:xfrm>
        </p:grpSpPr>
        <p:sp>
          <p:nvSpPr>
            <p:cNvPr id="11306" name="Text Box 16">
              <a:extLst>
                <a:ext uri="{FF2B5EF4-FFF2-40B4-BE49-F238E27FC236}">
                  <a16:creationId xmlns:a16="http://schemas.microsoft.com/office/drawing/2014/main" id="{79DF1448-494B-3D4D-B276-A7E5CD6A7D49}"/>
                </a:ext>
              </a:extLst>
            </p:cNvPr>
            <p:cNvSpPr txBox="1">
              <a:spLocks noChangeArrowheads="1"/>
            </p:cNvSpPr>
            <p:nvPr/>
          </p:nvSpPr>
          <p:spPr bwMode="auto">
            <a:xfrm>
              <a:off x="768" y="1353"/>
              <a:ext cx="47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   H</a:t>
              </a:r>
              <a:r>
                <a:rPr lang="en-US" altLang="en-US" sz="2800" baseline="-25000" dirty="0"/>
                <a:t>2 </a:t>
              </a:r>
              <a:r>
                <a:rPr lang="en-US" altLang="en-US" sz="2800" dirty="0"/>
                <a:t>   +    O</a:t>
              </a:r>
              <a:r>
                <a:rPr lang="en-US" altLang="en-US" sz="2800" baseline="-25000" dirty="0"/>
                <a:t>2</a:t>
              </a:r>
              <a:r>
                <a:rPr lang="en-US" altLang="en-US" sz="2800" dirty="0"/>
                <a:t>                  H</a:t>
              </a:r>
              <a:r>
                <a:rPr lang="en-US" altLang="en-US" sz="2800" baseline="-25000" dirty="0"/>
                <a:t>2</a:t>
              </a:r>
              <a:r>
                <a:rPr lang="en-US" altLang="en-US" sz="2800" dirty="0"/>
                <a:t>O</a:t>
              </a:r>
            </a:p>
          </p:txBody>
        </p:sp>
        <p:sp>
          <p:nvSpPr>
            <p:cNvPr id="11307" name="Line 17">
              <a:extLst>
                <a:ext uri="{FF2B5EF4-FFF2-40B4-BE49-F238E27FC236}">
                  <a16:creationId xmlns:a16="http://schemas.microsoft.com/office/drawing/2014/main" id="{D3562F3D-84AA-55CD-F7E2-21C59C48734C}"/>
                </a:ext>
              </a:extLst>
            </p:cNvPr>
            <p:cNvSpPr>
              <a:spLocks noChangeShapeType="1"/>
            </p:cNvSpPr>
            <p:nvPr/>
          </p:nvSpPr>
          <p:spPr bwMode="auto">
            <a:xfrm>
              <a:off x="2400" y="1545"/>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8" name="Line 18">
              <a:extLst>
                <a:ext uri="{FF2B5EF4-FFF2-40B4-BE49-F238E27FC236}">
                  <a16:creationId xmlns:a16="http://schemas.microsoft.com/office/drawing/2014/main" id="{E7767F4B-0F4B-8AE8-F51C-48042F632103}"/>
                </a:ext>
              </a:extLst>
            </p:cNvPr>
            <p:cNvSpPr>
              <a:spLocks noChangeShapeType="1"/>
            </p:cNvSpPr>
            <p:nvPr/>
          </p:nvSpPr>
          <p:spPr bwMode="auto">
            <a:xfrm>
              <a:off x="2544" y="1545"/>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09" name="Line 19">
              <a:extLst>
                <a:ext uri="{FF2B5EF4-FFF2-40B4-BE49-F238E27FC236}">
                  <a16:creationId xmlns:a16="http://schemas.microsoft.com/office/drawing/2014/main" id="{8EB935A3-44FF-B768-F6F4-B1C02746D225}"/>
                </a:ext>
              </a:extLst>
            </p:cNvPr>
            <p:cNvSpPr>
              <a:spLocks noChangeShapeType="1"/>
            </p:cNvSpPr>
            <p:nvPr/>
          </p:nvSpPr>
          <p:spPr bwMode="auto">
            <a:xfrm>
              <a:off x="2688" y="1545"/>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10" name="Line 20">
              <a:extLst>
                <a:ext uri="{FF2B5EF4-FFF2-40B4-BE49-F238E27FC236}">
                  <a16:creationId xmlns:a16="http://schemas.microsoft.com/office/drawing/2014/main" id="{159E56A3-0BE7-40E8-EBF4-31F0E6C06FB6}"/>
                </a:ext>
              </a:extLst>
            </p:cNvPr>
            <p:cNvSpPr>
              <a:spLocks noChangeShapeType="1"/>
            </p:cNvSpPr>
            <p:nvPr/>
          </p:nvSpPr>
          <p:spPr bwMode="auto">
            <a:xfrm>
              <a:off x="2832" y="1545"/>
              <a:ext cx="4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1311" name="Text Box 31">
            <a:extLst>
              <a:ext uri="{FF2B5EF4-FFF2-40B4-BE49-F238E27FC236}">
                <a16:creationId xmlns:a16="http://schemas.microsoft.com/office/drawing/2014/main" id="{4A98EEC8-671E-59A3-A1E9-A2580E736FA9}"/>
              </a:ext>
            </a:extLst>
          </p:cNvPr>
          <p:cNvSpPr txBox="1">
            <a:spLocks noChangeArrowheads="1"/>
          </p:cNvSpPr>
          <p:nvPr/>
        </p:nvSpPr>
        <p:spPr bwMode="auto">
          <a:xfrm>
            <a:off x="238760" y="2459551"/>
            <a:ext cx="4876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b="1" dirty="0" err="1">
                <a:solidFill>
                  <a:srgbClr val="0070C0"/>
                </a:solidFill>
              </a:rPr>
              <a:t>Thêm</a:t>
            </a:r>
            <a:r>
              <a:rPr lang="en-US" altLang="en-US" b="1" dirty="0">
                <a:solidFill>
                  <a:srgbClr val="0070C0"/>
                </a:solidFill>
              </a:rPr>
              <a:t> </a:t>
            </a:r>
            <a:r>
              <a:rPr lang="en-US" altLang="en-US" b="1" dirty="0" err="1">
                <a:solidFill>
                  <a:srgbClr val="0070C0"/>
                </a:solidFill>
              </a:rPr>
              <a:t>hệ</a:t>
            </a:r>
            <a:r>
              <a:rPr lang="en-US" altLang="en-US" b="1" dirty="0">
                <a:solidFill>
                  <a:srgbClr val="0070C0"/>
                </a:solidFill>
              </a:rPr>
              <a:t> </a:t>
            </a:r>
            <a:r>
              <a:rPr lang="en-US" altLang="en-US" b="1" dirty="0" err="1">
                <a:solidFill>
                  <a:srgbClr val="0070C0"/>
                </a:solidFill>
              </a:rPr>
              <a:t>số</a:t>
            </a:r>
            <a:r>
              <a:rPr lang="en-US" altLang="en-US" b="1" dirty="0">
                <a:solidFill>
                  <a:srgbClr val="0070C0"/>
                </a:solidFill>
              </a:rPr>
              <a:t> 2 </a:t>
            </a:r>
            <a:r>
              <a:rPr lang="en-US" altLang="en-US" b="1" dirty="0" err="1">
                <a:solidFill>
                  <a:srgbClr val="0070C0"/>
                </a:solidFill>
              </a:rPr>
              <a:t>trước</a:t>
            </a:r>
            <a:r>
              <a:rPr lang="en-US" altLang="en-US" b="1" dirty="0">
                <a:solidFill>
                  <a:srgbClr val="0070C0"/>
                </a:solidFill>
              </a:rPr>
              <a:t> </a:t>
            </a:r>
            <a:r>
              <a:rPr lang="en-US" altLang="en-US" b="1" dirty="0" err="1">
                <a:solidFill>
                  <a:srgbClr val="0070C0"/>
                </a:solidFill>
              </a:rPr>
              <a:t>phân</a:t>
            </a:r>
            <a:r>
              <a:rPr lang="en-US" altLang="en-US" b="1" dirty="0">
                <a:solidFill>
                  <a:srgbClr val="0070C0"/>
                </a:solidFill>
              </a:rPr>
              <a:t> </a:t>
            </a:r>
            <a:r>
              <a:rPr lang="en-US" altLang="en-US" b="1" dirty="0" err="1">
                <a:solidFill>
                  <a:srgbClr val="0070C0"/>
                </a:solidFill>
              </a:rPr>
              <a:t>tử</a:t>
            </a:r>
            <a:r>
              <a:rPr lang="en-US" altLang="en-US" b="1" dirty="0">
                <a:solidFill>
                  <a:srgbClr val="0070C0"/>
                </a:solidFill>
              </a:rPr>
              <a:t> H</a:t>
            </a:r>
            <a:r>
              <a:rPr lang="en-US" altLang="en-US" b="1" baseline="-25000" dirty="0">
                <a:solidFill>
                  <a:srgbClr val="0070C0"/>
                </a:solidFill>
              </a:rPr>
              <a:t>2</a:t>
            </a:r>
            <a:r>
              <a:rPr lang="en-US" altLang="en-US" b="1" dirty="0">
                <a:solidFill>
                  <a:srgbClr val="0070C0"/>
                </a:solidFill>
              </a:rPr>
              <a:t>O</a:t>
            </a:r>
          </a:p>
        </p:txBody>
      </p:sp>
      <p:sp>
        <p:nvSpPr>
          <p:cNvPr id="11312" name="Text Box 32">
            <a:extLst>
              <a:ext uri="{FF2B5EF4-FFF2-40B4-BE49-F238E27FC236}">
                <a16:creationId xmlns:a16="http://schemas.microsoft.com/office/drawing/2014/main" id="{3B188027-FB6F-5D1B-1078-C5183ECD09AB}"/>
              </a:ext>
            </a:extLst>
          </p:cNvPr>
          <p:cNvSpPr txBox="1">
            <a:spLocks noChangeArrowheads="1"/>
          </p:cNvSpPr>
          <p:nvPr/>
        </p:nvSpPr>
        <p:spPr bwMode="auto">
          <a:xfrm>
            <a:off x="4198621" y="2964834"/>
            <a:ext cx="45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dirty="0">
                <a:solidFill>
                  <a:srgbClr val="FF0000"/>
                </a:solidFill>
              </a:rPr>
              <a:t>2</a:t>
            </a:r>
          </a:p>
        </p:txBody>
      </p:sp>
      <p:sp>
        <p:nvSpPr>
          <p:cNvPr id="11313" name="Text Box 33">
            <a:extLst>
              <a:ext uri="{FF2B5EF4-FFF2-40B4-BE49-F238E27FC236}">
                <a16:creationId xmlns:a16="http://schemas.microsoft.com/office/drawing/2014/main" id="{13C226E5-2871-75A7-B08B-79A249D6E0B1}"/>
              </a:ext>
            </a:extLst>
          </p:cNvPr>
          <p:cNvSpPr txBox="1">
            <a:spLocks noChangeArrowheads="1"/>
          </p:cNvSpPr>
          <p:nvPr/>
        </p:nvSpPr>
        <p:spPr bwMode="auto">
          <a:xfrm>
            <a:off x="185420" y="3607277"/>
            <a:ext cx="419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b="1" dirty="0" err="1">
                <a:solidFill>
                  <a:srgbClr val="0070C0"/>
                </a:solidFill>
              </a:rPr>
              <a:t>Thêm</a:t>
            </a:r>
            <a:r>
              <a:rPr lang="en-US" altLang="en-US" b="1" dirty="0">
                <a:solidFill>
                  <a:srgbClr val="0070C0"/>
                </a:solidFill>
              </a:rPr>
              <a:t> </a:t>
            </a:r>
            <a:r>
              <a:rPr lang="en-US" altLang="en-US" b="1" dirty="0" err="1">
                <a:solidFill>
                  <a:srgbClr val="0070C0"/>
                </a:solidFill>
              </a:rPr>
              <a:t>hệ</a:t>
            </a:r>
            <a:r>
              <a:rPr lang="en-US" altLang="en-US" b="1" dirty="0">
                <a:solidFill>
                  <a:srgbClr val="0070C0"/>
                </a:solidFill>
              </a:rPr>
              <a:t> </a:t>
            </a:r>
            <a:r>
              <a:rPr lang="en-US" altLang="en-US" b="1" dirty="0" err="1">
                <a:solidFill>
                  <a:srgbClr val="0070C0"/>
                </a:solidFill>
              </a:rPr>
              <a:t>số</a:t>
            </a:r>
            <a:r>
              <a:rPr lang="en-US" altLang="en-US" b="1" dirty="0">
                <a:solidFill>
                  <a:srgbClr val="0070C0"/>
                </a:solidFill>
              </a:rPr>
              <a:t> 2 </a:t>
            </a:r>
            <a:r>
              <a:rPr lang="en-US" altLang="en-US" b="1" dirty="0" err="1">
                <a:solidFill>
                  <a:srgbClr val="0070C0"/>
                </a:solidFill>
              </a:rPr>
              <a:t>trước</a:t>
            </a:r>
            <a:r>
              <a:rPr lang="en-US" altLang="en-US" b="1" dirty="0">
                <a:solidFill>
                  <a:srgbClr val="0070C0"/>
                </a:solidFill>
              </a:rPr>
              <a:t> </a:t>
            </a:r>
            <a:r>
              <a:rPr lang="en-US" altLang="en-US" b="1" dirty="0" err="1">
                <a:solidFill>
                  <a:srgbClr val="0070C0"/>
                </a:solidFill>
              </a:rPr>
              <a:t>phân</a:t>
            </a:r>
            <a:r>
              <a:rPr lang="en-US" altLang="en-US" b="1" dirty="0">
                <a:solidFill>
                  <a:srgbClr val="0070C0"/>
                </a:solidFill>
              </a:rPr>
              <a:t> </a:t>
            </a:r>
            <a:r>
              <a:rPr lang="en-US" altLang="en-US" b="1" dirty="0" err="1">
                <a:solidFill>
                  <a:srgbClr val="0070C0"/>
                </a:solidFill>
              </a:rPr>
              <a:t>tử</a:t>
            </a:r>
            <a:r>
              <a:rPr lang="en-US" altLang="en-US" b="1" dirty="0">
                <a:solidFill>
                  <a:srgbClr val="0070C0"/>
                </a:solidFill>
              </a:rPr>
              <a:t> H</a:t>
            </a:r>
            <a:r>
              <a:rPr lang="en-US" altLang="en-US" b="1" baseline="-25000" dirty="0">
                <a:solidFill>
                  <a:srgbClr val="0070C0"/>
                </a:solidFill>
              </a:rPr>
              <a:t>2</a:t>
            </a:r>
            <a:endParaRPr lang="en-US" altLang="en-US" b="1" dirty="0">
              <a:solidFill>
                <a:srgbClr val="0070C0"/>
              </a:solidFill>
            </a:endParaRPr>
          </a:p>
        </p:txBody>
      </p:sp>
      <p:grpSp>
        <p:nvGrpSpPr>
          <p:cNvPr id="11314" name="Group 94">
            <a:extLst>
              <a:ext uri="{FF2B5EF4-FFF2-40B4-BE49-F238E27FC236}">
                <a16:creationId xmlns:a16="http://schemas.microsoft.com/office/drawing/2014/main" id="{7D41F4E2-CE78-053C-0EFB-213F1BC44212}"/>
              </a:ext>
            </a:extLst>
          </p:cNvPr>
          <p:cNvGrpSpPr>
            <a:grpSpLocks/>
          </p:cNvGrpSpPr>
          <p:nvPr/>
        </p:nvGrpSpPr>
        <p:grpSpPr bwMode="auto">
          <a:xfrm>
            <a:off x="439739" y="4278344"/>
            <a:ext cx="7543800" cy="519113"/>
            <a:chOff x="672" y="3648"/>
            <a:chExt cx="4752" cy="327"/>
          </a:xfrm>
        </p:grpSpPr>
        <p:sp>
          <p:nvSpPr>
            <p:cNvPr id="11315" name="Text Box 95">
              <a:extLst>
                <a:ext uri="{FF2B5EF4-FFF2-40B4-BE49-F238E27FC236}">
                  <a16:creationId xmlns:a16="http://schemas.microsoft.com/office/drawing/2014/main" id="{510E717E-4AAF-0B91-1D3A-47B0680E1A02}"/>
                </a:ext>
              </a:extLst>
            </p:cNvPr>
            <p:cNvSpPr txBox="1">
              <a:spLocks noChangeArrowheads="1"/>
            </p:cNvSpPr>
            <p:nvPr/>
          </p:nvSpPr>
          <p:spPr bwMode="auto">
            <a:xfrm>
              <a:off x="672" y="3648"/>
              <a:ext cx="4752"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t>   H</a:t>
              </a:r>
              <a:r>
                <a:rPr lang="en-US" altLang="en-US" sz="2800" baseline="-25000" dirty="0"/>
                <a:t>2 </a:t>
              </a:r>
              <a:r>
                <a:rPr lang="en-US" altLang="en-US" sz="2800" dirty="0"/>
                <a:t>   +    O</a:t>
              </a:r>
              <a:r>
                <a:rPr lang="en-US" altLang="en-US" sz="2800" baseline="-25000" dirty="0"/>
                <a:t>2</a:t>
              </a:r>
              <a:r>
                <a:rPr lang="en-US" altLang="en-US" sz="2800" dirty="0"/>
                <a:t>                  H</a:t>
              </a:r>
              <a:r>
                <a:rPr lang="en-US" altLang="en-US" sz="2800" baseline="-25000" dirty="0"/>
                <a:t>2</a:t>
              </a:r>
              <a:r>
                <a:rPr lang="en-US" altLang="en-US" sz="2800" dirty="0"/>
                <a:t>O</a:t>
              </a:r>
            </a:p>
          </p:txBody>
        </p:sp>
        <p:sp>
          <p:nvSpPr>
            <p:cNvPr id="11316" name="Line 96">
              <a:extLst>
                <a:ext uri="{FF2B5EF4-FFF2-40B4-BE49-F238E27FC236}">
                  <a16:creationId xmlns:a16="http://schemas.microsoft.com/office/drawing/2014/main" id="{0025F3C6-ACD4-6967-1704-F8E31D801FA4}"/>
                </a:ext>
              </a:extLst>
            </p:cNvPr>
            <p:cNvSpPr>
              <a:spLocks noChangeShapeType="1"/>
            </p:cNvSpPr>
            <p:nvPr/>
          </p:nvSpPr>
          <p:spPr bwMode="auto">
            <a:xfrm>
              <a:off x="2304" y="3840"/>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17" name="Line 97">
              <a:extLst>
                <a:ext uri="{FF2B5EF4-FFF2-40B4-BE49-F238E27FC236}">
                  <a16:creationId xmlns:a16="http://schemas.microsoft.com/office/drawing/2014/main" id="{EB6FF078-5695-DB1B-227A-A53E62E34F9F}"/>
                </a:ext>
              </a:extLst>
            </p:cNvPr>
            <p:cNvSpPr>
              <a:spLocks noChangeShapeType="1"/>
            </p:cNvSpPr>
            <p:nvPr/>
          </p:nvSpPr>
          <p:spPr bwMode="auto">
            <a:xfrm>
              <a:off x="2448" y="3840"/>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18" name="Line 98">
              <a:extLst>
                <a:ext uri="{FF2B5EF4-FFF2-40B4-BE49-F238E27FC236}">
                  <a16:creationId xmlns:a16="http://schemas.microsoft.com/office/drawing/2014/main" id="{7063964A-4CFB-C3E5-8272-23B485928FE2}"/>
                </a:ext>
              </a:extLst>
            </p:cNvPr>
            <p:cNvSpPr>
              <a:spLocks noChangeShapeType="1"/>
            </p:cNvSpPr>
            <p:nvPr/>
          </p:nvSpPr>
          <p:spPr bwMode="auto">
            <a:xfrm>
              <a:off x="2592" y="3840"/>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319" name="Line 99">
              <a:extLst>
                <a:ext uri="{FF2B5EF4-FFF2-40B4-BE49-F238E27FC236}">
                  <a16:creationId xmlns:a16="http://schemas.microsoft.com/office/drawing/2014/main" id="{D8CE2A38-13D7-25BA-2773-1242CCBF9780}"/>
                </a:ext>
              </a:extLst>
            </p:cNvPr>
            <p:cNvSpPr>
              <a:spLocks noChangeShapeType="1"/>
            </p:cNvSpPr>
            <p:nvPr/>
          </p:nvSpPr>
          <p:spPr bwMode="auto">
            <a:xfrm>
              <a:off x="2736" y="3840"/>
              <a:ext cx="4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20" name="Text Box 100">
              <a:extLst>
                <a:ext uri="{FF2B5EF4-FFF2-40B4-BE49-F238E27FC236}">
                  <a16:creationId xmlns:a16="http://schemas.microsoft.com/office/drawing/2014/main" id="{2F4DF4FB-3143-14EA-B683-26274CF05576}"/>
                </a:ext>
              </a:extLst>
            </p:cNvPr>
            <p:cNvSpPr txBox="1">
              <a:spLocks noChangeArrowheads="1"/>
            </p:cNvSpPr>
            <p:nvPr/>
          </p:nvSpPr>
          <p:spPr bwMode="auto">
            <a:xfrm>
              <a:off x="2928" y="3648"/>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a:solidFill>
                    <a:srgbClr val="FF0000"/>
                  </a:solidFill>
                </a:rPr>
                <a:t>2</a:t>
              </a:r>
            </a:p>
          </p:txBody>
        </p:sp>
        <p:sp>
          <p:nvSpPr>
            <p:cNvPr id="11321" name="Text Box 101">
              <a:extLst>
                <a:ext uri="{FF2B5EF4-FFF2-40B4-BE49-F238E27FC236}">
                  <a16:creationId xmlns:a16="http://schemas.microsoft.com/office/drawing/2014/main" id="{0C8841C2-AACE-E689-BFB7-FBEFDAD26D72}"/>
                </a:ext>
              </a:extLst>
            </p:cNvPr>
            <p:cNvSpPr txBox="1">
              <a:spLocks noChangeArrowheads="1"/>
            </p:cNvSpPr>
            <p:nvPr/>
          </p:nvSpPr>
          <p:spPr bwMode="auto">
            <a:xfrm>
              <a:off x="720" y="3648"/>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endParaRPr lang="en-US" altLang="en-US" sz="2800">
                <a:solidFill>
                  <a:srgbClr val="FF0000"/>
                </a:solidFill>
              </a:endParaRPr>
            </a:p>
          </p:txBody>
        </p:sp>
      </p:grpSp>
      <p:sp>
        <p:nvSpPr>
          <p:cNvPr id="11322" name="Text Box 32">
            <a:extLst>
              <a:ext uri="{FF2B5EF4-FFF2-40B4-BE49-F238E27FC236}">
                <a16:creationId xmlns:a16="http://schemas.microsoft.com/office/drawing/2014/main" id="{BAD68399-2C88-F7BB-428A-8E57072B1DBD}"/>
              </a:ext>
            </a:extLst>
          </p:cNvPr>
          <p:cNvSpPr txBox="1">
            <a:spLocks noChangeArrowheads="1"/>
          </p:cNvSpPr>
          <p:nvPr/>
        </p:nvSpPr>
        <p:spPr bwMode="auto">
          <a:xfrm>
            <a:off x="500017" y="4255961"/>
            <a:ext cx="457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dirty="0">
                <a:solidFill>
                  <a:srgbClr val="FF0000"/>
                </a:solidFill>
              </a:rPr>
              <a:t>2</a:t>
            </a:r>
          </a:p>
        </p:txBody>
      </p:sp>
      <p:sp>
        <p:nvSpPr>
          <p:cNvPr id="2" name="Rectangle 35">
            <a:extLst>
              <a:ext uri="{FF2B5EF4-FFF2-40B4-BE49-F238E27FC236}">
                <a16:creationId xmlns:a16="http://schemas.microsoft.com/office/drawing/2014/main" id="{94DA3BAC-BC92-BC8F-38F6-A2CECD91DDC4}"/>
              </a:ext>
            </a:extLst>
          </p:cNvPr>
          <p:cNvSpPr>
            <a:spLocks noChangeArrowheads="1"/>
          </p:cNvSpPr>
          <p:nvPr/>
        </p:nvSpPr>
        <p:spPr bwMode="ltGray">
          <a:xfrm>
            <a:off x="8631238" y="3259138"/>
            <a:ext cx="188912" cy="93662"/>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 name="Oval 36">
            <a:extLst>
              <a:ext uri="{FF2B5EF4-FFF2-40B4-BE49-F238E27FC236}">
                <a16:creationId xmlns:a16="http://schemas.microsoft.com/office/drawing/2014/main" id="{E9C6907A-0F5B-223A-D098-51C2C79E70AC}"/>
              </a:ext>
            </a:extLst>
          </p:cNvPr>
          <p:cNvSpPr>
            <a:spLocks noChangeArrowheads="1"/>
          </p:cNvSpPr>
          <p:nvPr/>
        </p:nvSpPr>
        <p:spPr bwMode="ltGray">
          <a:xfrm>
            <a:off x="8697913" y="3100388"/>
            <a:ext cx="44450" cy="42862"/>
          </a:xfrm>
          <a:prstGeom prst="ellipse">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5" name="Freeform 37">
            <a:extLst>
              <a:ext uri="{FF2B5EF4-FFF2-40B4-BE49-F238E27FC236}">
                <a16:creationId xmlns:a16="http://schemas.microsoft.com/office/drawing/2014/main" id="{976A61B0-D9D8-D184-B17E-38BC19B4C871}"/>
              </a:ext>
            </a:extLst>
          </p:cNvPr>
          <p:cNvSpPr>
            <a:spLocks/>
          </p:cNvSpPr>
          <p:nvPr/>
        </p:nvSpPr>
        <p:spPr bwMode="ltGray">
          <a:xfrm>
            <a:off x="8418513" y="4770439"/>
            <a:ext cx="596900" cy="141287"/>
          </a:xfrm>
          <a:custGeom>
            <a:avLst/>
            <a:gdLst>
              <a:gd name="T0" fmla="*/ 2147483646 w 623"/>
              <a:gd name="T1" fmla="*/ 2147483646 h 156"/>
              <a:gd name="T2" fmla="*/ 2147483646 w 623"/>
              <a:gd name="T3" fmla="*/ 2147483646 h 156"/>
              <a:gd name="T4" fmla="*/ 2147483646 w 623"/>
              <a:gd name="T5" fmla="*/ 2147483646 h 156"/>
              <a:gd name="T6" fmla="*/ 2147483646 w 623"/>
              <a:gd name="T7" fmla="*/ 2147483646 h 156"/>
              <a:gd name="T8" fmla="*/ 2147483646 w 623"/>
              <a:gd name="T9" fmla="*/ 2147483646 h 156"/>
              <a:gd name="T10" fmla="*/ 2147483646 w 623"/>
              <a:gd name="T11" fmla="*/ 0 h 156"/>
              <a:gd name="T12" fmla="*/ 2147483646 w 623"/>
              <a:gd name="T13" fmla="*/ 2147483646 h 156"/>
              <a:gd name="T14" fmla="*/ 2147483646 w 623"/>
              <a:gd name="T15" fmla="*/ 2147483646 h 156"/>
              <a:gd name="T16" fmla="*/ 2147483646 w 623"/>
              <a:gd name="T17" fmla="*/ 2147483646 h 156"/>
              <a:gd name="T18" fmla="*/ 2147483646 w 623"/>
              <a:gd name="T19" fmla="*/ 2147483646 h 156"/>
              <a:gd name="T20" fmla="*/ 2147483646 w 623"/>
              <a:gd name="T21" fmla="*/ 2147483646 h 156"/>
              <a:gd name="T22" fmla="*/ 2147483646 w 623"/>
              <a:gd name="T23" fmla="*/ 2147483646 h 156"/>
              <a:gd name="T24" fmla="*/ 0 w 623"/>
              <a:gd name="T25" fmla="*/ 2147483646 h 156"/>
              <a:gd name="T26" fmla="*/ 2147483646 w 623"/>
              <a:gd name="T27" fmla="*/ 2147483646 h 156"/>
              <a:gd name="T28" fmla="*/ 2147483646 w 623"/>
              <a:gd name="T29" fmla="*/ 2147483646 h 1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23"/>
              <a:gd name="T46" fmla="*/ 0 h 156"/>
              <a:gd name="T47" fmla="*/ 623 w 623"/>
              <a:gd name="T48" fmla="*/ 156 h 15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38">
            <a:extLst>
              <a:ext uri="{FF2B5EF4-FFF2-40B4-BE49-F238E27FC236}">
                <a16:creationId xmlns:a16="http://schemas.microsoft.com/office/drawing/2014/main" id="{0E8E76EF-B602-05C7-9A46-65474B412DF6}"/>
              </a:ext>
            </a:extLst>
          </p:cNvPr>
          <p:cNvSpPr>
            <a:spLocks/>
          </p:cNvSpPr>
          <p:nvPr/>
        </p:nvSpPr>
        <p:spPr bwMode="ltGray">
          <a:xfrm rot="1202779">
            <a:off x="7469188" y="3048001"/>
            <a:ext cx="2570162" cy="403225"/>
          </a:xfrm>
          <a:custGeom>
            <a:avLst/>
            <a:gdLst>
              <a:gd name="T0" fmla="*/ 2147483646 w 1619"/>
              <a:gd name="T1" fmla="*/ 0 h 254"/>
              <a:gd name="T2" fmla="*/ 2147483646 w 1619"/>
              <a:gd name="T3" fmla="*/ 2147483646 h 254"/>
              <a:gd name="T4" fmla="*/ 2147483646 w 1619"/>
              <a:gd name="T5" fmla="*/ 2147483646 h 254"/>
              <a:gd name="T6" fmla="*/ 0 w 1619"/>
              <a:gd name="T7" fmla="*/ 2147483646 h 254"/>
              <a:gd name="T8" fmla="*/ 2147483646 w 1619"/>
              <a:gd name="T9" fmla="*/ 2147483646 h 254"/>
              <a:gd name="T10" fmla="*/ 2147483646 w 1619"/>
              <a:gd name="T11" fmla="*/ 2147483646 h 254"/>
              <a:gd name="T12" fmla="*/ 2147483646 w 1619"/>
              <a:gd name="T13" fmla="*/ 0 h 254"/>
              <a:gd name="T14" fmla="*/ 2147483646 w 1619"/>
              <a:gd name="T15" fmla="*/ 2147483646 h 254"/>
              <a:gd name="T16" fmla="*/ 2147483646 w 1619"/>
              <a:gd name="T17" fmla="*/ 0 h 2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19"/>
              <a:gd name="T28" fmla="*/ 0 h 254"/>
              <a:gd name="T29" fmla="*/ 1619 w 1619"/>
              <a:gd name="T30" fmla="*/ 254 h 2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19" h="254">
                <a:moveTo>
                  <a:pt x="1562" y="0"/>
                </a:moveTo>
                <a:lnTo>
                  <a:pt x="1572" y="41"/>
                </a:lnTo>
                <a:lnTo>
                  <a:pt x="4" y="254"/>
                </a:lnTo>
                <a:lnTo>
                  <a:pt x="0" y="227"/>
                </a:lnTo>
                <a:lnTo>
                  <a:pt x="742" y="55"/>
                </a:lnTo>
                <a:lnTo>
                  <a:pt x="819" y="45"/>
                </a:lnTo>
                <a:lnTo>
                  <a:pt x="1562" y="0"/>
                </a:lnTo>
                <a:lnTo>
                  <a:pt x="1619" y="57"/>
                </a:lnTo>
                <a:lnTo>
                  <a:pt x="1562" y="0"/>
                </a:lnTo>
                <a:close/>
              </a:path>
            </a:pathLst>
          </a:cu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Rectangle 39">
            <a:extLst>
              <a:ext uri="{FF2B5EF4-FFF2-40B4-BE49-F238E27FC236}">
                <a16:creationId xmlns:a16="http://schemas.microsoft.com/office/drawing/2014/main" id="{E1990FCD-C42C-40B4-771A-EA2ACAFE1A0C}"/>
              </a:ext>
            </a:extLst>
          </p:cNvPr>
          <p:cNvSpPr>
            <a:spLocks noChangeArrowheads="1"/>
          </p:cNvSpPr>
          <p:nvPr/>
        </p:nvSpPr>
        <p:spPr bwMode="ltGray">
          <a:xfrm>
            <a:off x="8639175" y="3635376"/>
            <a:ext cx="166688" cy="2308225"/>
          </a:xfrm>
          <a:prstGeom prst="rect">
            <a:avLst/>
          </a:pr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 name="Rectangle 40">
            <a:extLst>
              <a:ext uri="{FF2B5EF4-FFF2-40B4-BE49-F238E27FC236}">
                <a16:creationId xmlns:a16="http://schemas.microsoft.com/office/drawing/2014/main" id="{FB43B966-D993-11C1-06C0-783C51A5B8AF}"/>
              </a:ext>
            </a:extLst>
          </p:cNvPr>
          <p:cNvSpPr>
            <a:spLocks noChangeArrowheads="1"/>
          </p:cNvSpPr>
          <p:nvPr/>
        </p:nvSpPr>
        <p:spPr bwMode="ltGray">
          <a:xfrm>
            <a:off x="8645525" y="3427414"/>
            <a:ext cx="158750" cy="219075"/>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265" name="AutoShape 41">
            <a:extLst>
              <a:ext uri="{FF2B5EF4-FFF2-40B4-BE49-F238E27FC236}">
                <a16:creationId xmlns:a16="http://schemas.microsoft.com/office/drawing/2014/main" id="{CD4333DE-92C7-18FD-A4C6-7ABA11BF654B}"/>
              </a:ext>
            </a:extLst>
          </p:cNvPr>
          <p:cNvSpPr>
            <a:spLocks noChangeArrowheads="1"/>
          </p:cNvSpPr>
          <p:nvPr/>
        </p:nvSpPr>
        <p:spPr bwMode="ltGray">
          <a:xfrm>
            <a:off x="8621713" y="3608389"/>
            <a:ext cx="196850" cy="47625"/>
          </a:xfrm>
          <a:prstGeom prst="roundRect">
            <a:avLst>
              <a:gd name="adj" fmla="val 16667"/>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03" name="Freeform 42">
            <a:extLst>
              <a:ext uri="{FF2B5EF4-FFF2-40B4-BE49-F238E27FC236}">
                <a16:creationId xmlns:a16="http://schemas.microsoft.com/office/drawing/2014/main" id="{79098308-1AC8-D3BE-3061-14341CE1CBB7}"/>
              </a:ext>
            </a:extLst>
          </p:cNvPr>
          <p:cNvSpPr>
            <a:spLocks/>
          </p:cNvSpPr>
          <p:nvPr/>
        </p:nvSpPr>
        <p:spPr bwMode="ltGray">
          <a:xfrm>
            <a:off x="8569326" y="3314701"/>
            <a:ext cx="303213" cy="125413"/>
          </a:xfrm>
          <a:custGeom>
            <a:avLst/>
            <a:gdLst>
              <a:gd name="T0" fmla="*/ 2147483646 w 316"/>
              <a:gd name="T1" fmla="*/ 0 h 138"/>
              <a:gd name="T2" fmla="*/ 2147483646 w 316"/>
              <a:gd name="T3" fmla="*/ 2147483646 h 138"/>
              <a:gd name="T4" fmla="*/ 2147483646 w 316"/>
              <a:gd name="T5" fmla="*/ 2147483646 h 138"/>
              <a:gd name="T6" fmla="*/ 2147483646 w 316"/>
              <a:gd name="T7" fmla="*/ 2147483646 h 138"/>
              <a:gd name="T8" fmla="*/ 2147483646 w 316"/>
              <a:gd name="T9" fmla="*/ 2147483646 h 138"/>
              <a:gd name="T10" fmla="*/ 0 w 316"/>
              <a:gd name="T11" fmla="*/ 2147483646 h 138"/>
              <a:gd name="T12" fmla="*/ 2147483646 w 316"/>
              <a:gd name="T13" fmla="*/ 2147483646 h 138"/>
              <a:gd name="T14" fmla="*/ 2147483646 w 316"/>
              <a:gd name="T15" fmla="*/ 2147483646 h 138"/>
              <a:gd name="T16" fmla="*/ 2147483646 w 316"/>
              <a:gd name="T17" fmla="*/ 2147483646 h 138"/>
              <a:gd name="T18" fmla="*/ 2147483646 w 316"/>
              <a:gd name="T19" fmla="*/ 0 h 138"/>
              <a:gd name="T20" fmla="*/ 2147483646 w 316"/>
              <a:gd name="T21" fmla="*/ 0 h 1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6"/>
              <a:gd name="T34" fmla="*/ 0 h 138"/>
              <a:gd name="T35" fmla="*/ 316 w 316"/>
              <a:gd name="T36" fmla="*/ 138 h 1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6" h="138">
                <a:moveTo>
                  <a:pt x="161" y="0"/>
                </a:moveTo>
                <a:lnTo>
                  <a:pt x="227" y="6"/>
                </a:lnTo>
                <a:lnTo>
                  <a:pt x="275" y="36"/>
                </a:lnTo>
                <a:lnTo>
                  <a:pt x="304" y="78"/>
                </a:lnTo>
                <a:lnTo>
                  <a:pt x="316" y="138"/>
                </a:lnTo>
                <a:lnTo>
                  <a:pt x="0" y="138"/>
                </a:lnTo>
                <a:lnTo>
                  <a:pt x="11" y="78"/>
                </a:lnTo>
                <a:lnTo>
                  <a:pt x="47" y="36"/>
                </a:lnTo>
                <a:lnTo>
                  <a:pt x="95" y="6"/>
                </a:lnTo>
                <a:lnTo>
                  <a:pt x="161" y="0"/>
                </a:lnTo>
                <a:close/>
              </a:path>
            </a:pathLst>
          </a:custGeom>
          <a:gradFill rotWithShape="0">
            <a:gsLst>
              <a:gs pos="0">
                <a:srgbClr val="00008B"/>
              </a:gs>
              <a:gs pos="100000">
                <a:srgbClr val="0000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1323" name="Group 43">
            <a:extLst>
              <a:ext uri="{FF2B5EF4-FFF2-40B4-BE49-F238E27FC236}">
                <a16:creationId xmlns:a16="http://schemas.microsoft.com/office/drawing/2014/main" id="{DBACED1C-5A13-DF9C-E77B-922B47D58092}"/>
              </a:ext>
            </a:extLst>
          </p:cNvPr>
          <p:cNvGrpSpPr>
            <a:grpSpLocks/>
          </p:cNvGrpSpPr>
          <p:nvPr/>
        </p:nvGrpSpPr>
        <p:grpSpPr bwMode="auto">
          <a:xfrm>
            <a:off x="6837363" y="2971801"/>
            <a:ext cx="1439862" cy="2441575"/>
            <a:chOff x="3216" y="1872"/>
            <a:chExt cx="907" cy="1538"/>
          </a:xfrm>
        </p:grpSpPr>
        <p:grpSp>
          <p:nvGrpSpPr>
            <p:cNvPr id="11324" name="Group 44">
              <a:extLst>
                <a:ext uri="{FF2B5EF4-FFF2-40B4-BE49-F238E27FC236}">
                  <a16:creationId xmlns:a16="http://schemas.microsoft.com/office/drawing/2014/main" id="{D9583804-DE61-2D66-D06C-9E099C987D9C}"/>
                </a:ext>
              </a:extLst>
            </p:cNvPr>
            <p:cNvGrpSpPr>
              <a:grpSpLocks/>
            </p:cNvGrpSpPr>
            <p:nvPr/>
          </p:nvGrpSpPr>
          <p:grpSpPr bwMode="auto">
            <a:xfrm>
              <a:off x="3216" y="1872"/>
              <a:ext cx="907" cy="1538"/>
              <a:chOff x="643" y="1002"/>
              <a:chExt cx="1502" cy="2686"/>
            </a:xfrm>
          </p:grpSpPr>
          <p:sp>
            <p:nvSpPr>
              <p:cNvPr id="11331" name="Rectangle 45">
                <a:extLst>
                  <a:ext uri="{FF2B5EF4-FFF2-40B4-BE49-F238E27FC236}">
                    <a16:creationId xmlns:a16="http://schemas.microsoft.com/office/drawing/2014/main" id="{39116FE8-467B-EFAC-22C3-3C6D833CD33C}"/>
                  </a:ext>
                </a:extLst>
              </p:cNvPr>
              <p:cNvSpPr>
                <a:spLocks noChangeArrowheads="1"/>
              </p:cNvSpPr>
              <p:nvPr/>
            </p:nvSpPr>
            <p:spPr bwMode="ltGray">
              <a:xfrm rot="-1140313">
                <a:off x="1693" y="1277"/>
                <a:ext cx="6" cy="2033"/>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32" name="Rectangle 46">
                <a:extLst>
                  <a:ext uri="{FF2B5EF4-FFF2-40B4-BE49-F238E27FC236}">
                    <a16:creationId xmlns:a16="http://schemas.microsoft.com/office/drawing/2014/main" id="{7085412A-2DAF-21DD-23F6-10604A3E0653}"/>
                  </a:ext>
                </a:extLst>
              </p:cNvPr>
              <p:cNvSpPr>
                <a:spLocks noChangeArrowheads="1"/>
              </p:cNvSpPr>
              <p:nvPr/>
            </p:nvSpPr>
            <p:spPr bwMode="ltGray">
              <a:xfrm rot="1114412">
                <a:off x="1006" y="1282"/>
                <a:ext cx="6" cy="2119"/>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33" name="Rectangle 47">
                <a:extLst>
                  <a:ext uri="{FF2B5EF4-FFF2-40B4-BE49-F238E27FC236}">
                    <a16:creationId xmlns:a16="http://schemas.microsoft.com/office/drawing/2014/main" id="{913C0DE2-F0F6-8EB8-47B6-55606B39E7E0}"/>
                  </a:ext>
                </a:extLst>
              </p:cNvPr>
              <p:cNvSpPr>
                <a:spLocks noChangeArrowheads="1"/>
              </p:cNvSpPr>
              <p:nvPr/>
            </p:nvSpPr>
            <p:spPr bwMode="ltGray">
              <a:xfrm rot="254676">
                <a:off x="1284" y="1331"/>
                <a:ext cx="6" cy="1906"/>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34" name="Freeform 48">
                <a:extLst>
                  <a:ext uri="{FF2B5EF4-FFF2-40B4-BE49-F238E27FC236}">
                    <a16:creationId xmlns:a16="http://schemas.microsoft.com/office/drawing/2014/main" id="{5A47995F-2742-8287-4AF7-63A4107F8FA0}"/>
                  </a:ext>
                </a:extLst>
              </p:cNvPr>
              <p:cNvSpPr>
                <a:spLocks/>
              </p:cNvSpPr>
              <p:nvPr/>
            </p:nvSpPr>
            <p:spPr bwMode="ltGray">
              <a:xfrm>
                <a:off x="1308" y="1002"/>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 name="T16" fmla="*/ 0 60000 65536"/>
                  <a:gd name="T17" fmla="*/ 0 60000 65536"/>
                  <a:gd name="T18" fmla="*/ 0 60000 65536"/>
                  <a:gd name="T19" fmla="*/ 0 60000 65536"/>
                  <a:gd name="T20" fmla="*/ 0 60000 65536"/>
                  <a:gd name="T21" fmla="*/ 0 60000 65536"/>
                  <a:gd name="T22" fmla="*/ 0 60000 65536"/>
                  <a:gd name="T23" fmla="*/ 0 60000 65536"/>
                  <a:gd name="T24" fmla="*/ 0 w 102"/>
                  <a:gd name="T25" fmla="*/ 0 h 155"/>
                  <a:gd name="T26" fmla="*/ 102 w 102"/>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2" h="155">
                    <a:moveTo>
                      <a:pt x="102" y="0"/>
                    </a:moveTo>
                    <a:lnTo>
                      <a:pt x="0" y="12"/>
                    </a:lnTo>
                    <a:lnTo>
                      <a:pt x="30" y="72"/>
                    </a:lnTo>
                    <a:lnTo>
                      <a:pt x="30" y="155"/>
                    </a:lnTo>
                    <a:lnTo>
                      <a:pt x="72" y="155"/>
                    </a:lnTo>
                    <a:lnTo>
                      <a:pt x="72" y="66"/>
                    </a:lnTo>
                    <a:lnTo>
                      <a:pt x="102" y="0"/>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5" name="Freeform 49">
                <a:extLst>
                  <a:ext uri="{FF2B5EF4-FFF2-40B4-BE49-F238E27FC236}">
                    <a16:creationId xmlns:a16="http://schemas.microsoft.com/office/drawing/2014/main" id="{495FF825-54CF-6F4A-648A-94063FCF42E7}"/>
                  </a:ext>
                </a:extLst>
              </p:cNvPr>
              <p:cNvSpPr>
                <a:spLocks noEditPoints="1"/>
              </p:cNvSpPr>
              <p:nvPr/>
            </p:nvSpPr>
            <p:spPr bwMode="ltGray">
              <a:xfrm>
                <a:off x="1308" y="1151"/>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6" name="Freeform 50">
                <a:extLst>
                  <a:ext uri="{FF2B5EF4-FFF2-40B4-BE49-F238E27FC236}">
                    <a16:creationId xmlns:a16="http://schemas.microsoft.com/office/drawing/2014/main" id="{79182398-5690-12CF-7793-0E5430591B47}"/>
                  </a:ext>
                </a:extLst>
              </p:cNvPr>
              <p:cNvSpPr>
                <a:spLocks noEditPoints="1"/>
              </p:cNvSpPr>
              <p:nvPr/>
            </p:nvSpPr>
            <p:spPr bwMode="ltGray">
              <a:xfrm>
                <a:off x="1308" y="1229"/>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108"/>
                  <a:gd name="T101" fmla="*/ 90 w 90"/>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0"/>
                    </a:lnTo>
                    <a:lnTo>
                      <a:pt x="24" y="24"/>
                    </a:lnTo>
                    <a:lnTo>
                      <a:pt x="6" y="48"/>
                    </a:lnTo>
                    <a:lnTo>
                      <a:pt x="0" y="66"/>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7" name="Freeform 51">
                <a:extLst>
                  <a:ext uri="{FF2B5EF4-FFF2-40B4-BE49-F238E27FC236}">
                    <a16:creationId xmlns:a16="http://schemas.microsoft.com/office/drawing/2014/main" id="{6810D21D-A583-9B32-A835-29EEF457DBAA}"/>
                  </a:ext>
                </a:extLst>
              </p:cNvPr>
              <p:cNvSpPr>
                <a:spLocks noEditPoints="1"/>
              </p:cNvSpPr>
              <p:nvPr/>
            </p:nvSpPr>
            <p:spPr bwMode="ltGray">
              <a:xfrm>
                <a:off x="1183" y="3234"/>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4"/>
                  <a:gd name="T88" fmla="*/ 0 h 95"/>
                  <a:gd name="T89" fmla="*/ 84 w 84"/>
                  <a:gd name="T90" fmla="*/ 95 h 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8" name="Freeform 52">
                <a:extLst>
                  <a:ext uri="{FF2B5EF4-FFF2-40B4-BE49-F238E27FC236}">
                    <a16:creationId xmlns:a16="http://schemas.microsoft.com/office/drawing/2014/main" id="{42FAB9B5-B61D-88F9-DEC6-ED903806D2FB}"/>
                  </a:ext>
                </a:extLst>
              </p:cNvPr>
              <p:cNvSpPr>
                <a:spLocks noEditPoints="1"/>
              </p:cNvSpPr>
              <p:nvPr/>
            </p:nvSpPr>
            <p:spPr bwMode="ltGray">
              <a:xfrm>
                <a:off x="2028" y="3333"/>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0"/>
                  <a:gd name="T103" fmla="*/ 0 h 108"/>
                  <a:gd name="T104" fmla="*/ 90 w 90"/>
                  <a:gd name="T105" fmla="*/ 108 h 1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24" y="0"/>
                    </a:lnTo>
                    <a:lnTo>
                      <a:pt x="12" y="30"/>
                    </a:lnTo>
                    <a:lnTo>
                      <a:pt x="0" y="54"/>
                    </a:lnTo>
                    <a:lnTo>
                      <a:pt x="0" y="78"/>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39" name="Freeform 53">
                <a:extLst>
                  <a:ext uri="{FF2B5EF4-FFF2-40B4-BE49-F238E27FC236}">
                    <a16:creationId xmlns:a16="http://schemas.microsoft.com/office/drawing/2014/main" id="{14C9E7D1-EEA8-1E8A-9FF1-3754F6E9C5E5}"/>
                  </a:ext>
                </a:extLst>
              </p:cNvPr>
              <p:cNvSpPr>
                <a:spLocks noEditPoints="1"/>
              </p:cNvSpPr>
              <p:nvPr/>
            </p:nvSpPr>
            <p:spPr bwMode="ltGray">
              <a:xfrm>
                <a:off x="649" y="3333"/>
                <a:ext cx="72" cy="90"/>
              </a:xfrm>
              <a:custGeom>
                <a:avLst/>
                <a:gdLst>
                  <a:gd name="T0" fmla="*/ 84 w 71"/>
                  <a:gd name="T1" fmla="*/ 90 h 90"/>
                  <a:gd name="T2" fmla="*/ 84 w 71"/>
                  <a:gd name="T3" fmla="*/ 60 h 90"/>
                  <a:gd name="T4" fmla="*/ 84 w 71"/>
                  <a:gd name="T5" fmla="*/ 36 h 90"/>
                  <a:gd name="T6" fmla="*/ 73 w 71"/>
                  <a:gd name="T7" fmla="*/ 12 h 90"/>
                  <a:gd name="T8" fmla="*/ 49 w 71"/>
                  <a:gd name="T9" fmla="*/ 0 h 90"/>
                  <a:gd name="T10" fmla="*/ 12 w 71"/>
                  <a:gd name="T11" fmla="*/ 12 h 90"/>
                  <a:gd name="T12" fmla="*/ 0 w 71"/>
                  <a:gd name="T13" fmla="*/ 36 h 90"/>
                  <a:gd name="T14" fmla="*/ 6 w 71"/>
                  <a:gd name="T15" fmla="*/ 60 h 90"/>
                  <a:gd name="T16" fmla="*/ 30 w 71"/>
                  <a:gd name="T17" fmla="*/ 78 h 90"/>
                  <a:gd name="T18" fmla="*/ 67 w 71"/>
                  <a:gd name="T19" fmla="*/ 90 h 90"/>
                  <a:gd name="T20" fmla="*/ 84 w 71"/>
                  <a:gd name="T21" fmla="*/ 90 h 90"/>
                  <a:gd name="T22" fmla="*/ 84 w 71"/>
                  <a:gd name="T23" fmla="*/ 90 h 90"/>
                  <a:gd name="T24" fmla="*/ 24 w 71"/>
                  <a:gd name="T25" fmla="*/ 18 h 90"/>
                  <a:gd name="T26" fmla="*/ 55 w 71"/>
                  <a:gd name="T27" fmla="*/ 18 h 90"/>
                  <a:gd name="T28" fmla="*/ 67 w 71"/>
                  <a:gd name="T29" fmla="*/ 18 h 90"/>
                  <a:gd name="T30" fmla="*/ 73 w 71"/>
                  <a:gd name="T31" fmla="*/ 42 h 90"/>
                  <a:gd name="T32" fmla="*/ 73 w 71"/>
                  <a:gd name="T33" fmla="*/ 66 h 90"/>
                  <a:gd name="T34" fmla="*/ 73 w 71"/>
                  <a:gd name="T35" fmla="*/ 72 h 90"/>
                  <a:gd name="T36" fmla="*/ 73 w 71"/>
                  <a:gd name="T37" fmla="*/ 78 h 90"/>
                  <a:gd name="T38" fmla="*/ 55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
                  <a:gd name="T76" fmla="*/ 0 h 90"/>
                  <a:gd name="T77" fmla="*/ 71 w 71"/>
                  <a:gd name="T78" fmla="*/ 90 h 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40" name="Oval 54">
                <a:extLst>
                  <a:ext uri="{FF2B5EF4-FFF2-40B4-BE49-F238E27FC236}">
                    <a16:creationId xmlns:a16="http://schemas.microsoft.com/office/drawing/2014/main" id="{EE1EF69A-E8BD-6981-B29F-92C0A8983AE1}"/>
                  </a:ext>
                </a:extLst>
              </p:cNvPr>
              <p:cNvSpPr>
                <a:spLocks noChangeArrowheads="1"/>
              </p:cNvSpPr>
              <p:nvPr/>
            </p:nvSpPr>
            <p:spPr bwMode="ltGray">
              <a:xfrm>
                <a:off x="693" y="3299"/>
                <a:ext cx="1380" cy="389"/>
              </a:xfrm>
              <a:prstGeom prst="ellipse">
                <a:avLst/>
              </a:prstGeom>
              <a:gradFill rotWithShape="0">
                <a:gsLst>
                  <a:gs pos="0">
                    <a:srgbClr val="00008B"/>
                  </a:gs>
                  <a:gs pos="100000">
                    <a:srgbClr val="0000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41" name="Oval 55">
                <a:extLst>
                  <a:ext uri="{FF2B5EF4-FFF2-40B4-BE49-F238E27FC236}">
                    <a16:creationId xmlns:a16="http://schemas.microsoft.com/office/drawing/2014/main" id="{0572AA28-4511-9156-8D83-EC00F0843F49}"/>
                  </a:ext>
                </a:extLst>
              </p:cNvPr>
              <p:cNvSpPr>
                <a:spLocks noChangeArrowheads="1"/>
              </p:cNvSpPr>
              <p:nvPr/>
            </p:nvSpPr>
            <p:spPr bwMode="ltGray">
              <a:xfrm>
                <a:off x="643" y="3295"/>
                <a:ext cx="1502" cy="288"/>
              </a:xfrm>
              <a:prstGeom prst="ellipse">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42" name="Oval 56">
                <a:extLst>
                  <a:ext uri="{FF2B5EF4-FFF2-40B4-BE49-F238E27FC236}">
                    <a16:creationId xmlns:a16="http://schemas.microsoft.com/office/drawing/2014/main" id="{63086B89-F45F-E67E-A5AF-D09623364F70}"/>
                  </a:ext>
                </a:extLst>
              </p:cNvPr>
              <p:cNvSpPr>
                <a:spLocks noChangeArrowheads="1"/>
              </p:cNvSpPr>
              <p:nvPr/>
            </p:nvSpPr>
            <p:spPr bwMode="ltGray">
              <a:xfrm>
                <a:off x="690" y="3321"/>
                <a:ext cx="1425" cy="220"/>
              </a:xfrm>
              <a:prstGeom prst="ellipse">
                <a:avLst/>
              </a:prstGeom>
              <a:gradFill rotWithShape="0">
                <a:gsLst>
                  <a:gs pos="0">
                    <a:srgbClr val="0000FF"/>
                  </a:gs>
                  <a:gs pos="100000">
                    <a:srgbClr val="00008B"/>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43" name="Freeform 57">
                <a:extLst>
                  <a:ext uri="{FF2B5EF4-FFF2-40B4-BE49-F238E27FC236}">
                    <a16:creationId xmlns:a16="http://schemas.microsoft.com/office/drawing/2014/main" id="{DE0F3DD4-CE5C-D54A-F46D-915EA3BE3808}"/>
                  </a:ext>
                </a:extLst>
              </p:cNvPr>
              <p:cNvSpPr>
                <a:spLocks noEditPoints="1"/>
              </p:cNvSpPr>
              <p:nvPr/>
            </p:nvSpPr>
            <p:spPr bwMode="ltGray">
              <a:xfrm>
                <a:off x="1992" y="3249"/>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325" name="Group 58">
              <a:extLst>
                <a:ext uri="{FF2B5EF4-FFF2-40B4-BE49-F238E27FC236}">
                  <a16:creationId xmlns:a16="http://schemas.microsoft.com/office/drawing/2014/main" id="{4908151F-DA1A-C7F5-1BC8-4923EDDB96AC}"/>
                </a:ext>
              </a:extLst>
            </p:cNvPr>
            <p:cNvGrpSpPr>
              <a:grpSpLocks/>
            </p:cNvGrpSpPr>
            <p:nvPr/>
          </p:nvGrpSpPr>
          <p:grpSpPr bwMode="auto">
            <a:xfrm>
              <a:off x="3264" y="3223"/>
              <a:ext cx="261" cy="137"/>
              <a:chOff x="3374" y="3167"/>
              <a:chExt cx="261" cy="137"/>
            </a:xfrm>
          </p:grpSpPr>
          <p:sp>
            <p:nvSpPr>
              <p:cNvPr id="11329" name="Oval 59">
                <a:extLst>
                  <a:ext uri="{FF2B5EF4-FFF2-40B4-BE49-F238E27FC236}">
                    <a16:creationId xmlns:a16="http://schemas.microsoft.com/office/drawing/2014/main" id="{4425A260-6581-2173-2E20-4140C57825A5}"/>
                  </a:ext>
                </a:extLst>
              </p:cNvPr>
              <p:cNvSpPr>
                <a:spLocks noChangeArrowheads="1"/>
              </p:cNvSpPr>
              <p:nvPr/>
            </p:nvSpPr>
            <p:spPr bwMode="auto">
              <a:xfrm>
                <a:off x="3374" y="3167"/>
                <a:ext cx="145" cy="137"/>
              </a:xfrm>
              <a:prstGeom prst="ellipse">
                <a:avLst/>
              </a:prstGeom>
              <a:gradFill rotWithShape="1">
                <a:gsLst>
                  <a:gs pos="0">
                    <a:srgbClr val="669900">
                      <a:gamma/>
                      <a:shade val="46275"/>
                      <a:invGamma/>
                    </a:srgbClr>
                  </a:gs>
                  <a:gs pos="50000">
                    <a:srgbClr val="669900">
                      <a:alpha val="98000"/>
                    </a:srgbClr>
                  </a:gs>
                  <a:gs pos="100000">
                    <a:srgbClr val="669900">
                      <a:gamma/>
                      <a:shade val="46275"/>
                      <a:invGamma/>
                    </a:srgbClr>
                  </a:gs>
                </a:gsLst>
                <a:lin ang="5400000" scaled="1"/>
              </a:gradFill>
              <a:ln>
                <a:noFill/>
              </a:ln>
              <a:effectLst/>
            </p:spPr>
            <p:txBody>
              <a:bodyPr wrap="none" anchor="ctr"/>
              <a:lstStyle/>
              <a:p>
                <a:pPr algn="ctr" eaLnBrk="1" hangingPunct="1">
                  <a:defRPr/>
                </a:pPr>
                <a:r>
                  <a:rPr lang="en-US" altLang="en-US">
                    <a:latin typeface="Arial" charset="0"/>
                    <a:cs typeface="Arial" charset="0"/>
                  </a:rPr>
                  <a:t>H</a:t>
                </a:r>
              </a:p>
            </p:txBody>
          </p:sp>
          <p:sp>
            <p:nvSpPr>
              <p:cNvPr id="11330" name="Oval 60">
                <a:extLst>
                  <a:ext uri="{FF2B5EF4-FFF2-40B4-BE49-F238E27FC236}">
                    <a16:creationId xmlns:a16="http://schemas.microsoft.com/office/drawing/2014/main" id="{C8CCE4AD-793B-282C-6EBC-8B36242D5B36}"/>
                  </a:ext>
                </a:extLst>
              </p:cNvPr>
              <p:cNvSpPr>
                <a:spLocks noChangeArrowheads="1"/>
              </p:cNvSpPr>
              <p:nvPr/>
            </p:nvSpPr>
            <p:spPr bwMode="auto">
              <a:xfrm>
                <a:off x="3490" y="3167"/>
                <a:ext cx="145" cy="137"/>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grpSp>
          <p:nvGrpSpPr>
            <p:cNvPr id="11326" name="Group 61">
              <a:extLst>
                <a:ext uri="{FF2B5EF4-FFF2-40B4-BE49-F238E27FC236}">
                  <a16:creationId xmlns:a16="http://schemas.microsoft.com/office/drawing/2014/main" id="{61E14F10-E0F2-2526-431B-923A12C575FB}"/>
                </a:ext>
              </a:extLst>
            </p:cNvPr>
            <p:cNvGrpSpPr>
              <a:grpSpLocks/>
            </p:cNvGrpSpPr>
            <p:nvPr/>
          </p:nvGrpSpPr>
          <p:grpSpPr bwMode="auto">
            <a:xfrm>
              <a:off x="3696" y="3116"/>
              <a:ext cx="377" cy="193"/>
              <a:chOff x="3696" y="3116"/>
              <a:chExt cx="377" cy="193"/>
            </a:xfrm>
          </p:grpSpPr>
          <p:sp>
            <p:nvSpPr>
              <p:cNvPr id="11327" name="Oval 62">
                <a:extLst>
                  <a:ext uri="{FF2B5EF4-FFF2-40B4-BE49-F238E27FC236}">
                    <a16:creationId xmlns:a16="http://schemas.microsoft.com/office/drawing/2014/main" id="{B52C5FE2-011E-6AEA-7D2C-550564D625E7}"/>
                  </a:ext>
                </a:extLst>
              </p:cNvPr>
              <p:cNvSpPr>
                <a:spLocks noChangeArrowheads="1"/>
              </p:cNvSpPr>
              <p:nvPr/>
            </p:nvSpPr>
            <p:spPr bwMode="auto">
              <a:xfrm>
                <a:off x="3696" y="3116"/>
                <a:ext cx="203" cy="193"/>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11328" name="Oval 63">
                <a:extLst>
                  <a:ext uri="{FF2B5EF4-FFF2-40B4-BE49-F238E27FC236}">
                    <a16:creationId xmlns:a16="http://schemas.microsoft.com/office/drawing/2014/main" id="{5622C63D-A5D9-9470-ED15-67ED94339CC8}"/>
                  </a:ext>
                </a:extLst>
              </p:cNvPr>
              <p:cNvSpPr>
                <a:spLocks noChangeArrowheads="1"/>
              </p:cNvSpPr>
              <p:nvPr/>
            </p:nvSpPr>
            <p:spPr bwMode="auto">
              <a:xfrm>
                <a:off x="3870" y="3116"/>
                <a:ext cx="203" cy="193"/>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grpSp>
      </p:grpSp>
      <p:grpSp>
        <p:nvGrpSpPr>
          <p:cNvPr id="11344" name="Group 64">
            <a:extLst>
              <a:ext uri="{FF2B5EF4-FFF2-40B4-BE49-F238E27FC236}">
                <a16:creationId xmlns:a16="http://schemas.microsoft.com/office/drawing/2014/main" id="{EF767F0A-7FCC-3A36-668D-F223BA0079DA}"/>
              </a:ext>
            </a:extLst>
          </p:cNvPr>
          <p:cNvGrpSpPr>
            <a:grpSpLocks/>
          </p:cNvGrpSpPr>
          <p:nvPr/>
        </p:nvGrpSpPr>
        <p:grpSpPr bwMode="auto">
          <a:xfrm>
            <a:off x="9228138" y="3502026"/>
            <a:ext cx="1439862" cy="2441575"/>
            <a:chOff x="4722" y="2206"/>
            <a:chExt cx="907" cy="1538"/>
          </a:xfrm>
        </p:grpSpPr>
        <p:grpSp>
          <p:nvGrpSpPr>
            <p:cNvPr id="11345" name="Group 65">
              <a:extLst>
                <a:ext uri="{FF2B5EF4-FFF2-40B4-BE49-F238E27FC236}">
                  <a16:creationId xmlns:a16="http://schemas.microsoft.com/office/drawing/2014/main" id="{D50CDAC4-0575-9AF1-11C4-157F34CB6328}"/>
                </a:ext>
              </a:extLst>
            </p:cNvPr>
            <p:cNvGrpSpPr>
              <a:grpSpLocks/>
            </p:cNvGrpSpPr>
            <p:nvPr/>
          </p:nvGrpSpPr>
          <p:grpSpPr bwMode="auto">
            <a:xfrm>
              <a:off x="4722" y="2206"/>
              <a:ext cx="907" cy="1538"/>
              <a:chOff x="4722" y="1960"/>
              <a:chExt cx="907" cy="1538"/>
            </a:xfrm>
          </p:grpSpPr>
          <p:grpSp>
            <p:nvGrpSpPr>
              <p:cNvPr id="11350" name="Group 66">
                <a:extLst>
                  <a:ext uri="{FF2B5EF4-FFF2-40B4-BE49-F238E27FC236}">
                    <a16:creationId xmlns:a16="http://schemas.microsoft.com/office/drawing/2014/main" id="{D12512AB-B840-E792-24EC-26AD1CD01960}"/>
                  </a:ext>
                </a:extLst>
              </p:cNvPr>
              <p:cNvGrpSpPr>
                <a:grpSpLocks/>
              </p:cNvGrpSpPr>
              <p:nvPr/>
            </p:nvGrpSpPr>
            <p:grpSpPr bwMode="auto">
              <a:xfrm>
                <a:off x="4722" y="1960"/>
                <a:ext cx="907" cy="1538"/>
                <a:chOff x="643" y="1002"/>
                <a:chExt cx="1502" cy="2686"/>
              </a:xfrm>
            </p:grpSpPr>
            <p:sp>
              <p:nvSpPr>
                <p:cNvPr id="11355" name="Rectangle 67">
                  <a:extLst>
                    <a:ext uri="{FF2B5EF4-FFF2-40B4-BE49-F238E27FC236}">
                      <a16:creationId xmlns:a16="http://schemas.microsoft.com/office/drawing/2014/main" id="{EEF26190-AFF5-BCE6-C0CD-C04B00CDFA7B}"/>
                    </a:ext>
                  </a:extLst>
                </p:cNvPr>
                <p:cNvSpPr>
                  <a:spLocks noChangeArrowheads="1"/>
                </p:cNvSpPr>
                <p:nvPr/>
              </p:nvSpPr>
              <p:spPr bwMode="ltGray">
                <a:xfrm rot="-1140313">
                  <a:off x="1693" y="1277"/>
                  <a:ext cx="6" cy="2033"/>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56" name="Rectangle 68">
                  <a:extLst>
                    <a:ext uri="{FF2B5EF4-FFF2-40B4-BE49-F238E27FC236}">
                      <a16:creationId xmlns:a16="http://schemas.microsoft.com/office/drawing/2014/main" id="{89F14165-437E-FA24-43EE-85E41C0C4551}"/>
                    </a:ext>
                  </a:extLst>
                </p:cNvPr>
                <p:cNvSpPr>
                  <a:spLocks noChangeArrowheads="1"/>
                </p:cNvSpPr>
                <p:nvPr/>
              </p:nvSpPr>
              <p:spPr bwMode="ltGray">
                <a:xfrm rot="1114412">
                  <a:off x="1006" y="1282"/>
                  <a:ext cx="6" cy="2119"/>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57" name="Rectangle 69">
                  <a:extLst>
                    <a:ext uri="{FF2B5EF4-FFF2-40B4-BE49-F238E27FC236}">
                      <a16:creationId xmlns:a16="http://schemas.microsoft.com/office/drawing/2014/main" id="{A1023737-243F-DF40-16C5-21AE5636768A}"/>
                    </a:ext>
                  </a:extLst>
                </p:cNvPr>
                <p:cNvSpPr>
                  <a:spLocks noChangeArrowheads="1"/>
                </p:cNvSpPr>
                <p:nvPr/>
              </p:nvSpPr>
              <p:spPr bwMode="ltGray">
                <a:xfrm rot="254676">
                  <a:off x="1284" y="1331"/>
                  <a:ext cx="6" cy="1906"/>
                </a:xfrm>
                <a:prstGeom prst="rect">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58" name="Freeform 70">
                  <a:extLst>
                    <a:ext uri="{FF2B5EF4-FFF2-40B4-BE49-F238E27FC236}">
                      <a16:creationId xmlns:a16="http://schemas.microsoft.com/office/drawing/2014/main" id="{C54A9D55-C5D3-BAA0-2941-B8C8E3A4A76A}"/>
                    </a:ext>
                  </a:extLst>
                </p:cNvPr>
                <p:cNvSpPr>
                  <a:spLocks/>
                </p:cNvSpPr>
                <p:nvPr/>
              </p:nvSpPr>
              <p:spPr bwMode="ltGray">
                <a:xfrm>
                  <a:off x="1308" y="1002"/>
                  <a:ext cx="102" cy="155"/>
                </a:xfrm>
                <a:custGeom>
                  <a:avLst/>
                  <a:gdLst>
                    <a:gd name="T0" fmla="*/ 102 w 102"/>
                    <a:gd name="T1" fmla="*/ 0 h 155"/>
                    <a:gd name="T2" fmla="*/ 0 w 102"/>
                    <a:gd name="T3" fmla="*/ 12 h 155"/>
                    <a:gd name="T4" fmla="*/ 30 w 102"/>
                    <a:gd name="T5" fmla="*/ 72 h 155"/>
                    <a:gd name="T6" fmla="*/ 30 w 102"/>
                    <a:gd name="T7" fmla="*/ 155 h 155"/>
                    <a:gd name="T8" fmla="*/ 72 w 102"/>
                    <a:gd name="T9" fmla="*/ 155 h 155"/>
                    <a:gd name="T10" fmla="*/ 72 w 102"/>
                    <a:gd name="T11" fmla="*/ 66 h 155"/>
                    <a:gd name="T12" fmla="*/ 102 w 102"/>
                    <a:gd name="T13" fmla="*/ 0 h 155"/>
                    <a:gd name="T14" fmla="*/ 102 w 102"/>
                    <a:gd name="T15" fmla="*/ 0 h 155"/>
                    <a:gd name="T16" fmla="*/ 0 60000 65536"/>
                    <a:gd name="T17" fmla="*/ 0 60000 65536"/>
                    <a:gd name="T18" fmla="*/ 0 60000 65536"/>
                    <a:gd name="T19" fmla="*/ 0 60000 65536"/>
                    <a:gd name="T20" fmla="*/ 0 60000 65536"/>
                    <a:gd name="T21" fmla="*/ 0 60000 65536"/>
                    <a:gd name="T22" fmla="*/ 0 60000 65536"/>
                    <a:gd name="T23" fmla="*/ 0 60000 65536"/>
                    <a:gd name="T24" fmla="*/ 0 w 102"/>
                    <a:gd name="T25" fmla="*/ 0 h 155"/>
                    <a:gd name="T26" fmla="*/ 102 w 102"/>
                    <a:gd name="T27" fmla="*/ 155 h 15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2" h="155">
                      <a:moveTo>
                        <a:pt x="102" y="0"/>
                      </a:moveTo>
                      <a:lnTo>
                        <a:pt x="0" y="12"/>
                      </a:lnTo>
                      <a:lnTo>
                        <a:pt x="30" y="72"/>
                      </a:lnTo>
                      <a:lnTo>
                        <a:pt x="30" y="155"/>
                      </a:lnTo>
                      <a:lnTo>
                        <a:pt x="72" y="155"/>
                      </a:lnTo>
                      <a:lnTo>
                        <a:pt x="72" y="66"/>
                      </a:lnTo>
                      <a:lnTo>
                        <a:pt x="102" y="0"/>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59" name="Freeform 71">
                  <a:extLst>
                    <a:ext uri="{FF2B5EF4-FFF2-40B4-BE49-F238E27FC236}">
                      <a16:creationId xmlns:a16="http://schemas.microsoft.com/office/drawing/2014/main" id="{F6C28F0E-C449-404F-EA9C-5F32AA00C95D}"/>
                    </a:ext>
                  </a:extLst>
                </p:cNvPr>
                <p:cNvSpPr>
                  <a:spLocks noEditPoints="1"/>
                </p:cNvSpPr>
                <p:nvPr/>
              </p:nvSpPr>
              <p:spPr bwMode="ltGray">
                <a:xfrm>
                  <a:off x="1308" y="1151"/>
                  <a:ext cx="90" cy="96"/>
                </a:xfrm>
                <a:custGeom>
                  <a:avLst/>
                  <a:gdLst>
                    <a:gd name="T0" fmla="*/ 48 w 90"/>
                    <a:gd name="T1" fmla="*/ 96 h 96"/>
                    <a:gd name="T2" fmla="*/ 72 w 90"/>
                    <a:gd name="T3" fmla="*/ 72 h 96"/>
                    <a:gd name="T4" fmla="*/ 84 w 90"/>
                    <a:gd name="T5" fmla="*/ 48 h 96"/>
                    <a:gd name="T6" fmla="*/ 90 w 90"/>
                    <a:gd name="T7" fmla="*/ 36 h 96"/>
                    <a:gd name="T8" fmla="*/ 84 w 90"/>
                    <a:gd name="T9" fmla="*/ 24 h 96"/>
                    <a:gd name="T10" fmla="*/ 66 w 90"/>
                    <a:gd name="T11" fmla="*/ 6 h 96"/>
                    <a:gd name="T12" fmla="*/ 42 w 90"/>
                    <a:gd name="T13" fmla="*/ 0 h 96"/>
                    <a:gd name="T14" fmla="*/ 24 w 90"/>
                    <a:gd name="T15" fmla="*/ 0 h 96"/>
                    <a:gd name="T16" fmla="*/ 12 w 90"/>
                    <a:gd name="T17" fmla="*/ 12 h 96"/>
                    <a:gd name="T18" fmla="*/ 6 w 90"/>
                    <a:gd name="T19" fmla="*/ 24 h 96"/>
                    <a:gd name="T20" fmla="*/ 0 w 90"/>
                    <a:gd name="T21" fmla="*/ 36 h 96"/>
                    <a:gd name="T22" fmla="*/ 12 w 90"/>
                    <a:gd name="T23" fmla="*/ 66 h 96"/>
                    <a:gd name="T24" fmla="*/ 30 w 90"/>
                    <a:gd name="T25" fmla="*/ 84 h 96"/>
                    <a:gd name="T26" fmla="*/ 48 w 90"/>
                    <a:gd name="T27" fmla="*/ 96 h 96"/>
                    <a:gd name="T28" fmla="*/ 48 w 90"/>
                    <a:gd name="T29" fmla="*/ 96 h 96"/>
                    <a:gd name="T30" fmla="*/ 48 w 90"/>
                    <a:gd name="T31" fmla="*/ 12 h 96"/>
                    <a:gd name="T32" fmla="*/ 66 w 90"/>
                    <a:gd name="T33" fmla="*/ 18 h 96"/>
                    <a:gd name="T34" fmla="*/ 72 w 90"/>
                    <a:gd name="T35" fmla="*/ 24 h 96"/>
                    <a:gd name="T36" fmla="*/ 72 w 90"/>
                    <a:gd name="T37" fmla="*/ 36 h 96"/>
                    <a:gd name="T38" fmla="*/ 72 w 90"/>
                    <a:gd name="T39" fmla="*/ 48 h 96"/>
                    <a:gd name="T40" fmla="*/ 54 w 90"/>
                    <a:gd name="T41" fmla="*/ 66 h 96"/>
                    <a:gd name="T42" fmla="*/ 48 w 90"/>
                    <a:gd name="T43" fmla="*/ 78 h 96"/>
                    <a:gd name="T44" fmla="*/ 30 w 90"/>
                    <a:gd name="T45" fmla="*/ 66 h 96"/>
                    <a:gd name="T46" fmla="*/ 24 w 90"/>
                    <a:gd name="T47" fmla="*/ 48 h 96"/>
                    <a:gd name="T48" fmla="*/ 18 w 90"/>
                    <a:gd name="T49" fmla="*/ 30 h 96"/>
                    <a:gd name="T50" fmla="*/ 30 w 90"/>
                    <a:gd name="T51" fmla="*/ 12 h 96"/>
                    <a:gd name="T52" fmla="*/ 48 w 90"/>
                    <a:gd name="T53" fmla="*/ 12 h 96"/>
                    <a:gd name="T54" fmla="*/ 48 w 90"/>
                    <a:gd name="T55" fmla="*/ 12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0" name="Freeform 72">
                  <a:extLst>
                    <a:ext uri="{FF2B5EF4-FFF2-40B4-BE49-F238E27FC236}">
                      <a16:creationId xmlns:a16="http://schemas.microsoft.com/office/drawing/2014/main" id="{E1A7B52B-C206-82C2-B4DB-C9AC2704DA42}"/>
                    </a:ext>
                  </a:extLst>
                </p:cNvPr>
                <p:cNvSpPr>
                  <a:spLocks noEditPoints="1"/>
                </p:cNvSpPr>
                <p:nvPr/>
              </p:nvSpPr>
              <p:spPr bwMode="ltGray">
                <a:xfrm>
                  <a:off x="1308" y="1229"/>
                  <a:ext cx="90" cy="108"/>
                </a:xfrm>
                <a:custGeom>
                  <a:avLst/>
                  <a:gdLst>
                    <a:gd name="T0" fmla="*/ 0 w 90"/>
                    <a:gd name="T1" fmla="*/ 90 h 108"/>
                    <a:gd name="T2" fmla="*/ 12 w 90"/>
                    <a:gd name="T3" fmla="*/ 102 h 108"/>
                    <a:gd name="T4" fmla="*/ 24 w 90"/>
                    <a:gd name="T5" fmla="*/ 108 h 108"/>
                    <a:gd name="T6" fmla="*/ 54 w 90"/>
                    <a:gd name="T7" fmla="*/ 108 h 108"/>
                    <a:gd name="T8" fmla="*/ 78 w 90"/>
                    <a:gd name="T9" fmla="*/ 96 h 108"/>
                    <a:gd name="T10" fmla="*/ 90 w 90"/>
                    <a:gd name="T11" fmla="*/ 72 h 108"/>
                    <a:gd name="T12" fmla="*/ 84 w 90"/>
                    <a:gd name="T13" fmla="*/ 42 h 108"/>
                    <a:gd name="T14" fmla="*/ 66 w 90"/>
                    <a:gd name="T15" fmla="*/ 24 h 108"/>
                    <a:gd name="T16" fmla="*/ 54 w 90"/>
                    <a:gd name="T17" fmla="*/ 12 h 108"/>
                    <a:gd name="T18" fmla="*/ 48 w 90"/>
                    <a:gd name="T19" fmla="*/ 6 h 108"/>
                    <a:gd name="T20" fmla="*/ 48 w 90"/>
                    <a:gd name="T21" fmla="*/ 6 h 108"/>
                    <a:gd name="T22" fmla="*/ 48 w 90"/>
                    <a:gd name="T23" fmla="*/ 0 h 108"/>
                    <a:gd name="T24" fmla="*/ 24 w 90"/>
                    <a:gd name="T25" fmla="*/ 24 h 108"/>
                    <a:gd name="T26" fmla="*/ 6 w 90"/>
                    <a:gd name="T27" fmla="*/ 48 h 108"/>
                    <a:gd name="T28" fmla="*/ 0 w 90"/>
                    <a:gd name="T29" fmla="*/ 66 h 108"/>
                    <a:gd name="T30" fmla="*/ 0 w 90"/>
                    <a:gd name="T31" fmla="*/ 90 h 108"/>
                    <a:gd name="T32" fmla="*/ 0 w 90"/>
                    <a:gd name="T33" fmla="*/ 90 h 108"/>
                    <a:gd name="T34" fmla="*/ 12 w 90"/>
                    <a:gd name="T35" fmla="*/ 66 h 108"/>
                    <a:gd name="T36" fmla="*/ 18 w 90"/>
                    <a:gd name="T37" fmla="*/ 48 h 108"/>
                    <a:gd name="T38" fmla="*/ 30 w 90"/>
                    <a:gd name="T39" fmla="*/ 36 h 108"/>
                    <a:gd name="T40" fmla="*/ 42 w 90"/>
                    <a:gd name="T41" fmla="*/ 24 h 108"/>
                    <a:gd name="T42" fmla="*/ 48 w 90"/>
                    <a:gd name="T43" fmla="*/ 18 h 108"/>
                    <a:gd name="T44" fmla="*/ 66 w 90"/>
                    <a:gd name="T45" fmla="*/ 30 h 108"/>
                    <a:gd name="T46" fmla="*/ 72 w 90"/>
                    <a:gd name="T47" fmla="*/ 48 h 108"/>
                    <a:gd name="T48" fmla="*/ 78 w 90"/>
                    <a:gd name="T49" fmla="*/ 72 h 108"/>
                    <a:gd name="T50" fmla="*/ 78 w 90"/>
                    <a:gd name="T51" fmla="*/ 84 h 108"/>
                    <a:gd name="T52" fmla="*/ 66 w 90"/>
                    <a:gd name="T53" fmla="*/ 96 h 108"/>
                    <a:gd name="T54" fmla="*/ 42 w 90"/>
                    <a:gd name="T55" fmla="*/ 102 h 108"/>
                    <a:gd name="T56" fmla="*/ 30 w 90"/>
                    <a:gd name="T57" fmla="*/ 96 h 108"/>
                    <a:gd name="T58" fmla="*/ 18 w 90"/>
                    <a:gd name="T59" fmla="*/ 90 h 108"/>
                    <a:gd name="T60" fmla="*/ 12 w 90"/>
                    <a:gd name="T61" fmla="*/ 78 h 108"/>
                    <a:gd name="T62" fmla="*/ 12 w 90"/>
                    <a:gd name="T63" fmla="*/ 66 h 108"/>
                    <a:gd name="T64" fmla="*/ 12 w 90"/>
                    <a:gd name="T65" fmla="*/ 6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0"/>
                    <a:gd name="T100" fmla="*/ 0 h 108"/>
                    <a:gd name="T101" fmla="*/ 90 w 90"/>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0"/>
                      </a:lnTo>
                      <a:lnTo>
                        <a:pt x="24" y="24"/>
                      </a:lnTo>
                      <a:lnTo>
                        <a:pt x="6" y="48"/>
                      </a:lnTo>
                      <a:lnTo>
                        <a:pt x="0" y="66"/>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1" name="Freeform 73">
                  <a:extLst>
                    <a:ext uri="{FF2B5EF4-FFF2-40B4-BE49-F238E27FC236}">
                      <a16:creationId xmlns:a16="http://schemas.microsoft.com/office/drawing/2014/main" id="{8CFA5212-21EA-A81C-BA08-882D9C6F59D8}"/>
                    </a:ext>
                  </a:extLst>
                </p:cNvPr>
                <p:cNvSpPr>
                  <a:spLocks noEditPoints="1"/>
                </p:cNvSpPr>
                <p:nvPr/>
              </p:nvSpPr>
              <p:spPr bwMode="ltGray">
                <a:xfrm>
                  <a:off x="1183" y="3234"/>
                  <a:ext cx="84" cy="95"/>
                </a:xfrm>
                <a:custGeom>
                  <a:avLst/>
                  <a:gdLst>
                    <a:gd name="T0" fmla="*/ 36 w 84"/>
                    <a:gd name="T1" fmla="*/ 95 h 95"/>
                    <a:gd name="T2" fmla="*/ 60 w 84"/>
                    <a:gd name="T3" fmla="*/ 77 h 95"/>
                    <a:gd name="T4" fmla="*/ 78 w 84"/>
                    <a:gd name="T5" fmla="*/ 53 h 95"/>
                    <a:gd name="T6" fmla="*/ 84 w 84"/>
                    <a:gd name="T7" fmla="*/ 42 h 95"/>
                    <a:gd name="T8" fmla="*/ 84 w 84"/>
                    <a:gd name="T9" fmla="*/ 30 h 95"/>
                    <a:gd name="T10" fmla="*/ 72 w 84"/>
                    <a:gd name="T11" fmla="*/ 6 h 95"/>
                    <a:gd name="T12" fmla="*/ 42 w 84"/>
                    <a:gd name="T13" fmla="*/ 0 h 95"/>
                    <a:gd name="T14" fmla="*/ 30 w 84"/>
                    <a:gd name="T15" fmla="*/ 0 h 95"/>
                    <a:gd name="T16" fmla="*/ 12 w 84"/>
                    <a:gd name="T17" fmla="*/ 12 h 95"/>
                    <a:gd name="T18" fmla="*/ 0 w 84"/>
                    <a:gd name="T19" fmla="*/ 24 h 95"/>
                    <a:gd name="T20" fmla="*/ 0 w 84"/>
                    <a:gd name="T21" fmla="*/ 36 h 95"/>
                    <a:gd name="T22" fmla="*/ 6 w 84"/>
                    <a:gd name="T23" fmla="*/ 59 h 95"/>
                    <a:gd name="T24" fmla="*/ 24 w 84"/>
                    <a:gd name="T25" fmla="*/ 83 h 95"/>
                    <a:gd name="T26" fmla="*/ 36 w 84"/>
                    <a:gd name="T27" fmla="*/ 95 h 95"/>
                    <a:gd name="T28" fmla="*/ 36 w 84"/>
                    <a:gd name="T29" fmla="*/ 95 h 95"/>
                    <a:gd name="T30" fmla="*/ 48 w 84"/>
                    <a:gd name="T31" fmla="*/ 12 h 95"/>
                    <a:gd name="T32" fmla="*/ 66 w 84"/>
                    <a:gd name="T33" fmla="*/ 18 h 95"/>
                    <a:gd name="T34" fmla="*/ 72 w 84"/>
                    <a:gd name="T35" fmla="*/ 30 h 95"/>
                    <a:gd name="T36" fmla="*/ 72 w 84"/>
                    <a:gd name="T37" fmla="*/ 42 h 95"/>
                    <a:gd name="T38" fmla="*/ 66 w 84"/>
                    <a:gd name="T39" fmla="*/ 53 h 95"/>
                    <a:gd name="T40" fmla="*/ 48 w 84"/>
                    <a:gd name="T41" fmla="*/ 71 h 95"/>
                    <a:gd name="T42" fmla="*/ 42 w 84"/>
                    <a:gd name="T43" fmla="*/ 77 h 95"/>
                    <a:gd name="T44" fmla="*/ 36 w 84"/>
                    <a:gd name="T45" fmla="*/ 77 h 95"/>
                    <a:gd name="T46" fmla="*/ 24 w 84"/>
                    <a:gd name="T47" fmla="*/ 65 h 95"/>
                    <a:gd name="T48" fmla="*/ 18 w 84"/>
                    <a:gd name="T49" fmla="*/ 48 h 95"/>
                    <a:gd name="T50" fmla="*/ 18 w 84"/>
                    <a:gd name="T51" fmla="*/ 30 h 95"/>
                    <a:gd name="T52" fmla="*/ 30 w 84"/>
                    <a:gd name="T53" fmla="*/ 12 h 95"/>
                    <a:gd name="T54" fmla="*/ 48 w 84"/>
                    <a:gd name="T55" fmla="*/ 12 h 95"/>
                    <a:gd name="T56" fmla="*/ 48 w 84"/>
                    <a:gd name="T57" fmla="*/ 12 h 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84"/>
                    <a:gd name="T88" fmla="*/ 0 h 95"/>
                    <a:gd name="T89" fmla="*/ 84 w 84"/>
                    <a:gd name="T90" fmla="*/ 95 h 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2" name="Freeform 74">
                  <a:extLst>
                    <a:ext uri="{FF2B5EF4-FFF2-40B4-BE49-F238E27FC236}">
                      <a16:creationId xmlns:a16="http://schemas.microsoft.com/office/drawing/2014/main" id="{84DB83F7-9B95-1B2F-5D91-B5F64C587054}"/>
                    </a:ext>
                  </a:extLst>
                </p:cNvPr>
                <p:cNvSpPr>
                  <a:spLocks noEditPoints="1"/>
                </p:cNvSpPr>
                <p:nvPr/>
              </p:nvSpPr>
              <p:spPr bwMode="ltGray">
                <a:xfrm>
                  <a:off x="2028" y="3333"/>
                  <a:ext cx="90" cy="108"/>
                </a:xfrm>
                <a:custGeom>
                  <a:avLst/>
                  <a:gdLst>
                    <a:gd name="T0" fmla="*/ 12 w 90"/>
                    <a:gd name="T1" fmla="*/ 96 h 108"/>
                    <a:gd name="T2" fmla="*/ 24 w 90"/>
                    <a:gd name="T3" fmla="*/ 108 h 108"/>
                    <a:gd name="T4" fmla="*/ 42 w 90"/>
                    <a:gd name="T5" fmla="*/ 108 h 108"/>
                    <a:gd name="T6" fmla="*/ 66 w 90"/>
                    <a:gd name="T7" fmla="*/ 102 h 108"/>
                    <a:gd name="T8" fmla="*/ 84 w 90"/>
                    <a:gd name="T9" fmla="*/ 78 h 108"/>
                    <a:gd name="T10" fmla="*/ 90 w 90"/>
                    <a:gd name="T11" fmla="*/ 66 h 108"/>
                    <a:gd name="T12" fmla="*/ 84 w 90"/>
                    <a:gd name="T13" fmla="*/ 48 h 108"/>
                    <a:gd name="T14" fmla="*/ 66 w 90"/>
                    <a:gd name="T15" fmla="*/ 24 h 108"/>
                    <a:gd name="T16" fmla="*/ 48 w 90"/>
                    <a:gd name="T17" fmla="*/ 12 h 108"/>
                    <a:gd name="T18" fmla="*/ 36 w 90"/>
                    <a:gd name="T19" fmla="*/ 0 h 108"/>
                    <a:gd name="T20" fmla="*/ 30 w 90"/>
                    <a:gd name="T21" fmla="*/ 0 h 108"/>
                    <a:gd name="T22" fmla="*/ 30 w 90"/>
                    <a:gd name="T23" fmla="*/ 0 h 108"/>
                    <a:gd name="T24" fmla="*/ 24 w 90"/>
                    <a:gd name="T25" fmla="*/ 0 h 108"/>
                    <a:gd name="T26" fmla="*/ 12 w 90"/>
                    <a:gd name="T27" fmla="*/ 30 h 108"/>
                    <a:gd name="T28" fmla="*/ 0 w 90"/>
                    <a:gd name="T29" fmla="*/ 54 h 108"/>
                    <a:gd name="T30" fmla="*/ 0 w 90"/>
                    <a:gd name="T31" fmla="*/ 78 h 108"/>
                    <a:gd name="T32" fmla="*/ 12 w 90"/>
                    <a:gd name="T33" fmla="*/ 96 h 108"/>
                    <a:gd name="T34" fmla="*/ 12 w 90"/>
                    <a:gd name="T35" fmla="*/ 96 h 108"/>
                    <a:gd name="T36" fmla="*/ 12 w 90"/>
                    <a:gd name="T37" fmla="*/ 72 h 108"/>
                    <a:gd name="T38" fmla="*/ 18 w 90"/>
                    <a:gd name="T39" fmla="*/ 54 h 108"/>
                    <a:gd name="T40" fmla="*/ 24 w 90"/>
                    <a:gd name="T41" fmla="*/ 36 h 108"/>
                    <a:gd name="T42" fmla="*/ 30 w 90"/>
                    <a:gd name="T43" fmla="*/ 18 h 108"/>
                    <a:gd name="T44" fmla="*/ 30 w 90"/>
                    <a:gd name="T45" fmla="*/ 12 h 108"/>
                    <a:gd name="T46" fmla="*/ 48 w 90"/>
                    <a:gd name="T47" fmla="*/ 24 h 108"/>
                    <a:gd name="T48" fmla="*/ 66 w 90"/>
                    <a:gd name="T49" fmla="*/ 36 h 108"/>
                    <a:gd name="T50" fmla="*/ 78 w 90"/>
                    <a:gd name="T51" fmla="*/ 54 h 108"/>
                    <a:gd name="T52" fmla="*/ 78 w 90"/>
                    <a:gd name="T53" fmla="*/ 72 h 108"/>
                    <a:gd name="T54" fmla="*/ 72 w 90"/>
                    <a:gd name="T55" fmla="*/ 84 h 108"/>
                    <a:gd name="T56" fmla="*/ 48 w 90"/>
                    <a:gd name="T57" fmla="*/ 96 h 108"/>
                    <a:gd name="T58" fmla="*/ 36 w 90"/>
                    <a:gd name="T59" fmla="*/ 96 h 108"/>
                    <a:gd name="T60" fmla="*/ 24 w 90"/>
                    <a:gd name="T61" fmla="*/ 90 h 108"/>
                    <a:gd name="T62" fmla="*/ 18 w 90"/>
                    <a:gd name="T63" fmla="*/ 84 h 108"/>
                    <a:gd name="T64" fmla="*/ 12 w 90"/>
                    <a:gd name="T65" fmla="*/ 72 h 108"/>
                    <a:gd name="T66" fmla="*/ 12 w 90"/>
                    <a:gd name="T67" fmla="*/ 72 h 1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0"/>
                    <a:gd name="T103" fmla="*/ 0 h 108"/>
                    <a:gd name="T104" fmla="*/ 90 w 90"/>
                    <a:gd name="T105" fmla="*/ 108 h 1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24" y="0"/>
                      </a:lnTo>
                      <a:lnTo>
                        <a:pt x="12" y="30"/>
                      </a:lnTo>
                      <a:lnTo>
                        <a:pt x="0" y="54"/>
                      </a:lnTo>
                      <a:lnTo>
                        <a:pt x="0" y="78"/>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3" name="Freeform 75">
                  <a:extLst>
                    <a:ext uri="{FF2B5EF4-FFF2-40B4-BE49-F238E27FC236}">
                      <a16:creationId xmlns:a16="http://schemas.microsoft.com/office/drawing/2014/main" id="{2200458F-56A2-BF0C-DC0F-F5134D641630}"/>
                    </a:ext>
                  </a:extLst>
                </p:cNvPr>
                <p:cNvSpPr>
                  <a:spLocks noEditPoints="1"/>
                </p:cNvSpPr>
                <p:nvPr/>
              </p:nvSpPr>
              <p:spPr bwMode="ltGray">
                <a:xfrm>
                  <a:off x="649" y="3333"/>
                  <a:ext cx="72" cy="90"/>
                </a:xfrm>
                <a:custGeom>
                  <a:avLst/>
                  <a:gdLst>
                    <a:gd name="T0" fmla="*/ 84 w 71"/>
                    <a:gd name="T1" fmla="*/ 90 h 90"/>
                    <a:gd name="T2" fmla="*/ 84 w 71"/>
                    <a:gd name="T3" fmla="*/ 60 h 90"/>
                    <a:gd name="T4" fmla="*/ 84 w 71"/>
                    <a:gd name="T5" fmla="*/ 36 h 90"/>
                    <a:gd name="T6" fmla="*/ 73 w 71"/>
                    <a:gd name="T7" fmla="*/ 12 h 90"/>
                    <a:gd name="T8" fmla="*/ 49 w 71"/>
                    <a:gd name="T9" fmla="*/ 0 h 90"/>
                    <a:gd name="T10" fmla="*/ 12 w 71"/>
                    <a:gd name="T11" fmla="*/ 12 h 90"/>
                    <a:gd name="T12" fmla="*/ 0 w 71"/>
                    <a:gd name="T13" fmla="*/ 36 h 90"/>
                    <a:gd name="T14" fmla="*/ 6 w 71"/>
                    <a:gd name="T15" fmla="*/ 60 h 90"/>
                    <a:gd name="T16" fmla="*/ 30 w 71"/>
                    <a:gd name="T17" fmla="*/ 78 h 90"/>
                    <a:gd name="T18" fmla="*/ 67 w 71"/>
                    <a:gd name="T19" fmla="*/ 90 h 90"/>
                    <a:gd name="T20" fmla="*/ 84 w 71"/>
                    <a:gd name="T21" fmla="*/ 90 h 90"/>
                    <a:gd name="T22" fmla="*/ 84 w 71"/>
                    <a:gd name="T23" fmla="*/ 90 h 90"/>
                    <a:gd name="T24" fmla="*/ 24 w 71"/>
                    <a:gd name="T25" fmla="*/ 18 h 90"/>
                    <a:gd name="T26" fmla="*/ 55 w 71"/>
                    <a:gd name="T27" fmla="*/ 18 h 90"/>
                    <a:gd name="T28" fmla="*/ 67 w 71"/>
                    <a:gd name="T29" fmla="*/ 18 h 90"/>
                    <a:gd name="T30" fmla="*/ 73 w 71"/>
                    <a:gd name="T31" fmla="*/ 42 h 90"/>
                    <a:gd name="T32" fmla="*/ 73 w 71"/>
                    <a:gd name="T33" fmla="*/ 66 h 90"/>
                    <a:gd name="T34" fmla="*/ 73 w 71"/>
                    <a:gd name="T35" fmla="*/ 72 h 90"/>
                    <a:gd name="T36" fmla="*/ 73 w 71"/>
                    <a:gd name="T37" fmla="*/ 78 h 90"/>
                    <a:gd name="T38" fmla="*/ 55 w 71"/>
                    <a:gd name="T39" fmla="*/ 72 h 90"/>
                    <a:gd name="T40" fmla="*/ 24 w 71"/>
                    <a:gd name="T41" fmla="*/ 66 h 90"/>
                    <a:gd name="T42" fmla="*/ 12 w 71"/>
                    <a:gd name="T43" fmla="*/ 48 h 90"/>
                    <a:gd name="T44" fmla="*/ 12 w 71"/>
                    <a:gd name="T45" fmla="*/ 30 h 90"/>
                    <a:gd name="T46" fmla="*/ 24 w 71"/>
                    <a:gd name="T47" fmla="*/ 18 h 90"/>
                    <a:gd name="T48" fmla="*/ 24 w 71"/>
                    <a:gd name="T49" fmla="*/ 18 h 9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
                    <a:gd name="T76" fmla="*/ 0 h 90"/>
                    <a:gd name="T77" fmla="*/ 71 w 71"/>
                    <a:gd name="T78" fmla="*/ 90 h 9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64" name="Oval 76">
                  <a:extLst>
                    <a:ext uri="{FF2B5EF4-FFF2-40B4-BE49-F238E27FC236}">
                      <a16:creationId xmlns:a16="http://schemas.microsoft.com/office/drawing/2014/main" id="{E711F35A-9EE7-AFDE-5EE6-9CB02A3461A9}"/>
                    </a:ext>
                  </a:extLst>
                </p:cNvPr>
                <p:cNvSpPr>
                  <a:spLocks noChangeArrowheads="1"/>
                </p:cNvSpPr>
                <p:nvPr/>
              </p:nvSpPr>
              <p:spPr bwMode="ltGray">
                <a:xfrm>
                  <a:off x="693" y="3299"/>
                  <a:ext cx="1380" cy="389"/>
                </a:xfrm>
                <a:prstGeom prst="ellipse">
                  <a:avLst/>
                </a:prstGeom>
                <a:gradFill rotWithShape="0">
                  <a:gsLst>
                    <a:gs pos="0">
                      <a:srgbClr val="00008B"/>
                    </a:gs>
                    <a:gs pos="100000">
                      <a:srgbClr val="0000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65" name="Oval 77">
                  <a:extLst>
                    <a:ext uri="{FF2B5EF4-FFF2-40B4-BE49-F238E27FC236}">
                      <a16:creationId xmlns:a16="http://schemas.microsoft.com/office/drawing/2014/main" id="{7D671BB7-C804-C91D-8EAE-5AC50461C92D}"/>
                    </a:ext>
                  </a:extLst>
                </p:cNvPr>
                <p:cNvSpPr>
                  <a:spLocks noChangeArrowheads="1"/>
                </p:cNvSpPr>
                <p:nvPr/>
              </p:nvSpPr>
              <p:spPr bwMode="ltGray">
                <a:xfrm>
                  <a:off x="643" y="3295"/>
                  <a:ext cx="1502" cy="288"/>
                </a:xfrm>
                <a:prstGeom prst="ellipse">
                  <a:avLst/>
                </a:pr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66" name="Oval 78">
                  <a:extLst>
                    <a:ext uri="{FF2B5EF4-FFF2-40B4-BE49-F238E27FC236}">
                      <a16:creationId xmlns:a16="http://schemas.microsoft.com/office/drawing/2014/main" id="{9D074F52-32F4-FABB-9723-41D697457F95}"/>
                    </a:ext>
                  </a:extLst>
                </p:cNvPr>
                <p:cNvSpPr>
                  <a:spLocks noChangeArrowheads="1"/>
                </p:cNvSpPr>
                <p:nvPr/>
              </p:nvSpPr>
              <p:spPr bwMode="ltGray">
                <a:xfrm>
                  <a:off x="690" y="3321"/>
                  <a:ext cx="1425" cy="220"/>
                </a:xfrm>
                <a:prstGeom prst="ellipse">
                  <a:avLst/>
                </a:prstGeom>
                <a:gradFill rotWithShape="0">
                  <a:gsLst>
                    <a:gs pos="0">
                      <a:srgbClr val="0000FF"/>
                    </a:gs>
                    <a:gs pos="100000">
                      <a:srgbClr val="00008B"/>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11367" name="Freeform 79">
                  <a:extLst>
                    <a:ext uri="{FF2B5EF4-FFF2-40B4-BE49-F238E27FC236}">
                      <a16:creationId xmlns:a16="http://schemas.microsoft.com/office/drawing/2014/main" id="{F8FFBF97-D906-5E42-65E7-F726045CEF9A}"/>
                    </a:ext>
                  </a:extLst>
                </p:cNvPr>
                <p:cNvSpPr>
                  <a:spLocks noEditPoints="1"/>
                </p:cNvSpPr>
                <p:nvPr/>
              </p:nvSpPr>
              <p:spPr bwMode="ltGray">
                <a:xfrm>
                  <a:off x="1992" y="3249"/>
                  <a:ext cx="90" cy="96"/>
                </a:xfrm>
                <a:custGeom>
                  <a:avLst/>
                  <a:gdLst>
                    <a:gd name="T0" fmla="*/ 66 w 90"/>
                    <a:gd name="T1" fmla="*/ 96 h 96"/>
                    <a:gd name="T2" fmla="*/ 78 w 90"/>
                    <a:gd name="T3" fmla="*/ 66 h 96"/>
                    <a:gd name="T4" fmla="*/ 90 w 90"/>
                    <a:gd name="T5" fmla="*/ 42 h 96"/>
                    <a:gd name="T6" fmla="*/ 78 w 90"/>
                    <a:gd name="T7" fmla="*/ 18 h 96"/>
                    <a:gd name="T8" fmla="*/ 60 w 90"/>
                    <a:gd name="T9" fmla="*/ 0 h 96"/>
                    <a:gd name="T10" fmla="*/ 30 w 90"/>
                    <a:gd name="T11" fmla="*/ 6 h 96"/>
                    <a:gd name="T12" fmla="*/ 18 w 90"/>
                    <a:gd name="T13" fmla="*/ 18 h 96"/>
                    <a:gd name="T14" fmla="*/ 6 w 90"/>
                    <a:gd name="T15" fmla="*/ 30 h 96"/>
                    <a:gd name="T16" fmla="*/ 0 w 90"/>
                    <a:gd name="T17" fmla="*/ 42 h 96"/>
                    <a:gd name="T18" fmla="*/ 6 w 90"/>
                    <a:gd name="T19" fmla="*/ 60 h 96"/>
                    <a:gd name="T20" fmla="*/ 24 w 90"/>
                    <a:gd name="T21" fmla="*/ 78 h 96"/>
                    <a:gd name="T22" fmla="*/ 48 w 90"/>
                    <a:gd name="T23" fmla="*/ 90 h 96"/>
                    <a:gd name="T24" fmla="*/ 66 w 90"/>
                    <a:gd name="T25" fmla="*/ 96 h 96"/>
                    <a:gd name="T26" fmla="*/ 66 w 90"/>
                    <a:gd name="T27" fmla="*/ 96 h 96"/>
                    <a:gd name="T28" fmla="*/ 42 w 90"/>
                    <a:gd name="T29" fmla="*/ 18 h 96"/>
                    <a:gd name="T30" fmla="*/ 60 w 90"/>
                    <a:gd name="T31" fmla="*/ 18 h 96"/>
                    <a:gd name="T32" fmla="*/ 72 w 90"/>
                    <a:gd name="T33" fmla="*/ 24 h 96"/>
                    <a:gd name="T34" fmla="*/ 72 w 90"/>
                    <a:gd name="T35" fmla="*/ 36 h 96"/>
                    <a:gd name="T36" fmla="*/ 72 w 90"/>
                    <a:gd name="T37" fmla="*/ 48 h 96"/>
                    <a:gd name="T38" fmla="*/ 66 w 90"/>
                    <a:gd name="T39" fmla="*/ 72 h 96"/>
                    <a:gd name="T40" fmla="*/ 60 w 90"/>
                    <a:gd name="T41" fmla="*/ 78 h 96"/>
                    <a:gd name="T42" fmla="*/ 60 w 90"/>
                    <a:gd name="T43" fmla="*/ 84 h 96"/>
                    <a:gd name="T44" fmla="*/ 42 w 90"/>
                    <a:gd name="T45" fmla="*/ 72 h 96"/>
                    <a:gd name="T46" fmla="*/ 30 w 90"/>
                    <a:gd name="T47" fmla="*/ 66 h 96"/>
                    <a:gd name="T48" fmla="*/ 18 w 90"/>
                    <a:gd name="T49" fmla="*/ 42 h 96"/>
                    <a:gd name="T50" fmla="*/ 24 w 90"/>
                    <a:gd name="T51" fmla="*/ 30 h 96"/>
                    <a:gd name="T52" fmla="*/ 42 w 90"/>
                    <a:gd name="T53" fmla="*/ 18 h 96"/>
                    <a:gd name="T54" fmla="*/ 42 w 90"/>
                    <a:gd name="T55" fmla="*/ 18 h 9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0"/>
                    <a:gd name="T85" fmla="*/ 0 h 96"/>
                    <a:gd name="T86" fmla="*/ 90 w 90"/>
                    <a:gd name="T87" fmla="*/ 96 h 9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close/>
                    </a:path>
                  </a:pathLst>
                </a:custGeom>
                <a:gradFill rotWithShape="0">
                  <a:gsLst>
                    <a:gs pos="0">
                      <a:srgbClr val="0000FF"/>
                    </a:gs>
                    <a:gs pos="100000">
                      <a:srgbClr val="00008B"/>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11351" name="Group 80">
                <a:extLst>
                  <a:ext uri="{FF2B5EF4-FFF2-40B4-BE49-F238E27FC236}">
                    <a16:creationId xmlns:a16="http://schemas.microsoft.com/office/drawing/2014/main" id="{43C78665-5825-4725-0092-AD78DA4B0292}"/>
                  </a:ext>
                </a:extLst>
              </p:cNvPr>
              <p:cNvGrpSpPr>
                <a:grpSpLocks/>
              </p:cNvGrpSpPr>
              <p:nvPr/>
            </p:nvGrpSpPr>
            <p:grpSpPr bwMode="auto">
              <a:xfrm>
                <a:off x="4838" y="3134"/>
                <a:ext cx="348" cy="275"/>
                <a:chOff x="3663" y="2668"/>
                <a:chExt cx="577" cy="480"/>
              </a:xfrm>
            </p:grpSpPr>
            <p:sp>
              <p:nvSpPr>
                <p:cNvPr id="11352" name="Oval 81">
                  <a:extLst>
                    <a:ext uri="{FF2B5EF4-FFF2-40B4-BE49-F238E27FC236}">
                      <a16:creationId xmlns:a16="http://schemas.microsoft.com/office/drawing/2014/main" id="{A853D160-FE2A-AB03-1870-325004CDABAF}"/>
                    </a:ext>
                  </a:extLst>
                </p:cNvPr>
                <p:cNvSpPr>
                  <a:spLocks noChangeArrowheads="1"/>
                </p:cNvSpPr>
                <p:nvPr/>
              </p:nvSpPr>
              <p:spPr bwMode="auto">
                <a:xfrm rot="10800000">
                  <a:off x="3663" y="2908"/>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sp>
              <p:nvSpPr>
                <p:cNvPr id="11353" name="Oval 82">
                  <a:extLst>
                    <a:ext uri="{FF2B5EF4-FFF2-40B4-BE49-F238E27FC236}">
                      <a16:creationId xmlns:a16="http://schemas.microsoft.com/office/drawing/2014/main" id="{C349242D-2482-DFF1-C80E-F58314CCF5C8}"/>
                    </a:ext>
                  </a:extLst>
                </p:cNvPr>
                <p:cNvSpPr>
                  <a:spLocks noChangeArrowheads="1"/>
                </p:cNvSpPr>
                <p:nvPr/>
              </p:nvSpPr>
              <p:spPr bwMode="auto">
                <a:xfrm rot="10800000">
                  <a:off x="3759" y="2668"/>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11354" name="Oval 83">
                  <a:extLst>
                    <a:ext uri="{FF2B5EF4-FFF2-40B4-BE49-F238E27FC236}">
                      <a16:creationId xmlns:a16="http://schemas.microsoft.com/office/drawing/2014/main" id="{890AC26F-E7A4-F0D2-257A-E7050B70DB37}"/>
                    </a:ext>
                  </a:extLst>
                </p:cNvPr>
                <p:cNvSpPr>
                  <a:spLocks noChangeArrowheads="1"/>
                </p:cNvSpPr>
                <p:nvPr/>
              </p:nvSpPr>
              <p:spPr bwMode="auto">
                <a:xfrm rot="10800000">
                  <a:off x="4000" y="2860"/>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grpSp>
        <p:grpSp>
          <p:nvGrpSpPr>
            <p:cNvPr id="11346" name="Group 84">
              <a:extLst>
                <a:ext uri="{FF2B5EF4-FFF2-40B4-BE49-F238E27FC236}">
                  <a16:creationId xmlns:a16="http://schemas.microsoft.com/office/drawing/2014/main" id="{4A135AAD-EFA9-AC40-4CC3-93DCE751DE8B}"/>
                </a:ext>
              </a:extLst>
            </p:cNvPr>
            <p:cNvGrpSpPr>
              <a:grpSpLocks/>
            </p:cNvGrpSpPr>
            <p:nvPr/>
          </p:nvGrpSpPr>
          <p:grpSpPr bwMode="auto">
            <a:xfrm>
              <a:off x="5184" y="3366"/>
              <a:ext cx="349" cy="275"/>
              <a:chOff x="3663" y="2668"/>
              <a:chExt cx="577" cy="480"/>
            </a:xfrm>
          </p:grpSpPr>
          <p:sp>
            <p:nvSpPr>
              <p:cNvPr id="11347" name="Oval 85">
                <a:extLst>
                  <a:ext uri="{FF2B5EF4-FFF2-40B4-BE49-F238E27FC236}">
                    <a16:creationId xmlns:a16="http://schemas.microsoft.com/office/drawing/2014/main" id="{DEDF0C7E-8A60-2501-86FF-4C4C498757CE}"/>
                  </a:ext>
                </a:extLst>
              </p:cNvPr>
              <p:cNvSpPr>
                <a:spLocks noChangeArrowheads="1"/>
              </p:cNvSpPr>
              <p:nvPr/>
            </p:nvSpPr>
            <p:spPr bwMode="auto">
              <a:xfrm rot="10800000">
                <a:off x="3663" y="2908"/>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sp>
            <p:nvSpPr>
              <p:cNvPr id="11348" name="Oval 86">
                <a:extLst>
                  <a:ext uri="{FF2B5EF4-FFF2-40B4-BE49-F238E27FC236}">
                    <a16:creationId xmlns:a16="http://schemas.microsoft.com/office/drawing/2014/main" id="{8B4006AA-D4AA-F589-D00D-354A50790716}"/>
                  </a:ext>
                </a:extLst>
              </p:cNvPr>
              <p:cNvSpPr>
                <a:spLocks noChangeArrowheads="1"/>
              </p:cNvSpPr>
              <p:nvPr/>
            </p:nvSpPr>
            <p:spPr bwMode="auto">
              <a:xfrm rot="10800000">
                <a:off x="3759" y="2668"/>
                <a:ext cx="336" cy="336"/>
              </a:xfrm>
              <a:prstGeom prst="ellipse">
                <a:avLst/>
              </a:prstGeom>
              <a:gradFill rotWithShape="1">
                <a:gsLst>
                  <a:gs pos="0">
                    <a:srgbClr val="631809"/>
                  </a:gs>
                  <a:gs pos="50000">
                    <a:srgbClr val="D63414"/>
                  </a:gs>
                  <a:gs pos="100000">
                    <a:srgbClr val="63180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O</a:t>
                </a:r>
              </a:p>
            </p:txBody>
          </p:sp>
          <p:sp>
            <p:nvSpPr>
              <p:cNvPr id="11349" name="Oval 87">
                <a:extLst>
                  <a:ext uri="{FF2B5EF4-FFF2-40B4-BE49-F238E27FC236}">
                    <a16:creationId xmlns:a16="http://schemas.microsoft.com/office/drawing/2014/main" id="{44F03075-1ABD-B526-1724-58384F183E60}"/>
                  </a:ext>
                </a:extLst>
              </p:cNvPr>
              <p:cNvSpPr>
                <a:spLocks noChangeArrowheads="1"/>
              </p:cNvSpPr>
              <p:nvPr/>
            </p:nvSpPr>
            <p:spPr bwMode="auto">
              <a:xfrm rot="10800000">
                <a:off x="4000" y="2860"/>
                <a:ext cx="240" cy="240"/>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grpSp>
      <p:grpSp>
        <p:nvGrpSpPr>
          <p:cNvPr id="11368" name="Group 88">
            <a:extLst>
              <a:ext uri="{FF2B5EF4-FFF2-40B4-BE49-F238E27FC236}">
                <a16:creationId xmlns:a16="http://schemas.microsoft.com/office/drawing/2014/main" id="{D058F2EA-F385-3564-96FC-6A66001A36E2}"/>
              </a:ext>
            </a:extLst>
          </p:cNvPr>
          <p:cNvGrpSpPr>
            <a:grpSpLocks/>
          </p:cNvGrpSpPr>
          <p:nvPr/>
        </p:nvGrpSpPr>
        <p:grpSpPr bwMode="auto">
          <a:xfrm>
            <a:off x="7142164" y="4887914"/>
            <a:ext cx="414337" cy="217487"/>
            <a:chOff x="3374" y="3167"/>
            <a:chExt cx="261" cy="137"/>
          </a:xfrm>
        </p:grpSpPr>
        <p:sp>
          <p:nvSpPr>
            <p:cNvPr id="11369" name="Oval 89">
              <a:extLst>
                <a:ext uri="{FF2B5EF4-FFF2-40B4-BE49-F238E27FC236}">
                  <a16:creationId xmlns:a16="http://schemas.microsoft.com/office/drawing/2014/main" id="{F7868B75-BBFE-1591-08A1-91BF9419A308}"/>
                </a:ext>
              </a:extLst>
            </p:cNvPr>
            <p:cNvSpPr>
              <a:spLocks noChangeArrowheads="1"/>
            </p:cNvSpPr>
            <p:nvPr/>
          </p:nvSpPr>
          <p:spPr bwMode="auto">
            <a:xfrm>
              <a:off x="3374" y="3167"/>
              <a:ext cx="145" cy="137"/>
            </a:xfrm>
            <a:prstGeom prst="ellipse">
              <a:avLst/>
            </a:prstGeom>
            <a:gradFill rotWithShape="1">
              <a:gsLst>
                <a:gs pos="0">
                  <a:srgbClr val="669900">
                    <a:gamma/>
                    <a:shade val="46275"/>
                    <a:invGamma/>
                  </a:srgbClr>
                </a:gs>
                <a:gs pos="50000">
                  <a:srgbClr val="669900">
                    <a:alpha val="98000"/>
                  </a:srgbClr>
                </a:gs>
                <a:gs pos="100000">
                  <a:srgbClr val="669900">
                    <a:gamma/>
                    <a:shade val="46275"/>
                    <a:invGamma/>
                  </a:srgbClr>
                </a:gs>
              </a:gsLst>
              <a:lin ang="5400000" scaled="1"/>
            </a:gradFill>
            <a:ln>
              <a:noFill/>
            </a:ln>
            <a:effectLst/>
          </p:spPr>
          <p:txBody>
            <a:bodyPr wrap="none" anchor="ctr"/>
            <a:lstStyle/>
            <a:p>
              <a:pPr algn="ctr" eaLnBrk="1" hangingPunct="1">
                <a:defRPr/>
              </a:pPr>
              <a:r>
                <a:rPr lang="en-US" altLang="en-US">
                  <a:latin typeface="Arial" charset="0"/>
                  <a:cs typeface="Arial" charset="0"/>
                </a:rPr>
                <a:t>H</a:t>
              </a:r>
            </a:p>
          </p:txBody>
        </p:sp>
        <p:sp>
          <p:nvSpPr>
            <p:cNvPr id="11370" name="Oval 90">
              <a:extLst>
                <a:ext uri="{FF2B5EF4-FFF2-40B4-BE49-F238E27FC236}">
                  <a16:creationId xmlns:a16="http://schemas.microsoft.com/office/drawing/2014/main" id="{F954959F-EE39-4EA2-1287-E408E6A711A3}"/>
                </a:ext>
              </a:extLst>
            </p:cNvPr>
            <p:cNvSpPr>
              <a:spLocks noChangeArrowheads="1"/>
            </p:cNvSpPr>
            <p:nvPr/>
          </p:nvSpPr>
          <p:spPr bwMode="auto">
            <a:xfrm>
              <a:off x="3490" y="3167"/>
              <a:ext cx="145" cy="137"/>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grpSp>
        <p:nvGrpSpPr>
          <p:cNvPr id="11371" name="Group 91">
            <a:extLst>
              <a:ext uri="{FF2B5EF4-FFF2-40B4-BE49-F238E27FC236}">
                <a16:creationId xmlns:a16="http://schemas.microsoft.com/office/drawing/2014/main" id="{F3B8DFE3-B159-B5D4-5275-BD5538FDCE63}"/>
              </a:ext>
            </a:extLst>
          </p:cNvPr>
          <p:cNvGrpSpPr>
            <a:grpSpLocks/>
          </p:cNvGrpSpPr>
          <p:nvPr/>
        </p:nvGrpSpPr>
        <p:grpSpPr bwMode="auto">
          <a:xfrm>
            <a:off x="7185025" y="1077914"/>
            <a:ext cx="414338" cy="217487"/>
            <a:chOff x="3374" y="3167"/>
            <a:chExt cx="261" cy="137"/>
          </a:xfrm>
        </p:grpSpPr>
        <p:sp>
          <p:nvSpPr>
            <p:cNvPr id="11372" name="Oval 92">
              <a:extLst>
                <a:ext uri="{FF2B5EF4-FFF2-40B4-BE49-F238E27FC236}">
                  <a16:creationId xmlns:a16="http://schemas.microsoft.com/office/drawing/2014/main" id="{1558802D-8EAD-EE98-26CA-500A9F74945B}"/>
                </a:ext>
              </a:extLst>
            </p:cNvPr>
            <p:cNvSpPr>
              <a:spLocks noChangeArrowheads="1"/>
            </p:cNvSpPr>
            <p:nvPr/>
          </p:nvSpPr>
          <p:spPr bwMode="auto">
            <a:xfrm>
              <a:off x="3374" y="3167"/>
              <a:ext cx="145" cy="137"/>
            </a:xfrm>
            <a:prstGeom prst="ellipse">
              <a:avLst/>
            </a:prstGeom>
            <a:gradFill rotWithShape="1">
              <a:gsLst>
                <a:gs pos="0">
                  <a:srgbClr val="669900">
                    <a:gamma/>
                    <a:shade val="46275"/>
                    <a:invGamma/>
                  </a:srgbClr>
                </a:gs>
                <a:gs pos="50000">
                  <a:srgbClr val="669900">
                    <a:alpha val="98000"/>
                  </a:srgbClr>
                </a:gs>
                <a:gs pos="100000">
                  <a:srgbClr val="669900">
                    <a:gamma/>
                    <a:shade val="46275"/>
                    <a:invGamma/>
                  </a:srgbClr>
                </a:gs>
              </a:gsLst>
              <a:lin ang="5400000" scaled="1"/>
            </a:gradFill>
            <a:ln>
              <a:noFill/>
            </a:ln>
            <a:effectLst/>
          </p:spPr>
          <p:txBody>
            <a:bodyPr wrap="none" anchor="ctr"/>
            <a:lstStyle/>
            <a:p>
              <a:pPr algn="ctr" eaLnBrk="1" hangingPunct="1">
                <a:defRPr/>
              </a:pPr>
              <a:r>
                <a:rPr lang="en-US" altLang="en-US">
                  <a:latin typeface="Arial" charset="0"/>
                  <a:cs typeface="Arial" charset="0"/>
                </a:rPr>
                <a:t>H</a:t>
              </a:r>
            </a:p>
          </p:txBody>
        </p:sp>
        <p:sp>
          <p:nvSpPr>
            <p:cNvPr id="11373" name="Oval 93">
              <a:extLst>
                <a:ext uri="{FF2B5EF4-FFF2-40B4-BE49-F238E27FC236}">
                  <a16:creationId xmlns:a16="http://schemas.microsoft.com/office/drawing/2014/main" id="{C6CF4F63-2915-8A9A-BF57-AC5ED6225A47}"/>
                </a:ext>
              </a:extLst>
            </p:cNvPr>
            <p:cNvSpPr>
              <a:spLocks noChangeArrowheads="1"/>
            </p:cNvSpPr>
            <p:nvPr/>
          </p:nvSpPr>
          <p:spPr bwMode="auto">
            <a:xfrm>
              <a:off x="3490" y="3167"/>
              <a:ext cx="145" cy="137"/>
            </a:xfrm>
            <a:prstGeom prst="ellipse">
              <a:avLst/>
            </a:prstGeom>
            <a:gradFill rotWithShape="1">
              <a:gsLst>
                <a:gs pos="0">
                  <a:srgbClr val="2F4700"/>
                </a:gs>
                <a:gs pos="50000">
                  <a:srgbClr val="669900"/>
                </a:gs>
                <a:gs pos="100000">
                  <a:srgbClr val="2F4700"/>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a:t>H</a:t>
              </a:r>
            </a:p>
          </p:txBody>
        </p:sp>
      </p:grpSp>
      <p:sp>
        <p:nvSpPr>
          <p:cNvPr id="11374" name="AutoShape 103">
            <a:extLst>
              <a:ext uri="{FF2B5EF4-FFF2-40B4-BE49-F238E27FC236}">
                <a16:creationId xmlns:a16="http://schemas.microsoft.com/office/drawing/2014/main" id="{4A89148B-A2F0-7AF7-54BA-0F102EDD61B2}"/>
              </a:ext>
            </a:extLst>
          </p:cNvPr>
          <p:cNvSpPr>
            <a:spLocks noChangeArrowheads="1"/>
          </p:cNvSpPr>
          <p:nvPr/>
        </p:nvSpPr>
        <p:spPr bwMode="auto">
          <a:xfrm>
            <a:off x="7478714" y="374650"/>
            <a:ext cx="2960687" cy="2444750"/>
          </a:xfrm>
          <a:prstGeom prst="cloudCallout">
            <a:avLst>
              <a:gd name="adj1" fmla="val -44157"/>
              <a:gd name="adj2" fmla="val 70000"/>
            </a:avLst>
          </a:prstGeom>
          <a:solidFill>
            <a:srgbClr val="00FFFF"/>
          </a:solidFill>
          <a:ln w="9525">
            <a:solidFill>
              <a:schemeClr val="tx1"/>
            </a:solidFill>
            <a:round/>
            <a:headEnd/>
            <a:tailEnd/>
          </a:ln>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b="1" dirty="0" err="1">
                <a:solidFill>
                  <a:srgbClr val="FF0000"/>
                </a:solidFill>
                <a:latin typeface="Tahoma" panose="020B0604030504040204" pitchFamily="34" charset="0"/>
              </a:rPr>
              <a:t>Phải</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làm</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thế</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nào</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để</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số</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nguyên</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tử</a:t>
            </a:r>
            <a:r>
              <a:rPr lang="en-US" altLang="en-US" b="1" dirty="0">
                <a:solidFill>
                  <a:srgbClr val="FF0000"/>
                </a:solidFill>
                <a:latin typeface="Tahoma" panose="020B0604030504040204" pitchFamily="34" charset="0"/>
              </a:rPr>
              <a:t> H ở 2 </a:t>
            </a:r>
            <a:r>
              <a:rPr lang="en-US" altLang="en-US" b="1" dirty="0" err="1">
                <a:solidFill>
                  <a:srgbClr val="FF0000"/>
                </a:solidFill>
                <a:latin typeface="Tahoma" panose="020B0604030504040204" pitchFamily="34" charset="0"/>
              </a:rPr>
              <a:t>vế</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bằng</a:t>
            </a:r>
            <a:r>
              <a:rPr lang="en-US" altLang="en-US" b="1" dirty="0">
                <a:solidFill>
                  <a:srgbClr val="FF0000"/>
                </a:solidFill>
                <a:latin typeface="Tahoma" panose="020B0604030504040204" pitchFamily="34" charset="0"/>
              </a:rPr>
              <a:t> </a:t>
            </a:r>
            <a:r>
              <a:rPr lang="en-US" altLang="en-US" b="1" dirty="0" err="1">
                <a:solidFill>
                  <a:srgbClr val="FF0000"/>
                </a:solidFill>
                <a:latin typeface="Tahoma" panose="020B0604030504040204" pitchFamily="34" charset="0"/>
              </a:rPr>
              <a:t>nhau</a:t>
            </a:r>
            <a:r>
              <a:rPr lang="en-US" altLang="en-US" b="1" dirty="0">
                <a:solidFill>
                  <a:srgbClr val="FF0000"/>
                </a:solidFill>
                <a:latin typeface="Tahoma" panose="020B0604030504040204" pitchFamily="34" charset="0"/>
              </a:rPr>
              <a:t>?</a:t>
            </a:r>
          </a:p>
        </p:txBody>
      </p:sp>
      <p:grpSp>
        <p:nvGrpSpPr>
          <p:cNvPr id="14" name="Group 13">
            <a:extLst>
              <a:ext uri="{FF2B5EF4-FFF2-40B4-BE49-F238E27FC236}">
                <a16:creationId xmlns:a16="http://schemas.microsoft.com/office/drawing/2014/main" id="{A0D53502-1354-F036-61A5-46AE079473E1}"/>
              </a:ext>
            </a:extLst>
          </p:cNvPr>
          <p:cNvGrpSpPr/>
          <p:nvPr/>
        </p:nvGrpSpPr>
        <p:grpSpPr>
          <a:xfrm>
            <a:off x="1250981" y="5440368"/>
            <a:ext cx="5082662" cy="536576"/>
            <a:chOff x="1228725" y="5440368"/>
            <a:chExt cx="5278438" cy="536576"/>
          </a:xfrm>
        </p:grpSpPr>
        <p:grpSp>
          <p:nvGrpSpPr>
            <p:cNvPr id="11376" name="Group 22">
              <a:extLst>
                <a:ext uri="{FF2B5EF4-FFF2-40B4-BE49-F238E27FC236}">
                  <a16:creationId xmlns:a16="http://schemas.microsoft.com/office/drawing/2014/main" id="{EF079EC5-A66F-3772-3842-D37AB0841A34}"/>
                </a:ext>
              </a:extLst>
            </p:cNvPr>
            <p:cNvGrpSpPr>
              <a:grpSpLocks/>
            </p:cNvGrpSpPr>
            <p:nvPr/>
          </p:nvGrpSpPr>
          <p:grpSpPr bwMode="auto">
            <a:xfrm>
              <a:off x="1228725" y="5440368"/>
              <a:ext cx="5278438" cy="536576"/>
              <a:chOff x="294" y="3427"/>
              <a:chExt cx="3325" cy="338"/>
            </a:xfrm>
          </p:grpSpPr>
          <p:sp>
            <p:nvSpPr>
              <p:cNvPr id="11377" name="Text Box 23">
                <a:extLst>
                  <a:ext uri="{FF2B5EF4-FFF2-40B4-BE49-F238E27FC236}">
                    <a16:creationId xmlns:a16="http://schemas.microsoft.com/office/drawing/2014/main" id="{91702980-51C9-4F58-386B-5537D43E7F10}"/>
                  </a:ext>
                </a:extLst>
              </p:cNvPr>
              <p:cNvSpPr txBox="1">
                <a:spLocks noChangeArrowheads="1"/>
              </p:cNvSpPr>
              <p:nvPr/>
            </p:nvSpPr>
            <p:spPr bwMode="auto">
              <a:xfrm>
                <a:off x="294" y="3438"/>
                <a:ext cx="3325" cy="327"/>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800" dirty="0">
                    <a:solidFill>
                      <a:srgbClr val="FF0000"/>
                    </a:solidFill>
                  </a:rPr>
                  <a:t>   H</a:t>
                </a:r>
                <a:r>
                  <a:rPr lang="en-US" altLang="en-US" sz="2800" baseline="-25000" dirty="0">
                    <a:solidFill>
                      <a:srgbClr val="FF0000"/>
                    </a:solidFill>
                  </a:rPr>
                  <a:t>2 </a:t>
                </a:r>
                <a:r>
                  <a:rPr lang="en-US" altLang="en-US" sz="2800" dirty="0">
                    <a:solidFill>
                      <a:srgbClr val="FF0000"/>
                    </a:solidFill>
                  </a:rPr>
                  <a:t>   +    O</a:t>
                </a:r>
                <a:r>
                  <a:rPr lang="en-US" altLang="en-US" sz="2800" baseline="-25000" dirty="0">
                    <a:solidFill>
                      <a:srgbClr val="FF0000"/>
                    </a:solidFill>
                  </a:rPr>
                  <a:t>2</a:t>
                </a:r>
                <a:r>
                  <a:rPr lang="en-US" altLang="en-US" sz="2800" dirty="0">
                    <a:solidFill>
                      <a:srgbClr val="FF0000"/>
                    </a:solidFill>
                  </a:rPr>
                  <a:t>                  H</a:t>
                </a:r>
                <a:r>
                  <a:rPr lang="en-US" altLang="en-US" sz="2800" baseline="-25000" dirty="0">
                    <a:solidFill>
                      <a:srgbClr val="FF0000"/>
                    </a:solidFill>
                  </a:rPr>
                  <a:t>2</a:t>
                </a:r>
                <a:r>
                  <a:rPr lang="en-US" altLang="en-US" sz="2800" dirty="0">
                    <a:solidFill>
                      <a:srgbClr val="FF0000"/>
                    </a:solidFill>
                  </a:rPr>
                  <a:t>O</a:t>
                </a:r>
              </a:p>
            </p:txBody>
          </p:sp>
          <p:sp>
            <p:nvSpPr>
              <p:cNvPr id="11382" name="Text Box 28">
                <a:extLst>
                  <a:ext uri="{FF2B5EF4-FFF2-40B4-BE49-F238E27FC236}">
                    <a16:creationId xmlns:a16="http://schemas.microsoft.com/office/drawing/2014/main" id="{3C40D531-47BF-E8BA-997B-39257A5DF338}"/>
                  </a:ext>
                </a:extLst>
              </p:cNvPr>
              <p:cNvSpPr txBox="1">
                <a:spLocks noChangeArrowheads="1"/>
              </p:cNvSpPr>
              <p:nvPr/>
            </p:nvSpPr>
            <p:spPr bwMode="auto">
              <a:xfrm>
                <a:off x="2666" y="3429"/>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dirty="0">
                    <a:solidFill>
                      <a:srgbClr val="FF0000"/>
                    </a:solidFill>
                  </a:rPr>
                  <a:t>2</a:t>
                </a:r>
              </a:p>
            </p:txBody>
          </p:sp>
          <p:sp>
            <p:nvSpPr>
              <p:cNvPr id="11383" name="Text Box 29">
                <a:extLst>
                  <a:ext uri="{FF2B5EF4-FFF2-40B4-BE49-F238E27FC236}">
                    <a16:creationId xmlns:a16="http://schemas.microsoft.com/office/drawing/2014/main" id="{887763FA-E128-703F-884B-E7AEB7F013D5}"/>
                  </a:ext>
                </a:extLst>
              </p:cNvPr>
              <p:cNvSpPr txBox="1">
                <a:spLocks noChangeArrowheads="1"/>
              </p:cNvSpPr>
              <p:nvPr/>
            </p:nvSpPr>
            <p:spPr bwMode="auto">
              <a:xfrm>
                <a:off x="346" y="3427"/>
                <a:ext cx="28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dirty="0">
                    <a:solidFill>
                      <a:srgbClr val="FF0000"/>
                    </a:solidFill>
                  </a:rPr>
                  <a:t>2</a:t>
                </a:r>
              </a:p>
            </p:txBody>
          </p:sp>
        </p:grpSp>
        <p:cxnSp>
          <p:nvCxnSpPr>
            <p:cNvPr id="11384" name="Straight Arrow Connector 11383">
              <a:extLst>
                <a:ext uri="{FF2B5EF4-FFF2-40B4-BE49-F238E27FC236}">
                  <a16:creationId xmlns:a16="http://schemas.microsoft.com/office/drawing/2014/main" id="{CDA029D3-39FC-7ED4-50F5-A47C551417DC}"/>
                </a:ext>
              </a:extLst>
            </p:cNvPr>
            <p:cNvCxnSpPr>
              <a:cxnSpLocks/>
            </p:cNvCxnSpPr>
            <p:nvPr/>
          </p:nvCxnSpPr>
          <p:spPr>
            <a:xfrm flipV="1">
              <a:off x="3735390" y="5723637"/>
              <a:ext cx="1109028" cy="5080"/>
            </a:xfrm>
            <a:prstGeom prst="straightConnector1">
              <a:avLst/>
            </a:prstGeom>
            <a:ln>
              <a:solidFill>
                <a:srgbClr val="FF0000"/>
              </a:solidFill>
              <a:tailEnd type="triangle"/>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279056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11374"/>
                                        </p:tgtEl>
                                        <p:attrNameLst>
                                          <p:attrName>style.visibility</p:attrName>
                                        </p:attrNameLst>
                                      </p:cBhvr>
                                      <p:to>
                                        <p:strVal val="visible"/>
                                      </p:to>
                                    </p:set>
                                    <p:anim calcmode="discrete" valueType="clr">
                                      <p:cBhvr override="childStyle">
                                        <p:cTn id="7" dur="80"/>
                                        <p:tgtEl>
                                          <p:spTgt spid="1137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374"/>
                                        </p:tgtEl>
                                        <p:attrNameLst>
                                          <p:attrName>fillcolor</p:attrName>
                                        </p:attrNameLst>
                                      </p:cBhvr>
                                      <p:tavLst>
                                        <p:tav tm="0">
                                          <p:val>
                                            <p:clrVal>
                                              <a:schemeClr val="accent2"/>
                                            </p:clrVal>
                                          </p:val>
                                        </p:tav>
                                        <p:tav tm="50000">
                                          <p:val>
                                            <p:clrVal>
                                              <a:schemeClr val="hlink"/>
                                            </p:clrVal>
                                          </p:val>
                                        </p:tav>
                                      </p:tavLst>
                                    </p:anim>
                                    <p:set>
                                      <p:cBhvr>
                                        <p:cTn id="9" dur="80"/>
                                        <p:tgtEl>
                                          <p:spTgt spid="1137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371"/>
                                        </p:tgtEl>
                                        <p:attrNameLst>
                                          <p:attrName>style.visibility</p:attrName>
                                        </p:attrNameLst>
                                      </p:cBhvr>
                                      <p:to>
                                        <p:strVal val="visible"/>
                                      </p:to>
                                    </p:set>
                                  </p:childTnLst>
                                </p:cTn>
                              </p:par>
                            </p:childTnLst>
                          </p:cTn>
                        </p:par>
                        <p:par>
                          <p:cTn id="14" fill="hold">
                            <p:stCondLst>
                              <p:cond delay="0"/>
                            </p:stCondLst>
                            <p:childTnLst>
                              <p:par>
                                <p:cTn id="15" presetID="42" presetClass="path" presetSubtype="0" accel="50000" decel="50000" fill="hold" nodeType="afterEffect">
                                  <p:stCondLst>
                                    <p:cond delay="0"/>
                                  </p:stCondLst>
                                  <p:childTnLst>
                                    <p:animMotion origin="layout" path="M -3.61111E-6 3.23699E-6 L -3.61111E-6 0.55977 " pathEditMode="relative" rAng="0" ptsTypes="AA">
                                      <p:cBhvr>
                                        <p:cTn id="16" dur="3000" fill="hold"/>
                                        <p:tgtEl>
                                          <p:spTgt spid="11371"/>
                                        </p:tgtEl>
                                        <p:attrNameLst>
                                          <p:attrName>ppt_x</p:attrName>
                                          <p:attrName>ppt_y</p:attrName>
                                        </p:attrNameLst>
                                      </p:cBhvr>
                                      <p:rCtr x="0" y="27977"/>
                                    </p:animMotion>
                                  </p:childTnLst>
                                </p:cTn>
                              </p:par>
                            </p:childTnLst>
                          </p:cTn>
                        </p:par>
                        <p:par>
                          <p:cTn id="17" fill="hold">
                            <p:stCondLst>
                              <p:cond delay="3000"/>
                            </p:stCondLst>
                            <p:childTnLst>
                              <p:par>
                                <p:cTn id="18" presetID="11" presetClass="exit" presetSubtype="0" fill="hold" nodeType="afterEffect">
                                  <p:stCondLst>
                                    <p:cond delay="0"/>
                                  </p:stCondLst>
                                  <p:childTnLst>
                                    <p:anim calcmode="discrete" valueType="str">
                                      <p:cBhvr>
                                        <p:cTn id="19" dur="1000"/>
                                        <p:tgtEl>
                                          <p:spTgt spid="11371"/>
                                        </p:tgtEl>
                                        <p:attrNameLst>
                                          <p:attrName>style.visibility</p:attrName>
                                        </p:attrNameLst>
                                      </p:cBhvr>
                                      <p:tavLst>
                                        <p:tav tm="0">
                                          <p:val>
                                            <p:strVal val="hidden"/>
                                          </p:val>
                                        </p:tav>
                                        <p:tav tm="50000">
                                          <p:val>
                                            <p:strVal val="visible"/>
                                          </p:val>
                                        </p:tav>
                                      </p:tavLst>
                                    </p:anim>
                                    <p:set>
                                      <p:cBhvr>
                                        <p:cTn id="20" dur="1" fill="hold">
                                          <p:stCondLst>
                                            <p:cond delay="999"/>
                                          </p:stCondLst>
                                        </p:cTn>
                                        <p:tgtEl>
                                          <p:spTgt spid="1137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1368"/>
                                        </p:tgtEl>
                                        <p:attrNameLst>
                                          <p:attrName>style.visibility</p:attrName>
                                        </p:attrNameLst>
                                      </p:cBhvr>
                                      <p:to>
                                        <p:strVal val="visible"/>
                                      </p:to>
                                    </p:set>
                                  </p:childTnLst>
                                </p:cTn>
                              </p:par>
                            </p:childTnLst>
                          </p:cTn>
                        </p:par>
                        <p:par>
                          <p:cTn id="23" fill="hold">
                            <p:stCondLst>
                              <p:cond delay="4000"/>
                            </p:stCondLst>
                            <p:childTnLst>
                              <p:par>
                                <p:cTn id="24" presetID="42" presetClass="path" presetSubtype="0" accel="50000" decel="50000" fill="hold" nodeType="afterEffect">
                                  <p:stCondLst>
                                    <p:cond delay="0"/>
                                  </p:stCondLst>
                                  <p:childTnLst>
                                    <p:animMotion origin="layout" path="M -3.61111E-6 4.45087E-6 L -3.61111E-6 0.05549 " pathEditMode="relative" rAng="0" ptsTypes="AA">
                                      <p:cBhvr>
                                        <p:cTn id="25" dur="2000" fill="hold"/>
                                        <p:tgtEl>
                                          <p:spTgt spid="11368"/>
                                        </p:tgtEl>
                                        <p:attrNameLst>
                                          <p:attrName>ppt_x</p:attrName>
                                          <p:attrName>ppt_y</p:attrName>
                                        </p:attrNameLst>
                                      </p:cBhvr>
                                      <p:rCtr x="0" y="2775"/>
                                    </p:animMotion>
                                  </p:childTnLst>
                                </p:cTn>
                              </p:par>
                              <p:par>
                                <p:cTn id="26" presetID="8" presetClass="emph" presetSubtype="0" fill="hold" nodeType="withEffect">
                                  <p:stCondLst>
                                    <p:cond delay="0"/>
                                  </p:stCondLst>
                                  <p:childTnLst>
                                    <p:animRot by="-840000">
                                      <p:cBhvr>
                                        <p:cTn id="27" dur="2000" fill="hold"/>
                                        <p:tgtEl>
                                          <p:spTgt spid="9"/>
                                        </p:tgtEl>
                                        <p:attrNameLst>
                                          <p:attrName>r</p:attrName>
                                        </p:attrNameLst>
                                      </p:cBhvr>
                                    </p:animRot>
                                  </p:childTnLst>
                                </p:cTn>
                              </p:par>
                              <p:par>
                                <p:cTn id="28" presetID="64" presetClass="path" presetSubtype="0" accel="50000" decel="50000" fill="hold" nodeType="withEffect">
                                  <p:stCondLst>
                                    <p:cond delay="0"/>
                                  </p:stCondLst>
                                  <p:childTnLst>
                                    <p:animMotion origin="layout" path="M 1.66667E-6 -4.21965E-6 L 0.00087 -0.04416 " pathEditMode="relative" rAng="0" ptsTypes="AA">
                                      <p:cBhvr>
                                        <p:cTn id="29" dur="2000" fill="hold"/>
                                        <p:tgtEl>
                                          <p:spTgt spid="11344"/>
                                        </p:tgtEl>
                                        <p:attrNameLst>
                                          <p:attrName>ppt_x</p:attrName>
                                          <p:attrName>ppt_y</p:attrName>
                                        </p:attrNameLst>
                                      </p:cBhvr>
                                      <p:rCtr x="35" y="-2220"/>
                                    </p:animMotion>
                                  </p:childTnLst>
                                </p:cTn>
                              </p:par>
                              <p:par>
                                <p:cTn id="30" presetID="42" presetClass="path" presetSubtype="0" accel="50000" decel="50000" fill="hold" nodeType="withEffect">
                                  <p:stCondLst>
                                    <p:cond delay="0"/>
                                  </p:stCondLst>
                                  <p:childTnLst>
                                    <p:animMotion origin="layout" path="M 8.33333E-7 4.16185E-6 L 8.33333E-7 0.04416 " pathEditMode="relative" rAng="0" ptsTypes="AA">
                                      <p:cBhvr>
                                        <p:cTn id="31" dur="2000" fill="hold"/>
                                        <p:tgtEl>
                                          <p:spTgt spid="11323"/>
                                        </p:tgtEl>
                                        <p:attrNameLst>
                                          <p:attrName>ppt_x</p:attrName>
                                          <p:attrName>ppt_y</p:attrName>
                                        </p:attrNameLst>
                                      </p:cBhvr>
                                      <p:rCtr x="0" y="2197"/>
                                    </p:animMotion>
                                  </p:childTnLst>
                                </p:cTn>
                              </p:par>
                              <p:par>
                                <p:cTn id="32" presetID="20" presetClass="exit" presetSubtype="0" fill="hold" nodeType="withEffect">
                                  <p:stCondLst>
                                    <p:cond delay="0"/>
                                  </p:stCondLst>
                                  <p:iterate type="lt">
                                    <p:tmPct val="0"/>
                                  </p:iterate>
                                  <p:childTnLst>
                                    <p:animEffect transition="out" filter="wedge">
                                      <p:cBhvr>
                                        <p:cTn id="33" dur="1000"/>
                                        <p:tgtEl>
                                          <p:spTgt spid="11374"/>
                                        </p:tgtEl>
                                      </p:cBhvr>
                                    </p:animEffect>
                                    <p:set>
                                      <p:cBhvr>
                                        <p:cTn id="34" dur="1" fill="hold">
                                          <p:stCondLst>
                                            <p:cond delay="999"/>
                                          </p:stCondLst>
                                        </p:cTn>
                                        <p:tgtEl>
                                          <p:spTgt spid="1137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313"/>
                                        </p:tgtEl>
                                        <p:attrNameLst>
                                          <p:attrName>style.visibility</p:attrName>
                                        </p:attrNameLst>
                                      </p:cBhvr>
                                      <p:to>
                                        <p:strVal val="visible"/>
                                      </p:to>
                                    </p:set>
                                    <p:animEffect transition="in" filter="fade">
                                      <p:cBhvr>
                                        <p:cTn id="39" dur="500"/>
                                        <p:tgtEl>
                                          <p:spTgt spid="113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1322"/>
                                        </p:tgtEl>
                                        <p:attrNameLst>
                                          <p:attrName>style.visibility</p:attrName>
                                        </p:attrNameLst>
                                      </p:cBhvr>
                                      <p:to>
                                        <p:strVal val="visible"/>
                                      </p:to>
                                    </p:set>
                                    <p:animEffect transition="in" filter="fade">
                                      <p:cBhvr>
                                        <p:cTn id="44" dur="500"/>
                                        <p:tgtEl>
                                          <p:spTgt spid="11322"/>
                                        </p:tgtEl>
                                      </p:cBhvr>
                                    </p:animEffect>
                                  </p:childTnLst>
                                </p:cTn>
                              </p:par>
                              <p:par>
                                <p:cTn id="45" presetID="10" presetClass="entr" presetSubtype="0" fill="hold" nodeType="withEffect">
                                  <p:stCondLst>
                                    <p:cond delay="0"/>
                                  </p:stCondLst>
                                  <p:childTnLst>
                                    <p:set>
                                      <p:cBhvr>
                                        <p:cTn id="46" dur="1" fill="hold">
                                          <p:stCondLst>
                                            <p:cond delay="0"/>
                                          </p:stCondLst>
                                        </p:cTn>
                                        <p:tgtEl>
                                          <p:spTgt spid="11314"/>
                                        </p:tgtEl>
                                        <p:attrNameLst>
                                          <p:attrName>style.visibility</p:attrName>
                                        </p:attrNameLst>
                                      </p:cBhvr>
                                      <p:to>
                                        <p:strVal val="visible"/>
                                      </p:to>
                                    </p:set>
                                    <p:animEffect transition="in" filter="fade">
                                      <p:cBhvr>
                                        <p:cTn id="47" dur="500"/>
                                        <p:tgtEl>
                                          <p:spTgt spid="11314"/>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ppt_x"/>
                                          </p:val>
                                        </p:tav>
                                        <p:tav tm="100000">
                                          <p:val>
                                            <p:strVal val="#ppt_x"/>
                                          </p:val>
                                        </p:tav>
                                      </p:tavLst>
                                    </p:anim>
                                    <p:anim calcmode="lin" valueType="num">
                                      <p:cBhvr additive="base">
                                        <p:cTn id="5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13" grpId="0"/>
      <p:bldP spid="11322" grpId="0"/>
      <p:bldP spid="11374" grpId="0" animBg="1"/>
      <p:bldP spid="1137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238387-5107-9C98-6784-D6207CE1162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20090"/>
            <a:ext cx="12192000" cy="6858000"/>
          </a:xfrm>
          <a:prstGeom prst="rect">
            <a:avLst/>
          </a:prstGeom>
        </p:spPr>
      </p:pic>
      <p:sp>
        <p:nvSpPr>
          <p:cNvPr id="19" name="TextBox 18">
            <a:extLst>
              <a:ext uri="{FF2B5EF4-FFF2-40B4-BE49-F238E27FC236}">
                <a16:creationId xmlns:a16="http://schemas.microsoft.com/office/drawing/2014/main" id="{33D7ABBA-1FCD-3754-0C3A-3F96CAAD9D4C}"/>
              </a:ext>
            </a:extLst>
          </p:cNvPr>
          <p:cNvSpPr txBox="1"/>
          <p:nvPr/>
        </p:nvSpPr>
        <p:spPr>
          <a:xfrm>
            <a:off x="1516195" y="4626154"/>
            <a:ext cx="7763410"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Sơ đồ phản ứng:   H</a:t>
            </a:r>
            <a:r>
              <a:rPr kumimoji="0" lang="pt-BR" altLang="en-US" sz="2800" b="0" i="0" u="none" strike="noStrike" cap="none" normalizeH="0" baseline="-3000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O</a:t>
            </a:r>
            <a:r>
              <a:rPr kumimoji="0" lang="pt-BR" altLang="en-US" sz="2800" b="0" i="0" u="none" strike="noStrike" cap="none" normalizeH="0" baseline="-3000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H</a:t>
            </a:r>
            <a:r>
              <a:rPr kumimoji="0" lang="pt-BR" altLang="en-US" sz="2800" b="0" i="0" u="none" strike="noStrike" cap="none" normalizeH="0" baseline="-2500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kumimoji="0" lang="pt-BR" altLang="en-US"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B5ABEFA5-6D92-50C6-31F0-C4C6DC68DA95}"/>
              </a:ext>
            </a:extLst>
          </p:cNvPr>
          <p:cNvSpPr txBox="1"/>
          <p:nvPr/>
        </p:nvSpPr>
        <p:spPr>
          <a:xfrm>
            <a:off x="1516195" y="5421380"/>
            <a:ext cx="7763410"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PTHH:   2H</a:t>
            </a:r>
            <a:r>
              <a:rPr kumimoji="0" lang="pt-BR" altLang="en-US" sz="2800" b="0" i="0" u="none" strike="noStrike" cap="none" normalizeH="0" baseline="-3000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O</a:t>
            </a:r>
            <a:r>
              <a:rPr kumimoji="0" lang="pt-BR" altLang="en-US" sz="2800" b="0" i="0" u="none" strike="noStrike" cap="none" normalizeH="0" baseline="-3000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2H</a:t>
            </a:r>
            <a:r>
              <a:rPr kumimoji="0" lang="pt-BR" altLang="en-US" sz="2800" b="0" i="0" u="none" strike="noStrike" cap="none" normalizeH="0" baseline="-2500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kumimoji="0" lang="pt-BR"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O</a:t>
            </a:r>
            <a:endParaRPr kumimoji="0" lang="pt-BR" altLang="en-US"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pic>
        <p:nvPicPr>
          <p:cNvPr id="8194" name="Picture 2" descr="Taking Notes Icon Images - Free Download on Freepik">
            <a:extLst>
              <a:ext uri="{FF2B5EF4-FFF2-40B4-BE49-F238E27FC236}">
                <a16:creationId xmlns:a16="http://schemas.microsoft.com/office/drawing/2014/main" id="{A1F86921-E540-CF71-91DE-63A49FA69E5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969330" y="786942"/>
            <a:ext cx="3709816" cy="37098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B562D75-9A11-C084-5247-7E7200972E3A}"/>
              </a:ext>
            </a:extLst>
          </p:cNvPr>
          <p:cNvSpPr txBox="1"/>
          <p:nvPr/>
        </p:nvSpPr>
        <p:spPr>
          <a:xfrm>
            <a:off x="246722" y="999720"/>
            <a:ext cx="9522069" cy="2034660"/>
          </a:xfrm>
          <a:prstGeom prst="rect">
            <a:avLst/>
          </a:prstGeom>
          <a:noFill/>
        </p:spPr>
        <p:txBody>
          <a:bodyPr wrap="square">
            <a:spAutoFit/>
          </a:bodyPr>
          <a:lstStyle/>
          <a:p>
            <a:pPr marL="0" marR="0">
              <a:lnSpc>
                <a:spcPct val="115000"/>
              </a:lnSpc>
              <a:spcBef>
                <a:spcPts val="0"/>
              </a:spcBef>
              <a:spcAft>
                <a:spcPts val="1000"/>
              </a:spcAft>
            </a:pPr>
            <a:r>
              <a:rPr lang="pt-BR"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Phương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trình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hóa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học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biểu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diễn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ngắn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gọn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hóa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học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gồm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công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thức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hóa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học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chất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phẩm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hệ</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số</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thích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hợp</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sao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số</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nguyên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mỗi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nguyên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tố</a:t>
            </a:r>
            <a:r>
              <a:rPr lang="en-US" sz="2800" dirty="0">
                <a:solidFill>
                  <a:srgbClr val="002060"/>
                </a:solidFill>
                <a:effectLst/>
                <a:latin typeface="Times New Roman" panose="02020603050405020304" pitchFamily="18" charset="0"/>
                <a:ea typeface="Times New Roman" panose="02020603050405020304" pitchFamily="18" charset="0"/>
              </a:rPr>
              <a:t> ở 2 </a:t>
            </a:r>
            <a:r>
              <a:rPr lang="en-US" sz="2800" dirty="0" err="1">
                <a:solidFill>
                  <a:srgbClr val="002060"/>
                </a:solidFill>
                <a:effectLst/>
                <a:latin typeface="Times New Roman" panose="02020603050405020304" pitchFamily="18" charset="0"/>
                <a:ea typeface="Times New Roman" panose="02020603050405020304" pitchFamily="18" charset="0"/>
              </a:rPr>
              <a:t>vế</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bằng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nhau</a:t>
            </a:r>
            <a:r>
              <a:rPr lang="en-US" sz="2800" dirty="0">
                <a:solidFill>
                  <a:srgbClr val="002060"/>
                </a:solidFill>
                <a:effectLst/>
                <a:latin typeface="Times New Roman" panose="02020603050405020304" pitchFamily="18" charset="0"/>
                <a:ea typeface="Times New Roman" panose="02020603050405020304" pitchFamily="18" charset="0"/>
              </a:rPr>
              <a:t>). </a:t>
            </a:r>
          </a:p>
        </p:txBody>
      </p:sp>
      <p:pic>
        <p:nvPicPr>
          <p:cNvPr id="8196" name="Picture 319642675">
            <a:extLst>
              <a:ext uri="{FF2B5EF4-FFF2-40B4-BE49-F238E27FC236}">
                <a16:creationId xmlns:a16="http://schemas.microsoft.com/office/drawing/2014/main" id="{D8C26E00-4C6C-E879-6C67-C143CAD73A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1185" y="4737363"/>
            <a:ext cx="1169142" cy="414871"/>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a:extLst>
              <a:ext uri="{FF2B5EF4-FFF2-40B4-BE49-F238E27FC236}">
                <a16:creationId xmlns:a16="http://schemas.microsoft.com/office/drawing/2014/main" id="{297127F7-49DC-620A-860F-3F5D3959FDA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7680" y="5523173"/>
            <a:ext cx="675063" cy="31963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6">
            <a:extLst>
              <a:ext uri="{FF2B5EF4-FFF2-40B4-BE49-F238E27FC236}">
                <a16:creationId xmlns:a16="http://schemas.microsoft.com/office/drawing/2014/main" id="{B33C1FAA-048C-088C-57E1-91A62A82D2B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TextBox 12">
            <a:extLst>
              <a:ext uri="{FF2B5EF4-FFF2-40B4-BE49-F238E27FC236}">
                <a16:creationId xmlns:a16="http://schemas.microsoft.com/office/drawing/2014/main" id="{9044FC25-0C78-A45A-9552-3598F7643649}"/>
              </a:ext>
            </a:extLst>
          </p:cNvPr>
          <p:cNvSpPr txBox="1"/>
          <p:nvPr/>
        </p:nvSpPr>
        <p:spPr>
          <a:xfrm>
            <a:off x="280930" y="3185299"/>
            <a:ext cx="10668562" cy="1169551"/>
          </a:xfrm>
          <a:prstGeom prst="rect">
            <a:avLst/>
          </a:prstGeom>
          <a:noFill/>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Ví</a:t>
            </a:r>
            <a:r>
              <a:rPr kumimoji="0" lang="en-US"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dụ</a:t>
            </a:r>
            <a:r>
              <a:rPr kumimoji="0" lang="en-US"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PT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chữ</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PƯHH: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Hydrogen</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Khí</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Oxygen</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s-BO" altLang="en-US" sz="28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kumimoji="0" lang="es-BO" altLang="en-US" sz="28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2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0EFE9A38-7AD7-B730-F9DF-F3F2D2F7A69C}"/>
              </a:ext>
            </a:extLst>
          </p:cNvPr>
          <p:cNvSpPr txBox="1"/>
          <p:nvPr/>
        </p:nvSpPr>
        <p:spPr>
          <a:xfrm>
            <a:off x="2927132" y="94261"/>
            <a:ext cx="10788868"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Times New Roman" panose="02020603050405020304" pitchFamily="18" charset="0"/>
              </a:rPr>
              <a:t>PHƯƠNG TRÌNH HÓA HỌC</a:t>
            </a:r>
            <a:endParaRPr lang="en-US" sz="3200" dirty="0">
              <a:solidFill>
                <a:srgbClr val="FF0000"/>
              </a:solidFill>
            </a:endParaRPr>
          </a:p>
        </p:txBody>
      </p:sp>
    </p:spTree>
    <p:extLst>
      <p:ext uri="{BB962C8B-B14F-4D97-AF65-F5344CB8AC3E}">
        <p14:creationId xmlns:p14="http://schemas.microsoft.com/office/powerpoint/2010/main" val="274503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196"/>
                                        </p:tgtEl>
                                        <p:attrNameLst>
                                          <p:attrName>style.visibility</p:attrName>
                                        </p:attrNameLst>
                                      </p:cBhvr>
                                      <p:to>
                                        <p:strVal val="visible"/>
                                      </p:to>
                                    </p:set>
                                    <p:animEffect transition="in" filter="fade">
                                      <p:cBhvr>
                                        <p:cTn id="19" dur="500"/>
                                        <p:tgtEl>
                                          <p:spTgt spid="819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42" presetClass="entr" presetSubtype="0" fill="hold" nodeType="withEffect">
                                  <p:stCondLst>
                                    <p:cond delay="0"/>
                                  </p:stCondLst>
                                  <p:childTnLst>
                                    <p:set>
                                      <p:cBhvr>
                                        <p:cTn id="24" dur="1" fill="hold">
                                          <p:stCondLst>
                                            <p:cond delay="0"/>
                                          </p:stCondLst>
                                        </p:cTn>
                                        <p:tgtEl>
                                          <p:spTgt spid="8195"/>
                                        </p:tgtEl>
                                        <p:attrNameLst>
                                          <p:attrName>style.visibility</p:attrName>
                                        </p:attrNameLst>
                                      </p:cBhvr>
                                      <p:to>
                                        <p:strVal val="visible"/>
                                      </p:to>
                                    </p:set>
                                    <p:animEffect transition="in" filter="fade">
                                      <p:cBhvr>
                                        <p:cTn id="25" dur="1000"/>
                                        <p:tgtEl>
                                          <p:spTgt spid="8195"/>
                                        </p:tgtEl>
                                      </p:cBhvr>
                                    </p:animEffect>
                                    <p:anim calcmode="lin" valueType="num">
                                      <p:cBhvr>
                                        <p:cTn id="26" dur="1000" fill="hold"/>
                                        <p:tgtEl>
                                          <p:spTgt spid="8195"/>
                                        </p:tgtEl>
                                        <p:attrNameLst>
                                          <p:attrName>ppt_x</p:attrName>
                                        </p:attrNameLst>
                                      </p:cBhvr>
                                      <p:tavLst>
                                        <p:tav tm="0">
                                          <p:val>
                                            <p:strVal val="#ppt_x"/>
                                          </p:val>
                                        </p:tav>
                                        <p:tav tm="100000">
                                          <p:val>
                                            <p:strVal val="#ppt_x"/>
                                          </p:val>
                                        </p:tav>
                                      </p:tavLst>
                                    </p:anim>
                                    <p:anim calcmode="lin" valueType="num">
                                      <p:cBhvr>
                                        <p:cTn id="27" dur="1000" fill="hold"/>
                                        <p:tgtEl>
                                          <p:spTgt spid="8195"/>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P spid="6"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064494-AF76-A7AA-6F31-EBF29429CB37}"/>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497840" y="0"/>
            <a:ext cx="12689839" cy="6821586"/>
          </a:xfrm>
          <a:prstGeom prst="rect">
            <a:avLst/>
          </a:prstGeom>
        </p:spPr>
      </p:pic>
      <p:sp>
        <p:nvSpPr>
          <p:cNvPr id="5" name="TextBox 3">
            <a:extLst>
              <a:ext uri="{FF2B5EF4-FFF2-40B4-BE49-F238E27FC236}">
                <a16:creationId xmlns:a16="http://schemas.microsoft.com/office/drawing/2014/main" id="{6E80FD11-E801-E246-50AD-1CCBE1F6230F}"/>
              </a:ext>
            </a:extLst>
          </p:cNvPr>
          <p:cNvSpPr txBox="1">
            <a:spLocks noChangeArrowheads="1"/>
          </p:cNvSpPr>
          <p:nvPr/>
        </p:nvSpPr>
        <p:spPr bwMode="auto">
          <a:xfrm>
            <a:off x="116963" y="3025183"/>
            <a:ext cx="8739694" cy="3754008"/>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0" marR="0">
              <a:lnSpc>
                <a:spcPct val="115000"/>
              </a:lnSpc>
              <a:spcBef>
                <a:spcPts val="0"/>
              </a:spcBef>
              <a:spcAft>
                <a:spcPts val="0"/>
              </a:spcAft>
            </a:pPr>
            <a:r>
              <a:rPr lang="it-IT" sz="2800" dirty="0">
                <a:effectLst/>
                <a:latin typeface="Times New Roman" panose="02020603050405020304" pitchFamily="18" charset="0"/>
                <a:ea typeface="Times New Roman" panose="02020603050405020304" pitchFamily="18" charset="0"/>
              </a:rPr>
              <a:t>1) Các bước lập PTHH:</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it-IT" sz="2800" dirty="0">
                <a:latin typeface="Times New Roman" panose="02020603050405020304" pitchFamily="18" charset="0"/>
                <a:ea typeface="Times New Roman" panose="02020603050405020304" pitchFamily="18" charset="0"/>
              </a:rPr>
              <a:t> - </a:t>
            </a:r>
            <a:r>
              <a:rPr lang="it-IT" sz="2800" dirty="0">
                <a:effectLst/>
                <a:latin typeface="Times New Roman" panose="02020603050405020304" pitchFamily="18" charset="0"/>
                <a:ea typeface="Times New Roman" panose="02020603050405020304" pitchFamily="18" charset="0"/>
              </a:rPr>
              <a:t>Viết sơ đồ phản ứng</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it-IT" sz="2800" dirty="0">
                <a:latin typeface="Times New Roman" panose="02020603050405020304" pitchFamily="18" charset="0"/>
                <a:ea typeface="Times New Roman" panose="02020603050405020304" pitchFamily="18" charset="0"/>
              </a:rPr>
              <a:t> - </a:t>
            </a:r>
            <a:r>
              <a:rPr lang="it-IT" sz="2800" dirty="0">
                <a:effectLst/>
                <a:latin typeface="Times New Roman" panose="02020603050405020304" pitchFamily="18" charset="0"/>
                <a:ea typeface="Times New Roman" panose="02020603050405020304" pitchFamily="18" charset="0"/>
              </a:rPr>
              <a:t>Cân bằng số nguyên tử nguyên tố ở 2 vế</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it-IT" sz="2800" dirty="0">
                <a:latin typeface="Times New Roman" panose="02020603050405020304" pitchFamily="18" charset="0"/>
                <a:ea typeface="Times New Roman" panose="02020603050405020304" pitchFamily="18" charset="0"/>
              </a:rPr>
              <a:t> - </a:t>
            </a:r>
            <a:r>
              <a:rPr lang="it-IT" sz="2800" dirty="0">
                <a:effectLst/>
                <a:latin typeface="Times New Roman" panose="02020603050405020304" pitchFamily="18" charset="0"/>
                <a:ea typeface="Times New Roman" panose="02020603050405020304" pitchFamily="18" charset="0"/>
              </a:rPr>
              <a:t>Viết thành PTHH.</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it-IT" sz="2800" dirty="0">
                <a:effectLst/>
                <a:latin typeface="Times New Roman" panose="02020603050405020304" pitchFamily="18" charset="0"/>
                <a:ea typeface="Times New Roman" panose="02020603050405020304" pitchFamily="18" charset="0"/>
              </a:rPr>
              <a:t>2) PT chữ: Carbon   + Oxygen              Carbon dioxide</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Sơ</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đồ</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phản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ứng</a:t>
            </a:r>
            <a:r>
              <a:rPr lang="en-US" sz="2800" kern="1200" dirty="0">
                <a:effectLst/>
                <a:latin typeface="Times New Roman" panose="02020603050405020304" pitchFamily="18" charset="0"/>
                <a:ea typeface="+mn-ea"/>
              </a:rPr>
              <a:t>:	C      +       O</a:t>
            </a:r>
            <a:r>
              <a:rPr lang="en-US" sz="2800" kern="1200" baseline="-25000" dirty="0">
                <a:effectLst/>
                <a:latin typeface="Times New Roman" panose="02020603050405020304" pitchFamily="18" charset="0"/>
                <a:ea typeface="+mn-ea"/>
              </a:rPr>
              <a:t>2</a:t>
            </a:r>
            <a:r>
              <a:rPr lang="en-US" sz="2800" kern="1200" dirty="0">
                <a:effectLst/>
                <a:latin typeface="Times New Roman" panose="02020603050405020304" pitchFamily="18" charset="0"/>
                <a:ea typeface="+mn-ea"/>
              </a:rPr>
              <a:t>               CO</a:t>
            </a:r>
            <a:r>
              <a:rPr lang="en-US" sz="2800" kern="1200" baseline="-25000" dirty="0">
                <a:effectLst/>
                <a:latin typeface="Times New Roman" panose="02020603050405020304" pitchFamily="18" charset="0"/>
                <a:ea typeface="+mn-ea"/>
              </a:rPr>
              <a:t>2</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1000"/>
              </a:spcAft>
            </a:pPr>
            <a:r>
              <a:rPr lang="en-US" sz="2800" kern="1200" dirty="0">
                <a:effectLst/>
                <a:latin typeface="Times New Roman" panose="02020603050405020304" pitchFamily="18" charset="0"/>
                <a:ea typeface="+mn-ea"/>
              </a:rPr>
              <a:t>PTHH:    C        +          O</a:t>
            </a:r>
            <a:r>
              <a:rPr lang="en-US" sz="2800" kern="1200" baseline="-25000" dirty="0">
                <a:effectLst/>
                <a:latin typeface="Times New Roman" panose="02020603050405020304" pitchFamily="18" charset="0"/>
                <a:ea typeface="+mn-ea"/>
              </a:rPr>
              <a:t>2                            </a:t>
            </a:r>
            <a:r>
              <a:rPr lang="en-US" sz="2800" kern="1200" dirty="0">
                <a:effectLst/>
                <a:latin typeface="Times New Roman" panose="02020603050405020304" pitchFamily="18" charset="0"/>
                <a:ea typeface="+mn-ea"/>
              </a:rPr>
              <a:t>CO</a:t>
            </a:r>
            <a:r>
              <a:rPr lang="en-US" sz="2800" kern="1200" baseline="-25000" dirty="0">
                <a:effectLst/>
                <a:latin typeface="Times New Roman" panose="02020603050405020304" pitchFamily="18" charset="0"/>
                <a:ea typeface="+mn-ea"/>
              </a:rPr>
              <a:t>2    </a:t>
            </a:r>
            <a:r>
              <a:rPr lang="en-US" sz="2800" kern="1200" dirty="0">
                <a:effectLst/>
                <a:latin typeface="Times New Roman" panose="02020603050405020304" pitchFamily="18" charset="0"/>
                <a:ea typeface="+mn-ea"/>
              </a:rPr>
              <a:t> </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1000"/>
              </a:spcAft>
            </a:pPr>
            <a:r>
              <a:rPr lang="en-US" sz="2800" kern="1200" dirty="0">
                <a:effectLst/>
                <a:latin typeface="Times New Roman" panose="02020603050405020304" pitchFamily="18" charset="0"/>
                <a:ea typeface="+mn-ea"/>
              </a:rPr>
              <a:t> </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2800" kern="1200" dirty="0">
                <a:effectLst/>
                <a:latin typeface="Times New Roman" panose="02020603050405020304" pitchFamily="18" charset="0"/>
                <a:ea typeface="+mn-ea"/>
              </a:rPr>
              <a:t> </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it-IT"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it-IT"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8194" name="Picture 2" descr="Học Tập, Giáo Dục, Trẻ Em, Học Bài, Tải hình PNG 103 - Free.Vector6.com">
            <a:extLst>
              <a:ext uri="{FF2B5EF4-FFF2-40B4-BE49-F238E27FC236}">
                <a16:creationId xmlns:a16="http://schemas.microsoft.com/office/drawing/2014/main" id="{DFB6EF2A-95F9-725A-C30A-7D706CCAEC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2504" y="3128962"/>
            <a:ext cx="3819496" cy="37431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3">
            <a:extLst>
              <a:ext uri="{FF2B5EF4-FFF2-40B4-BE49-F238E27FC236}">
                <a16:creationId xmlns:a16="http://schemas.microsoft.com/office/drawing/2014/main" id="{B04D1EC0-91ED-7B86-C754-7DA4D64A96AA}"/>
              </a:ext>
            </a:extLst>
          </p:cNvPr>
          <p:cNvSpPr txBox="1">
            <a:spLocks noChangeArrowheads="1"/>
          </p:cNvSpPr>
          <p:nvPr/>
        </p:nvSpPr>
        <p:spPr bwMode="auto">
          <a:xfrm>
            <a:off x="1916368" y="1524884"/>
            <a:ext cx="8971088" cy="1171190"/>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342900" marR="0" lvl="0" indent="-342900" algn="just">
              <a:lnSpc>
                <a:spcPct val="115000"/>
              </a:lnSpc>
              <a:spcBef>
                <a:spcPts val="0"/>
              </a:spcBef>
              <a:spcAft>
                <a:spcPts val="0"/>
              </a:spcAft>
              <a:buFont typeface="+mj-lt"/>
              <a:buAutoNum type="arabicParenR"/>
            </a:pPr>
            <a:r>
              <a:rPr lang="en-US" sz="2800" dirty="0" err="1">
                <a:effectLst/>
                <a:latin typeface="Times New Roman" panose="02020603050405020304" pitchFamily="18" charset="0"/>
                <a:ea typeface="Times New Roman" panose="02020603050405020304" pitchFamily="18" charset="0"/>
              </a:rPr>
              <a:t>Nêu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lập</a:t>
            </a:r>
            <a:r>
              <a:rPr lang="en-US" sz="2800" dirty="0">
                <a:effectLst/>
                <a:latin typeface="Times New Roman" panose="02020603050405020304" pitchFamily="18" charset="0"/>
                <a:ea typeface="Times New Roman" panose="02020603050405020304" pitchFamily="18" charset="0"/>
              </a:rPr>
              <a:t> PTHH?</a:t>
            </a:r>
          </a:p>
          <a:p>
            <a:pPr marL="342900" marR="0" lvl="0" indent="-342900">
              <a:lnSpc>
                <a:spcPct val="115000"/>
              </a:lnSpc>
              <a:spcBef>
                <a:spcPts val="0"/>
              </a:spcBef>
              <a:spcAft>
                <a:spcPts val="0"/>
              </a:spcAft>
              <a:buFont typeface="+mj-lt"/>
              <a:buAutoNum type="arabicParenR"/>
            </a:pPr>
            <a:r>
              <a:rPr lang="nl-NL" sz="2800" dirty="0">
                <a:effectLst/>
                <a:latin typeface="Times New Roman" panose="02020603050405020304" pitchFamily="18" charset="0"/>
                <a:ea typeface="Times New Roman" panose="02020603050405020304" pitchFamily="18" charset="0"/>
              </a:rPr>
              <a:t>Lập PTHH của PƯ: C tác dụng với khí O</a:t>
            </a:r>
            <a:r>
              <a:rPr lang="nl-NL" sz="2800" baseline="-25000" dirty="0">
                <a:effectLst/>
                <a:latin typeface="Times New Roman" panose="02020603050405020304" pitchFamily="18" charset="0"/>
                <a:ea typeface="Times New Roman" panose="02020603050405020304" pitchFamily="18" charset="0"/>
              </a:rPr>
              <a:t>2</a:t>
            </a:r>
            <a:r>
              <a:rPr lang="nl-NL" sz="2800" dirty="0">
                <a:effectLst/>
                <a:latin typeface="Times New Roman" panose="02020603050405020304" pitchFamily="18" charset="0"/>
                <a:ea typeface="Times New Roman" panose="02020603050405020304" pitchFamily="18" charset="0"/>
              </a:rPr>
              <a:t> tạo CO</a:t>
            </a:r>
            <a:r>
              <a:rPr lang="nl-NL" sz="2800" baseline="-25000" dirty="0">
                <a:effectLst/>
                <a:latin typeface="Times New Roman" panose="02020603050405020304" pitchFamily="18" charset="0"/>
                <a:ea typeface="Times New Roman" panose="02020603050405020304" pitchFamily="18" charset="0"/>
              </a:rPr>
              <a:t>2</a:t>
            </a:r>
            <a:r>
              <a:rPr lang="nl-NL"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685800" marR="0" latinLnBrk="1">
              <a:lnSpc>
                <a:spcPct val="115000"/>
              </a:lnSpc>
              <a:spcBef>
                <a:spcPts val="0"/>
              </a:spcBef>
              <a:spcAft>
                <a:spcPts val="0"/>
              </a:spcAft>
            </a:pPr>
            <a:r>
              <a:rPr lang="en-US" sz="1300"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A41F5C4F-F178-F1BD-B3BF-B5FCA98D58EC}"/>
              </a:ext>
            </a:extLst>
          </p:cNvPr>
          <p:cNvSpPr txBox="1"/>
          <p:nvPr/>
        </p:nvSpPr>
        <p:spPr>
          <a:xfrm>
            <a:off x="3813937" y="406122"/>
            <a:ext cx="4353851" cy="61324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0" marR="0" algn="ctr">
              <a:lnSpc>
                <a:spcPct val="115000"/>
              </a:lnSpc>
              <a:spcBef>
                <a:spcPts val="0"/>
              </a:spcBef>
              <a:spcAft>
                <a:spcPts val="0"/>
              </a:spcAft>
            </a:pPr>
            <a:r>
              <a:rPr lang="nl-NL" sz="3200" dirty="0">
                <a:effectLst/>
                <a:latin typeface="Times New Roman" panose="02020603050405020304" pitchFamily="18" charset="0"/>
                <a:ea typeface="Times New Roman" panose="02020603050405020304" pitchFamily="18" charset="0"/>
              </a:rPr>
              <a:t>PHIẾU HỌC TẬP 5</a:t>
            </a:r>
            <a:endParaRPr lang="en-US" sz="3200" dirty="0">
              <a:effectLst/>
              <a:latin typeface="Times New Roman" panose="02020603050405020304" pitchFamily="18" charset="0"/>
              <a:ea typeface="Times New Roman" panose="02020603050405020304" pitchFamily="18" charset="0"/>
            </a:endParaRPr>
          </a:p>
        </p:txBody>
      </p:sp>
      <p:pic>
        <p:nvPicPr>
          <p:cNvPr id="8" name="Picture 7">
            <a:extLst>
              <a:ext uri="{FF2B5EF4-FFF2-40B4-BE49-F238E27FC236}">
                <a16:creationId xmlns:a16="http://schemas.microsoft.com/office/drawing/2014/main" id="{2984FEDD-B17F-5502-4D74-5F6E7F377E1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16938" y="5209610"/>
            <a:ext cx="904240" cy="278228"/>
          </a:xfrm>
          <a:prstGeom prst="rect">
            <a:avLst/>
          </a:prstGeom>
          <a:noFill/>
          <a:ln>
            <a:noFill/>
          </a:ln>
        </p:spPr>
      </p:pic>
      <p:cxnSp>
        <p:nvCxnSpPr>
          <p:cNvPr id="9" name="Straight Arrow Connector 8">
            <a:extLst>
              <a:ext uri="{FF2B5EF4-FFF2-40B4-BE49-F238E27FC236}">
                <a16:creationId xmlns:a16="http://schemas.microsoft.com/office/drawing/2014/main" id="{57DC69B1-F373-77A1-435A-DB1E26E62448}"/>
              </a:ext>
            </a:extLst>
          </p:cNvPr>
          <p:cNvCxnSpPr>
            <a:cxnSpLocks/>
          </p:cNvCxnSpPr>
          <p:nvPr/>
        </p:nvCxnSpPr>
        <p:spPr>
          <a:xfrm>
            <a:off x="5105400" y="5797283"/>
            <a:ext cx="61577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2" name="Picture 3">
            <a:extLst>
              <a:ext uri="{FF2B5EF4-FFF2-40B4-BE49-F238E27FC236}">
                <a16:creationId xmlns:a16="http://schemas.microsoft.com/office/drawing/2014/main" id="{2A90A868-A093-1B79-7576-FD4B407819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2099" y="5958195"/>
            <a:ext cx="1042658" cy="493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702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42"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E53431-5D24-2AE4-EB78-ECFD991E2688}"/>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1" y="9779"/>
            <a:ext cx="12191999" cy="6858000"/>
          </a:xfrm>
          <a:prstGeom prst="rect">
            <a:avLst/>
          </a:prstGeom>
        </p:spPr>
      </p:pic>
      <p:sp>
        <p:nvSpPr>
          <p:cNvPr id="3" name="TextBox 2">
            <a:extLst>
              <a:ext uri="{FF2B5EF4-FFF2-40B4-BE49-F238E27FC236}">
                <a16:creationId xmlns:a16="http://schemas.microsoft.com/office/drawing/2014/main" id="{E9BBEABE-6153-44A6-E3B3-A3D5977F2D6E}"/>
              </a:ext>
            </a:extLst>
          </p:cNvPr>
          <p:cNvSpPr txBox="1"/>
          <p:nvPr/>
        </p:nvSpPr>
        <p:spPr>
          <a:xfrm>
            <a:off x="3282044" y="6300772"/>
            <a:ext cx="6183086" cy="523220"/>
          </a:xfrm>
          <a:prstGeom prst="rect">
            <a:avLst/>
          </a:prstGeom>
          <a:noFill/>
        </p:spPr>
        <p:txBody>
          <a:bodyPr wrap="square">
            <a:spAutoFit/>
          </a:bodyPr>
          <a:lstStyle/>
          <a:p>
            <a:r>
              <a:rPr lang="en-US" sz="2800" b="0" i="0" dirty="0">
                <a:solidFill>
                  <a:srgbClr val="333333"/>
                </a:solidFill>
                <a:effectLst/>
                <a:latin typeface="Times New Roman" panose="02020603050405020304" pitchFamily="18" charset="0"/>
                <a:cs typeface="Times New Roman" panose="02020603050405020304" pitchFamily="18" charset="0"/>
              </a:rPr>
              <a:t>4</a:t>
            </a:r>
            <a:r>
              <a:rPr lang="en-US" sz="2800" dirty="0">
                <a:solidFill>
                  <a:srgbClr val="333333"/>
                </a:solidFill>
                <a:latin typeface="Times New Roman" panose="02020603050405020304" pitchFamily="18" charset="0"/>
                <a:cs typeface="Times New Roman" panose="02020603050405020304" pitchFamily="18" charset="0"/>
              </a:rPr>
              <a:t>P</a:t>
            </a:r>
            <a:r>
              <a:rPr lang="vi-VN" sz="2800" b="0" i="0" dirty="0">
                <a:solidFill>
                  <a:srgbClr val="333333"/>
                </a:solidFill>
                <a:effectLst/>
                <a:latin typeface="Times New Roman" panose="02020603050405020304" pitchFamily="18" charset="0"/>
                <a:cs typeface="Times New Roman" panose="02020603050405020304" pitchFamily="18" charset="0"/>
              </a:rPr>
              <a:t> + </a:t>
            </a:r>
            <a:r>
              <a:rPr lang="en-US" sz="2800" dirty="0">
                <a:solidFill>
                  <a:srgbClr val="333333"/>
                </a:solidFill>
                <a:latin typeface="Times New Roman" panose="02020603050405020304" pitchFamily="18" charset="0"/>
                <a:cs typeface="Times New Roman" panose="02020603050405020304" pitchFamily="18" charset="0"/>
              </a:rPr>
              <a:t>5</a:t>
            </a:r>
            <a:r>
              <a:rPr lang="vi-VN" sz="2800" b="0" i="0" dirty="0">
                <a:solidFill>
                  <a:srgbClr val="333333"/>
                </a:solidFill>
                <a:effectLst/>
                <a:latin typeface="Times New Roman" panose="02020603050405020304" pitchFamily="18" charset="0"/>
                <a:cs typeface="Times New Roman" panose="02020603050405020304" pitchFamily="18" charset="0"/>
              </a:rPr>
              <a:t>O</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 </a:t>
            </a:r>
            <a:r>
              <a:rPr lang="en-US" sz="2800" dirty="0">
                <a:solidFill>
                  <a:srgbClr val="333333"/>
                </a:solidFill>
                <a:latin typeface="Times New Roman" panose="02020603050405020304" pitchFamily="18" charset="0"/>
                <a:cs typeface="Times New Roman" panose="02020603050405020304" pitchFamily="18" charset="0"/>
              </a:rPr>
              <a:t>             </a:t>
            </a:r>
            <a:r>
              <a:rPr lang="vi-VN" sz="2800" b="0" i="0" dirty="0">
                <a:solidFill>
                  <a:srgbClr val="333333"/>
                </a:solidFill>
                <a:effectLst/>
                <a:latin typeface="Times New Roman" panose="02020603050405020304" pitchFamily="18" charset="0"/>
                <a:cs typeface="Times New Roman" panose="02020603050405020304" pitchFamily="18" charset="0"/>
              </a:rPr>
              <a:t> 2</a:t>
            </a:r>
            <a:r>
              <a:rPr lang="en-US" sz="2800" b="0" i="0" dirty="0">
                <a:solidFill>
                  <a:srgbClr val="333333"/>
                </a:solidFill>
                <a:effectLst/>
                <a:latin typeface="Times New Roman" panose="02020603050405020304" pitchFamily="18" charset="0"/>
                <a:cs typeface="Times New Roman" panose="02020603050405020304" pitchFamily="18" charset="0"/>
              </a:rPr>
              <a:t>P</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O</a:t>
            </a:r>
            <a:r>
              <a:rPr lang="en-US" sz="2800" baseline="-25000" dirty="0">
                <a:solidFill>
                  <a:srgbClr val="333333"/>
                </a:solidFill>
                <a:latin typeface="Times New Roman" panose="02020603050405020304" pitchFamily="18" charset="0"/>
                <a:cs typeface="Times New Roman" panose="02020603050405020304" pitchFamily="18" charset="0"/>
              </a:rPr>
              <a:t>5</a:t>
            </a:r>
            <a:endParaRPr lang="en-US" sz="28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20FFBFFA-A3C3-5AEA-638D-18458B73BEBE}"/>
              </a:ext>
            </a:extLst>
          </p:cNvPr>
          <p:cNvSpPr txBox="1"/>
          <p:nvPr/>
        </p:nvSpPr>
        <p:spPr>
          <a:xfrm>
            <a:off x="3445329" y="3943043"/>
            <a:ext cx="6183086" cy="523220"/>
          </a:xfrm>
          <a:prstGeom prst="rect">
            <a:avLst/>
          </a:prstGeom>
          <a:noFill/>
        </p:spPr>
        <p:txBody>
          <a:bodyPr wrap="square">
            <a:spAutoFit/>
          </a:bodyPr>
          <a:lstStyle/>
          <a:p>
            <a:r>
              <a:rPr lang="en-US" sz="2800" dirty="0">
                <a:solidFill>
                  <a:srgbClr val="333333"/>
                </a:solidFill>
                <a:latin typeface="+mj-lt"/>
              </a:rPr>
              <a:t>P</a:t>
            </a:r>
            <a:r>
              <a:rPr lang="vi-VN" sz="2800" b="0" i="0" dirty="0">
                <a:solidFill>
                  <a:srgbClr val="333333"/>
                </a:solidFill>
                <a:effectLst/>
                <a:latin typeface="+mj-lt"/>
              </a:rPr>
              <a:t> + 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a:t>
            </a:r>
            <a:r>
              <a:rPr lang="vi-VN" sz="2800" b="0" i="0" dirty="0">
                <a:solidFill>
                  <a:srgbClr val="333333"/>
                </a:solidFill>
                <a:effectLst/>
                <a:latin typeface="+mj-lt"/>
              </a:rPr>
              <a:t> 2</a:t>
            </a:r>
            <a:r>
              <a:rPr lang="en-US" sz="2800" b="0" i="0" dirty="0">
                <a:solidFill>
                  <a:srgbClr val="333333"/>
                </a:solidFill>
                <a:effectLst/>
                <a:latin typeface="+mj-lt"/>
              </a:rPr>
              <a:t>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p:sp>
        <p:nvSpPr>
          <p:cNvPr id="27" name="TextBox 26">
            <a:extLst>
              <a:ext uri="{FF2B5EF4-FFF2-40B4-BE49-F238E27FC236}">
                <a16:creationId xmlns:a16="http://schemas.microsoft.com/office/drawing/2014/main" id="{613E2D0D-39F6-B10B-DEA9-7276CFDCBFFF}"/>
              </a:ext>
            </a:extLst>
          </p:cNvPr>
          <p:cNvSpPr txBox="1"/>
          <p:nvPr/>
        </p:nvSpPr>
        <p:spPr>
          <a:xfrm>
            <a:off x="3359316" y="5777552"/>
            <a:ext cx="6183086" cy="523220"/>
          </a:xfrm>
          <a:prstGeom prst="rect">
            <a:avLst/>
          </a:prstGeom>
          <a:noFill/>
        </p:spPr>
        <p:txBody>
          <a:bodyPr wrap="square">
            <a:spAutoFit/>
          </a:bodyPr>
          <a:lstStyle/>
          <a:p>
            <a:r>
              <a:rPr lang="en-US" sz="2800" b="0" i="0" dirty="0">
                <a:solidFill>
                  <a:srgbClr val="333333"/>
                </a:solidFill>
                <a:effectLst/>
                <a:latin typeface="Times New Roman" panose="02020603050405020304" pitchFamily="18" charset="0"/>
                <a:cs typeface="Times New Roman" panose="02020603050405020304" pitchFamily="18" charset="0"/>
              </a:rPr>
              <a:t>4</a:t>
            </a:r>
            <a:r>
              <a:rPr lang="en-US" sz="2800" dirty="0">
                <a:solidFill>
                  <a:srgbClr val="333333"/>
                </a:solidFill>
                <a:latin typeface="Times New Roman" panose="02020603050405020304" pitchFamily="18" charset="0"/>
                <a:cs typeface="Times New Roman" panose="02020603050405020304" pitchFamily="18" charset="0"/>
              </a:rPr>
              <a:t>P</a:t>
            </a:r>
            <a:r>
              <a:rPr lang="vi-VN" sz="2800" b="0" i="0" dirty="0">
                <a:solidFill>
                  <a:srgbClr val="333333"/>
                </a:solidFill>
                <a:effectLst/>
                <a:latin typeface="Times New Roman" panose="02020603050405020304" pitchFamily="18" charset="0"/>
                <a:cs typeface="Times New Roman" panose="02020603050405020304" pitchFamily="18" charset="0"/>
              </a:rPr>
              <a:t> + </a:t>
            </a:r>
            <a:r>
              <a:rPr lang="en-US" sz="2800" dirty="0">
                <a:solidFill>
                  <a:srgbClr val="333333"/>
                </a:solidFill>
                <a:latin typeface="Times New Roman" panose="02020603050405020304" pitchFamily="18" charset="0"/>
                <a:cs typeface="Times New Roman" panose="02020603050405020304" pitchFamily="18" charset="0"/>
              </a:rPr>
              <a:t>5</a:t>
            </a:r>
            <a:r>
              <a:rPr lang="vi-VN" sz="2800" b="0" i="0" dirty="0">
                <a:solidFill>
                  <a:srgbClr val="333333"/>
                </a:solidFill>
                <a:effectLst/>
                <a:latin typeface="Times New Roman" panose="02020603050405020304" pitchFamily="18" charset="0"/>
                <a:cs typeface="Times New Roman" panose="02020603050405020304" pitchFamily="18" charset="0"/>
              </a:rPr>
              <a:t>O</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 </a:t>
            </a:r>
            <a:r>
              <a:rPr lang="en-US" sz="2800" dirty="0">
                <a:solidFill>
                  <a:srgbClr val="333333"/>
                </a:solidFill>
                <a:latin typeface="Times New Roman" panose="02020603050405020304" pitchFamily="18" charset="0"/>
                <a:cs typeface="Times New Roman" panose="02020603050405020304" pitchFamily="18" charset="0"/>
              </a:rPr>
              <a:t>             </a:t>
            </a:r>
            <a:r>
              <a:rPr lang="vi-VN" sz="2800" b="0" i="0" dirty="0">
                <a:solidFill>
                  <a:srgbClr val="333333"/>
                </a:solidFill>
                <a:effectLst/>
                <a:latin typeface="Times New Roman" panose="02020603050405020304" pitchFamily="18" charset="0"/>
                <a:cs typeface="Times New Roman" panose="02020603050405020304" pitchFamily="18" charset="0"/>
              </a:rPr>
              <a:t> 2</a:t>
            </a:r>
            <a:r>
              <a:rPr lang="en-US" sz="2800" b="0" i="0" dirty="0">
                <a:solidFill>
                  <a:srgbClr val="333333"/>
                </a:solidFill>
                <a:effectLst/>
                <a:latin typeface="Times New Roman" panose="02020603050405020304" pitchFamily="18" charset="0"/>
                <a:cs typeface="Times New Roman" panose="02020603050405020304" pitchFamily="18" charset="0"/>
              </a:rPr>
              <a:t>P</a:t>
            </a:r>
            <a:r>
              <a:rPr lang="vi-VN" sz="2800" b="0" i="0" baseline="-25000" dirty="0">
                <a:solidFill>
                  <a:srgbClr val="333333"/>
                </a:solidFill>
                <a:effectLst/>
                <a:latin typeface="Times New Roman" panose="02020603050405020304" pitchFamily="18" charset="0"/>
                <a:cs typeface="Times New Roman" panose="02020603050405020304" pitchFamily="18" charset="0"/>
              </a:rPr>
              <a:t>2</a:t>
            </a:r>
            <a:r>
              <a:rPr lang="vi-VN" sz="2800" b="0" i="0" dirty="0">
                <a:solidFill>
                  <a:srgbClr val="333333"/>
                </a:solidFill>
                <a:effectLst/>
                <a:latin typeface="Times New Roman" panose="02020603050405020304" pitchFamily="18" charset="0"/>
                <a:cs typeface="Times New Roman" panose="02020603050405020304" pitchFamily="18" charset="0"/>
              </a:rPr>
              <a:t>O</a:t>
            </a:r>
            <a:r>
              <a:rPr lang="en-US" sz="2800" baseline="-25000" dirty="0">
                <a:solidFill>
                  <a:srgbClr val="333333"/>
                </a:solidFill>
                <a:latin typeface="Times New Roman" panose="02020603050405020304" pitchFamily="18" charset="0"/>
                <a:cs typeface="Times New Roman" panose="02020603050405020304" pitchFamily="18" charset="0"/>
              </a:rPr>
              <a:t>5</a:t>
            </a:r>
            <a:endParaRPr lang="en-US" sz="2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16A0B37-1C53-57F8-6B03-7E337F412824}"/>
              </a:ext>
            </a:extLst>
          </p:cNvPr>
          <p:cNvSpPr txBox="1"/>
          <p:nvPr/>
        </p:nvSpPr>
        <p:spPr>
          <a:xfrm>
            <a:off x="3012141" y="189236"/>
            <a:ext cx="5783516" cy="400110"/>
          </a:xfrm>
          <a:prstGeom prst="rect">
            <a:avLst/>
          </a:prstGeom>
          <a:solidFill>
            <a:schemeClr val="accent2">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n-US" sz="2000" b="1" i="0" dirty="0">
                <a:solidFill>
                  <a:srgbClr val="002060"/>
                </a:solidFill>
                <a:effectLst/>
                <a:latin typeface="Times New Roman" panose="02020603050405020304" pitchFamily="18" charset="0"/>
                <a:cs typeface="Times New Roman" panose="02020603050405020304" pitchFamily="18" charset="0"/>
              </a:rPr>
              <a:t>CÂN BẰNG THEO P</a:t>
            </a:r>
            <a:r>
              <a:rPr lang="vi-VN" sz="2000" b="1" i="0" dirty="0">
                <a:solidFill>
                  <a:srgbClr val="002060"/>
                </a:solidFill>
                <a:effectLst/>
                <a:latin typeface="Times New Roman" panose="02020603050405020304" pitchFamily="18" charset="0"/>
                <a:cs typeface="Times New Roman" panose="02020603050405020304" pitchFamily="18" charset="0"/>
              </a:rPr>
              <a:t>HƯƠNG PHÁP CHẴN LẺ</a:t>
            </a:r>
            <a:endParaRPr lang="en-US" sz="2000" b="1" i="0" dirty="0">
              <a:solidFill>
                <a:srgbClr val="002060"/>
              </a:solidFill>
              <a:effectLst/>
              <a:latin typeface="Times New Roman" panose="02020603050405020304" pitchFamily="18" charset="0"/>
              <a:cs typeface="Times New Roman" panose="02020603050405020304" pitchFamily="18" charset="0"/>
            </a:endParaRPr>
          </a:p>
        </p:txBody>
      </p:sp>
      <p:sp>
        <p:nvSpPr>
          <p:cNvPr id="10" name="TextBox 3">
            <a:extLst>
              <a:ext uri="{FF2B5EF4-FFF2-40B4-BE49-F238E27FC236}">
                <a16:creationId xmlns:a16="http://schemas.microsoft.com/office/drawing/2014/main" id="{56A8ED4F-4B52-97E0-CB53-4C664306E516}"/>
              </a:ext>
            </a:extLst>
          </p:cNvPr>
          <p:cNvSpPr txBox="1">
            <a:spLocks noChangeArrowheads="1"/>
          </p:cNvSpPr>
          <p:nvPr/>
        </p:nvSpPr>
        <p:spPr bwMode="auto">
          <a:xfrm>
            <a:off x="311860" y="747804"/>
            <a:ext cx="11553566" cy="1971526"/>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685800" marR="0" latinLnBrk="1">
              <a:lnSpc>
                <a:spcPct val="115000"/>
              </a:lnSpc>
              <a:spcBef>
                <a:spcPts val="0"/>
              </a:spcBef>
              <a:spcAft>
                <a:spcPts val="0"/>
              </a:spcAft>
            </a:pPr>
            <a:r>
              <a:rPr lang="en-US" sz="1300"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457200" marR="0" latinLnBrk="1">
              <a:lnSpc>
                <a:spcPct val="115000"/>
              </a:lnSpc>
              <a:spcBef>
                <a:spcPts val="0"/>
              </a:spcBef>
              <a:spcAft>
                <a:spcPts val="0"/>
              </a:spcAft>
            </a:pPr>
            <a:r>
              <a:rPr lang="en-US" sz="1300" b="1" kern="1200" dirty="0">
                <a:solidFill>
                  <a:srgbClr val="000000"/>
                </a:solidFill>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4C94B1C0-25AA-38F0-7991-4D5F702DE8EE}"/>
              </a:ext>
            </a:extLst>
          </p:cNvPr>
          <p:cNvSpPr txBox="1"/>
          <p:nvPr/>
        </p:nvSpPr>
        <p:spPr>
          <a:xfrm>
            <a:off x="478971" y="774159"/>
            <a:ext cx="10863944" cy="2308324"/>
          </a:xfrm>
          <a:prstGeom prst="rect">
            <a:avLst/>
          </a:prstGeom>
          <a:noFill/>
        </p:spPr>
        <p:txBody>
          <a:bodyPr wrap="square">
            <a:spAutoFit/>
          </a:bodyPr>
          <a:lstStyle/>
          <a:p>
            <a:pPr algn="just"/>
            <a:r>
              <a:rPr lang="vi-VN" sz="2400" b="0" i="0" dirty="0">
                <a:solidFill>
                  <a:srgbClr val="C00000"/>
                </a:solidFill>
                <a:effectLst/>
                <a:latin typeface="+mj-lt"/>
              </a:rPr>
              <a:t>Khi mà một phương trình phản ứng đã cân bằng có nghĩa là số nguyên tử của nguyên tố ở vế phải sẽ bằng với số nguyên tử của nguyên tố ở vế trái, đồng nghĩa là số nguyên tử của một nguyên tố ở vế trái chẵn thì số nguyên tử của nguyên tố đó ở vế phải cũng phải chẵn. Cho nên nếu trong phương trình mà nếu một trong số những số nguyên tử của bất kỳ nguyên tố nào còn lẻ thì phải nhân đôi.</a:t>
            </a:r>
          </a:p>
          <a:p>
            <a:pPr algn="just"/>
            <a:endParaRPr lang="vi-VN" sz="2400" b="0" i="0" dirty="0">
              <a:solidFill>
                <a:srgbClr val="C00000"/>
              </a:solidFill>
              <a:effectLst/>
              <a:latin typeface="+mj-lt"/>
            </a:endParaRPr>
          </a:p>
        </p:txBody>
      </p:sp>
      <p:cxnSp>
        <p:nvCxnSpPr>
          <p:cNvPr id="12" name="Straight Arrow Connector 11">
            <a:extLst>
              <a:ext uri="{FF2B5EF4-FFF2-40B4-BE49-F238E27FC236}">
                <a16:creationId xmlns:a16="http://schemas.microsoft.com/office/drawing/2014/main" id="{4DAD380D-C9EC-6552-EEFA-8221FF019A1B}"/>
              </a:ext>
            </a:extLst>
          </p:cNvPr>
          <p:cNvCxnSpPr>
            <a:cxnSpLocks/>
          </p:cNvCxnSpPr>
          <p:nvPr/>
        </p:nvCxnSpPr>
        <p:spPr>
          <a:xfrm>
            <a:off x="5251977" y="6039162"/>
            <a:ext cx="50763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58040184-2324-8284-EAE7-A31C5AC3E7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30502" y="4139557"/>
            <a:ext cx="904240" cy="278228"/>
          </a:xfrm>
          <a:prstGeom prst="rect">
            <a:avLst/>
          </a:prstGeom>
          <a:noFill/>
          <a:ln>
            <a:noFill/>
          </a:ln>
        </p:spPr>
      </p:pic>
      <p:sp>
        <p:nvSpPr>
          <p:cNvPr id="15" name="TextBox 14">
            <a:extLst>
              <a:ext uri="{FF2B5EF4-FFF2-40B4-BE49-F238E27FC236}">
                <a16:creationId xmlns:a16="http://schemas.microsoft.com/office/drawing/2014/main" id="{EFA7EC74-5960-4782-EA5A-26E847E01F6C}"/>
              </a:ext>
            </a:extLst>
          </p:cNvPr>
          <p:cNvSpPr txBox="1"/>
          <p:nvPr/>
        </p:nvSpPr>
        <p:spPr>
          <a:xfrm>
            <a:off x="2854781" y="2807100"/>
            <a:ext cx="7037614" cy="523220"/>
          </a:xfrm>
          <a:prstGeom prst="rect">
            <a:avLst/>
          </a:prstGeom>
          <a:noFill/>
        </p:spPr>
        <p:txBody>
          <a:bodyPr wrap="square">
            <a:spAutoFit/>
          </a:bodyPr>
          <a:lstStyle/>
          <a:p>
            <a:r>
              <a:rPr lang="en-US" sz="2800" b="0" i="0" dirty="0">
                <a:solidFill>
                  <a:srgbClr val="333333"/>
                </a:solidFill>
                <a:effectLst/>
                <a:latin typeface="+mj-lt"/>
              </a:rPr>
              <a:t> VD: P</a:t>
            </a:r>
            <a:r>
              <a:rPr lang="vi-VN" sz="2800" b="0" i="0" dirty="0">
                <a:solidFill>
                  <a:srgbClr val="333333"/>
                </a:solidFill>
                <a:effectLst/>
                <a:latin typeface="+mj-lt"/>
              </a:rPr>
              <a:t> + 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a:t>
            </a:r>
            <a:r>
              <a:rPr lang="vi-VN" sz="2800" b="0" i="0" dirty="0">
                <a:solidFill>
                  <a:srgbClr val="333333"/>
                </a:solidFill>
                <a:effectLst/>
                <a:latin typeface="+mj-lt"/>
              </a:rPr>
              <a:t> </a:t>
            </a:r>
            <a:r>
              <a:rPr lang="en-US" sz="2800" b="0" i="0" dirty="0">
                <a:solidFill>
                  <a:srgbClr val="333333"/>
                </a:solidFill>
                <a:effectLst/>
                <a:latin typeface="+mj-lt"/>
              </a:rPr>
              <a:t>        </a:t>
            </a:r>
            <a:r>
              <a:rPr lang="en-US" sz="2800" dirty="0">
                <a:solidFill>
                  <a:srgbClr val="333333"/>
                </a:solidFill>
                <a:latin typeface="+mj-lt"/>
              </a:rPr>
              <a:t>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p:sp>
        <p:nvSpPr>
          <p:cNvPr id="18" name="TextBox 17">
            <a:extLst>
              <a:ext uri="{FF2B5EF4-FFF2-40B4-BE49-F238E27FC236}">
                <a16:creationId xmlns:a16="http://schemas.microsoft.com/office/drawing/2014/main" id="{E4D38853-25B3-8013-B528-28BC47F82979}"/>
              </a:ext>
            </a:extLst>
          </p:cNvPr>
          <p:cNvSpPr txBox="1"/>
          <p:nvPr/>
        </p:nvSpPr>
        <p:spPr>
          <a:xfrm>
            <a:off x="767446" y="3324459"/>
            <a:ext cx="11212283" cy="461665"/>
          </a:xfrm>
          <a:prstGeom prst="rect">
            <a:avLst/>
          </a:prstGeom>
          <a:noFill/>
        </p:spPr>
        <p:txBody>
          <a:bodyPr wrap="square">
            <a:spAutoFit/>
          </a:bodyPr>
          <a:lstStyle/>
          <a:p>
            <a:pPr algn="just"/>
            <a:r>
              <a:rPr lang="en-US" sz="2400" i="0" dirty="0">
                <a:solidFill>
                  <a:srgbClr val="333333"/>
                </a:solidFill>
                <a:effectLst/>
                <a:latin typeface="Times New Roman" panose="02020603050405020304" pitchFamily="18" charset="0"/>
                <a:cs typeface="Times New Roman" panose="02020603050405020304" pitchFamily="18" charset="0"/>
              </a:rPr>
              <a:t>O</a:t>
            </a:r>
            <a:r>
              <a:rPr lang="vi-VN" sz="2400" i="0" dirty="0">
                <a:solidFill>
                  <a:srgbClr val="333333"/>
                </a:solidFill>
                <a:effectLst/>
                <a:latin typeface="Times New Roman" panose="02020603050405020304" pitchFamily="18" charset="0"/>
                <a:cs typeface="Times New Roman" panose="02020603050405020304" pitchFamily="18" charset="0"/>
              </a:rPr>
              <a:t>x</a:t>
            </a:r>
            <a:r>
              <a:rPr lang="vi-VN" sz="2400" i="0" dirty="0">
                <a:solidFill>
                  <a:srgbClr val="333333"/>
                </a:solidFill>
                <a:effectLst/>
                <a:latin typeface="+mj-lt"/>
              </a:rPr>
              <a:t>i ở vế trái thì chẵn, vế phải thì lẻ, nên ta cũng nhân 2 cho số nguyên tử oxi ở vế phải.</a:t>
            </a:r>
          </a:p>
        </p:txBody>
      </p:sp>
      <p:pic>
        <p:nvPicPr>
          <p:cNvPr id="21" name="Picture 20">
            <a:extLst>
              <a:ext uri="{FF2B5EF4-FFF2-40B4-BE49-F238E27FC236}">
                <a16:creationId xmlns:a16="http://schemas.microsoft.com/office/drawing/2014/main" id="{451F8F60-1F5A-9A4F-39AD-4F9E60A1EC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8220" y="3032072"/>
            <a:ext cx="904240" cy="278228"/>
          </a:xfrm>
          <a:prstGeom prst="rect">
            <a:avLst/>
          </a:prstGeom>
          <a:noFill/>
          <a:ln>
            <a:noFill/>
          </a:ln>
        </p:spPr>
      </p:pic>
      <p:sp>
        <p:nvSpPr>
          <p:cNvPr id="22" name="TextBox 21">
            <a:extLst>
              <a:ext uri="{FF2B5EF4-FFF2-40B4-BE49-F238E27FC236}">
                <a16:creationId xmlns:a16="http://schemas.microsoft.com/office/drawing/2014/main" id="{A8C25A75-A4BE-DDBC-22BF-6D1054FE3748}"/>
              </a:ext>
            </a:extLst>
          </p:cNvPr>
          <p:cNvSpPr txBox="1"/>
          <p:nvPr/>
        </p:nvSpPr>
        <p:spPr>
          <a:xfrm>
            <a:off x="3445329" y="4858679"/>
            <a:ext cx="6183086" cy="523220"/>
          </a:xfrm>
          <a:prstGeom prst="rect">
            <a:avLst/>
          </a:prstGeom>
          <a:noFill/>
        </p:spPr>
        <p:txBody>
          <a:bodyPr wrap="square">
            <a:spAutoFit/>
          </a:bodyPr>
          <a:lstStyle/>
          <a:p>
            <a:r>
              <a:rPr lang="en-US" sz="2800" dirty="0">
                <a:solidFill>
                  <a:srgbClr val="333333"/>
                </a:solidFill>
                <a:latin typeface="+mj-lt"/>
              </a:rPr>
              <a:t>P</a:t>
            </a:r>
            <a:r>
              <a:rPr lang="vi-VN" sz="2800" b="0" i="0" dirty="0">
                <a:solidFill>
                  <a:srgbClr val="333333"/>
                </a:solidFill>
                <a:effectLst/>
                <a:latin typeface="+mj-lt"/>
              </a:rPr>
              <a:t> + </a:t>
            </a:r>
            <a:r>
              <a:rPr lang="en-US" sz="2800" dirty="0">
                <a:solidFill>
                  <a:srgbClr val="333333"/>
                </a:solidFill>
                <a:latin typeface="+mj-lt"/>
              </a:rPr>
              <a:t>5</a:t>
            </a:r>
            <a:r>
              <a:rPr lang="vi-VN" sz="2800" b="0" i="0" dirty="0">
                <a:solidFill>
                  <a:srgbClr val="333333"/>
                </a:solidFill>
                <a:effectLst/>
                <a:latin typeface="+mj-lt"/>
              </a:rPr>
              <a:t>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a:t>
            </a:r>
            <a:r>
              <a:rPr lang="vi-VN" sz="2800" b="0" i="0" dirty="0">
                <a:solidFill>
                  <a:srgbClr val="333333"/>
                </a:solidFill>
                <a:effectLst/>
                <a:latin typeface="+mj-lt"/>
              </a:rPr>
              <a:t> 2</a:t>
            </a:r>
            <a:r>
              <a:rPr lang="en-US" sz="2800" b="0" i="0" dirty="0">
                <a:solidFill>
                  <a:srgbClr val="333333"/>
                </a:solidFill>
                <a:effectLst/>
                <a:latin typeface="+mj-lt"/>
              </a:rPr>
              <a:t>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p:sp>
        <p:nvSpPr>
          <p:cNvPr id="24" name="TextBox 23">
            <a:extLst>
              <a:ext uri="{FF2B5EF4-FFF2-40B4-BE49-F238E27FC236}">
                <a16:creationId xmlns:a16="http://schemas.microsoft.com/office/drawing/2014/main" id="{3E710ED5-9379-7EC7-AF87-A423A4EDD56F}"/>
              </a:ext>
            </a:extLst>
          </p:cNvPr>
          <p:cNvSpPr txBox="1"/>
          <p:nvPr/>
        </p:nvSpPr>
        <p:spPr>
          <a:xfrm>
            <a:off x="2881994" y="4472673"/>
            <a:ext cx="7701642" cy="461665"/>
          </a:xfrm>
          <a:prstGeom prst="rect">
            <a:avLst/>
          </a:prstGeom>
          <a:noFill/>
        </p:spPr>
        <p:txBody>
          <a:bodyPr wrap="square">
            <a:spAutoFit/>
          </a:bodyPr>
          <a:lstStyle/>
          <a:p>
            <a:r>
              <a:rPr lang="en-US" sz="2400" b="0" i="0" dirty="0">
                <a:solidFill>
                  <a:srgbClr val="333333"/>
                </a:solidFill>
                <a:effectLst/>
                <a:latin typeface="Times New Roman" panose="02020603050405020304" pitchFamily="18" charset="0"/>
                <a:cs typeface="Times New Roman" panose="02020603050405020304" pitchFamily="18" charset="0"/>
              </a:rPr>
              <a:t>C</a:t>
            </a:r>
            <a:r>
              <a:rPr lang="vi-VN" sz="2400" b="0" i="0" dirty="0">
                <a:solidFill>
                  <a:srgbClr val="333333"/>
                </a:solidFill>
                <a:effectLst/>
                <a:latin typeface="Times New Roman" panose="02020603050405020304" pitchFamily="18" charset="0"/>
                <a:cs typeface="Times New Roman" panose="02020603050405020304" pitchFamily="18" charset="0"/>
              </a:rPr>
              <a:t>ân bằng cho </a:t>
            </a:r>
            <a:r>
              <a:rPr lang="en-US" sz="2400" dirty="0">
                <a:solidFill>
                  <a:srgbClr val="333333"/>
                </a:solidFill>
                <a:latin typeface="Times New Roman" panose="02020603050405020304" pitchFamily="18" charset="0"/>
                <a:cs typeface="Times New Roman" panose="02020603050405020304" pitchFamily="18" charset="0"/>
              </a:rPr>
              <a:t>s</a:t>
            </a:r>
            <a:r>
              <a:rPr lang="vi-VN" sz="2400" b="0" i="0" dirty="0">
                <a:solidFill>
                  <a:srgbClr val="333333"/>
                </a:solidFill>
                <a:effectLst/>
                <a:latin typeface="Times New Roman" panose="02020603050405020304" pitchFamily="18" charset="0"/>
                <a:cs typeface="Times New Roman" panose="02020603050405020304" pitchFamily="18" charset="0"/>
              </a:rPr>
              <a:t>ố nguyên tử </a:t>
            </a:r>
            <a:r>
              <a:rPr lang="en-US" sz="2400" b="0" i="0" dirty="0">
                <a:solidFill>
                  <a:srgbClr val="333333"/>
                </a:solidFill>
                <a:effectLst/>
                <a:latin typeface="Times New Roman" panose="02020603050405020304" pitchFamily="18" charset="0"/>
                <a:cs typeface="Times New Roman" panose="02020603050405020304" pitchFamily="18" charset="0"/>
              </a:rPr>
              <a:t>O ở </a:t>
            </a:r>
            <a:r>
              <a:rPr lang="en-US" sz="2400" b="0" i="0" dirty="0" err="1">
                <a:solidFill>
                  <a:srgbClr val="333333"/>
                </a:solidFill>
                <a:effectLst/>
                <a:latin typeface="Times New Roman" panose="02020603050405020304" pitchFamily="18" charset="0"/>
                <a:cs typeface="Times New Roman" panose="02020603050405020304" pitchFamily="18" charset="0"/>
              </a:rPr>
              <a:t>vế</a:t>
            </a:r>
            <a:r>
              <a:rPr lang="en-US" sz="2400" b="0" i="0" dirty="0">
                <a:solidFill>
                  <a:srgbClr val="333333"/>
                </a:solidFill>
                <a:effectLst/>
                <a:latin typeface="Times New Roman" panose="02020603050405020304" pitchFamily="18" charset="0"/>
                <a:cs typeface="Times New Roman" panose="02020603050405020304" pitchFamily="18" charset="0"/>
              </a:rPr>
              <a:t> </a:t>
            </a:r>
            <a:r>
              <a:rPr lang="en-US" sz="2400" b="0" i="0" dirty="0" err="1">
                <a:solidFill>
                  <a:srgbClr val="333333"/>
                </a:solidFill>
                <a:effectLst/>
                <a:latin typeface="Times New Roman" panose="02020603050405020304" pitchFamily="18" charset="0"/>
                <a:cs typeface="Times New Roman" panose="02020603050405020304" pitchFamily="18" charset="0"/>
              </a:rPr>
              <a:t>trái</a:t>
            </a:r>
            <a:endParaRPr lang="en-US" sz="2400" dirty="0">
              <a:latin typeface="Times New Roman" panose="02020603050405020304" pitchFamily="18" charset="0"/>
              <a:cs typeface="Times New Roman" panose="02020603050405020304" pitchFamily="18" charset="0"/>
            </a:endParaRPr>
          </a:p>
        </p:txBody>
      </p:sp>
      <p:pic>
        <p:nvPicPr>
          <p:cNvPr id="25" name="Picture 24">
            <a:extLst>
              <a:ext uri="{FF2B5EF4-FFF2-40B4-BE49-F238E27FC236}">
                <a16:creationId xmlns:a16="http://schemas.microsoft.com/office/drawing/2014/main" id="{745DE443-D9FA-633E-48F3-24267375A8E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76405" y="5058145"/>
            <a:ext cx="904240" cy="278228"/>
          </a:xfrm>
          <a:prstGeom prst="rect">
            <a:avLst/>
          </a:prstGeom>
          <a:noFill/>
          <a:ln>
            <a:noFill/>
          </a:ln>
        </p:spPr>
      </p:pic>
      <p:sp>
        <p:nvSpPr>
          <p:cNvPr id="26" name="TextBox 25">
            <a:extLst>
              <a:ext uri="{FF2B5EF4-FFF2-40B4-BE49-F238E27FC236}">
                <a16:creationId xmlns:a16="http://schemas.microsoft.com/office/drawing/2014/main" id="{730C7059-8022-0289-B8CC-F8F77C48E3DD}"/>
              </a:ext>
            </a:extLst>
          </p:cNvPr>
          <p:cNvSpPr txBox="1"/>
          <p:nvPr/>
        </p:nvSpPr>
        <p:spPr>
          <a:xfrm>
            <a:off x="3282044" y="5355759"/>
            <a:ext cx="7701642" cy="461665"/>
          </a:xfrm>
          <a:prstGeom prst="rect">
            <a:avLst/>
          </a:prstGeom>
          <a:noFill/>
        </p:spPr>
        <p:txBody>
          <a:bodyPr wrap="square">
            <a:spAutoFit/>
          </a:bodyPr>
          <a:lstStyle/>
          <a:p>
            <a:r>
              <a:rPr lang="en-US" sz="2400" b="0" i="0" dirty="0">
                <a:solidFill>
                  <a:srgbClr val="333333"/>
                </a:solidFill>
                <a:effectLst/>
                <a:latin typeface="Times New Roman" panose="02020603050405020304" pitchFamily="18" charset="0"/>
                <a:cs typeface="Times New Roman" panose="02020603050405020304" pitchFamily="18" charset="0"/>
              </a:rPr>
              <a:t>C</a:t>
            </a:r>
            <a:r>
              <a:rPr lang="vi-VN" sz="2400" b="0" i="0" dirty="0">
                <a:solidFill>
                  <a:srgbClr val="333333"/>
                </a:solidFill>
                <a:effectLst/>
                <a:latin typeface="Times New Roman" panose="02020603050405020304" pitchFamily="18" charset="0"/>
                <a:cs typeface="Times New Roman" panose="02020603050405020304" pitchFamily="18" charset="0"/>
              </a:rPr>
              <a:t>ân bằng cho </a:t>
            </a:r>
            <a:r>
              <a:rPr lang="en-US" sz="2400" dirty="0">
                <a:solidFill>
                  <a:srgbClr val="333333"/>
                </a:solidFill>
                <a:latin typeface="Times New Roman" panose="02020603050405020304" pitchFamily="18" charset="0"/>
                <a:cs typeface="Times New Roman" panose="02020603050405020304" pitchFamily="18" charset="0"/>
              </a:rPr>
              <a:t>s</a:t>
            </a:r>
            <a:r>
              <a:rPr lang="vi-VN" sz="2400" b="0" i="0" dirty="0">
                <a:solidFill>
                  <a:srgbClr val="333333"/>
                </a:solidFill>
                <a:effectLst/>
                <a:latin typeface="Times New Roman" panose="02020603050405020304" pitchFamily="18" charset="0"/>
                <a:cs typeface="Times New Roman" panose="02020603050405020304" pitchFamily="18" charset="0"/>
              </a:rPr>
              <a:t>ố nguyên tử </a:t>
            </a:r>
            <a:r>
              <a:rPr lang="en-US" sz="2400" dirty="0">
                <a:solidFill>
                  <a:srgbClr val="333333"/>
                </a:solidFill>
                <a:latin typeface="Times New Roman" panose="02020603050405020304" pitchFamily="18" charset="0"/>
                <a:cs typeface="Times New Roman" panose="02020603050405020304" pitchFamily="18" charset="0"/>
              </a:rPr>
              <a:t>P</a:t>
            </a:r>
            <a:endParaRPr lang="en-US" sz="2400" dirty="0">
              <a:latin typeface="Times New Roman" panose="02020603050405020304" pitchFamily="18" charset="0"/>
              <a:cs typeface="Times New Roman" panose="02020603050405020304" pitchFamily="18" charset="0"/>
            </a:endParaRPr>
          </a:p>
        </p:txBody>
      </p:sp>
      <p:graphicFrame>
        <p:nvGraphicFramePr>
          <p:cNvPr id="2" name="Object 1">
            <a:extLst>
              <a:ext uri="{FF2B5EF4-FFF2-40B4-BE49-F238E27FC236}">
                <a16:creationId xmlns:a16="http://schemas.microsoft.com/office/drawing/2014/main" id="{D87F1416-2AE9-74AA-794F-CDFF728F788F}"/>
              </a:ext>
            </a:extLst>
          </p:cNvPr>
          <p:cNvGraphicFramePr>
            <a:graphicFrameLocks noChangeAspect="1"/>
          </p:cNvGraphicFramePr>
          <p:nvPr>
            <p:extLst>
              <p:ext uri="{D42A27DB-BD31-4B8C-83A1-F6EECF244321}">
                <p14:modId xmlns:p14="http://schemas.microsoft.com/office/powerpoint/2010/main" val="3719650938"/>
              </p:ext>
            </p:extLst>
          </p:nvPr>
        </p:nvGraphicFramePr>
        <p:xfrm>
          <a:off x="4860768" y="6228481"/>
          <a:ext cx="898848" cy="560407"/>
        </p:xfrm>
        <a:graphic>
          <a:graphicData uri="http://schemas.openxmlformats.org/presentationml/2006/ole">
            <mc:AlternateContent xmlns:mc="http://schemas.openxmlformats.org/markup-compatibility/2006">
              <mc:Choice xmlns:v="urn:schemas-microsoft-com:vml" Requires="v">
                <p:oleObj r:id="rId5" imgW="406048" imgH="215713" progId="Equation.DSMT4">
                  <p:embed/>
                </p:oleObj>
              </mc:Choice>
              <mc:Fallback>
                <p:oleObj r:id="rId5" imgW="406048" imgH="215713" progId="Equation.DSMT4">
                  <p:embed/>
                  <p:pic>
                    <p:nvPicPr>
                      <p:cNvPr id="5" name="Object 4">
                        <a:extLst>
                          <a:ext uri="{FF2B5EF4-FFF2-40B4-BE49-F238E27FC236}">
                            <a16:creationId xmlns:a16="http://schemas.microsoft.com/office/drawing/2014/main" id="{6AA0E08E-4C1D-E74C-6ABC-693A6CC365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0768" y="6228481"/>
                        <a:ext cx="898848" cy="560407"/>
                      </a:xfrm>
                      <a:prstGeom prst="rect">
                        <a:avLst/>
                      </a:prstGeom>
                      <a:noFill/>
                    </p:spPr>
                  </p:pic>
                </p:oleObj>
              </mc:Fallback>
            </mc:AlternateContent>
          </a:graphicData>
        </a:graphic>
      </p:graphicFrame>
    </p:spTree>
    <p:extLst>
      <p:ext uri="{BB962C8B-B14F-4D97-AF65-F5344CB8AC3E}">
        <p14:creationId xmlns:p14="http://schemas.microsoft.com/office/powerpoint/2010/main" val="232088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cTn>
                              </p:par>
                              <p:par>
                                <p:cTn id="57" presetID="10" presetClass="entr" presetSubtype="0"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 calcmode="lin" valueType="num">
                                      <p:cBhvr additive="base">
                                        <p:cTn id="64" dur="500" fill="hold"/>
                                        <p:tgtEl>
                                          <p:spTgt spid="2"/>
                                        </p:tgtEl>
                                        <p:attrNameLst>
                                          <p:attrName>ppt_x</p:attrName>
                                        </p:attrNameLst>
                                      </p:cBhvr>
                                      <p:tavLst>
                                        <p:tav tm="0">
                                          <p:val>
                                            <p:strVal val="#ppt_x"/>
                                          </p:val>
                                        </p:tav>
                                        <p:tav tm="100000">
                                          <p:val>
                                            <p:strVal val="#ppt_x"/>
                                          </p:val>
                                        </p:tav>
                                      </p:tavLst>
                                    </p:anim>
                                    <p:anim calcmode="lin" valueType="num">
                                      <p:cBhvr additive="base">
                                        <p:cTn id="65" dur="500" fill="hold"/>
                                        <p:tgtEl>
                                          <p:spTgt spid="2"/>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3"/>
                                        </p:tgtEl>
                                        <p:attrNameLst>
                                          <p:attrName>style.visibility</p:attrName>
                                        </p:attrNameLst>
                                      </p:cBhvr>
                                      <p:to>
                                        <p:strVal val="visible"/>
                                      </p:to>
                                    </p:set>
                                    <p:anim calcmode="lin" valueType="num">
                                      <p:cBhvr additive="base">
                                        <p:cTn id="68" dur="500" fill="hold"/>
                                        <p:tgtEl>
                                          <p:spTgt spid="3"/>
                                        </p:tgtEl>
                                        <p:attrNameLst>
                                          <p:attrName>ppt_x</p:attrName>
                                        </p:attrNameLst>
                                      </p:cBhvr>
                                      <p:tavLst>
                                        <p:tav tm="0">
                                          <p:val>
                                            <p:strVal val="#ppt_x"/>
                                          </p:val>
                                        </p:tav>
                                        <p:tav tm="100000">
                                          <p:val>
                                            <p:strVal val="#ppt_x"/>
                                          </p:val>
                                        </p:tav>
                                      </p:tavLst>
                                    </p:anim>
                                    <p:anim calcmode="lin" valueType="num">
                                      <p:cBhvr additive="base">
                                        <p:cTn id="6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27" grpId="0"/>
      <p:bldP spid="7" grpId="0" animBg="1"/>
      <p:bldP spid="11" grpId="0"/>
      <p:bldP spid="15" grpId="0"/>
      <p:bldP spid="18" grpId="0"/>
      <p:bldP spid="22" grpId="0"/>
      <p:bldP spid="24"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E53431-5D24-2AE4-EB78-ECFD991E2688}"/>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7357" y="0"/>
            <a:ext cx="12191999" cy="6858000"/>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0FFBFFA-A3C3-5AEA-638D-18458B73BEBE}"/>
                  </a:ext>
                </a:extLst>
              </p:cNvPr>
              <p:cNvSpPr txBox="1"/>
              <p:nvPr/>
            </p:nvSpPr>
            <p:spPr>
              <a:xfrm>
                <a:off x="3441674" y="3940339"/>
                <a:ext cx="6183086" cy="707758"/>
              </a:xfrm>
              <a:prstGeom prst="rect">
                <a:avLst/>
              </a:prstGeom>
              <a:noFill/>
            </p:spPr>
            <p:txBody>
              <a:bodyPr wrap="square">
                <a:spAutoFit/>
              </a:bodyPr>
              <a:lstStyle/>
              <a:p>
                <a:r>
                  <a:rPr lang="en-US" sz="2800" dirty="0">
                    <a:solidFill>
                      <a:srgbClr val="333333"/>
                    </a:solidFill>
                    <a:latin typeface="+mj-lt"/>
                  </a:rPr>
                  <a:t>2P</a:t>
                </a:r>
                <a:r>
                  <a:rPr lang="vi-VN" sz="2800" b="0" i="0" dirty="0">
                    <a:solidFill>
                      <a:srgbClr val="333333"/>
                    </a:solidFill>
                    <a:effectLst/>
                    <a:latin typeface="+mj-lt"/>
                  </a:rPr>
                  <a:t> + </a:t>
                </a:r>
                <a14:m>
                  <m:oMath xmlns:m="http://schemas.openxmlformats.org/officeDocument/2006/math">
                    <m:f>
                      <m:fPr>
                        <m:ctrlPr>
                          <a:rPr lang="vi-VN" sz="2800" b="0" i="1" smtClean="0">
                            <a:solidFill>
                              <a:srgbClr val="333333"/>
                            </a:solidFill>
                            <a:effectLst/>
                            <a:latin typeface="Cambria Math" panose="02040503050406030204" pitchFamily="18" charset="0"/>
                          </a:rPr>
                        </m:ctrlPr>
                      </m:fPr>
                      <m:num>
                        <m:r>
                          <a:rPr lang="en-US" sz="2800" b="0" i="1" smtClean="0">
                            <a:solidFill>
                              <a:srgbClr val="333333"/>
                            </a:solidFill>
                            <a:effectLst/>
                            <a:latin typeface="Cambria Math" panose="02040503050406030204" pitchFamily="18" charset="0"/>
                          </a:rPr>
                          <m:t>5</m:t>
                        </m:r>
                      </m:num>
                      <m:den>
                        <m:r>
                          <a:rPr lang="en-US" sz="2800" b="0" i="1" smtClean="0">
                            <a:solidFill>
                              <a:srgbClr val="333333"/>
                            </a:solidFill>
                            <a:effectLst/>
                            <a:latin typeface="Cambria Math" panose="02040503050406030204" pitchFamily="18" charset="0"/>
                          </a:rPr>
                          <m:t>2</m:t>
                        </m:r>
                      </m:den>
                    </m:f>
                  </m:oMath>
                </a14:m>
                <a:r>
                  <a:rPr lang="vi-VN" sz="2800" b="0" i="0" dirty="0">
                    <a:solidFill>
                      <a:srgbClr val="333333"/>
                    </a:solidFill>
                    <a:effectLst/>
                    <a:latin typeface="+mj-lt"/>
                  </a:rPr>
                  <a:t>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a:t>
                </a:r>
                <a:r>
                  <a:rPr lang="vi-VN" sz="2800" b="0" i="0" dirty="0">
                    <a:solidFill>
                      <a:srgbClr val="333333"/>
                    </a:solidFill>
                    <a:effectLst/>
                    <a:latin typeface="+mj-lt"/>
                  </a:rPr>
                  <a:t> </a:t>
                </a:r>
                <a:r>
                  <a:rPr lang="en-US" sz="2800" b="0" i="0" dirty="0">
                    <a:solidFill>
                      <a:srgbClr val="333333"/>
                    </a:solidFill>
                    <a:effectLst/>
                    <a:latin typeface="+mj-lt"/>
                  </a:rPr>
                  <a:t> </a:t>
                </a:r>
                <a:r>
                  <a:rPr lang="en-US" sz="2800" dirty="0">
                    <a:solidFill>
                      <a:srgbClr val="333333"/>
                    </a:solidFill>
                    <a:latin typeface="+mj-lt"/>
                  </a:rPr>
                  <a:t>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mc:Choice>
        <mc:Fallback xmlns="">
          <p:sp>
            <p:nvSpPr>
              <p:cNvPr id="20" name="TextBox 19">
                <a:extLst>
                  <a:ext uri="{FF2B5EF4-FFF2-40B4-BE49-F238E27FC236}">
                    <a16:creationId xmlns:a16="http://schemas.microsoft.com/office/drawing/2014/main" id="{20FFBFFA-A3C3-5AEA-638D-18458B73BEBE}"/>
                  </a:ext>
                </a:extLst>
              </p:cNvPr>
              <p:cNvSpPr txBox="1">
                <a:spLocks noRot="1" noChangeAspect="1" noMove="1" noResize="1" noEditPoints="1" noAdjustHandles="1" noChangeArrowheads="1" noChangeShapeType="1" noTextEdit="1"/>
              </p:cNvSpPr>
              <p:nvPr/>
            </p:nvSpPr>
            <p:spPr>
              <a:xfrm>
                <a:off x="3441674" y="3940339"/>
                <a:ext cx="6183086" cy="707758"/>
              </a:xfrm>
              <a:prstGeom prst="rect">
                <a:avLst/>
              </a:prstGeom>
              <a:blipFill>
                <a:blip r:embed="rId4"/>
                <a:stretch>
                  <a:fillRect l="-2071" b="-12069"/>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66FB0BE5-47B9-1F86-9BEE-1AD5245F7D2B}"/>
              </a:ext>
            </a:extLst>
          </p:cNvPr>
          <p:cNvSpPr txBox="1"/>
          <p:nvPr/>
        </p:nvSpPr>
        <p:spPr>
          <a:xfrm>
            <a:off x="3441674" y="5872186"/>
            <a:ext cx="6183086" cy="523220"/>
          </a:xfrm>
          <a:prstGeom prst="rect">
            <a:avLst/>
          </a:prstGeom>
          <a:noFill/>
        </p:spPr>
        <p:txBody>
          <a:bodyPr wrap="square">
            <a:spAutoFit/>
          </a:bodyPr>
          <a:lstStyle/>
          <a:p>
            <a:r>
              <a:rPr lang="en-US" sz="2800" dirty="0">
                <a:solidFill>
                  <a:srgbClr val="333333"/>
                </a:solidFill>
                <a:latin typeface="+mj-lt"/>
              </a:rPr>
              <a:t>4P</a:t>
            </a:r>
            <a:r>
              <a:rPr lang="vi-VN" sz="2800" b="0" i="0" dirty="0">
                <a:solidFill>
                  <a:srgbClr val="333333"/>
                </a:solidFill>
                <a:effectLst/>
                <a:latin typeface="+mj-lt"/>
              </a:rPr>
              <a:t> + </a:t>
            </a:r>
            <a:r>
              <a:rPr lang="en-US" sz="2800" b="0" i="0" dirty="0">
                <a:solidFill>
                  <a:srgbClr val="333333"/>
                </a:solidFill>
                <a:effectLst/>
                <a:latin typeface="+mj-lt"/>
              </a:rPr>
              <a:t>5</a:t>
            </a:r>
            <a:r>
              <a:rPr lang="vi-VN" sz="2800" b="0" i="0" dirty="0">
                <a:solidFill>
                  <a:srgbClr val="333333"/>
                </a:solidFill>
                <a:effectLst/>
                <a:latin typeface="+mj-lt"/>
              </a:rPr>
              <a:t>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2P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p:sp>
        <p:nvSpPr>
          <p:cNvPr id="8" name="TextBox 7">
            <a:extLst>
              <a:ext uri="{FF2B5EF4-FFF2-40B4-BE49-F238E27FC236}">
                <a16:creationId xmlns:a16="http://schemas.microsoft.com/office/drawing/2014/main" id="{DFA8536E-CE96-3679-907F-778007394471}"/>
              </a:ext>
            </a:extLst>
          </p:cNvPr>
          <p:cNvSpPr txBox="1"/>
          <p:nvPr/>
        </p:nvSpPr>
        <p:spPr>
          <a:xfrm>
            <a:off x="3445328" y="5253779"/>
            <a:ext cx="6183086" cy="523220"/>
          </a:xfrm>
          <a:prstGeom prst="rect">
            <a:avLst/>
          </a:prstGeom>
          <a:noFill/>
        </p:spPr>
        <p:txBody>
          <a:bodyPr wrap="square">
            <a:spAutoFit/>
          </a:bodyPr>
          <a:lstStyle/>
          <a:p>
            <a:r>
              <a:rPr lang="en-US" sz="2800" dirty="0">
                <a:solidFill>
                  <a:srgbClr val="333333"/>
                </a:solidFill>
                <a:latin typeface="+mj-lt"/>
              </a:rPr>
              <a:t>4P</a:t>
            </a:r>
            <a:r>
              <a:rPr lang="vi-VN" sz="2800" b="0" i="0" dirty="0">
                <a:solidFill>
                  <a:srgbClr val="333333"/>
                </a:solidFill>
                <a:effectLst/>
                <a:latin typeface="+mj-lt"/>
              </a:rPr>
              <a:t> + </a:t>
            </a:r>
            <a:r>
              <a:rPr lang="en-US" sz="2800" b="0" i="0" dirty="0">
                <a:solidFill>
                  <a:srgbClr val="333333"/>
                </a:solidFill>
                <a:effectLst/>
                <a:latin typeface="+mj-lt"/>
              </a:rPr>
              <a:t>5</a:t>
            </a:r>
            <a:r>
              <a:rPr lang="vi-VN" sz="2800" b="0" i="0" dirty="0">
                <a:solidFill>
                  <a:srgbClr val="333333"/>
                </a:solidFill>
                <a:effectLst/>
                <a:latin typeface="+mj-lt"/>
              </a:rPr>
              <a:t>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2P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p:sp>
        <p:nvSpPr>
          <p:cNvPr id="7" name="TextBox 6">
            <a:extLst>
              <a:ext uri="{FF2B5EF4-FFF2-40B4-BE49-F238E27FC236}">
                <a16:creationId xmlns:a16="http://schemas.microsoft.com/office/drawing/2014/main" id="{716A0B37-1C53-57F8-6B03-7E337F412824}"/>
              </a:ext>
            </a:extLst>
          </p:cNvPr>
          <p:cNvSpPr txBox="1"/>
          <p:nvPr/>
        </p:nvSpPr>
        <p:spPr>
          <a:xfrm>
            <a:off x="2854781" y="178737"/>
            <a:ext cx="6692475" cy="400110"/>
          </a:xfrm>
          <a:prstGeom prst="rect">
            <a:avLst/>
          </a:prstGeom>
          <a:solidFill>
            <a:schemeClr val="accent2">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en-US" sz="2000" b="1" i="0" dirty="0">
                <a:solidFill>
                  <a:srgbClr val="002060"/>
                </a:solidFill>
                <a:effectLst/>
                <a:latin typeface="Times New Roman" panose="02020603050405020304" pitchFamily="18" charset="0"/>
                <a:cs typeface="Times New Roman" panose="02020603050405020304" pitchFamily="18" charset="0"/>
              </a:rPr>
              <a:t>CÂN BẰNG THEO P</a:t>
            </a:r>
            <a:r>
              <a:rPr lang="vi-VN" sz="2000" b="1" i="0" dirty="0">
                <a:solidFill>
                  <a:srgbClr val="002060"/>
                </a:solidFill>
                <a:effectLst/>
                <a:latin typeface="Times New Roman" panose="02020603050405020304" pitchFamily="18" charset="0"/>
                <a:cs typeface="Times New Roman" panose="02020603050405020304" pitchFamily="18" charset="0"/>
              </a:rPr>
              <a:t>HƯƠNG PHÁP </a:t>
            </a:r>
            <a:r>
              <a:rPr lang="en-US" sz="2000" b="1" i="0" dirty="0">
                <a:solidFill>
                  <a:srgbClr val="002060"/>
                </a:solidFill>
                <a:effectLst/>
                <a:latin typeface="Times New Roman" panose="02020603050405020304" pitchFamily="18" charset="0"/>
                <a:cs typeface="Times New Roman" panose="02020603050405020304" pitchFamily="18" charset="0"/>
              </a:rPr>
              <a:t>HỆ SỐ PHÂN SỐ</a:t>
            </a:r>
          </a:p>
        </p:txBody>
      </p:sp>
      <p:sp>
        <p:nvSpPr>
          <p:cNvPr id="10" name="TextBox 3">
            <a:extLst>
              <a:ext uri="{FF2B5EF4-FFF2-40B4-BE49-F238E27FC236}">
                <a16:creationId xmlns:a16="http://schemas.microsoft.com/office/drawing/2014/main" id="{56A8ED4F-4B52-97E0-CB53-4C664306E516}"/>
              </a:ext>
            </a:extLst>
          </p:cNvPr>
          <p:cNvSpPr txBox="1">
            <a:spLocks noChangeArrowheads="1"/>
          </p:cNvSpPr>
          <p:nvPr/>
        </p:nvSpPr>
        <p:spPr bwMode="auto">
          <a:xfrm>
            <a:off x="439524" y="730499"/>
            <a:ext cx="11553566" cy="1952794"/>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685800" marR="0" latinLnBrk="1">
              <a:lnSpc>
                <a:spcPct val="115000"/>
              </a:lnSpc>
              <a:spcBef>
                <a:spcPts val="0"/>
              </a:spcBef>
              <a:spcAft>
                <a:spcPts val="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12" name="Straight Arrow Connector 11">
            <a:extLst>
              <a:ext uri="{FF2B5EF4-FFF2-40B4-BE49-F238E27FC236}">
                <a16:creationId xmlns:a16="http://schemas.microsoft.com/office/drawing/2014/main" id="{4DAD380D-C9EC-6552-EEFA-8221FF019A1B}"/>
              </a:ext>
            </a:extLst>
          </p:cNvPr>
          <p:cNvCxnSpPr>
            <a:cxnSpLocks/>
          </p:cNvCxnSpPr>
          <p:nvPr/>
        </p:nvCxnSpPr>
        <p:spPr>
          <a:xfrm>
            <a:off x="5045528" y="5515389"/>
            <a:ext cx="50763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3" name="Picture 12">
            <a:extLst>
              <a:ext uri="{FF2B5EF4-FFF2-40B4-BE49-F238E27FC236}">
                <a16:creationId xmlns:a16="http://schemas.microsoft.com/office/drawing/2014/main" id="{58040184-2324-8284-EAE7-A31C5AC3E79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26847" y="4136853"/>
            <a:ext cx="904240" cy="278228"/>
          </a:xfrm>
          <a:prstGeom prst="rect">
            <a:avLst/>
          </a:prstGeom>
          <a:noFill/>
          <a:ln>
            <a:noFill/>
          </a:ln>
        </p:spPr>
      </p:pic>
      <p:sp>
        <p:nvSpPr>
          <p:cNvPr id="15" name="TextBox 14">
            <a:extLst>
              <a:ext uri="{FF2B5EF4-FFF2-40B4-BE49-F238E27FC236}">
                <a16:creationId xmlns:a16="http://schemas.microsoft.com/office/drawing/2014/main" id="{EFA7EC74-5960-4782-EA5A-26E847E01F6C}"/>
              </a:ext>
            </a:extLst>
          </p:cNvPr>
          <p:cNvSpPr txBox="1"/>
          <p:nvPr/>
        </p:nvSpPr>
        <p:spPr>
          <a:xfrm>
            <a:off x="2819432" y="2819095"/>
            <a:ext cx="7037614" cy="523220"/>
          </a:xfrm>
          <a:prstGeom prst="rect">
            <a:avLst/>
          </a:prstGeom>
          <a:noFill/>
        </p:spPr>
        <p:txBody>
          <a:bodyPr wrap="square">
            <a:spAutoFit/>
          </a:bodyPr>
          <a:lstStyle/>
          <a:p>
            <a:r>
              <a:rPr lang="en-US" sz="2800" b="0" i="0" dirty="0">
                <a:solidFill>
                  <a:srgbClr val="333333"/>
                </a:solidFill>
                <a:effectLst/>
                <a:latin typeface="+mj-lt"/>
              </a:rPr>
              <a:t> VD: P</a:t>
            </a:r>
            <a:r>
              <a:rPr lang="vi-VN" sz="2800" b="0" i="0" dirty="0">
                <a:solidFill>
                  <a:srgbClr val="333333"/>
                </a:solidFill>
                <a:effectLst/>
                <a:latin typeface="+mj-lt"/>
              </a:rPr>
              <a:t> + O</a:t>
            </a:r>
            <a:r>
              <a:rPr lang="vi-VN" sz="2800" b="0" i="0" baseline="-25000" dirty="0">
                <a:solidFill>
                  <a:srgbClr val="333333"/>
                </a:solidFill>
                <a:effectLst/>
                <a:latin typeface="+mj-lt"/>
              </a:rPr>
              <a:t>2</a:t>
            </a:r>
            <a:r>
              <a:rPr lang="vi-VN" sz="2800" b="0" i="0" dirty="0">
                <a:solidFill>
                  <a:srgbClr val="333333"/>
                </a:solidFill>
                <a:effectLst/>
                <a:latin typeface="+mj-lt"/>
              </a:rPr>
              <a:t> </a:t>
            </a:r>
            <a:r>
              <a:rPr lang="en-US" sz="2800" dirty="0">
                <a:solidFill>
                  <a:srgbClr val="333333"/>
                </a:solidFill>
                <a:latin typeface="+mj-lt"/>
              </a:rPr>
              <a:t>    </a:t>
            </a:r>
            <a:r>
              <a:rPr lang="vi-VN" sz="2800" b="0" i="0" dirty="0">
                <a:solidFill>
                  <a:srgbClr val="333333"/>
                </a:solidFill>
                <a:effectLst/>
                <a:latin typeface="+mj-lt"/>
              </a:rPr>
              <a:t> </a:t>
            </a:r>
            <a:r>
              <a:rPr lang="en-US" sz="2800" b="0" i="0" dirty="0">
                <a:solidFill>
                  <a:srgbClr val="333333"/>
                </a:solidFill>
                <a:effectLst/>
                <a:latin typeface="+mj-lt"/>
              </a:rPr>
              <a:t>        </a:t>
            </a:r>
            <a:r>
              <a:rPr lang="en-US" sz="2800" dirty="0">
                <a:solidFill>
                  <a:srgbClr val="333333"/>
                </a:solidFill>
                <a:latin typeface="+mj-lt"/>
              </a:rPr>
              <a:t>P</a:t>
            </a:r>
            <a:r>
              <a:rPr lang="vi-VN" sz="2800" b="0" i="0" baseline="-25000" dirty="0">
                <a:solidFill>
                  <a:srgbClr val="333333"/>
                </a:solidFill>
                <a:effectLst/>
                <a:latin typeface="+mj-lt"/>
              </a:rPr>
              <a:t>2</a:t>
            </a:r>
            <a:r>
              <a:rPr lang="vi-VN" sz="2800" b="0" i="0" dirty="0">
                <a:solidFill>
                  <a:srgbClr val="333333"/>
                </a:solidFill>
                <a:effectLst/>
                <a:latin typeface="+mj-lt"/>
              </a:rPr>
              <a:t>O</a:t>
            </a:r>
            <a:r>
              <a:rPr lang="en-US" sz="2800" baseline="-25000" dirty="0">
                <a:solidFill>
                  <a:srgbClr val="333333"/>
                </a:solidFill>
                <a:latin typeface="+mj-lt"/>
              </a:rPr>
              <a:t>5</a:t>
            </a:r>
            <a:endParaRPr lang="en-US" sz="2800" dirty="0"/>
          </a:p>
        </p:txBody>
      </p:sp>
      <p:sp>
        <p:nvSpPr>
          <p:cNvPr id="18" name="TextBox 17">
            <a:extLst>
              <a:ext uri="{FF2B5EF4-FFF2-40B4-BE49-F238E27FC236}">
                <a16:creationId xmlns:a16="http://schemas.microsoft.com/office/drawing/2014/main" id="{E4D38853-25B3-8013-B528-28BC47F82979}"/>
              </a:ext>
            </a:extLst>
          </p:cNvPr>
          <p:cNvSpPr txBox="1"/>
          <p:nvPr/>
        </p:nvSpPr>
        <p:spPr>
          <a:xfrm>
            <a:off x="930730" y="3323170"/>
            <a:ext cx="11212283" cy="461665"/>
          </a:xfrm>
          <a:prstGeom prst="rect">
            <a:avLst/>
          </a:prstGeom>
          <a:noFill/>
        </p:spPr>
        <p:txBody>
          <a:bodyPr wrap="square">
            <a:spAutoFit/>
          </a:bodyPr>
          <a:lstStyle/>
          <a:p>
            <a:pPr algn="just"/>
            <a:r>
              <a:rPr lang="vi-VN" sz="2400" b="1" dirty="0">
                <a:solidFill>
                  <a:srgbClr val="000000"/>
                </a:solidFill>
                <a:effectLst/>
                <a:latin typeface="+mj-lt"/>
              </a:rPr>
              <a:t>Bước 1:</a:t>
            </a:r>
            <a:r>
              <a:rPr lang="vi-VN" sz="2400" dirty="0">
                <a:solidFill>
                  <a:srgbClr val="000000"/>
                </a:solidFill>
                <a:effectLst/>
                <a:latin typeface="+mj-lt"/>
              </a:rPr>
              <a:t> Đặt hệ số để cân bằng</a:t>
            </a:r>
          </a:p>
        </p:txBody>
      </p:sp>
      <p:pic>
        <p:nvPicPr>
          <p:cNvPr id="21" name="Picture 20">
            <a:extLst>
              <a:ext uri="{FF2B5EF4-FFF2-40B4-BE49-F238E27FC236}">
                <a16:creationId xmlns:a16="http://schemas.microsoft.com/office/drawing/2014/main" id="{451F8F60-1F5A-9A4F-39AD-4F9E60A1EC5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72871" y="3044067"/>
            <a:ext cx="904240" cy="278228"/>
          </a:xfrm>
          <a:prstGeom prst="rect">
            <a:avLst/>
          </a:prstGeom>
          <a:noFill/>
          <a:ln>
            <a:noFill/>
          </a:ln>
        </p:spPr>
      </p:pic>
      <p:sp>
        <p:nvSpPr>
          <p:cNvPr id="3" name="TextBox 2">
            <a:extLst>
              <a:ext uri="{FF2B5EF4-FFF2-40B4-BE49-F238E27FC236}">
                <a16:creationId xmlns:a16="http://schemas.microsoft.com/office/drawing/2014/main" id="{BF235A31-C78F-CC7E-884B-9D11EFB8B550}"/>
              </a:ext>
            </a:extLst>
          </p:cNvPr>
          <p:cNvSpPr txBox="1"/>
          <p:nvPr/>
        </p:nvSpPr>
        <p:spPr>
          <a:xfrm>
            <a:off x="596804" y="766957"/>
            <a:ext cx="11553566" cy="1815882"/>
          </a:xfrm>
          <a:prstGeom prst="rect">
            <a:avLst/>
          </a:prstGeom>
          <a:noFill/>
        </p:spPr>
        <p:txBody>
          <a:bodyPr wrap="square">
            <a:spAutoFit/>
          </a:bodyPr>
          <a:lstStyle/>
          <a:p>
            <a:pPr fontAlgn="base"/>
            <a:r>
              <a:rPr lang="vi-VN" sz="2800" b="1" dirty="0">
                <a:solidFill>
                  <a:srgbClr val="000000"/>
                </a:solidFill>
                <a:effectLst/>
                <a:latin typeface="+mj-lt"/>
              </a:rPr>
              <a:t>Bước 1:</a:t>
            </a:r>
            <a:r>
              <a:rPr lang="vi-VN" sz="2800" dirty="0">
                <a:solidFill>
                  <a:srgbClr val="000000"/>
                </a:solidFill>
                <a:effectLst/>
                <a:latin typeface="+mj-lt"/>
              </a:rPr>
              <a:t> Thay các hệ số vào phương trình hoá học sao cho thoả điều kiện số nguyên tử của mỗi nguyên tố ở 2 vế phương trình bằng nhau, không phân biệt phân số hay số nguyên.</a:t>
            </a:r>
          </a:p>
          <a:p>
            <a:pPr fontAlgn="base"/>
            <a:r>
              <a:rPr lang="vi-VN" sz="2800" b="1" dirty="0">
                <a:solidFill>
                  <a:srgbClr val="000000"/>
                </a:solidFill>
                <a:effectLst/>
                <a:latin typeface="+mj-lt"/>
              </a:rPr>
              <a:t>Bước 2:</a:t>
            </a:r>
            <a:r>
              <a:rPr lang="vi-VN" sz="2800" dirty="0">
                <a:solidFill>
                  <a:srgbClr val="000000"/>
                </a:solidFill>
                <a:effectLst/>
                <a:latin typeface="+mj-lt"/>
              </a:rPr>
              <a:t> Khử mẫu số bằng cách nhân mẫu số chung ở tất cả các hệ số.</a:t>
            </a:r>
          </a:p>
        </p:txBody>
      </p:sp>
      <p:sp>
        <p:nvSpPr>
          <p:cNvPr id="4" name="TextBox 3">
            <a:extLst>
              <a:ext uri="{FF2B5EF4-FFF2-40B4-BE49-F238E27FC236}">
                <a16:creationId xmlns:a16="http://schemas.microsoft.com/office/drawing/2014/main" id="{293AF53B-3D4F-4117-6BD8-699885888F02}"/>
              </a:ext>
            </a:extLst>
          </p:cNvPr>
          <p:cNvSpPr txBox="1"/>
          <p:nvPr/>
        </p:nvSpPr>
        <p:spPr>
          <a:xfrm>
            <a:off x="849745" y="4706875"/>
            <a:ext cx="10002982" cy="461665"/>
          </a:xfrm>
          <a:prstGeom prst="rect">
            <a:avLst/>
          </a:prstGeom>
          <a:noFill/>
        </p:spPr>
        <p:txBody>
          <a:bodyPr wrap="square">
            <a:spAutoFit/>
          </a:bodyPr>
          <a:lstStyle/>
          <a:p>
            <a:pPr fontAlgn="base"/>
            <a:r>
              <a:rPr lang="vi-VN" sz="2400" b="1" dirty="0">
                <a:solidFill>
                  <a:srgbClr val="000000"/>
                </a:solidFill>
                <a:effectLst/>
                <a:latin typeface="+mj-lt"/>
              </a:rPr>
              <a:t>Bước 2: </a:t>
            </a:r>
            <a:r>
              <a:rPr lang="vi-VN" sz="2400" dirty="0">
                <a:solidFill>
                  <a:srgbClr val="000000"/>
                </a:solidFill>
                <a:effectLst/>
                <a:latin typeface="+mj-lt"/>
              </a:rPr>
              <a:t>Khử các phân số bằng cách nhân hệ số với mẫu số chung nhỏ nhất</a:t>
            </a:r>
          </a:p>
        </p:txBody>
      </p:sp>
      <p:graphicFrame>
        <p:nvGraphicFramePr>
          <p:cNvPr id="2" name="Object 1">
            <a:extLst>
              <a:ext uri="{FF2B5EF4-FFF2-40B4-BE49-F238E27FC236}">
                <a16:creationId xmlns:a16="http://schemas.microsoft.com/office/drawing/2014/main" id="{15CF60E3-03EC-ADDF-49BD-DB8D33752109}"/>
              </a:ext>
            </a:extLst>
          </p:cNvPr>
          <p:cNvGraphicFramePr>
            <a:graphicFrameLocks noChangeAspect="1"/>
          </p:cNvGraphicFramePr>
          <p:nvPr>
            <p:extLst>
              <p:ext uri="{D42A27DB-BD31-4B8C-83A1-F6EECF244321}">
                <p14:modId xmlns:p14="http://schemas.microsoft.com/office/powerpoint/2010/main" val="1981561384"/>
              </p:ext>
            </p:extLst>
          </p:nvPr>
        </p:nvGraphicFramePr>
        <p:xfrm>
          <a:off x="5189794" y="5842849"/>
          <a:ext cx="898848" cy="560407"/>
        </p:xfrm>
        <a:graphic>
          <a:graphicData uri="http://schemas.openxmlformats.org/presentationml/2006/ole">
            <mc:AlternateContent xmlns:mc="http://schemas.openxmlformats.org/markup-compatibility/2006">
              <mc:Choice xmlns:v="urn:schemas-microsoft-com:vml" Requires="v">
                <p:oleObj r:id="rId6" imgW="406048" imgH="215713" progId="Equation.DSMT4">
                  <p:embed/>
                </p:oleObj>
              </mc:Choice>
              <mc:Fallback>
                <p:oleObj r:id="rId6" imgW="406048" imgH="215713" progId="Equation.DSMT4">
                  <p:embed/>
                  <p:pic>
                    <p:nvPicPr>
                      <p:cNvPr id="5" name="Object 4">
                        <a:extLst>
                          <a:ext uri="{FF2B5EF4-FFF2-40B4-BE49-F238E27FC236}">
                            <a16:creationId xmlns:a16="http://schemas.microsoft.com/office/drawing/2014/main" id="{6AA0E08E-4C1D-E74C-6ABC-693A6CC365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9794" y="5842849"/>
                        <a:ext cx="898848" cy="560407"/>
                      </a:xfrm>
                      <a:prstGeom prst="rect">
                        <a:avLst/>
                      </a:prstGeom>
                      <a:noFill/>
                    </p:spPr>
                  </p:pic>
                </p:oleObj>
              </mc:Fallback>
            </mc:AlternateContent>
          </a:graphicData>
        </a:graphic>
      </p:graphicFrame>
    </p:spTree>
    <p:extLst>
      <p:ext uri="{BB962C8B-B14F-4D97-AF65-F5344CB8AC3E}">
        <p14:creationId xmlns:p14="http://schemas.microsoft.com/office/powerpoint/2010/main" val="310328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1000"/>
                                        <p:tgtEl>
                                          <p:spTgt spid="15"/>
                                        </p:tgtEl>
                                      </p:cBhvr>
                                    </p:animEffect>
                                    <p:anim calcmode="lin" valueType="num">
                                      <p:cBhvr>
                                        <p:cTn id="14" dur="1000" fill="hold"/>
                                        <p:tgtEl>
                                          <p:spTgt spid="15"/>
                                        </p:tgtEl>
                                        <p:attrNameLst>
                                          <p:attrName>ppt_x</p:attrName>
                                        </p:attrNameLst>
                                      </p:cBhvr>
                                      <p:tavLst>
                                        <p:tav tm="0">
                                          <p:val>
                                            <p:strVal val="#ppt_x"/>
                                          </p:val>
                                        </p:tav>
                                        <p:tav tm="100000">
                                          <p:val>
                                            <p:strVal val="#ppt_x"/>
                                          </p:val>
                                        </p:tav>
                                      </p:tavLst>
                                    </p:anim>
                                    <p:anim calcmode="lin" valueType="num">
                                      <p:cBhvr>
                                        <p:cTn id="15" dur="1000" fill="hold"/>
                                        <p:tgtEl>
                                          <p:spTgt spid="1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1000"/>
                                        <p:tgtEl>
                                          <p:spTgt spid="21"/>
                                        </p:tgtEl>
                                      </p:cBhvr>
                                    </p:animEffect>
                                    <p:anim calcmode="lin" valueType="num">
                                      <p:cBhvr>
                                        <p:cTn id="19" dur="1000" fill="hold"/>
                                        <p:tgtEl>
                                          <p:spTgt spid="21"/>
                                        </p:tgtEl>
                                        <p:attrNameLst>
                                          <p:attrName>ppt_x</p:attrName>
                                        </p:attrNameLst>
                                      </p:cBhvr>
                                      <p:tavLst>
                                        <p:tav tm="0">
                                          <p:val>
                                            <p:strVal val="#ppt_x"/>
                                          </p:val>
                                        </p:tav>
                                        <p:tav tm="100000">
                                          <p:val>
                                            <p:strVal val="#ppt_x"/>
                                          </p:val>
                                        </p:tav>
                                      </p:tavLst>
                                    </p:anim>
                                    <p:anim calcmode="lin" valueType="num">
                                      <p:cBhvr>
                                        <p:cTn id="2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inVertical)">
                                      <p:cBhvr>
                                        <p:cTn id="43" dur="500"/>
                                        <p:tgtEl>
                                          <p:spTgt spid="8"/>
                                        </p:tgtEl>
                                      </p:cBhvr>
                                    </p:animEffect>
                                  </p:childTnLst>
                                </p:cTn>
                              </p:par>
                              <p:par>
                                <p:cTn id="44" presetID="16" presetClass="entr" presetSubtype="21"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inVertical)">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additive="base">
                                        <p:cTn id="51" dur="500" fill="hold"/>
                                        <p:tgtEl>
                                          <p:spTgt spid="2"/>
                                        </p:tgtEl>
                                        <p:attrNameLst>
                                          <p:attrName>ppt_x</p:attrName>
                                        </p:attrNameLst>
                                      </p:cBhvr>
                                      <p:tavLst>
                                        <p:tav tm="0">
                                          <p:val>
                                            <p:strVal val="#ppt_x"/>
                                          </p:val>
                                        </p:tav>
                                        <p:tav tm="100000">
                                          <p:val>
                                            <p:strVal val="#ppt_x"/>
                                          </p:val>
                                        </p:tav>
                                      </p:tavLst>
                                    </p:anim>
                                    <p:anim calcmode="lin" valueType="num">
                                      <p:cBhvr additive="base">
                                        <p:cTn id="52" dur="500" fill="hold"/>
                                        <p:tgtEl>
                                          <p:spTgt spid="2"/>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6" grpId="0"/>
      <p:bldP spid="8" grpId="0"/>
      <p:bldP spid="15" grpId="0"/>
      <p:bldP spid="18" grpId="0"/>
      <p:bldP spid="3" grpId="0"/>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0" y="0"/>
            <a:ext cx="12192000" cy="6858000"/>
          </a:xfrm>
          <a:prstGeom prst="rect">
            <a:avLst/>
          </a:prstGeom>
        </p:spPr>
      </p:pic>
      <p:sp>
        <p:nvSpPr>
          <p:cNvPr id="17" name="TextBox 16">
            <a:extLst>
              <a:ext uri="{FF2B5EF4-FFF2-40B4-BE49-F238E27FC236}">
                <a16:creationId xmlns:a16="http://schemas.microsoft.com/office/drawing/2014/main" id="{7117DC3F-297F-B46F-A689-E57F53E6DD9D}"/>
              </a:ext>
            </a:extLst>
          </p:cNvPr>
          <p:cNvSpPr txBox="1"/>
          <p:nvPr/>
        </p:nvSpPr>
        <p:spPr>
          <a:xfrm>
            <a:off x="4501779" y="202126"/>
            <a:ext cx="2051421" cy="54809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2800" dirty="0">
                <a:latin typeface="Times New Roman" panose="02020603050405020304" pitchFamily="18" charset="0"/>
                <a:ea typeface="Times New Roman" panose="02020603050405020304" pitchFamily="18" charset="0"/>
              </a:rPr>
              <a:t>BÀI TẬP</a:t>
            </a:r>
            <a:endParaRPr lang="en-US" sz="2800" dirty="0">
              <a:effectLst/>
              <a:latin typeface="Times New Roman" panose="02020603050405020304" pitchFamily="18" charset="0"/>
              <a:ea typeface="Times New Roman" panose="02020603050405020304" pitchFamily="18" charset="0"/>
            </a:endParaRPr>
          </a:p>
        </p:txBody>
      </p:sp>
      <p:pic>
        <p:nvPicPr>
          <p:cNvPr id="2052" name="Picture 4" descr="Hình ảnh bé trai đang ngồi học bài - PNG">
            <a:extLst>
              <a:ext uri="{FF2B5EF4-FFF2-40B4-BE49-F238E27FC236}">
                <a16:creationId xmlns:a16="http://schemas.microsoft.com/office/drawing/2014/main" id="{2354CFF2-61DC-8A28-88E2-EF2C203C50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371" b="93319" l="500" r="90000">
                        <a14:foregroundMark x1="6864" y1="29545" x2="15500" y2="14655"/>
                        <a14:foregroundMark x1="15500" y1="14655" x2="27250" y2="3017"/>
                        <a14:foregroundMark x1="27250" y1="3017" x2="35019" y2="2786"/>
                        <a14:foregroundMark x1="42284" y1="4886" x2="44000" y2="12284"/>
                        <a14:foregroundMark x1="2069" y1="22629" x2="3457" y2="30448"/>
                        <a14:foregroundMark x1="18250" y1="86853" x2="41000" y2="80172"/>
                        <a14:foregroundMark x1="10982" y1="67658" x2="45250" y2="92241"/>
                        <a14:foregroundMark x1="9500" y1="66595" x2="10109" y2="67032"/>
                        <a14:foregroundMark x1="13000" y1="75862" x2="17000" y2="86422"/>
                        <a14:foregroundMark x1="17000" y1="86422" x2="17000" y2="93319"/>
                        <a14:foregroundMark x1="54916" y1="44303" x2="54750" y2="45474"/>
                        <a14:foregroundMark x1="56000" y1="36638" x2="55864" y2="37602"/>
                        <a14:foregroundMark x1="52500" y1="44311" x2="52500" y2="46983"/>
                        <a14:foregroundMark x1="52500" y1="40814" x2="52500" y2="42402"/>
                        <a14:foregroundMark x1="52500" y1="37284" x2="52500" y2="40335"/>
                        <a14:backgroundMark x1="750" y1="80603" x2="1250" y2="92457"/>
                        <a14:backgroundMark x1="1250" y1="92457" x2="2500" y2="95474"/>
                        <a14:backgroundMark x1="45250" y1="1293" x2="33500" y2="647"/>
                        <a14:backgroundMark x1="1750" y1="31681" x2="6750" y2="35560"/>
                        <a14:backgroundMark x1="500" y1="12284" x2="500" y2="22629"/>
                        <a14:backgroundMark x1="12500" y1="63793" x2="20000" y2="63793"/>
                        <a14:backgroundMark x1="47500" y1="35560" x2="39750" y2="40948"/>
                        <a14:backgroundMark x1="59250" y1="38362" x2="57250" y2="44828"/>
                        <a14:backgroundMark x1="46500" y1="41379" x2="48500" y2="43319"/>
                        <a14:backgroundMark x1="48500" y1="43319" x2="50500" y2="45474"/>
                      </a14:backgroundRemoval>
                    </a14:imgEffect>
                  </a14:imgLayer>
                </a14:imgProps>
              </a:ext>
              <a:ext uri="{28A0092B-C50C-407E-A947-70E740481C1C}">
                <a14:useLocalDpi xmlns:a14="http://schemas.microsoft.com/office/drawing/2010/main" val="0"/>
              </a:ext>
            </a:extLst>
          </a:blip>
          <a:srcRect/>
          <a:stretch>
            <a:fillRect/>
          </a:stretch>
        </p:blipFill>
        <p:spPr bwMode="auto">
          <a:xfrm>
            <a:off x="0" y="3030071"/>
            <a:ext cx="3390007" cy="39324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C85B41-F027-12DA-3398-12652C9DB469}"/>
              </a:ext>
            </a:extLst>
          </p:cNvPr>
          <p:cNvSpPr txBox="1"/>
          <p:nvPr/>
        </p:nvSpPr>
        <p:spPr>
          <a:xfrm>
            <a:off x="1655410" y="1420629"/>
            <a:ext cx="10313280" cy="4016741"/>
          </a:xfrm>
          <a:prstGeom prst="rect">
            <a:avLst/>
          </a:prstGeom>
          <a:noFill/>
        </p:spPr>
        <p:txBody>
          <a:bodyPr wrap="square">
            <a:spAutoFit/>
          </a:bodyPr>
          <a:lstStyle/>
          <a:p>
            <a:pPr marL="0" marR="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rPr>
              <a:t>BT 1:</a:t>
            </a:r>
            <a:r>
              <a:rPr lang="en-US" sz="2800" dirty="0">
                <a:effectLst/>
                <a:latin typeface="Times New Roman" panose="02020603050405020304" pitchFamily="18" charset="0"/>
                <a:ea typeface="Times New Roman" panose="02020603050405020304" pitchFamily="18" charset="0"/>
              </a:rPr>
              <a:t> </a:t>
            </a:r>
            <a:r>
              <a:rPr lang="en-US" sz="2800" kern="1200" dirty="0" err="1">
                <a:effectLst/>
                <a:latin typeface="Times New Roman" panose="02020603050405020304" pitchFamily="18" charset="0"/>
                <a:ea typeface="+mn-ea"/>
              </a:rPr>
              <a:t>Lập</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phương</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trình</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hóa</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học</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của</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phản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ứng</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hóa</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học</a:t>
            </a:r>
            <a:r>
              <a:rPr lang="en-US" sz="2800" kern="1200" dirty="0">
                <a:effectLst/>
                <a:latin typeface="Times New Roman" panose="02020603050405020304" pitchFamily="18" charset="0"/>
                <a:ea typeface="+mn-ea"/>
              </a:rPr>
              <a:t>:</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en-US" sz="2800" kern="1200" dirty="0" err="1">
                <a:effectLst/>
                <a:latin typeface="Times New Roman" panose="02020603050405020304" pitchFamily="18" charset="0"/>
                <a:ea typeface="+mn-ea"/>
              </a:rPr>
              <a:t>Sắt</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tác</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dụng</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với</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khí</a:t>
            </a:r>
            <a:r>
              <a:rPr lang="en-US" sz="2800" kern="1200" dirty="0">
                <a:effectLst/>
                <a:latin typeface="Times New Roman" panose="02020603050405020304" pitchFamily="18" charset="0"/>
                <a:ea typeface="+mn-ea"/>
              </a:rPr>
              <a:t> Oxi </a:t>
            </a:r>
            <a:r>
              <a:rPr lang="en-US" sz="2800" kern="1200" dirty="0" err="1">
                <a:effectLst/>
                <a:latin typeface="Times New Roman" panose="02020603050405020304" pitchFamily="18" charset="0"/>
                <a:ea typeface="+mn-ea"/>
              </a:rPr>
              <a:t>tạo</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ra</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Sắt</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từ</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oxit</a:t>
            </a:r>
            <a:r>
              <a:rPr lang="en-US" sz="2800" kern="1200" dirty="0">
                <a:effectLst/>
                <a:latin typeface="Times New Roman" panose="02020603050405020304" pitchFamily="18" charset="0"/>
                <a:ea typeface="+mn-ea"/>
              </a:rPr>
              <a:t> (Fe</a:t>
            </a:r>
            <a:r>
              <a:rPr lang="vi-VN" sz="2800" kern="1200" baseline="-25000" dirty="0">
                <a:effectLst/>
                <a:latin typeface="Times New Roman" panose="02020603050405020304" pitchFamily="18" charset="0"/>
                <a:ea typeface="+mn-ea"/>
              </a:rPr>
              <a:t>3</a:t>
            </a:r>
            <a:r>
              <a:rPr lang="en-US" sz="2800" kern="1200" dirty="0">
                <a:effectLst/>
                <a:latin typeface="Times New Roman" panose="02020603050405020304" pitchFamily="18" charset="0"/>
                <a:ea typeface="+mn-ea"/>
              </a:rPr>
              <a:t>O</a:t>
            </a:r>
            <a:r>
              <a:rPr lang="vi-VN" sz="2800" kern="1200" baseline="-25000" dirty="0">
                <a:effectLst/>
                <a:latin typeface="Times New Roman" panose="02020603050405020304" pitchFamily="18" charset="0"/>
                <a:ea typeface="+mn-ea"/>
              </a:rPr>
              <a:t>4</a:t>
            </a:r>
            <a:r>
              <a:rPr lang="en-US" sz="2800" kern="1200" dirty="0">
                <a:effectLst/>
                <a:latin typeface="Times New Roman" panose="02020603050405020304" pitchFamily="18" charset="0"/>
                <a:ea typeface="+mn-ea"/>
              </a:rPr>
              <a:t>)?</a:t>
            </a:r>
            <a:endParaRPr lang="en-US" sz="2800" kern="1200" dirty="0">
              <a:latin typeface="Times New Roman" panose="02020603050405020304" pitchFamily="18" charset="0"/>
            </a:endParaRPr>
          </a:p>
          <a:p>
            <a:pPr marL="0" marR="0" algn="just">
              <a:lnSpc>
                <a:spcPct val="115000"/>
              </a:lnSpc>
              <a:spcBef>
                <a:spcPts val="0"/>
              </a:spcBef>
              <a:spcAft>
                <a:spcPts val="0"/>
              </a:spcAft>
            </a:pPr>
            <a:endParaRPr lang="en-US" sz="2800" b="1"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rPr>
              <a:t>                BT2:</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Lập</a:t>
            </a:r>
            <a:r>
              <a:rPr lang="en-US" sz="2800" dirty="0">
                <a:effectLst/>
                <a:latin typeface="Times New Roman" panose="02020603050405020304" pitchFamily="18" charset="0"/>
                <a:ea typeface="Times New Roman" panose="02020603050405020304" pitchFamily="18" charset="0"/>
              </a:rPr>
              <a:t> PTHH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sau</a:t>
            </a:r>
            <a:r>
              <a:rPr lang="en-US" sz="2800" dirty="0">
                <a:effectLst/>
                <a:latin typeface="Times New Roman" panose="02020603050405020304" pitchFamily="18" charset="0"/>
                <a:ea typeface="Times New Roman" panose="02020603050405020304" pitchFamily="18" charset="0"/>
              </a:rPr>
              <a:t>:</a:t>
            </a:r>
          </a:p>
          <a:p>
            <a:pPr marL="457200" marR="0" latinLnBrk="1">
              <a:lnSpc>
                <a:spcPct val="115000"/>
              </a:lnSpc>
              <a:spcBef>
                <a:spcPts val="0"/>
              </a:spcBef>
              <a:spcAft>
                <a:spcPts val="0"/>
              </a:spcAft>
            </a:pPr>
            <a:r>
              <a:rPr lang="en-US" sz="2800" b="1" kern="1200" dirty="0">
                <a:solidFill>
                  <a:srgbClr val="000000"/>
                </a:solidFill>
                <a:effectLst/>
                <a:latin typeface="Times New Roman" panose="02020603050405020304" pitchFamily="18" charset="0"/>
                <a:ea typeface="Times New Roman" panose="02020603050405020304" pitchFamily="18" charset="0"/>
              </a:rPr>
              <a:t>                           </a:t>
            </a:r>
            <a:r>
              <a:rPr lang="en-US" sz="2800" kern="1200" dirty="0">
                <a:solidFill>
                  <a:srgbClr val="000000"/>
                </a:solidFill>
                <a:effectLst/>
                <a:latin typeface="Times New Roman" panose="02020603050405020304" pitchFamily="18" charset="0"/>
                <a:ea typeface="Times New Roman" panose="02020603050405020304" pitchFamily="18" charset="0"/>
              </a:rPr>
              <a:t>Al + Cl</a:t>
            </a:r>
            <a:r>
              <a:rPr lang="en-US" sz="2800" kern="1200" baseline="-25000" dirty="0">
                <a:solidFill>
                  <a:srgbClr val="000000"/>
                </a:solidFill>
                <a:effectLst/>
                <a:latin typeface="Times New Roman" panose="02020603050405020304" pitchFamily="18" charset="0"/>
                <a:ea typeface="Times New Roman" panose="02020603050405020304" pitchFamily="18" charset="0"/>
              </a:rPr>
              <a:t>2</a:t>
            </a:r>
            <a:r>
              <a:rPr lang="en-US" sz="2800" kern="1200" dirty="0">
                <a:solidFill>
                  <a:srgbClr val="000000"/>
                </a:solidFill>
                <a:effectLst/>
                <a:latin typeface="Times New Roman" panose="02020603050405020304" pitchFamily="18" charset="0"/>
                <a:ea typeface="Times New Roman" panose="02020603050405020304" pitchFamily="18" charset="0"/>
              </a:rPr>
              <a:t> ---&gt;AlCl</a:t>
            </a:r>
            <a:r>
              <a:rPr lang="en-US" sz="2800" kern="1200" baseline="-25000" dirty="0">
                <a:solidFill>
                  <a:srgbClr val="000000"/>
                </a:solidFill>
                <a:effectLst/>
                <a:latin typeface="Times New Roman" panose="02020603050405020304" pitchFamily="18" charset="0"/>
                <a:ea typeface="Times New Roman" panose="02020603050405020304" pitchFamily="18" charset="0"/>
              </a:rPr>
              <a:t>3</a:t>
            </a:r>
          </a:p>
          <a:p>
            <a:pPr marL="457200" marR="0" latinLnBrk="1">
              <a:lnSpc>
                <a:spcPct val="115000"/>
              </a:lnSpc>
              <a:spcBef>
                <a:spcPts val="0"/>
              </a:spcBef>
              <a:spcAft>
                <a:spcPts val="0"/>
              </a:spcAft>
            </a:pPr>
            <a:r>
              <a:rPr lang="en-US" sz="2800" dirty="0">
                <a:solidFill>
                  <a:srgbClr val="000000"/>
                </a:solidFill>
                <a:latin typeface="Times New Roman" panose="02020603050405020304" pitchFamily="18" charset="0"/>
              </a:rPr>
              <a:t>                     Cu + AgNO</a:t>
            </a:r>
            <a:r>
              <a:rPr lang="en-US" sz="2800" baseline="-25000" dirty="0">
                <a:solidFill>
                  <a:srgbClr val="000000"/>
                </a:solidFill>
                <a:latin typeface="Times New Roman" panose="02020603050405020304" pitchFamily="18" charset="0"/>
              </a:rPr>
              <a:t>3</a:t>
            </a:r>
            <a:r>
              <a:rPr lang="en-US" sz="2800" dirty="0">
                <a:solidFill>
                  <a:srgbClr val="000000"/>
                </a:solidFill>
                <a:latin typeface="Times New Roman" panose="02020603050405020304" pitchFamily="18" charset="0"/>
              </a:rPr>
              <a:t> ----&gt;Cu(NO</a:t>
            </a:r>
            <a:r>
              <a:rPr lang="en-US" sz="2800" baseline="-25000" dirty="0">
                <a:solidFill>
                  <a:srgbClr val="000000"/>
                </a:solidFill>
                <a:latin typeface="Times New Roman" panose="02020603050405020304" pitchFamily="18" charset="0"/>
              </a:rPr>
              <a:t>3</a:t>
            </a:r>
            <a:r>
              <a:rPr lang="en-US" sz="2800" dirty="0">
                <a:solidFill>
                  <a:srgbClr val="000000"/>
                </a:solidFill>
                <a:latin typeface="Times New Roman" panose="02020603050405020304" pitchFamily="18" charset="0"/>
              </a:rPr>
              <a:t>)</a:t>
            </a:r>
            <a:r>
              <a:rPr lang="en-US" sz="2800" baseline="-25000" dirty="0">
                <a:solidFill>
                  <a:srgbClr val="000000"/>
                </a:solidFill>
                <a:latin typeface="Times New Roman" panose="02020603050405020304" pitchFamily="18" charset="0"/>
              </a:rPr>
              <a:t>2</a:t>
            </a:r>
            <a:r>
              <a:rPr lang="en-US" sz="2800" dirty="0">
                <a:solidFill>
                  <a:srgbClr val="000000"/>
                </a:solidFill>
                <a:latin typeface="Times New Roman" panose="02020603050405020304" pitchFamily="18" charset="0"/>
              </a:rPr>
              <a:t> + Ag</a:t>
            </a:r>
          </a:p>
          <a:p>
            <a:pPr marL="457200" marR="0" latinLnBrk="1">
              <a:lnSpc>
                <a:spcPct val="115000"/>
              </a:lnSpc>
              <a:spcBef>
                <a:spcPts val="0"/>
              </a:spcBef>
              <a:spcAft>
                <a:spcPts val="0"/>
              </a:spcAft>
            </a:pPr>
            <a:r>
              <a:rPr lang="en-US" sz="2800" dirty="0">
                <a:solidFill>
                  <a:srgbClr val="000000"/>
                </a:solidFill>
                <a:latin typeface="Times New Roman" panose="02020603050405020304" pitchFamily="18" charset="0"/>
              </a:rPr>
              <a:t>                            Na + O</a:t>
            </a:r>
            <a:r>
              <a:rPr lang="en-US" sz="2800" baseline="-25000" dirty="0">
                <a:solidFill>
                  <a:srgbClr val="000000"/>
                </a:solidFill>
                <a:latin typeface="Times New Roman" panose="02020603050405020304" pitchFamily="18" charset="0"/>
              </a:rPr>
              <a:t>2</a:t>
            </a:r>
            <a:r>
              <a:rPr lang="en-US" sz="2800" dirty="0">
                <a:solidFill>
                  <a:srgbClr val="000000"/>
                </a:solidFill>
                <a:latin typeface="Times New Roman" panose="02020603050405020304" pitchFamily="18" charset="0"/>
              </a:rPr>
              <a:t> -----&gt;Na</a:t>
            </a:r>
            <a:r>
              <a:rPr lang="en-US" sz="2800" baseline="-25000" dirty="0">
                <a:solidFill>
                  <a:srgbClr val="000000"/>
                </a:solidFill>
                <a:latin typeface="Times New Roman" panose="02020603050405020304" pitchFamily="18" charset="0"/>
              </a:rPr>
              <a:t>2</a:t>
            </a:r>
            <a:r>
              <a:rPr lang="en-US" sz="2800" dirty="0">
                <a:solidFill>
                  <a:srgbClr val="000000"/>
                </a:solidFill>
                <a:latin typeface="Times New Roman" panose="02020603050405020304" pitchFamily="18" charset="0"/>
              </a:rPr>
              <a:t>O</a:t>
            </a:r>
          </a:p>
          <a:p>
            <a:pPr marL="457200" marR="0" latinLnBrk="1">
              <a:lnSpc>
                <a:spcPct val="115000"/>
              </a:lnSpc>
              <a:spcBef>
                <a:spcPts val="0"/>
              </a:spcBef>
              <a:spcAft>
                <a:spcPts val="0"/>
              </a:spcAft>
            </a:pPr>
            <a:r>
              <a:rPr lang="en-US" sz="2800" dirty="0">
                <a:solidFill>
                  <a:srgbClr val="000000"/>
                </a:solidFill>
                <a:latin typeface="Times New Roman" panose="02020603050405020304" pitchFamily="18" charset="0"/>
              </a:rPr>
              <a:t>                 BaCl</a:t>
            </a:r>
            <a:r>
              <a:rPr lang="en-US" sz="2800" baseline="-25000" dirty="0">
                <a:solidFill>
                  <a:srgbClr val="000000"/>
                </a:solidFill>
                <a:latin typeface="Times New Roman" panose="02020603050405020304" pitchFamily="18" charset="0"/>
              </a:rPr>
              <a:t>2</a:t>
            </a:r>
            <a:r>
              <a:rPr lang="en-US" sz="2800" dirty="0">
                <a:solidFill>
                  <a:srgbClr val="000000"/>
                </a:solidFill>
                <a:latin typeface="Times New Roman" panose="02020603050405020304" pitchFamily="18" charset="0"/>
              </a:rPr>
              <a:t> + Na</a:t>
            </a:r>
            <a:r>
              <a:rPr lang="en-US" sz="2800" baseline="-25000" dirty="0">
                <a:solidFill>
                  <a:srgbClr val="000000"/>
                </a:solidFill>
                <a:latin typeface="Times New Roman" panose="02020603050405020304" pitchFamily="18" charset="0"/>
              </a:rPr>
              <a:t>2</a:t>
            </a:r>
            <a:r>
              <a:rPr lang="en-US" sz="2800" dirty="0">
                <a:solidFill>
                  <a:srgbClr val="000000"/>
                </a:solidFill>
                <a:latin typeface="Times New Roman" panose="02020603050405020304" pitchFamily="18" charset="0"/>
              </a:rPr>
              <a:t>SO</a:t>
            </a:r>
            <a:r>
              <a:rPr lang="en-US" sz="2800" baseline="-25000" dirty="0">
                <a:solidFill>
                  <a:srgbClr val="000000"/>
                </a:solidFill>
                <a:latin typeface="Times New Roman" panose="02020603050405020304" pitchFamily="18" charset="0"/>
              </a:rPr>
              <a:t>4</a:t>
            </a:r>
            <a:r>
              <a:rPr lang="en-US" sz="2800" dirty="0">
                <a:solidFill>
                  <a:srgbClr val="000000"/>
                </a:solidFill>
                <a:latin typeface="Times New Roman" panose="02020603050405020304" pitchFamily="18" charset="0"/>
              </a:rPr>
              <a:t> -</a:t>
            </a:r>
            <a:r>
              <a:rPr lang="en-US" sz="2800" dirty="0">
                <a:solidFill>
                  <a:srgbClr val="000000"/>
                </a:solidFill>
                <a:latin typeface="Times New Roman" panose="02020603050405020304" pitchFamily="18" charset="0"/>
                <a:sym typeface="Wingdings" panose="05000000000000000000" pitchFamily="2" charset="2"/>
              </a:rPr>
              <a:t>---&gt; NaCl + BaSO</a:t>
            </a:r>
            <a:r>
              <a:rPr lang="en-US" sz="2800" baseline="-25000" dirty="0">
                <a:solidFill>
                  <a:srgbClr val="000000"/>
                </a:solidFill>
                <a:latin typeface="Times New Roman" panose="02020603050405020304" pitchFamily="18" charset="0"/>
                <a:sym typeface="Wingdings" panose="05000000000000000000" pitchFamily="2" charset="2"/>
              </a:rPr>
              <a:t>4</a:t>
            </a:r>
            <a:endParaRPr lang="en-US" sz="2800" baseline="-25000" dirty="0"/>
          </a:p>
        </p:txBody>
      </p:sp>
    </p:spTree>
    <p:extLst>
      <p:ext uri="{BB962C8B-B14F-4D97-AF65-F5344CB8AC3E}">
        <p14:creationId xmlns:p14="http://schemas.microsoft.com/office/powerpoint/2010/main" val="3746674816"/>
      </p:ext>
    </p:extLst>
  </p:cSld>
  <p:clrMapOvr>
    <a:masterClrMapping/>
  </p:clrMapOvr>
  <p:transition advClick="0">
    <p:cover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E47A8A-B734-EDFF-1303-DB7569C27E56}"/>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179294" y="-71120"/>
            <a:ext cx="12192000" cy="6858000"/>
          </a:xfrm>
          <a:prstGeom prst="rect">
            <a:avLst/>
          </a:prstGeom>
        </p:spPr>
      </p:pic>
      <p:sp>
        <p:nvSpPr>
          <p:cNvPr id="4" name="TextBox 3">
            <a:extLst>
              <a:ext uri="{FF2B5EF4-FFF2-40B4-BE49-F238E27FC236}">
                <a16:creationId xmlns:a16="http://schemas.microsoft.com/office/drawing/2014/main" id="{967D7FF1-F0C5-72F2-7278-8AF01FC077C7}"/>
              </a:ext>
            </a:extLst>
          </p:cNvPr>
          <p:cNvSpPr txBox="1"/>
          <p:nvPr/>
        </p:nvSpPr>
        <p:spPr>
          <a:xfrm>
            <a:off x="179294" y="3029465"/>
            <a:ext cx="11080377" cy="3456587"/>
          </a:xfrm>
          <a:prstGeom prst="rect">
            <a:avLst/>
          </a:prstGeom>
          <a:noFill/>
        </p:spPr>
        <p:txBody>
          <a:bodyPr wrap="square">
            <a:spAutoFit/>
          </a:bodyPr>
          <a:lstStyle/>
          <a:p>
            <a:pPr>
              <a:lnSpc>
                <a:spcPct val="115000"/>
              </a:lnSpc>
            </a:pPr>
            <a:r>
              <a:rPr lang="nl-NL" sz="2800" dirty="0">
                <a:solidFill>
                  <a:srgbClr val="002060"/>
                </a:solidFill>
                <a:latin typeface="Times New Roman" panose="02020603050405020304" pitchFamily="18" charset="0"/>
                <a:ea typeface="Times New Roman" panose="02020603050405020304" pitchFamily="18" charset="0"/>
              </a:rPr>
              <a:t>**</a:t>
            </a:r>
            <a:r>
              <a:rPr lang="nl-NL" sz="2800" b="1" dirty="0">
                <a:ln/>
                <a:solidFill>
                  <a:srgbClr val="002060"/>
                </a:solidFill>
                <a:latin typeface="Times New Roman" panose="02020603050405020304" pitchFamily="18" charset="0"/>
                <a:ea typeface="Times New Roman" panose="02020603050405020304" pitchFamily="18" charset="0"/>
              </a:rPr>
              <a:t>Chú ý</a:t>
            </a:r>
            <a:endParaRPr lang="en-US" sz="3200" b="1" dirty="0">
              <a:ln/>
              <a:solidFill>
                <a:srgbClr val="002060"/>
              </a:solidFill>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nl-NL" sz="2800" dirty="0">
                <a:solidFill>
                  <a:srgbClr val="002060"/>
                </a:solidFill>
                <a:effectLst/>
                <a:latin typeface="Times New Roman" panose="02020603050405020304" pitchFamily="18" charset="0"/>
                <a:ea typeface="Times New Roman" panose="02020603050405020304" pitchFamily="18" charset="0"/>
              </a:rPr>
              <a:t>+ Không được thay đổi chỉ số ở chân nguyên tố trong những CTHH đã viết.</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nl-NL" sz="2800" dirty="0">
                <a:solidFill>
                  <a:srgbClr val="002060"/>
                </a:solidFill>
                <a:effectLst/>
                <a:latin typeface="Times New Roman" panose="02020603050405020304" pitchFamily="18" charset="0"/>
                <a:ea typeface="Times New Roman" panose="02020603050405020304" pitchFamily="18" charset="0"/>
              </a:rPr>
              <a:t>+ Hệ số đặt trước CTHH và viết cao bằng CTHH.</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2865755" algn="ctr"/>
                <a:tab pos="5731510" algn="r"/>
              </a:tabLst>
            </a:pPr>
            <a:r>
              <a:rPr lang="pt-BR" sz="2800" dirty="0">
                <a:solidFill>
                  <a:srgbClr val="002060"/>
                </a:solidFill>
                <a:effectLst/>
                <a:latin typeface="Times New Roman" panose="02020603050405020304" pitchFamily="18" charset="0"/>
                <a:ea typeface="Times New Roman" panose="02020603050405020304" pitchFamily="18" charset="0"/>
              </a:rPr>
              <a:t>+ Nếu hệ số là 1 thì không ghi.</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nl-NL" sz="2800" dirty="0">
                <a:solidFill>
                  <a:srgbClr val="002060"/>
                </a:solidFill>
                <a:effectLst/>
                <a:latin typeface="Times New Roman" panose="02020603050405020304" pitchFamily="18" charset="0"/>
                <a:ea typeface="Times New Roman" panose="02020603050405020304" pitchFamily="18" charset="0"/>
              </a:rPr>
              <a:t>+ Nếu trong CTHH có nhóm nguyên tử thì coi cả nhóm như một đơn vị để cân bằng. Nếu chỉ có 1 vế có nhóm nguyên tử thì tách riêng từng nguyên tố trong nhóm ra cân bằng.</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7" name="Title 2">
            <a:extLst>
              <a:ext uri="{FF2B5EF4-FFF2-40B4-BE49-F238E27FC236}">
                <a16:creationId xmlns:a16="http://schemas.microsoft.com/office/drawing/2014/main" id="{90BA794F-DD8D-ECEA-9780-D638EF2C220C}"/>
              </a:ext>
            </a:extLst>
          </p:cNvPr>
          <p:cNvSpPr>
            <a:spLocks noGrp="1"/>
          </p:cNvSpPr>
          <p:nvPr>
            <p:ph type="title"/>
          </p:nvPr>
        </p:nvSpPr>
        <p:spPr>
          <a:xfrm>
            <a:off x="4346986" y="5769231"/>
            <a:ext cx="8610600" cy="1143000"/>
          </a:xfrm>
        </p:spPr>
        <p:txBody>
          <a:bodyPr/>
          <a:lstStyle/>
          <a:p>
            <a:pPr marL="342900" indent="-342900">
              <a:spcBef>
                <a:spcPct val="50000"/>
              </a:spcBef>
            </a:pPr>
            <a:r>
              <a:rPr lang="en-US" altLang="en-US" sz="3200" b="1" dirty="0"/>
              <a:t>Na</a:t>
            </a:r>
            <a:r>
              <a:rPr lang="en-US" altLang="en-US" sz="3200" b="1" baseline="-25000" dirty="0"/>
              <a:t>2</a:t>
            </a:r>
            <a:r>
              <a:rPr lang="en-US" altLang="en-US" sz="3200" b="1" dirty="0">
                <a:solidFill>
                  <a:srgbClr val="FF0000"/>
                </a:solidFill>
              </a:rPr>
              <a:t>CO</a:t>
            </a:r>
            <a:r>
              <a:rPr lang="en-US" altLang="en-US" sz="3200" b="1" baseline="-25000" dirty="0">
                <a:solidFill>
                  <a:srgbClr val="FF0000"/>
                </a:solidFill>
              </a:rPr>
              <a:t>3</a:t>
            </a:r>
            <a:r>
              <a:rPr lang="en-US" altLang="en-US" sz="3200" b="1" dirty="0"/>
              <a:t> + Ca(</a:t>
            </a:r>
            <a:r>
              <a:rPr lang="en-US" altLang="en-US" sz="3200" b="1" dirty="0">
                <a:solidFill>
                  <a:srgbClr val="0000CC"/>
                </a:solidFill>
              </a:rPr>
              <a:t>OH</a:t>
            </a:r>
            <a:r>
              <a:rPr lang="en-US" altLang="en-US" sz="3200" b="1" dirty="0"/>
              <a:t>)</a:t>
            </a:r>
            <a:r>
              <a:rPr lang="en-US" altLang="en-US" sz="3200" b="1" baseline="-25000" dirty="0">
                <a:solidFill>
                  <a:srgbClr val="FF00FF"/>
                </a:solidFill>
              </a:rPr>
              <a:t>2</a:t>
            </a:r>
            <a:r>
              <a:rPr lang="en-US" altLang="en-US" sz="3200" dirty="0">
                <a:solidFill>
                  <a:srgbClr val="FF00FF"/>
                </a:solidFill>
              </a:rPr>
              <a:t> </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altLang="en-US" sz="3200" b="1" dirty="0"/>
              <a:t> 2Na</a:t>
            </a:r>
            <a:r>
              <a:rPr lang="en-US" altLang="en-US" sz="3200" b="1" dirty="0">
                <a:solidFill>
                  <a:srgbClr val="0000CC"/>
                </a:solidFill>
              </a:rPr>
              <a:t>OH  </a:t>
            </a:r>
            <a:r>
              <a:rPr lang="en-US" altLang="en-US" sz="3200" b="1" dirty="0"/>
              <a:t>+</a:t>
            </a:r>
            <a:r>
              <a:rPr lang="en-US" altLang="en-US" sz="3200" b="1" dirty="0">
                <a:solidFill>
                  <a:srgbClr val="0000CC"/>
                </a:solidFill>
              </a:rPr>
              <a:t> </a:t>
            </a:r>
            <a:r>
              <a:rPr lang="en-US" altLang="en-US" sz="3200" b="1" dirty="0"/>
              <a:t>Ca</a:t>
            </a:r>
            <a:r>
              <a:rPr lang="en-US" altLang="en-US" sz="3200" b="1" dirty="0">
                <a:solidFill>
                  <a:srgbClr val="FF0000"/>
                </a:solidFill>
              </a:rPr>
              <a:t>CO</a:t>
            </a:r>
            <a:r>
              <a:rPr lang="en-US" altLang="en-US" sz="3200" b="1" baseline="-25000" dirty="0">
                <a:solidFill>
                  <a:srgbClr val="FF0000"/>
                </a:solidFill>
              </a:rPr>
              <a:t>3</a:t>
            </a:r>
            <a:endParaRPr lang="en-US" altLang="en-US" sz="2100" b="1" dirty="0">
              <a:solidFill>
                <a:srgbClr val="FF0000"/>
              </a:solidFill>
            </a:endParaRPr>
          </a:p>
        </p:txBody>
      </p:sp>
      <p:sp>
        <p:nvSpPr>
          <p:cNvPr id="3" name="TextBox 2">
            <a:extLst>
              <a:ext uri="{FF2B5EF4-FFF2-40B4-BE49-F238E27FC236}">
                <a16:creationId xmlns:a16="http://schemas.microsoft.com/office/drawing/2014/main" id="{E6503DF7-AF21-2162-CD2D-094F0ACD227B}"/>
              </a:ext>
            </a:extLst>
          </p:cNvPr>
          <p:cNvSpPr txBox="1"/>
          <p:nvPr/>
        </p:nvSpPr>
        <p:spPr>
          <a:xfrm>
            <a:off x="1865854" y="121920"/>
            <a:ext cx="10326146" cy="3025700"/>
          </a:xfrm>
          <a:prstGeom prst="rect">
            <a:avLst/>
          </a:prstGeom>
          <a:ln>
            <a:prstDash val="lgDashDotDot"/>
          </a:ln>
        </p:spPr>
        <p:style>
          <a:lnRef idx="2">
            <a:schemeClr val="accent5"/>
          </a:lnRef>
          <a:fillRef idx="1">
            <a:schemeClr val="lt1"/>
          </a:fillRef>
          <a:effectRef idx="0">
            <a:schemeClr val="accent5"/>
          </a:effectRef>
          <a:fontRef idx="minor">
            <a:schemeClr val="dk1"/>
          </a:fontRef>
        </p:style>
        <p:txBody>
          <a:bodyPr wrap="square">
            <a:spAutoFit/>
          </a:bodyPr>
          <a:lstStyle/>
          <a:p>
            <a:pPr marL="0" marR="0">
              <a:lnSpc>
                <a:spcPct val="115000"/>
              </a:lnSpc>
              <a:spcBef>
                <a:spcPts val="0"/>
              </a:spcBef>
              <a:spcAft>
                <a:spcPts val="0"/>
              </a:spcAft>
            </a:pPr>
            <a:r>
              <a:rPr lang="nl-NL" sz="2800" b="1" dirty="0">
                <a:solidFill>
                  <a:srgbClr val="002060"/>
                </a:solidFill>
                <a:effectLst/>
                <a:latin typeface="Times New Roman" panose="02020603050405020304" pitchFamily="18" charset="0"/>
                <a:ea typeface="Times New Roman" panose="02020603050405020304" pitchFamily="18" charset="0"/>
              </a:rPr>
              <a:t>**Các bước lập PTHH:</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nl-NL" sz="2800" dirty="0">
                <a:solidFill>
                  <a:srgbClr val="002060"/>
                </a:solidFill>
                <a:effectLst/>
                <a:latin typeface="Times New Roman" panose="02020603050405020304" pitchFamily="18" charset="0"/>
                <a:ea typeface="Times New Roman" panose="02020603050405020304" pitchFamily="18" charset="0"/>
              </a:rPr>
              <a:t>+ Viết sơ đồ phản ứng: gồm CTHH của các chất phản ứng và sản phẩm.</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nl-NL" sz="2800" dirty="0">
                <a:solidFill>
                  <a:srgbClr val="002060"/>
                </a:solidFill>
                <a:effectLst/>
                <a:latin typeface="Times New Roman" panose="02020603050405020304" pitchFamily="18" charset="0"/>
                <a:ea typeface="Times New Roman" panose="02020603050405020304" pitchFamily="18" charset="0"/>
              </a:rPr>
              <a:t>+ Cân bằng số nguyên tử nguyên tố ở 2 vế: Tìm hệ số thích hợp đặt trước các CTHH.</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nl-NL" sz="2800" dirty="0">
                <a:solidFill>
                  <a:srgbClr val="002060"/>
                </a:solidFill>
                <a:effectLst/>
                <a:latin typeface="Times New Roman" panose="02020603050405020304" pitchFamily="18" charset="0"/>
                <a:ea typeface="Times New Roman" panose="02020603050405020304" pitchFamily="18" charset="0"/>
              </a:rPr>
              <a:t>+ Viết thành PTHH.</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9218" name="Picture 2" descr="Ứng dụng ghi chú trên PDF - GoodNotes 4">
            <a:extLst>
              <a:ext uri="{FF2B5EF4-FFF2-40B4-BE49-F238E27FC236}">
                <a16:creationId xmlns:a16="http://schemas.microsoft.com/office/drawing/2014/main" id="{BDAF6314-E53C-F6EF-359B-C3958C71EB3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7193" r="9738"/>
          <a:stretch/>
        </p:blipFill>
        <p:spPr bwMode="auto">
          <a:xfrm>
            <a:off x="104289" y="600470"/>
            <a:ext cx="1656080" cy="2266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74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07BEC8E7-435E-4AD6-B430-F1641FB6D0D8}"/>
              </a:ext>
            </a:extLst>
          </p:cNvPr>
          <p:cNvGrpSpPr/>
          <p:nvPr/>
        </p:nvGrpSpPr>
        <p:grpSpPr>
          <a:xfrm>
            <a:off x="829340" y="0"/>
            <a:ext cx="10122195" cy="7612913"/>
            <a:chOff x="-87882" y="-334986"/>
            <a:chExt cx="5961132" cy="2594351"/>
          </a:xfrm>
        </p:grpSpPr>
        <p:pic>
          <p:nvPicPr>
            <p:cNvPr id="5" name="Hình ảnh 2">
              <a:extLst>
                <a:ext uri="{FF2B5EF4-FFF2-40B4-BE49-F238E27FC236}">
                  <a16:creationId xmlns:a16="http://schemas.microsoft.com/office/drawing/2014/main" id="{CBFD0F98-BF16-4CE1-B57D-047ACA34D18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0848" y1="42015" x2="21875" y2="45740"/>
                          <a14:foregroundMark x1="18175" y1="32315" x2="18772" y2="34482"/>
                          <a14:foregroundMark x1="17651" y1="30415" x2="18148" y2="32219"/>
                          <a14:foregroundMark x1="17012" y1="28097" x2="17624" y2="30318"/>
                          <a14:foregroundMark x1="21875" y1="45740" x2="21875" y2="48879"/>
                          <a14:foregroundMark x1="14000" y1="23543" x2="12113" y2="35048"/>
                          <a14:foregroundMark x1="12347" y1="45751" x2="16976" y2="55656"/>
                          <a14:foregroundMark x1="21247" y1="49176" x2="23625" y2="42825"/>
                          <a14:foregroundMark x1="22522" y1="32087" x2="21875" y2="25785"/>
                          <a14:foregroundMark x1="23625" y1="42825" x2="23575" y2="42339"/>
                          <a14:foregroundMark x1="16801" y1="24143" x2="14250" y2="23318"/>
                          <a14:foregroundMark x1="18868" y1="24812" x2="18197" y2="24595"/>
                          <a14:foregroundMark x1="21875" y1="25785" x2="19328" y2="24961"/>
                          <a14:foregroundMark x1="11661" y1="45782" x2="17070" y2="55301"/>
                          <a14:foregroundMark x1="10875" y1="47982" x2="16912" y2="55895"/>
                          <a14:foregroundMark x1="34000" y1="34753" x2="33125" y2="45740"/>
                          <a14:foregroundMark x1="31875" y1="38117" x2="35000" y2="44395"/>
                          <a14:foregroundMark x1="31625" y1="35426" x2="33125" y2="43274"/>
                          <a14:foregroundMark x1="51478" y1="39359" x2="51875" y2="39462"/>
                          <a14:foregroundMark x1="48630" y1="38622" x2="51015" y2="39239"/>
                          <a14:foregroundMark x1="39750" y1="36323" x2="45574" y2="37831"/>
                          <a14:foregroundMark x1="51875" y1="39462" x2="52625" y2="38789"/>
                          <a14:foregroundMark x1="52875" y1="30493" x2="53125" y2="39238"/>
                          <a14:foregroundMark x1="74500" y1="31839" x2="76000" y2="52691"/>
                          <a14:foregroundMark x1="73875" y1="28700" x2="81875" y2="21525"/>
                          <a14:foregroundMark x1="81875" y1="21525" x2="84500" y2="34529"/>
                          <a14:foregroundMark x1="84500" y1="34529" x2="84750" y2="34753"/>
                          <a14:foregroundMark x1="30750" y1="39013" x2="34125" y2="45291"/>
                          <a14:foregroundMark x1="13000" y1="76233" x2="45875" y2="72870"/>
                          <a14:foregroundMark x1="45875" y1="72870" x2="85500" y2="78475"/>
                          <a14:foregroundMark x1="17375" y1="72197" x2="19125" y2="79148"/>
                          <a14:foregroundMark x1="19125" y1="72197" x2="21875" y2="79821"/>
                          <a14:foregroundMark x1="46125" y1="74888" x2="50750" y2="81166"/>
                          <a14:foregroundMark x1="74125" y1="75561" x2="84125" y2="75561"/>
                          <a14:foregroundMark x1="84125" y1="75561" x2="85125" y2="76009"/>
                          <a14:foregroundMark x1="76375" y1="73767" x2="85125" y2="72870"/>
                          <a14:foregroundMark x1="85125" y1="72870" x2="85375" y2="72870"/>
                          <a14:foregroundMark x1="44375" y1="75112" x2="50500" y2="81839"/>
                          <a14:foregroundMark x1="62250" y1="77803" x2="65625" y2="79372"/>
                          <a14:foregroundMark x1="76625" y1="76009" x2="86625" y2="79821"/>
                          <a14:foregroundMark x1="86625" y1="79821" x2="87250" y2="79372"/>
                          <a14:foregroundMark x1="73500" y1="74888" x2="83000" y2="72870"/>
                          <a14:foregroundMark x1="83000" y1="72870" x2="83875" y2="74439"/>
                          <a14:foregroundMark x1="60625" y1="40135" x2="64500" y2="39238"/>
                          <a14:backgroundMark x1="15375" y1="39910" x2="20375" y2="38565"/>
                          <a14:backgroundMark x1="11250" y1="41031" x2="16125" y2="40807"/>
                          <a14:backgroundMark x1="20000" y1="36547" x2="25250" y2="38117"/>
                          <a14:backgroundMark x1="16750" y1="56502" x2="20250" y2="52915"/>
                          <a14:backgroundMark x1="18250" y1="26233" x2="18250" y2="26233"/>
                          <a14:backgroundMark x1="18750" y1="25336" x2="19750" y2="23094"/>
                          <a14:backgroundMark x1="19125" y1="27130" x2="19375" y2="22646"/>
                          <a14:backgroundMark x1="16625" y1="24664" x2="18250" y2="24439"/>
                          <a14:backgroundMark x1="10000" y1="39686" x2="13000" y2="40359"/>
                          <a14:backgroundMark x1="48000" y1="34978" x2="49250" y2="37892"/>
                          <a14:backgroundMark x1="50375" y1="41480" x2="51000" y2="41031"/>
                        </a14:backgroundRemoval>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87882" y="-334986"/>
              <a:ext cx="5961132" cy="1905236"/>
            </a:xfrm>
            <a:prstGeom prst="rect">
              <a:avLst/>
            </a:prstGeom>
          </p:spPr>
        </p:pic>
        <p:sp>
          <p:nvSpPr>
            <p:cNvPr id="6" name="Hộp Văn bản 2">
              <a:extLst>
                <a:ext uri="{FF2B5EF4-FFF2-40B4-BE49-F238E27FC236}">
                  <a16:creationId xmlns:a16="http://schemas.microsoft.com/office/drawing/2014/main" id="{E4FB153D-3EB2-456F-B9D4-D5B5A218E6D2}"/>
                </a:ext>
              </a:extLst>
            </p:cNvPr>
            <p:cNvSpPr txBox="1"/>
            <p:nvPr/>
          </p:nvSpPr>
          <p:spPr>
            <a:xfrm>
              <a:off x="-9584" y="1469835"/>
              <a:ext cx="5804535" cy="789530"/>
            </a:xfrm>
            <a:prstGeom prst="rect">
              <a:avLst/>
            </a:prstGeom>
            <a:noFill/>
          </p:spPr>
          <p:txBody>
            <a:bodyPr wrap="square" rtlCol="0">
              <a:noAutofit/>
            </a:bodyPr>
            <a:lstStyle/>
            <a:p>
              <a:pPr marL="0" marR="0" algn="ctr" latinLnBrk="1">
                <a:lnSpc>
                  <a:spcPct val="115000"/>
                </a:lnSpc>
                <a:spcBef>
                  <a:spcPts val="0"/>
                </a:spcBef>
                <a:spcAft>
                  <a:spcPts val="1000"/>
                </a:spcAft>
              </a:pPr>
              <a:r>
                <a:rPr lang="en-US" sz="2800" b="1" kern="1200" dirty="0" err="1">
                  <a:solidFill>
                    <a:srgbClr val="FF0000"/>
                  </a:solidFill>
                  <a:effectLst/>
                  <a:latin typeface="Times New Roman" panose="02020603050405020304" pitchFamily="18" charset="0"/>
                  <a:ea typeface="Times New Roman" panose="02020603050405020304" pitchFamily="18" charset="0"/>
                </a:rPr>
                <a:t>Sơ</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đồ</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phản</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ứng</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hóa</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học</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giữa</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khí</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i="1" kern="1200" dirty="0">
                  <a:solidFill>
                    <a:srgbClr val="FF0000"/>
                  </a:solidFill>
                  <a:effectLst/>
                  <a:latin typeface="Times New Roman" panose="02020603050405020304" pitchFamily="18" charset="0"/>
                  <a:ea typeface="Times New Roman" panose="02020603050405020304" pitchFamily="18" charset="0"/>
                </a:rPr>
                <a:t>hydrogen</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và</a:t>
              </a:r>
              <a:r>
                <a:rPr lang="en-US" sz="2800" b="1" kern="1200" dirty="0">
                  <a:solidFill>
                    <a:srgbClr val="FF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ctr" latinLnBrk="1">
                <a:lnSpc>
                  <a:spcPct val="115000"/>
                </a:lnSpc>
                <a:spcBef>
                  <a:spcPts val="0"/>
                </a:spcBef>
                <a:spcAft>
                  <a:spcPts val="1000"/>
                </a:spcAft>
              </a:pPr>
              <a:r>
                <a:rPr lang="en-US" sz="2800" b="1" kern="1200" dirty="0" err="1">
                  <a:solidFill>
                    <a:srgbClr val="FF0000"/>
                  </a:solidFill>
                  <a:effectLst/>
                  <a:latin typeface="Times New Roman" panose="02020603050405020304" pitchFamily="18" charset="0"/>
                  <a:ea typeface="Times New Roman" panose="02020603050405020304" pitchFamily="18" charset="0"/>
                </a:rPr>
                <a:t>khí</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i="1" kern="1200" dirty="0">
                  <a:solidFill>
                    <a:srgbClr val="FF0000"/>
                  </a:solidFill>
                  <a:effectLst/>
                  <a:latin typeface="Times New Roman" panose="02020603050405020304" pitchFamily="18" charset="0"/>
                  <a:ea typeface="Times New Roman" panose="02020603050405020304" pitchFamily="18" charset="0"/>
                </a:rPr>
                <a:t>oxygen</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tạo</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ra</a:t>
              </a:r>
              <a:r>
                <a:rPr lang="en-US" sz="2800" b="1" kern="1200" dirty="0">
                  <a:solidFill>
                    <a:srgbClr val="FF0000"/>
                  </a:solidFill>
                  <a:effectLst/>
                  <a:latin typeface="Times New Roman" panose="02020603050405020304" pitchFamily="18" charset="0"/>
                  <a:ea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Times New Roman" panose="02020603050405020304" pitchFamily="18" charset="0"/>
                </a:rPr>
                <a:t>nước</a:t>
              </a:r>
              <a:endParaRPr lang="en-US" sz="2800" dirty="0">
                <a:effectLst/>
                <a:latin typeface="Times New Roman" panose="02020603050405020304" pitchFamily="18" charset="0"/>
                <a:ea typeface="Times New Roman" panose="02020603050405020304" pitchFamily="18" charset="0"/>
              </a:endParaRPr>
            </a:p>
          </p:txBody>
        </p:sp>
      </p:grpSp>
      <p:cxnSp>
        <p:nvCxnSpPr>
          <p:cNvPr id="8" name="Straight Connector 7">
            <a:extLst>
              <a:ext uri="{FF2B5EF4-FFF2-40B4-BE49-F238E27FC236}">
                <a16:creationId xmlns:a16="http://schemas.microsoft.com/office/drawing/2014/main" id="{F8C5CB8E-D826-E5B9-3135-8375BA5F845F}"/>
              </a:ext>
            </a:extLst>
          </p:cNvPr>
          <p:cNvCxnSpPr/>
          <p:nvPr/>
        </p:nvCxnSpPr>
        <p:spPr>
          <a:xfrm>
            <a:off x="1240465" y="834887"/>
            <a:ext cx="0" cy="2796209"/>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Straight Connector 8">
            <a:extLst>
              <a:ext uri="{FF2B5EF4-FFF2-40B4-BE49-F238E27FC236}">
                <a16:creationId xmlns:a16="http://schemas.microsoft.com/office/drawing/2014/main" id="{E35F76C2-E868-2A13-2CC9-80404FA0D524}"/>
              </a:ext>
            </a:extLst>
          </p:cNvPr>
          <p:cNvCxnSpPr/>
          <p:nvPr/>
        </p:nvCxnSpPr>
        <p:spPr>
          <a:xfrm>
            <a:off x="10589874" y="735495"/>
            <a:ext cx="0" cy="2796209"/>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Connector 9">
            <a:extLst>
              <a:ext uri="{FF2B5EF4-FFF2-40B4-BE49-F238E27FC236}">
                <a16:creationId xmlns:a16="http://schemas.microsoft.com/office/drawing/2014/main" id="{66E220C2-02FA-DADC-B9D5-EDADC035E8FD}"/>
              </a:ext>
            </a:extLst>
          </p:cNvPr>
          <p:cNvCxnSpPr>
            <a:cxnSpLocks/>
          </p:cNvCxnSpPr>
          <p:nvPr/>
        </p:nvCxnSpPr>
        <p:spPr>
          <a:xfrm flipH="1">
            <a:off x="1240465" y="735495"/>
            <a:ext cx="9349409" cy="0"/>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B4C37B90-A460-37A2-E6CB-1725C666F9A1}"/>
              </a:ext>
            </a:extLst>
          </p:cNvPr>
          <p:cNvCxnSpPr>
            <a:cxnSpLocks/>
          </p:cNvCxnSpPr>
          <p:nvPr/>
        </p:nvCxnSpPr>
        <p:spPr>
          <a:xfrm flipH="1">
            <a:off x="1240465" y="3631096"/>
            <a:ext cx="9349409" cy="0"/>
          </a:xfrm>
          <a:prstGeom prst="line">
            <a:avLst/>
          </a:prstGeom>
          <a:ln w="19050" cap="flat" cmpd="sng" algn="ctr">
            <a:solidFill>
              <a:schemeClr val="accent6"/>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72679367"/>
      </p:ext>
    </p:extLst>
  </p:cSld>
  <p:clrMapOvr>
    <a:masterClrMapping/>
  </p:clrMapOvr>
  <p:transition spd="slow" advClick="0">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43AF02-463B-51E8-A67C-C2E074CC7C50}"/>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1" y="0"/>
            <a:ext cx="12191999" cy="6858000"/>
          </a:xfrm>
          <a:prstGeom prst="rect">
            <a:avLst/>
          </a:prstGeom>
        </p:spPr>
      </p:pic>
      <p:pic>
        <p:nvPicPr>
          <p:cNvPr id="1030" name="Picture 6" descr="Thử trí thông minh với 13 câu đố mẹo">
            <a:extLst>
              <a:ext uri="{FF2B5EF4-FFF2-40B4-BE49-F238E27FC236}">
                <a16:creationId xmlns:a16="http://schemas.microsoft.com/office/drawing/2014/main" id="{47E7C5FE-1E48-A811-56CC-606503E318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522" b="94565" l="10000" r="90000">
                        <a14:foregroundMark x1="20462" y1="48696" x2="36769" y2="1522"/>
                        <a14:foregroundMark x1="36769" y1="1522" x2="37846" y2="12174"/>
                        <a14:foregroundMark x1="37846" y1="12174" x2="37846" y2="12174"/>
                        <a14:foregroundMark x1="60923" y1="14130" x2="72615" y2="33696"/>
                        <a14:foregroundMark x1="40000" y1="47609" x2="64462" y2="40000"/>
                        <a14:foregroundMark x1="43538" y1="47826" x2="57385" y2="41739"/>
                        <a14:foregroundMark x1="57385" y1="41739" x2="44154" y2="51957"/>
                        <a14:foregroundMark x1="52308" y1="43043" x2="60154" y2="43913"/>
                        <a14:foregroundMark x1="32000" y1="76087" x2="54308" y2="83478"/>
                        <a14:foregroundMark x1="54308" y1="83478" x2="62769" y2="91739"/>
                        <a14:foregroundMark x1="39846" y1="94565" x2="56154" y2="94565"/>
                        <a14:foregroundMark x1="56154" y1="94565" x2="60462" y2="93913"/>
                        <a14:foregroundMark x1="18615" y1="25870" x2="23538" y2="47826"/>
                        <a14:foregroundMark x1="25385" y1="6522" x2="30308" y2="28696"/>
                        <a14:foregroundMark x1="22923" y1="51957" x2="25538" y2="52826"/>
                        <a14:foregroundMark x1="65692" y1="36739" x2="67385" y2="39565"/>
                      </a14:backgroundRemoval>
                    </a14:imgEffect>
                  </a14:imgLayer>
                </a14:imgProps>
              </a:ext>
              <a:ext uri="{28A0092B-C50C-407E-A947-70E740481C1C}">
                <a14:useLocalDpi xmlns:a14="http://schemas.microsoft.com/office/drawing/2010/main" val="0"/>
              </a:ext>
            </a:extLst>
          </a:blip>
          <a:srcRect/>
          <a:stretch>
            <a:fillRect/>
          </a:stretch>
        </p:blipFill>
        <p:spPr bwMode="auto">
          <a:xfrm>
            <a:off x="-1209378" y="1833673"/>
            <a:ext cx="7445151" cy="5268876"/>
          </a:xfrm>
          <a:prstGeom prst="rect">
            <a:avLst/>
          </a:prstGeom>
          <a:noFill/>
          <a:extLst>
            <a:ext uri="{909E8E84-426E-40DD-AFC4-6F175D3DCCD1}">
              <a14:hiddenFill xmlns:a14="http://schemas.microsoft.com/office/drawing/2010/main">
                <a:solidFill>
                  <a:srgbClr val="FFFFFF"/>
                </a:solidFill>
              </a14:hiddenFill>
            </a:ext>
          </a:extLst>
        </p:spPr>
      </p:pic>
      <p:sp>
        <p:nvSpPr>
          <p:cNvPr id="6" name="Thought Bubble: Cloud 5">
            <a:extLst>
              <a:ext uri="{FF2B5EF4-FFF2-40B4-BE49-F238E27FC236}">
                <a16:creationId xmlns:a16="http://schemas.microsoft.com/office/drawing/2014/main" id="{F47EAB2B-E265-C24A-94EE-F8ED0EF11280}"/>
              </a:ext>
            </a:extLst>
          </p:cNvPr>
          <p:cNvSpPr/>
          <p:nvPr/>
        </p:nvSpPr>
        <p:spPr>
          <a:xfrm>
            <a:off x="5053706" y="613460"/>
            <a:ext cx="6433078" cy="3552486"/>
          </a:xfrm>
          <a:prstGeom prst="cloudCallout">
            <a:avLst>
              <a:gd name="adj1" fmla="val -26614"/>
              <a:gd name="adj2" fmla="val 79598"/>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600" dirty="0"/>
          </a:p>
        </p:txBody>
      </p:sp>
      <p:sp>
        <p:nvSpPr>
          <p:cNvPr id="9" name="TextBox 8">
            <a:extLst>
              <a:ext uri="{FF2B5EF4-FFF2-40B4-BE49-F238E27FC236}">
                <a16:creationId xmlns:a16="http://schemas.microsoft.com/office/drawing/2014/main" id="{C69B4F0F-1FED-3B17-FF45-5120E5C1B73F}"/>
              </a:ext>
            </a:extLst>
          </p:cNvPr>
          <p:cNvSpPr txBox="1"/>
          <p:nvPr/>
        </p:nvSpPr>
        <p:spPr>
          <a:xfrm>
            <a:off x="5395467" y="1588700"/>
            <a:ext cx="5749556" cy="954107"/>
          </a:xfrm>
          <a:prstGeom prst="rect">
            <a:avLst/>
          </a:prstGeom>
          <a:noFill/>
        </p:spPr>
        <p:txBody>
          <a:bodyPr wrap="square">
            <a:spAutoFit/>
          </a:bodyPr>
          <a:lstStyle/>
          <a:p>
            <a:pPr algn="ctr"/>
            <a:r>
              <a:rPr lang="nl-NL" sz="2400" dirty="0">
                <a:solidFill>
                  <a:srgbClr val="002060"/>
                </a:solidFill>
                <a:effectLst/>
                <a:latin typeface="Times New Roman" panose="02020603050405020304" pitchFamily="18" charset="0"/>
                <a:ea typeface="Times New Roman" panose="02020603050405020304" pitchFamily="18" charset="0"/>
              </a:rPr>
              <a:t>Nhìn vào phương trình hoá </a:t>
            </a:r>
            <a:r>
              <a:rPr lang="nl-NL" sz="2800" dirty="0">
                <a:solidFill>
                  <a:srgbClr val="002060"/>
                </a:solidFill>
                <a:effectLst/>
                <a:latin typeface="Times New Roman" panose="02020603050405020304" pitchFamily="18" charset="0"/>
                <a:ea typeface="Times New Roman" panose="02020603050405020304" pitchFamily="18" charset="0"/>
              </a:rPr>
              <a:t>học: </a:t>
            </a:r>
          </a:p>
          <a:p>
            <a:pPr algn="ctr"/>
            <a:r>
              <a:rPr lang="nl-NL" sz="2800" dirty="0">
                <a:solidFill>
                  <a:srgbClr val="002060"/>
                </a:solidFill>
                <a:effectLst/>
                <a:latin typeface="Times New Roman" panose="02020603050405020304" pitchFamily="18" charset="0"/>
                <a:ea typeface="Times New Roman" panose="02020603050405020304" pitchFamily="18" charset="0"/>
              </a:rPr>
              <a:t>H</a:t>
            </a:r>
            <a:r>
              <a:rPr lang="nl-NL" sz="2800" baseline="-25000" dirty="0">
                <a:solidFill>
                  <a:srgbClr val="002060"/>
                </a:solidFill>
                <a:effectLst/>
                <a:latin typeface="Times New Roman" panose="02020603050405020304" pitchFamily="18" charset="0"/>
                <a:ea typeface="Times New Roman" panose="02020603050405020304" pitchFamily="18" charset="0"/>
              </a:rPr>
              <a:t>2</a:t>
            </a:r>
            <a:r>
              <a:rPr lang="nl-NL" sz="2800" dirty="0">
                <a:solidFill>
                  <a:srgbClr val="002060"/>
                </a:solidFill>
                <a:effectLst/>
                <a:latin typeface="Times New Roman" panose="02020603050405020304" pitchFamily="18" charset="0"/>
                <a:ea typeface="Times New Roman" panose="02020603050405020304" pitchFamily="18" charset="0"/>
              </a:rPr>
              <a:t>+  O</a:t>
            </a:r>
            <a:r>
              <a:rPr lang="nl-NL" sz="2800" baseline="-25000" dirty="0">
                <a:solidFill>
                  <a:srgbClr val="002060"/>
                </a:solidFill>
                <a:effectLst/>
                <a:latin typeface="Times New Roman" panose="02020603050405020304" pitchFamily="18" charset="0"/>
                <a:ea typeface="Times New Roman" panose="02020603050405020304" pitchFamily="18" charset="0"/>
              </a:rPr>
              <a:t>2</a:t>
            </a:r>
            <a:r>
              <a:rPr lang="nl-NL" sz="2800" dirty="0">
                <a:solidFill>
                  <a:srgbClr val="002060"/>
                </a:solidFill>
                <a:effectLst/>
                <a:latin typeface="Times New Roman" panose="02020603050405020304" pitchFamily="18" charset="0"/>
                <a:ea typeface="Times New Roman" panose="02020603050405020304" pitchFamily="18" charset="0"/>
              </a:rPr>
              <a:t>            H</a:t>
            </a:r>
            <a:r>
              <a:rPr lang="nl-NL" sz="2800" baseline="-25000" dirty="0">
                <a:solidFill>
                  <a:srgbClr val="002060"/>
                </a:solidFill>
                <a:effectLst/>
                <a:latin typeface="Times New Roman" panose="02020603050405020304" pitchFamily="18" charset="0"/>
                <a:ea typeface="Times New Roman" panose="02020603050405020304" pitchFamily="18" charset="0"/>
              </a:rPr>
              <a:t>2</a:t>
            </a:r>
            <a:r>
              <a:rPr lang="nl-NL" sz="2800" dirty="0">
                <a:solidFill>
                  <a:srgbClr val="002060"/>
                </a:solidFill>
                <a:effectLst/>
                <a:latin typeface="Times New Roman" panose="02020603050405020304" pitchFamily="18" charset="0"/>
                <a:ea typeface="Times New Roman" panose="02020603050405020304" pitchFamily="18" charset="0"/>
              </a:rPr>
              <a:t>O</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D6FDC8F-CE3D-451C-431E-DA66C225BD39}"/>
              </a:ext>
            </a:extLst>
          </p:cNvPr>
          <p:cNvSpPr txBox="1"/>
          <p:nvPr/>
        </p:nvSpPr>
        <p:spPr>
          <a:xfrm>
            <a:off x="5286552" y="2556947"/>
            <a:ext cx="5749556" cy="461665"/>
          </a:xfrm>
          <a:prstGeom prst="rect">
            <a:avLst/>
          </a:prstGeom>
          <a:noFill/>
        </p:spPr>
        <p:txBody>
          <a:bodyPr wrap="square">
            <a:spAutoFit/>
          </a:bodyPr>
          <a:lstStyle/>
          <a:p>
            <a:pPr algn="ctr"/>
            <a:r>
              <a:rPr lang="nl-NL" sz="2400" dirty="0">
                <a:solidFill>
                  <a:srgbClr val="002060"/>
                </a:solidFill>
                <a:effectLst/>
                <a:latin typeface="Times New Roman" panose="02020603050405020304" pitchFamily="18" charset="0"/>
                <a:ea typeface="Times New Roman" panose="02020603050405020304" pitchFamily="18" charset="0"/>
              </a:rPr>
              <a:t>Cho ta biết điều gì?</a:t>
            </a:r>
            <a:endParaRPr lang="en-US" sz="2800" dirty="0">
              <a:solidFill>
                <a:srgbClr val="002060"/>
              </a:solidFill>
              <a:latin typeface="Times New Roman" panose="02020603050405020304" pitchFamily="18" charset="0"/>
              <a:cs typeface="Times New Roman" panose="02020603050405020304" pitchFamily="18" charset="0"/>
            </a:endParaRPr>
          </a:p>
        </p:txBody>
      </p:sp>
      <p:graphicFrame>
        <p:nvGraphicFramePr>
          <p:cNvPr id="2" name="Object 1">
            <a:extLst>
              <a:ext uri="{FF2B5EF4-FFF2-40B4-BE49-F238E27FC236}">
                <a16:creationId xmlns:a16="http://schemas.microsoft.com/office/drawing/2014/main" id="{CE3C3440-C6E2-6354-08D5-903B21CB505B}"/>
              </a:ext>
            </a:extLst>
          </p:cNvPr>
          <p:cNvGraphicFramePr>
            <a:graphicFrameLocks noChangeAspect="1"/>
          </p:cNvGraphicFramePr>
          <p:nvPr>
            <p:extLst>
              <p:ext uri="{D42A27DB-BD31-4B8C-83A1-F6EECF244321}">
                <p14:modId xmlns:p14="http://schemas.microsoft.com/office/powerpoint/2010/main" val="970021505"/>
              </p:ext>
            </p:extLst>
          </p:nvPr>
        </p:nvGraphicFramePr>
        <p:xfrm>
          <a:off x="8161330" y="1982400"/>
          <a:ext cx="898848" cy="560407"/>
        </p:xfrm>
        <a:graphic>
          <a:graphicData uri="http://schemas.openxmlformats.org/presentationml/2006/ole">
            <mc:AlternateContent xmlns:mc="http://schemas.openxmlformats.org/markup-compatibility/2006">
              <mc:Choice xmlns:v="urn:schemas-microsoft-com:vml" Requires="v">
                <p:oleObj r:id="rId6" imgW="406048" imgH="215713" progId="Equation.DSMT4">
                  <p:embed/>
                </p:oleObj>
              </mc:Choice>
              <mc:Fallback>
                <p:oleObj r:id="rId6" imgW="406048" imgH="215713" progId="Equation.DSMT4">
                  <p:embed/>
                  <p:pic>
                    <p:nvPicPr>
                      <p:cNvPr id="2" name="Object 1">
                        <a:extLst>
                          <a:ext uri="{FF2B5EF4-FFF2-40B4-BE49-F238E27FC236}">
                            <a16:creationId xmlns:a16="http://schemas.microsoft.com/office/drawing/2014/main" id="{15CF60E3-03EC-ADDF-49BD-DB8D3375210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61330" y="1982400"/>
                        <a:ext cx="898848" cy="560407"/>
                      </a:xfrm>
                      <a:prstGeom prst="rect">
                        <a:avLst/>
                      </a:prstGeom>
                      <a:noFill/>
                      <a:ln>
                        <a:solidFill>
                          <a:schemeClr val="accent1"/>
                        </a:solidFill>
                      </a:ln>
                    </p:spPr>
                  </p:pic>
                </p:oleObj>
              </mc:Fallback>
            </mc:AlternateContent>
          </a:graphicData>
        </a:graphic>
      </p:graphicFrame>
    </p:spTree>
    <p:extLst>
      <p:ext uri="{BB962C8B-B14F-4D97-AF65-F5344CB8AC3E}">
        <p14:creationId xmlns:p14="http://schemas.microsoft.com/office/powerpoint/2010/main" val="274407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064494-AF76-A7AA-6F31-EBF29429CB37}"/>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497840" y="0"/>
            <a:ext cx="12689839" cy="6821586"/>
          </a:xfrm>
          <a:prstGeom prst="rect">
            <a:avLst/>
          </a:prstGeom>
        </p:spPr>
      </p:pic>
      <p:sp>
        <p:nvSpPr>
          <p:cNvPr id="2" name="TextBox 3">
            <a:extLst>
              <a:ext uri="{FF2B5EF4-FFF2-40B4-BE49-F238E27FC236}">
                <a16:creationId xmlns:a16="http://schemas.microsoft.com/office/drawing/2014/main" id="{B04D1EC0-91ED-7B86-C754-7DA4D64A96AA}"/>
              </a:ext>
            </a:extLst>
          </p:cNvPr>
          <p:cNvSpPr txBox="1">
            <a:spLocks noChangeArrowheads="1"/>
          </p:cNvSpPr>
          <p:nvPr/>
        </p:nvSpPr>
        <p:spPr bwMode="auto">
          <a:xfrm>
            <a:off x="229569" y="985020"/>
            <a:ext cx="11553566" cy="2923591"/>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R="0">
              <a:spcBef>
                <a:spcPts val="0"/>
              </a:spcBef>
              <a:spcAft>
                <a:spcPts val="0"/>
              </a:spcAft>
              <a:tabLst>
                <a:tab pos="2865755" algn="ctr"/>
                <a:tab pos="5731510" algn="r"/>
              </a:tabLst>
            </a:pPr>
            <a:r>
              <a:rPr lang="nl-NL" sz="2400" b="1" dirty="0">
                <a:effectLst/>
                <a:latin typeface="Times New Roman" panose="02020603050405020304" pitchFamily="18" charset="0"/>
                <a:ea typeface="Times New Roman" panose="02020603050405020304" pitchFamily="18" charset="0"/>
              </a:rPr>
              <a:t>1. </a:t>
            </a:r>
            <a:r>
              <a:rPr lang="nl-NL" sz="2400" dirty="0">
                <a:effectLst/>
                <a:latin typeface="Times New Roman" panose="02020603050405020304" pitchFamily="18" charset="0"/>
                <a:ea typeface="Times New Roman" panose="02020603050405020304" pitchFamily="18" charset="0"/>
              </a:rPr>
              <a:t>Sơ đồ của PƯHH khác với PTHH ở điểm nào?</a:t>
            </a:r>
          </a:p>
          <a:p>
            <a:pPr marR="0">
              <a:spcBef>
                <a:spcPts val="0"/>
              </a:spcBef>
              <a:spcAft>
                <a:spcPts val="0"/>
              </a:spcAft>
              <a:tabLst>
                <a:tab pos="2865755" algn="ctr"/>
                <a:tab pos="5731510" algn="r"/>
              </a:tabLst>
            </a:pPr>
            <a:endParaRPr lang="en-US" sz="2400" dirty="0">
              <a:effectLst/>
              <a:latin typeface="Times New Roman" panose="02020603050405020304" pitchFamily="18" charset="0"/>
              <a:ea typeface="Times New Roman" panose="02020603050405020304" pitchFamily="18" charset="0"/>
            </a:endParaRPr>
          </a:p>
          <a:p>
            <a:r>
              <a:rPr lang="nl-NL" sz="2400" b="1" dirty="0">
                <a:latin typeface="Times New Roman" panose="02020603050405020304" pitchFamily="18" charset="0"/>
                <a:ea typeface="Times New Roman" panose="02020603050405020304" pitchFamily="18" charset="0"/>
              </a:rPr>
              <a:t>2</a:t>
            </a:r>
            <a:r>
              <a:rPr lang="nl-NL" sz="2400" b="1" dirty="0">
                <a:effectLst/>
                <a:latin typeface="Times New Roman" panose="02020603050405020304" pitchFamily="18" charset="0"/>
                <a:ea typeface="Times New Roman" panose="02020603050405020304" pitchFamily="18" charset="0"/>
              </a:rPr>
              <a:t>.</a:t>
            </a:r>
            <a:r>
              <a:rPr lang="nl-NL" sz="2400" dirty="0">
                <a:effectLst/>
                <a:latin typeface="Times New Roman" panose="02020603050405020304" pitchFamily="18" charset="0"/>
                <a:ea typeface="Times New Roman" panose="02020603050405020304" pitchFamily="18" charset="0"/>
              </a:rPr>
              <a:t> Lập phương trình hoá học và xác định tỷ lệ số phân tử các chất trong sơ đồ PƯHH sau:</a:t>
            </a:r>
          </a:p>
          <a:p>
            <a:r>
              <a:rPr lang="nl-NL" sz="2400" dirty="0">
                <a:latin typeface="Times New Roman" panose="02020603050405020304" pitchFamily="18" charset="0"/>
                <a:ea typeface="Times New Roman" panose="02020603050405020304" pitchFamily="18" charset="0"/>
              </a:rPr>
              <a:t>Na</a:t>
            </a:r>
            <a:r>
              <a:rPr lang="nl-NL" sz="2400" baseline="-25000" dirty="0">
                <a:latin typeface="Times New Roman" panose="02020603050405020304" pitchFamily="18" charset="0"/>
                <a:ea typeface="Times New Roman" panose="02020603050405020304" pitchFamily="18" charset="0"/>
              </a:rPr>
              <a:t>2</a:t>
            </a:r>
            <a:r>
              <a:rPr lang="nl-NL" sz="2400" dirty="0">
                <a:latin typeface="Times New Roman" panose="02020603050405020304" pitchFamily="18" charset="0"/>
                <a:ea typeface="Times New Roman" panose="02020603050405020304" pitchFamily="18" charset="0"/>
              </a:rPr>
              <a:t>CO3 + Ba(OH)</a:t>
            </a:r>
            <a:r>
              <a:rPr lang="nl-NL" sz="2400" baseline="-25000" dirty="0">
                <a:latin typeface="Times New Roman" panose="02020603050405020304" pitchFamily="18" charset="0"/>
                <a:ea typeface="Times New Roman" panose="02020603050405020304" pitchFamily="18" charset="0"/>
              </a:rPr>
              <a:t>2</a:t>
            </a:r>
            <a:r>
              <a:rPr lang="nl-NL" sz="2400" dirty="0">
                <a:latin typeface="Times New Roman" panose="02020603050405020304" pitchFamily="18" charset="0"/>
                <a:ea typeface="Times New Roman" panose="02020603050405020304" pitchFamily="18" charset="0"/>
              </a:rPr>
              <a:t> ---&gt; NaOH + BaCO</a:t>
            </a:r>
            <a:r>
              <a:rPr lang="nl-NL" sz="2400" baseline="-25000" dirty="0">
                <a:latin typeface="Times New Roman" panose="02020603050405020304" pitchFamily="18" charset="0"/>
                <a:ea typeface="Times New Roman" panose="02020603050405020304" pitchFamily="18" charset="0"/>
              </a:rPr>
              <a:t>3</a:t>
            </a:r>
          </a:p>
          <a:p>
            <a:endParaRPr lang="nl-NL" sz="2400" dirty="0">
              <a:effectLst/>
              <a:latin typeface="Times New Roman" panose="02020603050405020304" pitchFamily="18" charset="0"/>
              <a:ea typeface="Times New Roman" panose="02020603050405020304" pitchFamily="18" charset="0"/>
            </a:endParaRPr>
          </a:p>
          <a:p>
            <a:r>
              <a:rPr lang="en-US" sz="2400" b="1" dirty="0">
                <a:latin typeface="Times New Roman" panose="02020603050405020304" pitchFamily="18" charset="0"/>
                <a:ea typeface="Segoe UI" panose="020B0502040204020203" pitchFamily="34" charset="0"/>
              </a:rPr>
              <a:t>3</a:t>
            </a:r>
            <a:r>
              <a:rPr lang="en-US" sz="2400" b="1" dirty="0">
                <a:effectLst/>
                <a:latin typeface="Times New Roman" panose="02020603050405020304" pitchFamily="18" charset="0"/>
                <a:ea typeface="Segoe UI" panose="020B0502040204020203" pitchFamily="34" charset="0"/>
              </a:rPr>
              <a: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Giả</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thiết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trong</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không</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khí</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tác</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dụng</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vơi</a:t>
            </a:r>
            <a:r>
              <a:rPr lang="en-US" sz="2400" dirty="0">
                <a:effectLst/>
                <a:latin typeface="Times New Roman" panose="02020603050405020304" pitchFamily="18" charset="0"/>
                <a:ea typeface="Segoe UI" panose="020B0502040204020203" pitchFamily="34" charset="0"/>
              </a:rPr>
              <a:t> oxygen </a:t>
            </a:r>
            <a:r>
              <a:rPr lang="en-US" sz="2400" dirty="0" err="1">
                <a:effectLst/>
                <a:latin typeface="Times New Roman" panose="02020603050405020304" pitchFamily="18" charset="0"/>
                <a:ea typeface="Segoe UI" panose="020B0502040204020203" pitchFamily="34" charset="0"/>
              </a:rPr>
              <a:t>tạo</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thành</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gỉ</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 (Fe</a:t>
            </a:r>
            <a:r>
              <a:rPr lang="en-US" sz="2400" baseline="-25000" dirty="0">
                <a:effectLst/>
                <a:latin typeface="Times New Roman" panose="02020603050405020304" pitchFamily="18" charset="0"/>
                <a:ea typeface="Segoe UI" panose="020B0502040204020203" pitchFamily="34" charset="0"/>
              </a:rPr>
              <a:t>2</a:t>
            </a:r>
            <a:r>
              <a:rPr lang="en-US" sz="2400" dirty="0">
                <a:effectLst/>
                <a:latin typeface="Times New Roman" panose="02020603050405020304" pitchFamily="18" charset="0"/>
                <a:ea typeface="Segoe UI" panose="020B0502040204020203" pitchFamily="34" charset="0"/>
              </a:rPr>
              <a:t>O</a:t>
            </a:r>
            <a:r>
              <a:rPr lang="en-US" sz="2400" baseline="-25000" dirty="0">
                <a:effectLst/>
                <a:latin typeface="Times New Roman" panose="02020603050405020304" pitchFamily="18" charset="0"/>
                <a:ea typeface="Segoe UI" panose="020B0502040204020203" pitchFamily="34" charset="0"/>
              </a:rPr>
              <a:t>3</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Từ</a:t>
            </a:r>
            <a:r>
              <a:rPr lang="en-US" sz="2400" dirty="0">
                <a:effectLst/>
                <a:latin typeface="Times New Roman" panose="02020603050405020304" pitchFamily="18" charset="0"/>
                <a:ea typeface="Segoe UI" panose="020B0502040204020203" pitchFamily="34" charset="0"/>
              </a:rPr>
              <a:t> 5,6g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có</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thể</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tạo</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ra</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tối</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đa</a:t>
            </a:r>
            <a:r>
              <a:rPr lang="en-US" sz="2400" dirty="0">
                <a:effectLst/>
                <a:latin typeface="Times New Roman" panose="02020603050405020304" pitchFamily="18" charset="0"/>
                <a:ea typeface="Segoe UI" panose="020B0502040204020203" pitchFamily="34" charset="0"/>
              </a:rPr>
              <a:t> bao </a:t>
            </a:r>
            <a:r>
              <a:rPr lang="en-US" sz="2400" dirty="0" err="1">
                <a:effectLst/>
                <a:latin typeface="Times New Roman" panose="02020603050405020304" pitchFamily="18" charset="0"/>
                <a:ea typeface="Segoe UI" panose="020B0502040204020203" pitchFamily="34" charset="0"/>
              </a:rPr>
              <a:t>nhiêu</a:t>
            </a:r>
            <a:r>
              <a:rPr lang="en-US" sz="2400" dirty="0">
                <a:effectLst/>
                <a:latin typeface="Times New Roman" panose="02020603050405020304" pitchFamily="18" charset="0"/>
                <a:ea typeface="Segoe UI" panose="020B0502040204020203" pitchFamily="34" charset="0"/>
              </a:rPr>
              <a:t> gam </a:t>
            </a:r>
            <a:r>
              <a:rPr lang="en-US" sz="2400" dirty="0" err="1">
                <a:effectLst/>
                <a:latin typeface="Times New Roman" panose="02020603050405020304" pitchFamily="18" charset="0"/>
                <a:ea typeface="Segoe UI" panose="020B0502040204020203" pitchFamily="34" charset="0"/>
              </a:rPr>
              <a:t>gỉ</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a:t>
            </a:r>
            <a:endParaRPr lang="en-US" sz="2400" dirty="0">
              <a:effectLst/>
              <a:latin typeface="Segoe UI" panose="020B0502040204020203" pitchFamily="34" charset="0"/>
              <a:ea typeface="Segoe UI" panose="020B0502040204020203" pitchFamily="34" charset="0"/>
            </a:endParaRPr>
          </a:p>
          <a:p>
            <a:r>
              <a:rPr lang="nl-NL" sz="2400" dirty="0">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A41F5C4F-F178-F1BD-B3BF-B5FCA98D58EC}"/>
              </a:ext>
            </a:extLst>
          </p:cNvPr>
          <p:cNvSpPr txBox="1"/>
          <p:nvPr/>
        </p:nvSpPr>
        <p:spPr>
          <a:xfrm>
            <a:off x="3919074" y="49569"/>
            <a:ext cx="4353851" cy="54809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0" marR="0" algn="ctr">
              <a:lnSpc>
                <a:spcPct val="115000"/>
              </a:lnSpc>
              <a:spcBef>
                <a:spcPts val="0"/>
              </a:spcBef>
              <a:spcAft>
                <a:spcPts val="0"/>
              </a:spcAft>
            </a:pPr>
            <a:r>
              <a:rPr lang="nl-NL" sz="2800" dirty="0">
                <a:effectLst/>
                <a:latin typeface="Times New Roman" panose="02020603050405020304" pitchFamily="18" charset="0"/>
                <a:ea typeface="Times New Roman" panose="02020603050405020304" pitchFamily="18" charset="0"/>
              </a:rPr>
              <a:t>PHIẾU HỌC TẬP 6</a:t>
            </a:r>
            <a:endParaRPr lang="en-US" sz="2800" dirty="0">
              <a:effectLst/>
              <a:latin typeface="Times New Roman" panose="02020603050405020304" pitchFamily="18" charset="0"/>
              <a:ea typeface="Times New Roman" panose="02020603050405020304" pitchFamily="18" charset="0"/>
            </a:endParaRPr>
          </a:p>
        </p:txBody>
      </p:sp>
      <p:pic>
        <p:nvPicPr>
          <p:cNvPr id="7" name="Picture 2" descr="Clip nghệ thuật Đồ họa học sinh Vector Đồ họa mạng di động Giáo viên - học sinh tiểu học">
            <a:extLst>
              <a:ext uri="{FF2B5EF4-FFF2-40B4-BE49-F238E27FC236}">
                <a16:creationId xmlns:a16="http://schemas.microsoft.com/office/drawing/2014/main" id="{97D59057-33EE-A51A-F701-369BFE1C8CB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75" b="99167" l="1556" r="99556">
                        <a14:foregroundMark x1="3778" y1="63333" x2="19257" y2="42429"/>
                        <a14:foregroundMark x1="23208" y1="37542" x2="38000" y2="26250"/>
                        <a14:foregroundMark x1="49611" y1="25009" x2="59444" y2="23958"/>
                        <a14:foregroundMark x1="38000" y1="26250" x2="44865" y2="25516"/>
                        <a14:foregroundMark x1="59444" y1="23958" x2="70960" y2="27997"/>
                        <a14:foregroundMark x1="75608" y1="30396" x2="82667" y2="40417"/>
                        <a14:foregroundMark x1="82667" y1="40417" x2="92889" y2="65417"/>
                        <a14:foregroundMark x1="7333" y1="28958" x2="7889" y2="94583"/>
                        <a14:foregroundMark x1="7889" y1="94583" x2="7889" y2="94583"/>
                        <a14:foregroundMark x1="10889" y1="89583" x2="30222" y2="90625"/>
                        <a14:foregroundMark x1="30222" y1="90625" x2="73111" y2="84792"/>
                        <a14:foregroundMark x1="73111" y1="84792" x2="83222" y2="88750"/>
                        <a14:foregroundMark x1="15778" y1="58542" x2="66778" y2="74792"/>
                        <a14:foregroundMark x1="56778" y1="47083" x2="83444" y2="99167"/>
                        <a14:foregroundMark x1="83444" y1="99167" x2="84222" y2="91042"/>
                        <a14:foregroundMark x1="48246" y1="9920" x2="61667" y2="10417"/>
                        <a14:foregroundMark x1="27889" y1="9167" x2="43438" y2="9742"/>
                        <a14:foregroundMark x1="61667" y1="10417" x2="68222" y2="9583"/>
                        <a14:foregroundMark x1="51889" y1="29167" x2="65444" y2="38750"/>
                        <a14:foregroundMark x1="79444" y1="25208" x2="94889" y2="29167"/>
                        <a14:foregroundMark x1="95444" y1="43542" x2="99556" y2="44167"/>
                        <a14:foregroundMark x1="1333" y1="36458" x2="1556" y2="58125"/>
                        <a14:foregroundMark x1="1556" y1="58125" x2="1889" y2="59792"/>
                        <a14:foregroundMark x1="56556" y1="68333" x2="57556" y2="63333"/>
                        <a14:foregroundMark x1="20444" y1="71042" x2="20889" y2="81042"/>
                        <a14:backgroundMark x1="45222" y1="11875" x2="48333" y2="24167"/>
                        <a14:backgroundMark x1="45556" y1="6667" x2="47667" y2="30000"/>
                        <a14:backgroundMark x1="75444" y1="21250" x2="72556" y2="31875"/>
                        <a14:backgroundMark x1="72556" y1="31875" x2="72556" y2="31875"/>
                        <a14:backgroundMark x1="18444" y1="30625" x2="23222" y2="46667"/>
                      </a14:backgroundRemoval>
                    </a14:imgEffect>
                  </a14:imgLayer>
                </a14:imgProps>
              </a:ext>
              <a:ext uri="{28A0092B-C50C-407E-A947-70E740481C1C}">
                <a14:useLocalDpi xmlns:a14="http://schemas.microsoft.com/office/drawing/2010/main" val="0"/>
              </a:ext>
            </a:extLst>
          </a:blip>
          <a:srcRect/>
          <a:stretch>
            <a:fillRect/>
          </a:stretch>
        </p:blipFill>
        <p:spPr bwMode="auto">
          <a:xfrm>
            <a:off x="-81024" y="4043082"/>
            <a:ext cx="4343949" cy="281491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lip nghệ thuật Đồ họa học sinh Vector Đồ họa mạng di động Giáo viên - học sinh tiểu học">
            <a:extLst>
              <a:ext uri="{FF2B5EF4-FFF2-40B4-BE49-F238E27FC236}">
                <a16:creationId xmlns:a16="http://schemas.microsoft.com/office/drawing/2014/main" id="{DD2835E9-F0E5-BA2D-2896-9E6A4AA1183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75" b="99167" l="1556" r="99556">
                        <a14:foregroundMark x1="3778" y1="63333" x2="19257" y2="42429"/>
                        <a14:foregroundMark x1="23208" y1="37542" x2="38000" y2="26250"/>
                        <a14:foregroundMark x1="49611" y1="25009" x2="59444" y2="23958"/>
                        <a14:foregroundMark x1="38000" y1="26250" x2="44865" y2="25516"/>
                        <a14:foregroundMark x1="59444" y1="23958" x2="70960" y2="27997"/>
                        <a14:foregroundMark x1="75608" y1="30396" x2="82667" y2="40417"/>
                        <a14:foregroundMark x1="82667" y1="40417" x2="92889" y2="65417"/>
                        <a14:foregroundMark x1="7333" y1="28958" x2="7889" y2="94583"/>
                        <a14:foregroundMark x1="7889" y1="94583" x2="7889" y2="94583"/>
                        <a14:foregroundMark x1="10889" y1="89583" x2="30222" y2="90625"/>
                        <a14:foregroundMark x1="30222" y1="90625" x2="73111" y2="84792"/>
                        <a14:foregroundMark x1="73111" y1="84792" x2="83222" y2="88750"/>
                        <a14:foregroundMark x1="15778" y1="58542" x2="66778" y2="74792"/>
                        <a14:foregroundMark x1="56778" y1="47083" x2="83444" y2="99167"/>
                        <a14:foregroundMark x1="83444" y1="99167" x2="84222" y2="91042"/>
                        <a14:foregroundMark x1="48246" y1="9920" x2="61667" y2="10417"/>
                        <a14:foregroundMark x1="27889" y1="9167" x2="43438" y2="9742"/>
                        <a14:foregroundMark x1="61667" y1="10417" x2="68222" y2="9583"/>
                        <a14:foregroundMark x1="51889" y1="29167" x2="65444" y2="38750"/>
                        <a14:foregroundMark x1="79444" y1="25208" x2="94889" y2="29167"/>
                        <a14:foregroundMark x1="95444" y1="43542" x2="99556" y2="44167"/>
                        <a14:foregroundMark x1="1333" y1="36458" x2="1556" y2="58125"/>
                        <a14:foregroundMark x1="1556" y1="58125" x2="1889" y2="59792"/>
                        <a14:foregroundMark x1="56556" y1="68333" x2="57556" y2="63333"/>
                        <a14:foregroundMark x1="20444" y1="71042" x2="20889" y2="81042"/>
                        <a14:backgroundMark x1="45222" y1="11875" x2="48333" y2="24167"/>
                        <a14:backgroundMark x1="45556" y1="6667" x2="47667" y2="30000"/>
                        <a14:backgroundMark x1="75444" y1="21250" x2="72556" y2="31875"/>
                        <a14:backgroundMark x1="72556" y1="31875" x2="72556" y2="31875"/>
                        <a14:backgroundMark x1="18444" y1="30625" x2="23222" y2="46667"/>
                      </a14:backgroundRemoval>
                    </a14:imgEffect>
                  </a14:imgLayer>
                </a14:imgProps>
              </a:ext>
              <a:ext uri="{28A0092B-C50C-407E-A947-70E740481C1C}">
                <a14:useLocalDpi xmlns:a14="http://schemas.microsoft.com/office/drawing/2010/main" val="0"/>
              </a:ext>
            </a:extLst>
          </a:blip>
          <a:srcRect/>
          <a:stretch>
            <a:fillRect/>
          </a:stretch>
        </p:blipFill>
        <p:spPr bwMode="auto">
          <a:xfrm>
            <a:off x="-81024" y="4043081"/>
            <a:ext cx="4343949" cy="28149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2DF768D-C2EA-206C-FD9A-9AA8883E3D73}"/>
              </a:ext>
            </a:extLst>
          </p:cNvPr>
          <p:cNvSpPr txBox="1"/>
          <p:nvPr/>
        </p:nvSpPr>
        <p:spPr>
          <a:xfrm>
            <a:off x="2671482" y="3266746"/>
            <a:ext cx="6347012" cy="369332"/>
          </a:xfrm>
          <a:prstGeom prst="rect">
            <a:avLst/>
          </a:prstGeom>
          <a:noFill/>
        </p:spPr>
        <p:txBody>
          <a:bodyPr wrap="square">
            <a:spAutoFit/>
          </a:bodyPr>
          <a:lstStyle/>
          <a:p>
            <a:r>
              <a:rPr lang="nl-NL" sz="1800" dirty="0">
                <a:latin typeface="Times New Roman" panose="02020603050405020304" pitchFamily="18" charset="0"/>
                <a:ea typeface="Times New Roman" panose="02020603050405020304" pitchFamily="18" charset="0"/>
              </a:rPr>
              <a:t> ---&gt; </a:t>
            </a:r>
            <a:endParaRPr lang="en-US" dirty="0"/>
          </a:p>
        </p:txBody>
      </p:sp>
    </p:spTree>
    <p:extLst>
      <p:ext uri="{BB962C8B-B14F-4D97-AF65-F5344CB8AC3E}">
        <p14:creationId xmlns:p14="http://schemas.microsoft.com/office/powerpoint/2010/main" val="32090200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0A584C-25D7-9132-FECB-7EA76BEFAC21}"/>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0" y="0"/>
            <a:ext cx="12191999" cy="6858000"/>
          </a:xfrm>
          <a:prstGeom prst="rect">
            <a:avLst/>
          </a:prstGeom>
        </p:spPr>
      </p:pic>
      <p:sp>
        <p:nvSpPr>
          <p:cNvPr id="9" name="TextBox 3">
            <a:extLst>
              <a:ext uri="{FF2B5EF4-FFF2-40B4-BE49-F238E27FC236}">
                <a16:creationId xmlns:a16="http://schemas.microsoft.com/office/drawing/2014/main" id="{90E314A9-CC90-8E41-32B8-E62D151BF79A}"/>
              </a:ext>
            </a:extLst>
          </p:cNvPr>
          <p:cNvSpPr txBox="1">
            <a:spLocks noChangeArrowheads="1"/>
          </p:cNvSpPr>
          <p:nvPr/>
        </p:nvSpPr>
        <p:spPr bwMode="auto">
          <a:xfrm>
            <a:off x="319214" y="693349"/>
            <a:ext cx="11767276" cy="5871573"/>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457200" marR="0" indent="-457200">
              <a:spcBef>
                <a:spcPts val="0"/>
              </a:spcBef>
              <a:spcAft>
                <a:spcPts val="0"/>
              </a:spcAft>
              <a:buAutoNum type="arabicPeriod"/>
              <a:tabLst>
                <a:tab pos="2865755" algn="ctr"/>
                <a:tab pos="5731510" algn="r"/>
              </a:tabLst>
            </a:pPr>
            <a:endParaRPr lang="en-US"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6861FE0-9207-D20A-B55D-5DA17BDA04E7}"/>
                  </a:ext>
                </a:extLst>
              </p:cNvPr>
              <p:cNvSpPr txBox="1"/>
              <p:nvPr/>
            </p:nvSpPr>
            <p:spPr>
              <a:xfrm>
                <a:off x="319214" y="725843"/>
                <a:ext cx="11767277" cy="5917902"/>
              </a:xfrm>
              <a:prstGeom prst="rect">
                <a:avLst/>
              </a:prstGeom>
              <a:noFill/>
            </p:spPr>
            <p:txBody>
              <a:bodyPr wrap="square">
                <a:spAutoFit/>
              </a:bodyPr>
              <a:lstStyle/>
              <a:p>
                <a:pPr marL="457200" marR="0" indent="-457200" algn="just">
                  <a:lnSpc>
                    <a:spcPct val="119000"/>
                  </a:lnSpc>
                  <a:spcBef>
                    <a:spcPts val="0"/>
                  </a:spcBef>
                  <a:spcAft>
                    <a:spcPts val="600"/>
                  </a:spcAft>
                  <a:buAutoNum type="arabicPeriod"/>
                </a:pPr>
                <a:r>
                  <a:rPr lang="en-US" sz="2400" dirty="0" err="1">
                    <a:effectLst/>
                    <a:latin typeface="Times New Roman" panose="02020603050405020304" pitchFamily="18" charset="0"/>
                    <a:ea typeface="Segoe UI" panose="020B0502040204020203" pitchFamily="34" charset="0"/>
                  </a:rPr>
                  <a:t>Sơ</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đồ</a:t>
                </a:r>
                <a:r>
                  <a:rPr lang="en-US" sz="2400" dirty="0">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phản</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ứng</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cho</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biết</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chất</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sinh</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ra</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và</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chất</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tạo</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thành</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trong</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phản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úng</a:t>
                </a:r>
                <a:r>
                  <a:rPr lang="en-US" sz="2400" dirty="0">
                    <a:effectLst/>
                    <a:latin typeface="Times New Roman" panose="02020603050405020304" pitchFamily="18" charset="0"/>
                    <a:ea typeface="Segoe UI" panose="020B0502040204020203" pitchFamily="34" charset="0"/>
                  </a:rPr>
                  <a:t>. </a:t>
                </a:r>
              </a:p>
              <a:p>
                <a:pPr marR="0" algn="just">
                  <a:lnSpc>
                    <a:spcPct val="119000"/>
                  </a:lnSpc>
                  <a:spcBef>
                    <a:spcPts val="0"/>
                  </a:spcBef>
                  <a:spcAft>
                    <a:spcPts val="600"/>
                  </a:spcAft>
                </a:pPr>
                <a:r>
                  <a:rPr lang="en-US" sz="2400" dirty="0">
                    <a:effectLst/>
                    <a:latin typeface="Times New Roman" panose="02020603050405020304" pitchFamily="18" charset="0"/>
                    <a:ea typeface="Segoe UI" panose="020B0502040204020203" pitchFamily="34" charset="0"/>
                  </a:rPr>
                  <a:t>PTHH </a:t>
                </a:r>
                <a:r>
                  <a:rPr lang="en-US" sz="2400" dirty="0" err="1">
                    <a:effectLst/>
                    <a:latin typeface="Times New Roman" panose="02020603050405020304" pitchFamily="18" charset="0"/>
                    <a:ea typeface="Segoe UI" panose="020B0502040204020203" pitchFamily="34" charset="0"/>
                  </a:rPr>
                  <a:t>là</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sơ</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đổ</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phản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ứng</a:t>
                </a:r>
                <a:r>
                  <a:rPr lang="en-US" sz="2400" dirty="0">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sau</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khi</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cân</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bằng</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để</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tổng</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số</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nguyên</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tử</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của</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mỗi</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nguyên</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tố</a:t>
                </a:r>
                <a:r>
                  <a:rPr lang="en-US" sz="2400" dirty="0">
                    <a:effectLst/>
                    <a:latin typeface="Times New Roman" panose="02020603050405020304" pitchFamily="18" charset="0"/>
                    <a:ea typeface="Segoe UI" panose="020B0502040204020203" pitchFamily="34" charset="0"/>
                  </a:rPr>
                  <a:t> ở </a:t>
                </a:r>
                <a:r>
                  <a:rPr lang="en-US" sz="2400" dirty="0" err="1">
                    <a:effectLst/>
                    <a:latin typeface="Times New Roman" panose="02020603050405020304" pitchFamily="18" charset="0"/>
                    <a:ea typeface="Segoe UI" panose="020B0502040204020203" pitchFamily="34" charset="0"/>
                  </a:rPr>
                  <a:t>hai</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vế</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bằng</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nhau</a:t>
                </a:r>
                <a:r>
                  <a:rPr lang="en-US" sz="2400" dirty="0">
                    <a:effectLst/>
                    <a:latin typeface="Times New Roman" panose="02020603050405020304" pitchFamily="18" charset="0"/>
                    <a:ea typeface="Segoe UI" panose="020B0502040204020203" pitchFamily="34" charset="0"/>
                  </a:rPr>
                  <a:t> (H).</a:t>
                </a:r>
                <a:endParaRPr lang="en-US" sz="1400" dirty="0">
                  <a:effectLst/>
                  <a:latin typeface="Segoe UI" panose="020B0502040204020203" pitchFamily="34" charset="0"/>
                  <a:ea typeface="Segoe UI" panose="020B0502040204020203" pitchFamily="34" charset="0"/>
                </a:endParaRPr>
              </a:p>
              <a:p>
                <a:pPr marR="0" lvl="0" algn="just">
                  <a:lnSpc>
                    <a:spcPct val="119000"/>
                  </a:lnSpc>
                  <a:spcBef>
                    <a:spcPts val="0"/>
                  </a:spcBef>
                  <a:spcAft>
                    <a:spcPts val="500"/>
                  </a:spcAft>
                  <a:buClr>
                    <a:srgbClr val="232323"/>
                  </a:buClr>
                  <a:buSzPts val="1300"/>
                  <a:tabLst>
                    <a:tab pos="494665" algn="l"/>
                    <a:tab pos="1885315" algn="l"/>
                  </a:tabLst>
                </a:pPr>
                <a:r>
                  <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rPr>
                  <a:t>2. Na</a:t>
                </a:r>
                <a:r>
                  <a:rPr lang="en-US" sz="2400" u="none" strike="noStrike" spc="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rPr>
                  <a:t>CO</a:t>
                </a:r>
                <a:r>
                  <a:rPr lang="en-US" sz="2400" u="none" strike="noStrike" spc="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400" u="none" strike="noStrike" spc="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rPr>
                  <a:t>Ba(OH)</a:t>
                </a:r>
                <a:r>
                  <a:rPr lang="en-US" sz="2400" u="none" strike="noStrike" spc="0" baseline="-2500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u="none" strike="noStrike" spc="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2400" u="none" strike="noStrike" spc="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rPr>
                  <a:t> BaCO</a:t>
                </a:r>
                <a:r>
                  <a:rPr lang="en-US" sz="2400" u="none" strike="noStrike" spc="0" baseline="-2500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u="none" strike="noStrike" spc="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rPr>
                  <a:t> + 2NaOH</a:t>
                </a:r>
                <a:endParaRPr lang="en-US" sz="1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279400" algn="just">
                  <a:lnSpc>
                    <a:spcPct val="120000"/>
                  </a:lnSpc>
                  <a:spcBef>
                    <a:spcPts val="0"/>
                  </a:spcBef>
                  <a:spcAft>
                    <a:spcPts val="600"/>
                  </a:spcAft>
                </a:pPr>
                <a:r>
                  <a:rPr lang="en-US" sz="2400" dirty="0" err="1">
                    <a:effectLst/>
                    <a:latin typeface="Times New Roman" panose="02020603050405020304" pitchFamily="18" charset="0"/>
                    <a:ea typeface="Segoe UI" panose="020B0502040204020203" pitchFamily="34" charset="0"/>
                  </a:rPr>
                  <a:t>Như</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vậy</a:t>
                </a:r>
                <a:r>
                  <a:rPr lang="en-US" sz="2400" dirty="0">
                    <a:effectLst/>
                    <a:latin typeface="Times New Roman" panose="02020603050405020304" pitchFamily="18" charset="0"/>
                    <a:ea typeface="Segoe UI" panose="020B0502040204020203" pitchFamily="34" charset="0"/>
                  </a:rPr>
                  <a:t>: 1 </a:t>
                </a:r>
                <a:r>
                  <a:rPr lang="en-US" sz="2400" dirty="0" err="1">
                    <a:effectLst/>
                    <a:latin typeface="Times New Roman" panose="02020603050405020304" pitchFamily="18" charset="0"/>
                    <a:ea typeface="Segoe UI" panose="020B0502040204020203" pitchFamily="34" charset="0"/>
                  </a:rPr>
                  <a:t>phân</a:t>
                </a:r>
                <a:r>
                  <a:rPr lang="en-US" sz="2400" dirty="0">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tử</a:t>
                </a:r>
                <a:r>
                  <a:rPr lang="en-US" sz="2400" dirty="0">
                    <a:solidFill>
                      <a:srgbClr val="4A4A4B"/>
                    </a:solidFill>
                    <a:effectLst/>
                    <a:latin typeface="Times New Roman" panose="02020603050405020304" pitchFamily="18" charset="0"/>
                    <a:ea typeface="Segoe UI" panose="020B0502040204020203" pitchFamily="34" charset="0"/>
                  </a:rPr>
                  <a:t> Na</a:t>
                </a:r>
                <a:r>
                  <a:rPr lang="en-US" sz="2400" baseline="-25000" dirty="0">
                    <a:solidFill>
                      <a:srgbClr val="4A4A4B"/>
                    </a:solidFill>
                    <a:effectLst/>
                    <a:latin typeface="Times New Roman" panose="02020603050405020304" pitchFamily="18" charset="0"/>
                    <a:ea typeface="Segoe UI" panose="020B0502040204020203" pitchFamily="34" charset="0"/>
                  </a:rPr>
                  <a:t>2</a:t>
                </a:r>
                <a:r>
                  <a:rPr lang="en-US" sz="2400" dirty="0">
                    <a:solidFill>
                      <a:srgbClr val="4A4A4B"/>
                    </a:solidFill>
                    <a:effectLst/>
                    <a:latin typeface="Times New Roman" panose="02020603050405020304" pitchFamily="18" charset="0"/>
                    <a:ea typeface="Segoe UI" panose="020B0502040204020203" pitchFamily="34" charset="0"/>
                  </a:rPr>
                  <a:t>CO</a:t>
                </a:r>
                <a:r>
                  <a:rPr lang="en-US" sz="2400" baseline="-25000" dirty="0">
                    <a:solidFill>
                      <a:srgbClr val="4A4A4B"/>
                    </a:solidFill>
                    <a:effectLst/>
                    <a:latin typeface="Times New Roman" panose="02020603050405020304" pitchFamily="18" charset="0"/>
                    <a:ea typeface="Segoe UI" panose="020B0502040204020203" pitchFamily="34" charset="0"/>
                  </a:rPr>
                  <a:t>3</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phản</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latin typeface="Times New Roman" panose="02020603050405020304" pitchFamily="18" charset="0"/>
                    <a:ea typeface="Segoe UI" panose="020B0502040204020203" pitchFamily="34" charset="0"/>
                  </a:rPr>
                  <a:t>ứ</a:t>
                </a:r>
                <a:r>
                  <a:rPr lang="en-US" sz="2400" dirty="0" err="1">
                    <a:solidFill>
                      <a:srgbClr val="4A4A4B"/>
                    </a:solidFill>
                    <a:effectLst/>
                    <a:latin typeface="Times New Roman" panose="02020603050405020304" pitchFamily="18" charset="0"/>
                    <a:ea typeface="Segoe UI" panose="020B0502040204020203" pitchFamily="34" charset="0"/>
                  </a:rPr>
                  <a:t>ng</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với</a:t>
                </a:r>
                <a:r>
                  <a:rPr lang="en-US" sz="2400" dirty="0">
                    <a:solidFill>
                      <a:srgbClr val="4A4A4B"/>
                    </a:solidFill>
                    <a:effectLst/>
                    <a:latin typeface="Times New Roman" panose="02020603050405020304" pitchFamily="18" charset="0"/>
                    <a:ea typeface="Segoe UI" panose="020B0502040204020203" pitchFamily="34" charset="0"/>
                  </a:rPr>
                  <a:t> 1 </a:t>
                </a:r>
                <a:r>
                  <a:rPr lang="en-US" sz="2400" dirty="0" err="1">
                    <a:solidFill>
                      <a:srgbClr val="4A4A4B"/>
                    </a:solidFill>
                    <a:effectLst/>
                    <a:latin typeface="Times New Roman" panose="02020603050405020304" pitchFamily="18" charset="0"/>
                    <a:ea typeface="Segoe UI" panose="020B0502040204020203" pitchFamily="34" charset="0"/>
                  </a:rPr>
                  <a:t>phân</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tử</a:t>
                </a:r>
                <a:r>
                  <a:rPr lang="en-US" sz="2400" dirty="0">
                    <a:solidFill>
                      <a:srgbClr val="4A4A4B"/>
                    </a:solidFill>
                    <a:effectLst/>
                    <a:latin typeface="Times New Roman" panose="02020603050405020304" pitchFamily="18" charset="0"/>
                    <a:ea typeface="Segoe UI" panose="020B0502040204020203" pitchFamily="34" charset="0"/>
                  </a:rPr>
                  <a:t> Ba(OH)</a:t>
                </a:r>
                <a:r>
                  <a:rPr lang="en-US" sz="2400" baseline="-25000" dirty="0">
                    <a:solidFill>
                      <a:srgbClr val="4A4A4B"/>
                    </a:solidFill>
                    <a:effectLst/>
                    <a:latin typeface="Times New Roman" panose="02020603050405020304" pitchFamily="18" charset="0"/>
                    <a:ea typeface="Segoe UI" panose="020B0502040204020203" pitchFamily="34" charset="0"/>
                  </a:rPr>
                  <a:t>2</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tạo</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err="1">
                    <a:solidFill>
                      <a:srgbClr val="4A4A4B"/>
                    </a:solidFill>
                    <a:effectLst/>
                    <a:latin typeface="Times New Roman" panose="02020603050405020304" pitchFamily="18" charset="0"/>
                    <a:ea typeface="Segoe UI" panose="020B0502040204020203" pitchFamily="34" charset="0"/>
                  </a:rPr>
                  <a:t>ra</a:t>
                </a:r>
                <a:r>
                  <a:rPr lang="en-US" sz="2400" dirty="0">
                    <a:solidFill>
                      <a:srgbClr val="4A4A4B"/>
                    </a:solidFill>
                    <a:effectLst/>
                    <a:latin typeface="Times New Roman" panose="02020603050405020304" pitchFamily="18" charset="0"/>
                    <a:ea typeface="Segoe UI" panose="020B0502040204020203" pitchFamily="34" charset="0"/>
                  </a:rPr>
                  <a:t> 1 </a:t>
                </a:r>
                <a:r>
                  <a:rPr lang="en-US" sz="2400" dirty="0" err="1">
                    <a:effectLst/>
                    <a:latin typeface="Times New Roman" panose="02020603050405020304" pitchFamily="18" charset="0"/>
                    <a:ea typeface="Segoe UI" panose="020B0502040204020203" pitchFamily="34" charset="0"/>
                  </a:rPr>
                  <a:t>phân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tử</a:t>
                </a:r>
                <a:r>
                  <a:rPr lang="en-US" sz="2400" dirty="0">
                    <a:effectLst/>
                    <a:latin typeface="Times New Roman" panose="02020603050405020304" pitchFamily="18" charset="0"/>
                    <a:ea typeface="Segoe UI" panose="020B0502040204020203" pitchFamily="34" charset="0"/>
                  </a:rPr>
                  <a:t> BaCO</a:t>
                </a:r>
                <a:r>
                  <a:rPr lang="en-US" sz="2400" baseline="-25000" dirty="0">
                    <a:effectLst/>
                    <a:latin typeface="Times New Roman" panose="02020603050405020304" pitchFamily="18" charset="0"/>
                    <a:ea typeface="Segoe UI" panose="020B0502040204020203" pitchFamily="34" charset="0"/>
                  </a:rPr>
                  <a:t>3</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và</a:t>
                </a:r>
                <a:r>
                  <a:rPr lang="en-US" sz="2400" dirty="0">
                    <a:effectLst/>
                    <a:latin typeface="Times New Roman" panose="02020603050405020304" pitchFamily="18" charset="0"/>
                    <a:ea typeface="Segoe UI" panose="020B0502040204020203" pitchFamily="34" charset="0"/>
                  </a:rPr>
                  <a:t> 2 </a:t>
                </a:r>
                <a:r>
                  <a:rPr lang="en-US" sz="2400" dirty="0" err="1">
                    <a:effectLst/>
                    <a:latin typeface="Times New Roman" panose="02020603050405020304" pitchFamily="18" charset="0"/>
                    <a:ea typeface="Segoe UI" panose="020B0502040204020203" pitchFamily="34" charset="0"/>
                  </a:rPr>
                  <a:t>phân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tử</a:t>
                </a:r>
                <a:r>
                  <a:rPr lang="en-US" sz="2400" dirty="0">
                    <a:effectLst/>
                    <a:latin typeface="Times New Roman" panose="02020603050405020304" pitchFamily="18" charset="0"/>
                    <a:ea typeface="Segoe UI" panose="020B0502040204020203" pitchFamily="34" charset="0"/>
                  </a:rPr>
                  <a:t> NaOH </a:t>
                </a:r>
                <a:endParaRPr lang="en-US" sz="1400" dirty="0">
                  <a:effectLst/>
                  <a:latin typeface="Segoe UI" panose="020B0502040204020203" pitchFamily="34" charset="0"/>
                  <a:ea typeface="Segoe UI" panose="020B0502040204020203" pitchFamily="34" charset="0"/>
                </a:endParaRPr>
              </a:p>
              <a:p>
                <a:pPr marR="0" lvl="0" algn="just">
                  <a:lnSpc>
                    <a:spcPct val="119000"/>
                  </a:lnSpc>
                  <a:spcBef>
                    <a:spcPts val="0"/>
                  </a:spcBef>
                  <a:spcAft>
                    <a:spcPts val="500"/>
                  </a:spcAft>
                  <a:buClr>
                    <a:srgbClr val="232323"/>
                  </a:buClr>
                  <a:buSzPts val="1300"/>
                  <a:tabLst>
                    <a:tab pos="494665" algn="l"/>
                  </a:tabLst>
                </a:pPr>
                <a:r>
                  <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u="none" strike="noStrike" spc="0"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rPr>
                  <a:t> mol Fe </a:t>
                </a:r>
                <a:r>
                  <a:rPr lang="en-US" sz="2400" u="none" strike="noStrike" spc="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u="none" strike="noStrike" spc="0" dirty="0">
                    <a:solidFill>
                      <a:srgbClr val="4A4A4B"/>
                    </a:solidFill>
                    <a:effectLst/>
                    <a:latin typeface="Times New Roman" panose="02020603050405020304" pitchFamily="18" charset="0"/>
                    <a:ea typeface="Times New Roman" panose="02020603050405020304" pitchFamily="18" charset="0"/>
                    <a:cs typeface="Times New Roman" panose="02020603050405020304" pitchFamily="18" charset="0"/>
                  </a:rPr>
                  <a:t>0,1 mol.</a:t>
                </a:r>
                <a:r>
                  <a:rPr lang="en-US" sz="1400" dirty="0">
                    <a:solidFill>
                      <a:srgbClr val="4A4A4B"/>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Segoe UI" panose="020B0502040204020203" pitchFamily="34" charset="0"/>
                  </a:rPr>
                  <a:t>Gỉ</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tạo</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thành</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tối</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đa</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khi</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toàn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bộ</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phản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úng</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hết</a:t>
                </a:r>
                <a:r>
                  <a:rPr lang="en-US" sz="2400" dirty="0">
                    <a:effectLst/>
                    <a:latin typeface="Times New Roman" panose="02020603050405020304" pitchFamily="18" charset="0"/>
                    <a:ea typeface="Segoe UI" panose="020B0502040204020203" pitchFamily="34" charset="0"/>
                  </a:rPr>
                  <a:t>.</a:t>
                </a:r>
                <a:endParaRPr lang="en-US" sz="1400" dirty="0">
                  <a:effectLst/>
                  <a:latin typeface="Segoe UI" panose="020B0502040204020203" pitchFamily="34" charset="0"/>
                  <a:ea typeface="Segoe UI" panose="020B0502040204020203" pitchFamily="34" charset="0"/>
                </a:endParaRPr>
              </a:p>
              <a:p>
                <a:pPr marL="0" marR="0" indent="279400" algn="just">
                  <a:lnSpc>
                    <a:spcPct val="119000"/>
                  </a:lnSpc>
                  <a:spcBef>
                    <a:spcPts val="0"/>
                  </a:spcBef>
                  <a:spcAft>
                    <a:spcPts val="700"/>
                  </a:spcAft>
                  <a:tabLst>
                    <a:tab pos="1349375" algn="l"/>
                    <a:tab pos="2269490" algn="l"/>
                  </a:tabLst>
                </a:pPr>
                <a:r>
                  <a:rPr lang="en-US" sz="2400" dirty="0" err="1">
                    <a:effectLst/>
                    <a:latin typeface="Times New Roman" panose="02020603050405020304" pitchFamily="18" charset="0"/>
                    <a:ea typeface="Segoe UI" panose="020B0502040204020203" pitchFamily="34" charset="0"/>
                  </a:rPr>
                  <a:t>Phản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ứng</a:t>
                </a:r>
                <a:r>
                  <a:rPr lang="en-US" sz="2400" dirty="0">
                    <a:effectLst/>
                    <a:latin typeface="Times New Roman" panose="02020603050405020304" pitchFamily="18" charset="0"/>
                    <a:ea typeface="Segoe UI" panose="020B0502040204020203" pitchFamily="34" charset="0"/>
                  </a:rPr>
                  <a:t>:	4Fe + 3O</a:t>
                </a:r>
                <a:r>
                  <a:rPr lang="en-US" sz="2400" baseline="-25000" dirty="0">
                    <a:effectLst/>
                    <a:latin typeface="Times New Roman" panose="02020603050405020304" pitchFamily="18" charset="0"/>
                    <a:ea typeface="Segoe UI" panose="020B0502040204020203" pitchFamily="34" charset="0"/>
                  </a:rPr>
                  <a:t>2</a:t>
                </a:r>
                <a14:m>
                  <m:oMath xmlns:m="http://schemas.openxmlformats.org/officeDocument/2006/math">
                    <m:r>
                      <a:rPr lang="en-US" sz="4800" i="1" baseline="-25000">
                        <a:effectLst/>
                        <a:latin typeface="Cambria Math" panose="02040503050406030204" pitchFamily="18" charset="0"/>
                        <a:ea typeface="Segoe UI" panose="020B0502040204020203" pitchFamily="34" charset="0"/>
                        <a:cs typeface="Times New Roman" panose="02020603050405020304" pitchFamily="18" charset="0"/>
                      </a:rPr>
                      <m:t> </m:t>
                    </m:r>
                    <m:r>
                      <a:rPr lang="en-US" sz="4800" b="0" i="1" baseline="-25000" smtClean="0">
                        <a:effectLst/>
                        <a:latin typeface="Cambria Math" panose="02040503050406030204" pitchFamily="18" charset="0"/>
                        <a:ea typeface="Segoe UI" panose="020B0502040204020203" pitchFamily="34" charset="0"/>
                        <a:cs typeface="Times New Roman" panose="02020603050405020304" pitchFamily="18" charset="0"/>
                      </a:rPr>
                      <m:t>  </m:t>
                    </m:r>
                  </m:oMath>
                </a14:m>
                <a:r>
                  <a:rPr lang="en-US" sz="2400" dirty="0">
                    <a:effectLst/>
                    <a:latin typeface="Times New Roman" panose="02020603050405020304" pitchFamily="18" charset="0"/>
                    <a:ea typeface="Segoe UI" panose="020B0502040204020203" pitchFamily="34" charset="0"/>
                  </a:rPr>
                  <a:t>         2Fe</a:t>
                </a:r>
                <a:r>
                  <a:rPr lang="en-US" sz="2400" baseline="-25000" dirty="0">
                    <a:effectLst/>
                    <a:latin typeface="Times New Roman" panose="02020603050405020304" pitchFamily="18" charset="0"/>
                    <a:ea typeface="Segoe UI" panose="020B0502040204020203" pitchFamily="34" charset="0"/>
                  </a:rPr>
                  <a:t>2</a:t>
                </a:r>
                <a:r>
                  <a:rPr lang="en-US" sz="2400" dirty="0">
                    <a:effectLst/>
                    <a:latin typeface="Times New Roman" panose="02020603050405020304" pitchFamily="18" charset="0"/>
                    <a:ea typeface="Segoe UI" panose="020B0502040204020203" pitchFamily="34" charset="0"/>
                  </a:rPr>
                  <a:t>O</a:t>
                </a:r>
                <a:r>
                  <a:rPr lang="en-US" sz="2400" baseline="-25000" dirty="0">
                    <a:effectLst/>
                    <a:latin typeface="Times New Roman" panose="02020603050405020304" pitchFamily="18" charset="0"/>
                    <a:ea typeface="Segoe UI" panose="020B0502040204020203" pitchFamily="34" charset="0"/>
                  </a:rPr>
                  <a:t>3</a:t>
                </a:r>
                <a:endParaRPr lang="en-US" sz="1400" dirty="0">
                  <a:effectLst/>
                  <a:latin typeface="Segoe UI" panose="020B0502040204020203" pitchFamily="34" charset="0"/>
                  <a:ea typeface="Segoe UI" panose="020B0502040204020203" pitchFamily="34" charset="0"/>
                </a:endParaRPr>
              </a:p>
              <a:p>
                <a:pPr marL="0" marR="0" indent="279400" algn="just">
                  <a:lnSpc>
                    <a:spcPct val="119000"/>
                  </a:lnSpc>
                  <a:spcBef>
                    <a:spcPts val="0"/>
                  </a:spcBef>
                  <a:spcAft>
                    <a:spcPts val="600"/>
                  </a:spcAft>
                  <a:tabLst>
                    <a:tab pos="2489200" algn="l"/>
                  </a:tabLst>
                </a:pPr>
                <a:r>
                  <a:rPr lang="en-US" sz="2400" dirty="0" err="1">
                    <a:effectLst/>
                    <a:latin typeface="Times New Roman" panose="02020603050405020304" pitchFamily="18" charset="0"/>
                    <a:ea typeface="Segoe UI" panose="020B0502040204020203" pitchFamily="34" charset="0"/>
                  </a:rPr>
                  <a:t>Tỉ</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lệ</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trong</a:t>
                </a:r>
                <a:r>
                  <a:rPr lang="en-US" sz="2400" dirty="0">
                    <a:effectLst/>
                    <a:latin typeface="Times New Roman" panose="02020603050405020304" pitchFamily="18" charset="0"/>
                    <a:ea typeface="Segoe UI" panose="020B0502040204020203" pitchFamily="34" charset="0"/>
                  </a:rPr>
                  <a:t> PTHH: 2 mol	1 mol</a:t>
                </a:r>
                <a:endParaRPr lang="en-US" sz="1400" dirty="0">
                  <a:effectLst/>
                  <a:latin typeface="Segoe UI" panose="020B0502040204020203" pitchFamily="34" charset="0"/>
                  <a:ea typeface="Segoe UI" panose="020B0502040204020203" pitchFamily="34" charset="0"/>
                </a:endParaRPr>
              </a:p>
              <a:p>
                <a:pPr marL="0" marR="0" indent="279400" algn="just">
                  <a:lnSpc>
                    <a:spcPct val="119000"/>
                  </a:lnSpc>
                  <a:spcBef>
                    <a:spcPts val="0"/>
                  </a:spcBef>
                  <a:spcAft>
                    <a:spcPts val="600"/>
                  </a:spcAft>
                  <a:tabLst>
                    <a:tab pos="1349375" algn="l"/>
                    <a:tab pos="2269490" algn="l"/>
                  </a:tabLst>
                </a:pPr>
                <a:r>
                  <a:rPr lang="en-US" sz="2400" dirty="0" err="1">
                    <a:effectLst/>
                    <a:latin typeface="Times New Roman" panose="02020603050405020304" pitchFamily="18" charset="0"/>
                    <a:ea typeface="Segoe UI" panose="020B0502040204020203" pitchFamily="34" charset="0"/>
                  </a:rPr>
                  <a:t>Phản</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ứng</a:t>
                </a:r>
                <a:r>
                  <a:rPr lang="en-US" sz="2400" dirty="0">
                    <a:effectLst/>
                    <a:latin typeface="Times New Roman" panose="02020603050405020304" pitchFamily="18" charset="0"/>
                    <a:ea typeface="Segoe UI" panose="020B0502040204020203" pitchFamily="34" charset="0"/>
                  </a:rPr>
                  <a:t>:	0,1 mol </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a:effectLst/>
                    <a:latin typeface="Times New Roman" panose="02020603050405020304" pitchFamily="18" charset="0"/>
                    <a:ea typeface="Segoe UI" panose="020B0502040204020203" pitchFamily="34" charset="0"/>
                  </a:rPr>
                  <a:t>&gt; 0,05 mol</a:t>
                </a:r>
                <a:endParaRPr lang="en-US" sz="1400" dirty="0">
                  <a:effectLst/>
                  <a:latin typeface="Segoe UI" panose="020B0502040204020203" pitchFamily="34" charset="0"/>
                  <a:ea typeface="Segoe UI" panose="020B0502040204020203" pitchFamily="34" charset="0"/>
                </a:endParaRPr>
              </a:p>
              <a:p>
                <a:pPr marL="0" marR="0" indent="279400" algn="just">
                  <a:lnSpc>
                    <a:spcPct val="119000"/>
                  </a:lnSpc>
                  <a:spcBef>
                    <a:spcPts val="0"/>
                  </a:spcBef>
                  <a:spcAft>
                    <a:spcPts val="1100"/>
                  </a:spcAft>
                </a:pPr>
                <a:r>
                  <a:rPr lang="en-US" sz="2400" dirty="0" err="1">
                    <a:effectLst/>
                    <a:latin typeface="Times New Roman" panose="02020603050405020304" pitchFamily="18" charset="0"/>
                    <a:ea typeface="Segoe UI" panose="020B0502040204020203" pitchFamily="34" charset="0"/>
                  </a:rPr>
                  <a:t>Khối</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lượng</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gỉ</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sắt</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tạo</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thành</a:t>
                </a:r>
                <a:r>
                  <a:rPr lang="en-US" sz="2400" dirty="0">
                    <a:effectLst/>
                    <a:latin typeface="Times New Roman" panose="02020603050405020304" pitchFamily="18" charset="0"/>
                    <a:ea typeface="Segoe UI" panose="020B0502040204020203" pitchFamily="34" charset="0"/>
                  </a:rPr>
                  <a:t> </a:t>
                </a:r>
                <a:r>
                  <a:rPr lang="en-US" sz="2400" dirty="0" err="1">
                    <a:effectLst/>
                    <a:latin typeface="Times New Roman" panose="02020603050405020304" pitchFamily="18" charset="0"/>
                    <a:ea typeface="Segoe UI" panose="020B0502040204020203" pitchFamily="34" charset="0"/>
                  </a:rPr>
                  <a:t>là</a:t>
                </a:r>
                <a:r>
                  <a:rPr lang="en-US" sz="2400" dirty="0">
                    <a:effectLst/>
                    <a:latin typeface="Times New Roman" panose="02020603050405020304" pitchFamily="18" charset="0"/>
                    <a:ea typeface="Segoe UI" panose="020B0502040204020203" pitchFamily="34" charset="0"/>
                  </a:rPr>
                  <a:t>: 0,05 • 160 </a:t>
                </a:r>
                <a:r>
                  <a:rPr lang="en-US" sz="2400" dirty="0">
                    <a:solidFill>
                      <a:srgbClr val="4A4A4B"/>
                    </a:solidFill>
                    <a:effectLst/>
                    <a:latin typeface="Times New Roman" panose="02020603050405020304" pitchFamily="18" charset="0"/>
                    <a:ea typeface="Segoe UI" panose="020B0502040204020203" pitchFamily="34" charset="0"/>
                  </a:rPr>
                  <a:t>= </a:t>
                </a:r>
                <a:r>
                  <a:rPr lang="en-US" sz="2400" dirty="0">
                    <a:effectLst/>
                    <a:latin typeface="Times New Roman" panose="02020603050405020304" pitchFamily="18" charset="0"/>
                    <a:ea typeface="Segoe UI" panose="020B0502040204020203" pitchFamily="34" charset="0"/>
                  </a:rPr>
                  <a:t>8 (g) </a:t>
                </a:r>
                <a:endParaRPr lang="en-US" sz="1400" dirty="0">
                  <a:effectLst/>
                  <a:latin typeface="Segoe UI" panose="020B0502040204020203" pitchFamily="34" charset="0"/>
                  <a:ea typeface="Segoe UI" panose="020B0502040204020203" pitchFamily="34" charset="0"/>
                </a:endParaRPr>
              </a:p>
            </p:txBody>
          </p:sp>
        </mc:Choice>
        <mc:Fallback xmlns="">
          <p:sp>
            <p:nvSpPr>
              <p:cNvPr id="6" name="TextBox 5">
                <a:extLst>
                  <a:ext uri="{FF2B5EF4-FFF2-40B4-BE49-F238E27FC236}">
                    <a16:creationId xmlns:a16="http://schemas.microsoft.com/office/drawing/2014/main" id="{26861FE0-9207-D20A-B55D-5DA17BDA04E7}"/>
                  </a:ext>
                </a:extLst>
              </p:cNvPr>
              <p:cNvSpPr txBox="1">
                <a:spLocks noRot="1" noChangeAspect="1" noMove="1" noResize="1" noEditPoints="1" noAdjustHandles="1" noChangeArrowheads="1" noChangeShapeType="1" noTextEdit="1"/>
              </p:cNvSpPr>
              <p:nvPr/>
            </p:nvSpPr>
            <p:spPr>
              <a:xfrm>
                <a:off x="319214" y="725843"/>
                <a:ext cx="11767277" cy="5917902"/>
              </a:xfrm>
              <a:prstGeom prst="rect">
                <a:avLst/>
              </a:prstGeom>
              <a:blipFill>
                <a:blip r:embed="rId4"/>
                <a:stretch>
                  <a:fillRect l="-777" t="-206" r="-777" b="-1442"/>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679F0064-5120-7A60-EAD4-E2DC47E74D8C}"/>
              </a:ext>
            </a:extLst>
          </p:cNvPr>
          <p:cNvSpPr txBox="1"/>
          <p:nvPr/>
        </p:nvSpPr>
        <p:spPr>
          <a:xfrm>
            <a:off x="3919073" y="49569"/>
            <a:ext cx="4353851" cy="54809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0" marR="0" algn="ctr">
              <a:lnSpc>
                <a:spcPct val="115000"/>
              </a:lnSpc>
              <a:spcBef>
                <a:spcPts val="0"/>
              </a:spcBef>
              <a:spcAft>
                <a:spcPts val="0"/>
              </a:spcAft>
            </a:pPr>
            <a:r>
              <a:rPr lang="nl-NL" sz="2800" dirty="0">
                <a:effectLst/>
                <a:latin typeface="Times New Roman" panose="02020603050405020304" pitchFamily="18" charset="0"/>
                <a:ea typeface="Times New Roman" panose="02020603050405020304" pitchFamily="18" charset="0"/>
              </a:rPr>
              <a:t>PHIẾU HỌC TẬP 6</a:t>
            </a:r>
            <a:endParaRPr lang="en-US" sz="2800" dirty="0">
              <a:effectLst/>
              <a:latin typeface="Times New Roman" panose="02020603050405020304" pitchFamily="18" charset="0"/>
              <a:ea typeface="Times New Roman" panose="02020603050405020304" pitchFamily="18" charset="0"/>
            </a:endParaRPr>
          </a:p>
        </p:txBody>
      </p:sp>
      <p:graphicFrame>
        <p:nvGraphicFramePr>
          <p:cNvPr id="2" name="Object 1">
            <a:extLst>
              <a:ext uri="{FF2B5EF4-FFF2-40B4-BE49-F238E27FC236}">
                <a16:creationId xmlns:a16="http://schemas.microsoft.com/office/drawing/2014/main" id="{5EE2B3DF-7C48-5CFF-01AA-5321B702E894}"/>
              </a:ext>
            </a:extLst>
          </p:cNvPr>
          <p:cNvGraphicFramePr>
            <a:graphicFrameLocks noChangeAspect="1"/>
          </p:cNvGraphicFramePr>
          <p:nvPr>
            <p:extLst>
              <p:ext uri="{D42A27DB-BD31-4B8C-83A1-F6EECF244321}">
                <p14:modId xmlns:p14="http://schemas.microsoft.com/office/powerpoint/2010/main" val="4031057116"/>
              </p:ext>
            </p:extLst>
          </p:nvPr>
        </p:nvGraphicFramePr>
        <p:xfrm>
          <a:off x="3919073" y="4397354"/>
          <a:ext cx="898848" cy="560407"/>
        </p:xfrm>
        <a:graphic>
          <a:graphicData uri="http://schemas.openxmlformats.org/presentationml/2006/ole">
            <mc:AlternateContent xmlns:mc="http://schemas.openxmlformats.org/markup-compatibility/2006">
              <mc:Choice xmlns:v="urn:schemas-microsoft-com:vml" Requires="v">
                <p:oleObj r:id="rId5" imgW="406048" imgH="215713" progId="Equation.DSMT4">
                  <p:embed/>
                </p:oleObj>
              </mc:Choice>
              <mc:Fallback>
                <p:oleObj r:id="rId5" imgW="406048" imgH="215713" progId="Equation.DSMT4">
                  <p:embed/>
                  <p:pic>
                    <p:nvPicPr>
                      <p:cNvPr id="2" name="Object 1">
                        <a:extLst>
                          <a:ext uri="{FF2B5EF4-FFF2-40B4-BE49-F238E27FC236}">
                            <a16:creationId xmlns:a16="http://schemas.microsoft.com/office/drawing/2014/main" id="{CE3C3440-C6E2-6354-08D5-903B21CB50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9073" y="4397354"/>
                        <a:ext cx="898848" cy="560407"/>
                      </a:xfrm>
                      <a:prstGeom prst="rect">
                        <a:avLst/>
                      </a:prstGeom>
                      <a:noFill/>
                      <a:ln>
                        <a:solidFill>
                          <a:schemeClr val="accent1"/>
                        </a:solidFill>
                      </a:ln>
                    </p:spPr>
                  </p:pic>
                </p:oleObj>
              </mc:Fallback>
            </mc:AlternateContent>
          </a:graphicData>
        </a:graphic>
      </p:graphicFrame>
    </p:spTree>
    <p:extLst>
      <p:ext uri="{BB962C8B-B14F-4D97-AF65-F5344CB8AC3E}">
        <p14:creationId xmlns:p14="http://schemas.microsoft.com/office/powerpoint/2010/main" val="478901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F53CF6D4-A5BF-A803-6C60-884820063E5E}"/>
              </a:ext>
            </a:extLst>
          </p:cNvPr>
          <p:cNvGraphicFramePr>
            <a:graphicFrameLocks noGrp="1"/>
          </p:cNvGraphicFramePr>
          <p:nvPr>
            <p:extLst>
              <p:ext uri="{D42A27DB-BD31-4B8C-83A1-F6EECF244321}">
                <p14:modId xmlns:p14="http://schemas.microsoft.com/office/powerpoint/2010/main" val="1322937840"/>
              </p:ext>
            </p:extLst>
          </p:nvPr>
        </p:nvGraphicFramePr>
        <p:xfrm>
          <a:off x="161621" y="2975097"/>
          <a:ext cx="10980907" cy="3657600"/>
        </p:xfrm>
        <a:graphic>
          <a:graphicData uri="http://schemas.openxmlformats.org/drawingml/2006/table">
            <a:tbl>
              <a:tblPr>
                <a:tableStyleId>{5C22544A-7EE6-4342-B048-85BDC9FD1C3A}</a:tableStyleId>
              </a:tblPr>
              <a:tblGrid>
                <a:gridCol w="10980907">
                  <a:extLst>
                    <a:ext uri="{9D8B030D-6E8A-4147-A177-3AD203B41FA5}">
                      <a16:colId xmlns:a16="http://schemas.microsoft.com/office/drawing/2014/main" val="957432312"/>
                    </a:ext>
                  </a:extLst>
                </a:gridCol>
              </a:tblGrid>
              <a:tr h="0">
                <a:tc>
                  <a:txBody>
                    <a:bodyPr/>
                    <a:lstStyle/>
                    <a:p>
                      <a:pPr marL="0" marR="0" algn="l">
                        <a:spcBef>
                          <a:spcPts val="0"/>
                        </a:spcBef>
                        <a:spcAft>
                          <a:spcPts val="0"/>
                        </a:spcAft>
                        <a:tabLst>
                          <a:tab pos="2865755" algn="ctr"/>
                          <a:tab pos="5731510" algn="r"/>
                        </a:tabLst>
                      </a:pPr>
                      <a:r>
                        <a:rPr lang="en-US" sz="2400" dirty="0">
                          <a:effectLst/>
                          <a:latin typeface="Times New Roman" panose="02020603050405020304" pitchFamily="18" charset="0"/>
                          <a:cs typeface="Times New Roman" panose="02020603050405020304" pitchFamily="18" charset="0"/>
                        </a:rPr>
                        <a:t>VD: </a:t>
                      </a:r>
                      <a:r>
                        <a:rPr lang="nl-NL" sz="2400" dirty="0">
                          <a:effectLst/>
                          <a:latin typeface="Times New Roman" panose="02020603050405020304" pitchFamily="18" charset="0"/>
                          <a:cs typeface="Times New Roman" panose="02020603050405020304" pitchFamily="18" charset="0"/>
                        </a:rPr>
                        <a:t>2H</a:t>
                      </a:r>
                      <a:r>
                        <a:rPr lang="nl-NL" sz="2400" baseline="-25000" dirty="0">
                          <a:effectLst/>
                          <a:latin typeface="Times New Roman" panose="02020603050405020304" pitchFamily="18" charset="0"/>
                          <a:cs typeface="Times New Roman" panose="02020603050405020304" pitchFamily="18" charset="0"/>
                        </a:rPr>
                        <a:t>2</a:t>
                      </a:r>
                      <a:r>
                        <a:rPr lang="nl-NL" sz="2400" dirty="0">
                          <a:effectLst/>
                          <a:latin typeface="Times New Roman" panose="02020603050405020304" pitchFamily="18" charset="0"/>
                          <a:cs typeface="Times New Roman" panose="02020603050405020304" pitchFamily="18" charset="0"/>
                        </a:rPr>
                        <a:t> + O</a:t>
                      </a:r>
                      <a:r>
                        <a:rPr lang="nl-NL" sz="2400" baseline="-25000" dirty="0">
                          <a:effectLst/>
                          <a:latin typeface="Times New Roman" panose="02020603050405020304" pitchFamily="18" charset="0"/>
                          <a:cs typeface="Times New Roman" panose="02020603050405020304" pitchFamily="18" charset="0"/>
                        </a:rPr>
                        <a:t>2 </a:t>
                      </a:r>
                      <a:r>
                        <a:rPr lang="nl-NL" sz="2400" dirty="0">
                          <a:effectLst/>
                          <a:latin typeface="Times New Roman" panose="02020603050405020304" pitchFamily="18" charset="0"/>
                          <a:cs typeface="Times New Roman" panose="02020603050405020304" pitchFamily="18" charset="0"/>
                        </a:rPr>
                        <a:t>            2H</a:t>
                      </a:r>
                      <a:r>
                        <a:rPr lang="nl-NL" sz="2400" baseline="-25000" dirty="0">
                          <a:effectLst/>
                          <a:latin typeface="Times New Roman" panose="02020603050405020304" pitchFamily="18" charset="0"/>
                          <a:cs typeface="Times New Roman" panose="02020603050405020304" pitchFamily="18" charset="0"/>
                        </a:rPr>
                        <a:t>2</a:t>
                      </a:r>
                      <a:r>
                        <a:rPr lang="nl-NL" sz="2400" dirty="0">
                          <a:effectLst/>
                          <a:latin typeface="Times New Roman" panose="02020603050405020304" pitchFamily="18" charset="0"/>
                          <a:cs typeface="Times New Roman" panose="02020603050405020304" pitchFamily="18" charset="0"/>
                        </a:rPr>
                        <a:t>O</a:t>
                      </a:r>
                      <a:endParaRPr lang="en-US" sz="2400" dirty="0">
                        <a:effectLst/>
                        <a:latin typeface="Times New Roman" panose="02020603050405020304" pitchFamily="18" charset="0"/>
                        <a:cs typeface="Times New Roman" panose="02020603050405020304" pitchFamily="18" charset="0"/>
                      </a:endParaRPr>
                    </a:p>
                    <a:p>
                      <a:pPr marL="0" marR="0" algn="l">
                        <a:spcBef>
                          <a:spcPts val="0"/>
                        </a:spcBef>
                        <a:spcAft>
                          <a:spcPts val="0"/>
                        </a:spcAft>
                        <a:tabLst>
                          <a:tab pos="2865755" algn="ctr"/>
                          <a:tab pos="5731510" algn="r"/>
                        </a:tabLst>
                      </a:pPr>
                      <a:r>
                        <a:rPr lang="en-US" sz="2400" dirty="0" err="1">
                          <a:effectLst/>
                          <a:latin typeface="Times New Roman" panose="02020603050405020304" pitchFamily="18" charset="0"/>
                          <a:cs typeface="Times New Roman" panose="02020603050405020304" pitchFamily="18" charset="0"/>
                        </a:rPr>
                        <a:t>Vậy</a:t>
                      </a:r>
                      <a:r>
                        <a:rPr lang="en-US" sz="2400" dirty="0">
                          <a:effectLst/>
                          <a:latin typeface="Times New Roman" panose="02020603050405020304" pitchFamily="18" charset="0"/>
                          <a:cs typeface="Times New Roman" panose="02020603050405020304" pitchFamily="18" charset="0"/>
                        </a:rPr>
                        <a:t>: 2 </a:t>
                      </a:r>
                      <a:r>
                        <a:rPr lang="en-US" sz="2400" dirty="0" err="1">
                          <a:effectLst/>
                          <a:latin typeface="Times New Roman" panose="02020603050405020304" pitchFamily="18" charset="0"/>
                          <a:cs typeface="Times New Roman" panose="02020603050405020304" pitchFamily="18" charset="0"/>
                        </a:rPr>
                        <a:t>phân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tử</a:t>
                      </a:r>
                      <a:r>
                        <a:rPr lang="en-US" sz="2400" dirty="0">
                          <a:effectLst/>
                          <a:latin typeface="Times New Roman" panose="02020603050405020304" pitchFamily="18" charset="0"/>
                          <a:cs typeface="Times New Roman" panose="02020603050405020304" pitchFamily="18" charset="0"/>
                        </a:rPr>
                        <a:t> H</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ứng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cs typeface="Times New Roman" panose="02020603050405020304" pitchFamily="18" charset="0"/>
                        </a:rPr>
                        <a:t>phân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tử</a:t>
                      </a:r>
                      <a:r>
                        <a:rPr lang="en-US" sz="2400" dirty="0">
                          <a:effectLst/>
                          <a:latin typeface="Times New Roman" panose="02020603050405020304" pitchFamily="18" charset="0"/>
                          <a:cs typeface="Times New Roman" panose="02020603050405020304" pitchFamily="18" charset="0"/>
                        </a:rPr>
                        <a:t> O</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tạo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ra</a:t>
                      </a:r>
                      <a:r>
                        <a:rPr lang="en-US" sz="2400" dirty="0">
                          <a:effectLst/>
                          <a:latin typeface="Times New Roman" panose="02020603050405020304" pitchFamily="18" charset="0"/>
                          <a:cs typeface="Times New Roman" panose="02020603050405020304" pitchFamily="18" charset="0"/>
                        </a:rPr>
                        <a:t> 2 </a:t>
                      </a:r>
                      <a:r>
                        <a:rPr lang="en-US" sz="2400" dirty="0" err="1">
                          <a:effectLst/>
                          <a:latin typeface="Times New Roman" panose="02020603050405020304" pitchFamily="18" charset="0"/>
                          <a:cs typeface="Times New Roman" panose="02020603050405020304" pitchFamily="18" charset="0"/>
                        </a:rPr>
                        <a:t>phân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tử</a:t>
                      </a:r>
                      <a:r>
                        <a:rPr lang="en-US" sz="2400" dirty="0">
                          <a:effectLst/>
                          <a:latin typeface="Times New Roman" panose="02020603050405020304" pitchFamily="18" charset="0"/>
                          <a:cs typeface="Times New Roman" panose="02020603050405020304" pitchFamily="18" charset="0"/>
                        </a:rPr>
                        <a:t> H</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O </a:t>
                      </a:r>
                    </a:p>
                    <a:p>
                      <a:pPr marL="0" marR="0" algn="l">
                        <a:spcBef>
                          <a:spcPts val="0"/>
                        </a:spcBef>
                        <a:spcAft>
                          <a:spcPts val="0"/>
                        </a:spcAft>
                        <a:tabLst>
                          <a:tab pos="2865755" algn="ctr"/>
                          <a:tab pos="5731510" algn="r"/>
                        </a:tabLst>
                      </a:pP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tử</a:t>
                      </a:r>
                      <a:r>
                        <a:rPr lang="en-US" sz="2400" dirty="0">
                          <a:effectLst/>
                          <a:latin typeface="Times New Roman" panose="02020603050405020304" pitchFamily="18" charset="0"/>
                          <a:cs typeface="Times New Roman" panose="02020603050405020304" pitchFamily="18" charset="0"/>
                        </a:rPr>
                        <a:t> H</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tử</a:t>
                      </a:r>
                      <a:r>
                        <a:rPr lang="en-US" sz="2400" dirty="0">
                          <a:effectLst/>
                          <a:latin typeface="Times New Roman" panose="02020603050405020304" pitchFamily="18" charset="0"/>
                          <a:cs typeface="Times New Roman" panose="02020603050405020304" pitchFamily="18" charset="0"/>
                        </a:rPr>
                        <a:t> O</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tử</a:t>
                      </a:r>
                      <a:r>
                        <a:rPr lang="en-US" sz="2400" dirty="0">
                          <a:effectLst/>
                          <a:latin typeface="Times New Roman" panose="02020603050405020304" pitchFamily="18" charset="0"/>
                          <a:cs typeface="Times New Roman" panose="02020603050405020304" pitchFamily="18" charset="0"/>
                        </a:rPr>
                        <a:t> H</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O = 2 : 1: 2</a:t>
                      </a:r>
                    </a:p>
                    <a:p>
                      <a:pPr marL="0" marR="0" algn="l">
                        <a:spcBef>
                          <a:spcPts val="0"/>
                        </a:spcBef>
                        <a:spcAft>
                          <a:spcPts val="0"/>
                        </a:spcAft>
                        <a:tabLst>
                          <a:tab pos="2865755" algn="ctr"/>
                          <a:tab pos="5731510" algn="r"/>
                        </a:tabLst>
                      </a:pPr>
                      <a:r>
                        <a:rPr lang="en-US" sz="2400" dirty="0" err="1">
                          <a:effectLst/>
                          <a:latin typeface="Times New Roman" panose="02020603050405020304" pitchFamily="18" charset="0"/>
                          <a:cs typeface="Times New Roman" panose="02020603050405020304" pitchFamily="18" charset="0"/>
                        </a:rPr>
                        <a:t>Đây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cũng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tỉ</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mol:</a:t>
                      </a:r>
                    </a:p>
                    <a:p>
                      <a:pPr marL="0" marR="0" algn="l">
                        <a:spcBef>
                          <a:spcPts val="0"/>
                        </a:spcBef>
                        <a:spcAft>
                          <a:spcPts val="0"/>
                        </a:spcAft>
                        <a:tabLst>
                          <a:tab pos="2865755" algn="ctr"/>
                          <a:tab pos="5731510" algn="r"/>
                        </a:tabLst>
                      </a:pPr>
                      <a:r>
                        <a:rPr lang="nl-NL" sz="2400" dirty="0">
                          <a:effectLst/>
                          <a:latin typeface="Times New Roman" panose="02020603050405020304" pitchFamily="18" charset="0"/>
                          <a:cs typeface="Times New Roman" panose="02020603050405020304" pitchFamily="18" charset="0"/>
                        </a:rPr>
                        <a:t>2H</a:t>
                      </a:r>
                      <a:r>
                        <a:rPr lang="nl-NL" sz="2400" baseline="-25000" dirty="0">
                          <a:effectLst/>
                          <a:latin typeface="Times New Roman" panose="02020603050405020304" pitchFamily="18" charset="0"/>
                          <a:cs typeface="Times New Roman" panose="02020603050405020304" pitchFamily="18" charset="0"/>
                        </a:rPr>
                        <a:t>2</a:t>
                      </a:r>
                      <a:r>
                        <a:rPr lang="nl-NL" sz="2400" dirty="0">
                          <a:effectLst/>
                          <a:latin typeface="Times New Roman" panose="02020603050405020304" pitchFamily="18" charset="0"/>
                          <a:cs typeface="Times New Roman" panose="02020603050405020304" pitchFamily="18" charset="0"/>
                        </a:rPr>
                        <a:t>      +    O</a:t>
                      </a:r>
                      <a:r>
                        <a:rPr lang="nl-NL" sz="2400" baseline="-25000" dirty="0">
                          <a:effectLst/>
                          <a:latin typeface="Times New Roman" panose="02020603050405020304" pitchFamily="18" charset="0"/>
                          <a:cs typeface="Times New Roman" panose="02020603050405020304" pitchFamily="18" charset="0"/>
                        </a:rPr>
                        <a:t>2 </a:t>
                      </a:r>
                      <a:r>
                        <a:rPr lang="nl-NL" sz="2400" dirty="0">
                          <a:effectLst/>
                          <a:latin typeface="Times New Roman" panose="02020603050405020304" pitchFamily="18" charset="0"/>
                          <a:cs typeface="Times New Roman" panose="02020603050405020304" pitchFamily="18" charset="0"/>
                        </a:rPr>
                        <a:t>              2H</a:t>
                      </a:r>
                      <a:r>
                        <a:rPr lang="nl-NL" sz="2400" baseline="-25000" dirty="0">
                          <a:effectLst/>
                          <a:latin typeface="Times New Roman" panose="02020603050405020304" pitchFamily="18" charset="0"/>
                          <a:cs typeface="Times New Roman" panose="02020603050405020304" pitchFamily="18" charset="0"/>
                        </a:rPr>
                        <a:t>2</a:t>
                      </a:r>
                      <a:r>
                        <a:rPr lang="nl-NL" sz="2400" dirty="0">
                          <a:effectLst/>
                          <a:latin typeface="Times New Roman" panose="02020603050405020304" pitchFamily="18" charset="0"/>
                          <a:cs typeface="Times New Roman" panose="02020603050405020304" pitchFamily="18" charset="0"/>
                        </a:rPr>
                        <a:t>O</a:t>
                      </a:r>
                      <a:endParaRPr lang="en-US" sz="2400" dirty="0">
                        <a:effectLst/>
                        <a:latin typeface="Times New Roman" panose="02020603050405020304" pitchFamily="18" charset="0"/>
                        <a:cs typeface="Times New Roman" panose="02020603050405020304" pitchFamily="18" charset="0"/>
                      </a:endParaRPr>
                    </a:p>
                    <a:p>
                      <a:pPr marL="0" marR="0" algn="l">
                        <a:spcBef>
                          <a:spcPts val="0"/>
                        </a:spcBef>
                        <a:spcAft>
                          <a:spcPts val="0"/>
                        </a:spcAft>
                        <a:tabLst>
                          <a:tab pos="2865755" algn="ctr"/>
                          <a:tab pos="5731510" algn="r"/>
                        </a:tabLst>
                      </a:pPr>
                      <a:r>
                        <a:rPr lang="en-US" sz="2400" dirty="0">
                          <a:effectLst/>
                          <a:latin typeface="Times New Roman" panose="02020603050405020304" pitchFamily="18" charset="0"/>
                          <a:cs typeface="Times New Roman" panose="02020603050405020304" pitchFamily="18" charset="0"/>
                        </a:rPr>
                        <a:t>2mol          1mol           2mol</a:t>
                      </a:r>
                    </a:p>
                    <a:p>
                      <a:pPr marL="0" marR="0" algn="l">
                        <a:spcBef>
                          <a:spcPts val="0"/>
                        </a:spcBef>
                        <a:spcAft>
                          <a:spcPts val="0"/>
                        </a:spcAft>
                        <a:tabLst>
                          <a:tab pos="2865755" algn="ctr"/>
                          <a:tab pos="5731510" algn="r"/>
                        </a:tabLst>
                      </a:pP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mol H</a:t>
                      </a:r>
                      <a:r>
                        <a:rPr lang="en-US" sz="2400" baseline="-25000" dirty="0">
                          <a:effectLst/>
                          <a:latin typeface="Times New Roman" panose="02020603050405020304" pitchFamily="18" charset="0"/>
                          <a:cs typeface="Times New Roman" panose="02020603050405020304" pitchFamily="18" charset="0"/>
                        </a:rPr>
                        <a:t>2 </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mol O</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Số</a:t>
                      </a:r>
                      <a:r>
                        <a:rPr lang="en-US" sz="2400" dirty="0">
                          <a:effectLst/>
                          <a:latin typeface="Times New Roman" panose="02020603050405020304" pitchFamily="18" charset="0"/>
                          <a:cs typeface="Times New Roman" panose="02020603050405020304" pitchFamily="18" charset="0"/>
                        </a:rPr>
                        <a:t> mol H</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O = 2 : 1: 2</a:t>
                      </a:r>
                    </a:p>
                    <a:p>
                      <a:pPr marL="0" marR="0" algn="l">
                        <a:spcBef>
                          <a:spcPts val="0"/>
                        </a:spcBef>
                        <a:spcAft>
                          <a:spcPts val="0"/>
                        </a:spcAft>
                        <a:tabLst>
                          <a:tab pos="2865755" algn="ctr"/>
                          <a:tab pos="5731510" algn="r"/>
                        </a:tabLst>
                      </a:pPr>
                      <a:r>
                        <a:rPr lang="nl-NL" sz="2400" dirty="0">
                          <a:effectLst/>
                          <a:latin typeface="Times New Roman" panose="02020603050405020304" pitchFamily="18" charset="0"/>
                          <a:cs typeface="Times New Roman" panose="02020603050405020304" pitchFamily="18" charset="0"/>
                        </a:rPr>
                        <a:t>=&gt; Tỉ lệ về khối lượng:</a:t>
                      </a:r>
                      <a:endParaRPr lang="en-US" sz="2400" dirty="0">
                        <a:effectLst/>
                        <a:latin typeface="Times New Roman" panose="02020603050405020304" pitchFamily="18" charset="0"/>
                        <a:cs typeface="Times New Roman" panose="02020603050405020304" pitchFamily="18" charset="0"/>
                      </a:endParaRPr>
                    </a:p>
                    <a:p>
                      <a:pPr marL="0" marR="0" algn="l">
                        <a:spcBef>
                          <a:spcPts val="0"/>
                        </a:spcBef>
                        <a:spcAft>
                          <a:spcPts val="0"/>
                        </a:spcAft>
                        <a:tabLst>
                          <a:tab pos="2865755" algn="ctr"/>
                          <a:tab pos="5731510" algn="r"/>
                        </a:tabLst>
                      </a:pPr>
                      <a:r>
                        <a:rPr lang="nl-NL"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Khối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H</a:t>
                      </a:r>
                      <a:r>
                        <a:rPr lang="en-US" sz="2400" baseline="-25000" dirty="0">
                          <a:effectLst/>
                          <a:latin typeface="Times New Roman" panose="02020603050405020304" pitchFamily="18" charset="0"/>
                          <a:cs typeface="Times New Roman" panose="02020603050405020304" pitchFamily="18" charset="0"/>
                        </a:rPr>
                        <a:t>2 </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Khối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O</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 : </a:t>
                      </a:r>
                      <a:r>
                        <a:rPr lang="en-US" sz="2400" dirty="0" err="1">
                          <a:effectLst/>
                          <a:latin typeface="Times New Roman" panose="02020603050405020304" pitchFamily="18" charset="0"/>
                          <a:cs typeface="Times New Roman" panose="02020603050405020304" pitchFamily="18" charset="0"/>
                        </a:rPr>
                        <a:t>Khối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H</a:t>
                      </a:r>
                      <a:r>
                        <a:rPr lang="en-US" sz="2400" baseline="-25000" dirty="0">
                          <a:effectLst/>
                          <a:latin typeface="Times New Roman" panose="02020603050405020304" pitchFamily="18" charset="0"/>
                          <a:cs typeface="Times New Roman" panose="02020603050405020304" pitchFamily="18" charset="0"/>
                        </a:rPr>
                        <a:t>2</a:t>
                      </a:r>
                      <a:r>
                        <a:rPr lang="en-US" sz="2400" dirty="0">
                          <a:effectLst/>
                          <a:latin typeface="Times New Roman" panose="02020603050405020304" pitchFamily="18" charset="0"/>
                          <a:cs typeface="Times New Roman" panose="02020603050405020304" pitchFamily="18" charset="0"/>
                        </a:rPr>
                        <a:t>O = (2. 1) : (1. 32) : (2. 18) </a:t>
                      </a:r>
                    </a:p>
                    <a:p>
                      <a:pPr marL="0" marR="0" algn="l">
                        <a:spcBef>
                          <a:spcPts val="0"/>
                        </a:spcBef>
                        <a:spcAft>
                          <a:spcPts val="0"/>
                        </a:spcAft>
                        <a:tabLst>
                          <a:tab pos="2865755" algn="ctr"/>
                          <a:tab pos="5731510" algn="r"/>
                        </a:tabLst>
                      </a:pPr>
                      <a:r>
                        <a:rPr lang="en-US" sz="2400" dirty="0">
                          <a:effectLst/>
                          <a:latin typeface="Times New Roman" panose="02020603050405020304" pitchFamily="18" charset="0"/>
                          <a:cs typeface="Times New Roman" panose="02020603050405020304" pitchFamily="18" charset="0"/>
                        </a:rPr>
                        <a:t>= 2 : 32: 36 = 1 : 16 : 18     </a:t>
                      </a:r>
                    </a:p>
                  </a:txBody>
                  <a:tcPr marL="114300" marR="114300" marT="0" marB="0"/>
                </a:tc>
                <a:extLst>
                  <a:ext uri="{0D108BD9-81ED-4DB2-BD59-A6C34878D82A}">
                    <a16:rowId xmlns:a16="http://schemas.microsoft.com/office/drawing/2014/main" val="2084176009"/>
                  </a:ext>
                </a:extLst>
              </a:tr>
            </a:tbl>
          </a:graphicData>
        </a:graphic>
      </p:graphicFrame>
      <p:pic>
        <p:nvPicPr>
          <p:cNvPr id="8" name="Picture 7">
            <a:extLst>
              <a:ext uri="{FF2B5EF4-FFF2-40B4-BE49-F238E27FC236}">
                <a16:creationId xmlns:a16="http://schemas.microsoft.com/office/drawing/2014/main" id="{B54409D3-0F41-2C8F-4B5E-1C5CBF9460E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497840" y="0"/>
            <a:ext cx="12689839" cy="6821586"/>
          </a:xfrm>
          <a:prstGeom prst="rect">
            <a:avLst/>
          </a:prstGeom>
        </p:spPr>
      </p:pic>
      <p:sp>
        <p:nvSpPr>
          <p:cNvPr id="6" name="Rectangle 3">
            <a:extLst>
              <a:ext uri="{FF2B5EF4-FFF2-40B4-BE49-F238E27FC236}">
                <a16:creationId xmlns:a16="http://schemas.microsoft.com/office/drawing/2014/main" id="{5D9ACF60-40B5-5C3E-5CE4-E264B7735E4B}"/>
              </a:ext>
            </a:extLst>
          </p:cNvPr>
          <p:cNvSpPr>
            <a:spLocks noChangeArrowheads="1"/>
          </p:cNvSpPr>
          <p:nvPr/>
        </p:nvSpPr>
        <p:spPr bwMode="auto">
          <a:xfrm>
            <a:off x="2609215" y="207626"/>
            <a:ext cx="9188192" cy="2677656"/>
          </a:xfrm>
          <a:prstGeom prst="rect">
            <a:avLst/>
          </a:prstGeom>
          <a:solidFill>
            <a:srgbClr val="F2DBD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marL="0" marR="0" lvl="0" indent="34290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US" altLang="en-US" sz="2400" b="1"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nl-NL" altLang="en-US" sz="2400" b="1" i="0" u="sng"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nghĩa của phương trình hoá học</a:t>
            </a:r>
            <a:r>
              <a:rPr kumimoji="0" lang="nl-NL"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nl-NL"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Biết tỷ lệ chất tham gia và chất tạo thành sau phản ứng.</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nl-NL"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Tỷ lệ số nguyên tử, phân tử các chất .</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PTHH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tỉ</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cặp</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PTHH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tỉ</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mol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tử</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cặp</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400" b="0"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kumimoji="0" lang="en-US" altLang="en-US" sz="24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4105" name="Picture 9" descr="Hình ảnh Giấy Bài Viết Bút Ghi Chép PNG , Hồ, Sơ, Bút PNG miễn phí tải tập  tin PSDComment và Vector">
            <a:extLst>
              <a:ext uri="{FF2B5EF4-FFF2-40B4-BE49-F238E27FC236}">
                <a16:creationId xmlns:a16="http://schemas.microsoft.com/office/drawing/2014/main" id="{D39FEF4E-6F95-C56F-A24F-A0F63D8C7DB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625" b="96875" l="5156" r="90625">
                        <a14:foregroundMark x1="25156" y1="17031" x2="57656" y2="73594"/>
                        <a14:foregroundMark x1="57656" y1="73594" x2="60000" y2="89063"/>
                        <a14:foregroundMark x1="41719" y1="3906" x2="49063" y2="781"/>
                        <a14:foregroundMark x1="12031" y1="26563" x2="31406" y2="93125"/>
                        <a14:foregroundMark x1="24219" y1="32813" x2="67344" y2="68438"/>
                        <a14:foregroundMark x1="67344" y1="68438" x2="82969" y2="71875"/>
                        <a14:foregroundMark x1="25938" y1="34219" x2="38750" y2="81563"/>
                        <a14:foregroundMark x1="44688" y1="16875" x2="69531" y2="41406"/>
                        <a14:foregroundMark x1="69531" y1="41406" x2="69531" y2="41406"/>
                        <a14:foregroundMark x1="77656" y1="53125" x2="84063" y2="79375"/>
                        <a14:foregroundMark x1="23906" y1="61406" x2="32500" y2="73594"/>
                        <a14:foregroundMark x1="32500" y1="73594" x2="45938" y2="79375"/>
                        <a14:foregroundMark x1="45938" y1="79375" x2="52969" y2="75313"/>
                        <a14:foregroundMark x1="75938" y1="76719" x2="35625" y2="86563"/>
                        <a14:foregroundMark x1="36719" y1="20781" x2="58906" y2="13438"/>
                        <a14:foregroundMark x1="44531" y1="35938" x2="69375" y2="31875"/>
                        <a14:foregroundMark x1="63750" y1="7031" x2="70625" y2="31094"/>
                        <a14:foregroundMark x1="32500" y1="20781" x2="45781" y2="23594"/>
                        <a14:foregroundMark x1="46250" y1="44531" x2="71094" y2="57188"/>
                        <a14:foregroundMark x1="61406" y1="38281" x2="65156" y2="53594"/>
                        <a14:foregroundMark x1="31094" y1="96875" x2="38125" y2="95313"/>
                        <a14:foregroundMark x1="90469" y1="7656" x2="90781" y2="9688"/>
                        <a14:foregroundMark x1="5156" y1="25156" x2="6875" y2="28438"/>
                      </a14:backgroundRemoval>
                    </a14:imgEffect>
                  </a14:imgLayer>
                </a14:imgProps>
              </a:ext>
              <a:ext uri="{28A0092B-C50C-407E-A947-70E740481C1C}">
                <a14:useLocalDpi xmlns:a14="http://schemas.microsoft.com/office/drawing/2010/main" val="0"/>
              </a:ext>
            </a:extLst>
          </a:blip>
          <a:srcRect/>
          <a:stretch>
            <a:fillRect/>
          </a:stretch>
        </p:blipFill>
        <p:spPr bwMode="auto">
          <a:xfrm>
            <a:off x="-116731" y="-89815"/>
            <a:ext cx="2541634" cy="25416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Object 9">
            <a:extLst>
              <a:ext uri="{FF2B5EF4-FFF2-40B4-BE49-F238E27FC236}">
                <a16:creationId xmlns:a16="http://schemas.microsoft.com/office/drawing/2014/main" id="{8E57E02D-2EFA-A220-36D5-E40754D964E2}"/>
              </a:ext>
            </a:extLst>
          </p:cNvPr>
          <p:cNvGraphicFramePr>
            <a:graphicFrameLocks noChangeAspect="1"/>
          </p:cNvGraphicFramePr>
          <p:nvPr>
            <p:extLst>
              <p:ext uri="{D42A27DB-BD31-4B8C-83A1-F6EECF244321}">
                <p14:modId xmlns:p14="http://schemas.microsoft.com/office/powerpoint/2010/main" val="3702140744"/>
              </p:ext>
            </p:extLst>
          </p:nvPr>
        </p:nvGraphicFramePr>
        <p:xfrm>
          <a:off x="2207415" y="2993033"/>
          <a:ext cx="434975" cy="236537"/>
        </p:xfrm>
        <a:graphic>
          <a:graphicData uri="http://schemas.openxmlformats.org/presentationml/2006/ole">
            <mc:AlternateContent xmlns:mc="http://schemas.openxmlformats.org/markup-compatibility/2006">
              <mc:Choice xmlns:v="urn:schemas-microsoft-com:vml" Requires="v">
                <p:oleObj r:id="rId6" imgW="431613" imgH="228501" progId="Equation.3">
                  <p:embed/>
                </p:oleObj>
              </mc:Choice>
              <mc:Fallback>
                <p:oleObj r:id="rId6" imgW="431613" imgH="228501" progId="Equation.3">
                  <p:embed/>
                  <p:pic>
                    <p:nvPicPr>
                      <p:cNvPr id="3" name="Object 2">
                        <a:extLst>
                          <a:ext uri="{FF2B5EF4-FFF2-40B4-BE49-F238E27FC236}">
                            <a16:creationId xmlns:a16="http://schemas.microsoft.com/office/drawing/2014/main" id="{7BDA9DC7-0E72-F217-4643-7D280986BF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7415" y="2993033"/>
                        <a:ext cx="434975" cy="236537"/>
                      </a:xfrm>
                      <a:prstGeom prst="rect">
                        <a:avLst/>
                      </a:prstGeom>
                      <a:noFill/>
                    </p:spPr>
                  </p:pic>
                </p:oleObj>
              </mc:Fallback>
            </mc:AlternateContent>
          </a:graphicData>
        </a:graphic>
      </p:graphicFrame>
      <p:graphicFrame>
        <p:nvGraphicFramePr>
          <p:cNvPr id="2" name="Object 1">
            <a:extLst>
              <a:ext uri="{FF2B5EF4-FFF2-40B4-BE49-F238E27FC236}">
                <a16:creationId xmlns:a16="http://schemas.microsoft.com/office/drawing/2014/main" id="{EA301A5A-754E-4E9C-B3C2-676F74061023}"/>
              </a:ext>
            </a:extLst>
          </p:cNvPr>
          <p:cNvGraphicFramePr>
            <a:graphicFrameLocks noChangeAspect="1"/>
          </p:cNvGraphicFramePr>
          <p:nvPr>
            <p:extLst>
              <p:ext uri="{D42A27DB-BD31-4B8C-83A1-F6EECF244321}">
                <p14:modId xmlns:p14="http://schemas.microsoft.com/office/powerpoint/2010/main" val="1856857745"/>
              </p:ext>
            </p:extLst>
          </p:nvPr>
        </p:nvGraphicFramePr>
        <p:xfrm>
          <a:off x="2159791" y="4280250"/>
          <a:ext cx="898848" cy="560407"/>
        </p:xfrm>
        <a:graphic>
          <a:graphicData uri="http://schemas.openxmlformats.org/presentationml/2006/ole">
            <mc:AlternateContent xmlns:mc="http://schemas.openxmlformats.org/markup-compatibility/2006">
              <mc:Choice xmlns:v="urn:schemas-microsoft-com:vml" Requires="v">
                <p:oleObj r:id="rId8" imgW="406048" imgH="215713" progId="Equation.DSMT4">
                  <p:embed/>
                </p:oleObj>
              </mc:Choice>
              <mc:Fallback>
                <p:oleObj r:id="rId8" imgW="406048" imgH="215713" progId="Equation.DSMT4">
                  <p:embed/>
                  <p:pic>
                    <p:nvPicPr>
                      <p:cNvPr id="2" name="Object 1">
                        <a:extLst>
                          <a:ext uri="{FF2B5EF4-FFF2-40B4-BE49-F238E27FC236}">
                            <a16:creationId xmlns:a16="http://schemas.microsoft.com/office/drawing/2014/main" id="{5EE2B3DF-7C48-5CFF-01AA-5321B702E8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59791" y="4280250"/>
                        <a:ext cx="898848" cy="560407"/>
                      </a:xfrm>
                      <a:prstGeom prst="rect">
                        <a:avLst/>
                      </a:prstGeom>
                      <a:noFill/>
                      <a:ln>
                        <a:solidFill>
                          <a:schemeClr val="accent1"/>
                        </a:solidFill>
                      </a:ln>
                    </p:spPr>
                  </p:pic>
                </p:oleObj>
              </mc:Fallback>
            </mc:AlternateContent>
          </a:graphicData>
        </a:graphic>
      </p:graphicFrame>
    </p:spTree>
    <p:extLst>
      <p:ext uri="{BB962C8B-B14F-4D97-AF65-F5344CB8AC3E}">
        <p14:creationId xmlns:p14="http://schemas.microsoft.com/office/powerpoint/2010/main" val="74303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0A584C-25D7-9132-FECB-7EA76BEFAC21}"/>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1" y="13709"/>
            <a:ext cx="12191999" cy="6858000"/>
          </a:xfrm>
          <a:prstGeom prst="rect">
            <a:avLst/>
          </a:prstGeom>
        </p:spPr>
      </p:pic>
      <p:sp>
        <p:nvSpPr>
          <p:cNvPr id="8" name="TextBox 7">
            <a:extLst>
              <a:ext uri="{FF2B5EF4-FFF2-40B4-BE49-F238E27FC236}">
                <a16:creationId xmlns:a16="http://schemas.microsoft.com/office/drawing/2014/main" id="{679F0064-5120-7A60-EAD4-E2DC47E74D8C}"/>
              </a:ext>
            </a:extLst>
          </p:cNvPr>
          <p:cNvSpPr txBox="1"/>
          <p:nvPr/>
        </p:nvSpPr>
        <p:spPr>
          <a:xfrm>
            <a:off x="3919074" y="49569"/>
            <a:ext cx="4353851" cy="54809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0" marR="0" algn="ctr">
              <a:lnSpc>
                <a:spcPct val="115000"/>
              </a:lnSpc>
              <a:spcBef>
                <a:spcPts val="0"/>
              </a:spcBef>
              <a:spcAft>
                <a:spcPts val="0"/>
              </a:spcAft>
            </a:pPr>
            <a:r>
              <a:rPr lang="nl-NL" sz="2800" dirty="0">
                <a:latin typeface="Times New Roman" panose="02020603050405020304" pitchFamily="18" charset="0"/>
                <a:ea typeface="Times New Roman" panose="02020603050405020304" pitchFamily="18" charset="0"/>
              </a:rPr>
              <a:t>PHIẾU HỌC TẬP SỐ 7</a:t>
            </a:r>
            <a:endParaRPr lang="en-US" sz="2800" dirty="0">
              <a:effectLst/>
              <a:latin typeface="Times New Roman" panose="02020603050405020304" pitchFamily="18" charset="0"/>
              <a:ea typeface="Times New Roman" panose="02020603050405020304" pitchFamily="18" charset="0"/>
            </a:endParaRPr>
          </a:p>
        </p:txBody>
      </p:sp>
      <p:sp>
        <p:nvSpPr>
          <p:cNvPr id="9" name="TextBox 3">
            <a:extLst>
              <a:ext uri="{FF2B5EF4-FFF2-40B4-BE49-F238E27FC236}">
                <a16:creationId xmlns:a16="http://schemas.microsoft.com/office/drawing/2014/main" id="{90E314A9-CC90-8E41-32B8-E62D151BF79A}"/>
              </a:ext>
            </a:extLst>
          </p:cNvPr>
          <p:cNvSpPr txBox="1">
            <a:spLocks noChangeArrowheads="1"/>
          </p:cNvSpPr>
          <p:nvPr/>
        </p:nvSpPr>
        <p:spPr bwMode="auto">
          <a:xfrm>
            <a:off x="319216" y="907302"/>
            <a:ext cx="11553566" cy="5454093"/>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noAutofit/>
          </a:bodyPr>
          <a:lstStyle/>
          <a:p>
            <a:pPr marL="457200" marR="0" indent="-457200">
              <a:spcBef>
                <a:spcPts val="0"/>
              </a:spcBef>
              <a:spcAft>
                <a:spcPts val="0"/>
              </a:spcAft>
              <a:buAutoNum type="arabicPeriod"/>
              <a:tabLst>
                <a:tab pos="2865755" algn="ctr"/>
                <a:tab pos="5731510" algn="r"/>
              </a:tabLst>
            </a:pPr>
            <a:endParaRPr lang="en-US" dirty="0">
              <a:effectLst/>
              <a:latin typeface="Times New Roman" panose="02020603050405020304" pitchFamily="18" charset="0"/>
              <a:ea typeface="Times New Roman" panose="02020603050405020304" pitchFamily="18" charset="0"/>
            </a:endParaRPr>
          </a:p>
        </p:txBody>
      </p:sp>
      <p:sp>
        <p:nvSpPr>
          <p:cNvPr id="61" name="TextBox 60">
            <a:extLst>
              <a:ext uri="{FF2B5EF4-FFF2-40B4-BE49-F238E27FC236}">
                <a16:creationId xmlns:a16="http://schemas.microsoft.com/office/drawing/2014/main" id="{0C927E4E-C53C-A519-C7C7-ED35CA1E54FB}"/>
              </a:ext>
            </a:extLst>
          </p:cNvPr>
          <p:cNvSpPr txBox="1"/>
          <p:nvPr/>
        </p:nvSpPr>
        <p:spPr>
          <a:xfrm>
            <a:off x="469956" y="907302"/>
            <a:ext cx="11017624" cy="5632311"/>
          </a:xfrm>
          <a:prstGeom prst="rect">
            <a:avLst/>
          </a:prstGeom>
          <a:noFill/>
        </p:spPr>
        <p:txBody>
          <a:bodyPr wrap="square" rtlCol="0">
            <a:spAutoFit/>
          </a:bodyPr>
          <a:lstStyle/>
          <a:p>
            <a:r>
              <a:rPr lang="en-US" sz="2800" b="1" dirty="0" err="1">
                <a:solidFill>
                  <a:srgbClr val="0000CC"/>
                </a:solidFill>
                <a:effectLst/>
                <a:latin typeface="Times New Roman" panose="02020603050405020304" pitchFamily="18" charset="0"/>
                <a:ea typeface="Times New Roman" panose="02020603050405020304" pitchFamily="18" charset="0"/>
              </a:rPr>
              <a:t>Câu</a:t>
            </a:r>
            <a:r>
              <a:rPr lang="en-US" sz="2800" b="1" dirty="0">
                <a:solidFill>
                  <a:srgbClr val="0000CC"/>
                </a:solidFill>
                <a:effectLst/>
                <a:latin typeface="Times New Roman" panose="02020603050405020304" pitchFamily="18" charset="0"/>
                <a:ea typeface="Times New Roman" panose="02020603050405020304" pitchFamily="18" charset="0"/>
              </a:rPr>
              <a:t> 1.</a:t>
            </a:r>
            <a:r>
              <a:rPr lang="en-US" sz="2800" b="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Cho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đồ</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sau</a:t>
            </a:r>
            <a:r>
              <a:rPr lang="en-US" sz="2800" dirty="0">
                <a:effectLst/>
                <a:latin typeface="Times New Roman" panose="02020603050405020304" pitchFamily="18" charset="0"/>
                <a:ea typeface="Times New Roman" panose="02020603050405020304" pitchFamily="18" charset="0"/>
              </a:rPr>
              <a:t>:</a:t>
            </a:r>
          </a:p>
          <a:p>
            <a:r>
              <a:rPr lang="nl-NL" sz="2800" dirty="0">
                <a:latin typeface="Times New Roman" panose="02020603050405020304" pitchFamily="18" charset="0"/>
                <a:ea typeface="Times New Roman" panose="02020603050405020304" pitchFamily="18" charset="0"/>
              </a:rPr>
              <a:t>                           K + O</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 ---&gt; K</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O</a:t>
            </a:r>
          </a:p>
          <a:p>
            <a:r>
              <a:rPr lang="nl-NL" sz="2800" dirty="0">
                <a:latin typeface="Times New Roman" panose="02020603050405020304" pitchFamily="18" charset="0"/>
                <a:ea typeface="Times New Roman" panose="02020603050405020304" pitchFamily="18" charset="0"/>
              </a:rPr>
              <a:t>                         Mg + O</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 ---&gt; MgO</a:t>
            </a:r>
          </a:p>
          <a:p>
            <a:r>
              <a:rPr lang="nl-NL" sz="2800" dirty="0">
                <a:latin typeface="Times New Roman" panose="02020603050405020304" pitchFamily="18" charset="0"/>
                <a:ea typeface="Times New Roman" panose="02020603050405020304" pitchFamily="18" charset="0"/>
              </a:rPr>
              <a:t>                        Fe + HCl ---&gt; FeCl</a:t>
            </a:r>
            <a:r>
              <a:rPr lang="nl-NL" sz="2800" baseline="-25000" dirty="0">
                <a:latin typeface="Times New Roman" panose="02020603050405020304" pitchFamily="18" charset="0"/>
                <a:ea typeface="Times New Roman" panose="02020603050405020304" pitchFamily="18" charset="0"/>
              </a:rPr>
              <a:t>2  </a:t>
            </a:r>
            <a:r>
              <a:rPr lang="nl-NL" sz="2800" dirty="0">
                <a:latin typeface="Times New Roman" panose="02020603050405020304" pitchFamily="18" charset="0"/>
                <a:ea typeface="Times New Roman" panose="02020603050405020304" pitchFamily="18" charset="0"/>
              </a:rPr>
              <a:t>+ H</a:t>
            </a:r>
            <a:r>
              <a:rPr lang="nl-NL" sz="2800" baseline="-25000" dirty="0">
                <a:latin typeface="Times New Roman" panose="02020603050405020304" pitchFamily="18" charset="0"/>
                <a:ea typeface="Times New Roman" panose="02020603050405020304" pitchFamily="18" charset="0"/>
              </a:rPr>
              <a:t>2</a:t>
            </a:r>
          </a:p>
          <a:p>
            <a:r>
              <a:rPr lang="nl-NL" sz="2800" dirty="0">
                <a:latin typeface="Times New Roman" panose="02020603050405020304" pitchFamily="18" charset="0"/>
                <a:ea typeface="Times New Roman" panose="02020603050405020304" pitchFamily="18" charset="0"/>
              </a:rPr>
              <a:t>                        CH</a:t>
            </a:r>
            <a:r>
              <a:rPr lang="nl-NL" sz="2800" baseline="-25000" dirty="0">
                <a:latin typeface="Times New Roman" panose="02020603050405020304" pitchFamily="18" charset="0"/>
                <a:ea typeface="Times New Roman" panose="02020603050405020304" pitchFamily="18" charset="0"/>
              </a:rPr>
              <a:t>4</a:t>
            </a:r>
            <a:r>
              <a:rPr lang="nl-NL" sz="2800" dirty="0">
                <a:latin typeface="Times New Roman" panose="02020603050405020304" pitchFamily="18" charset="0"/>
                <a:ea typeface="Times New Roman" panose="02020603050405020304" pitchFamily="18" charset="0"/>
              </a:rPr>
              <a:t> + O</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 ---&gt; CO</a:t>
            </a:r>
            <a:r>
              <a:rPr lang="nl-NL" sz="2800" baseline="-25000" dirty="0">
                <a:latin typeface="Times New Roman" panose="02020603050405020304" pitchFamily="18" charset="0"/>
                <a:ea typeface="Times New Roman" panose="02020603050405020304" pitchFamily="18" charset="0"/>
              </a:rPr>
              <a:t>2   </a:t>
            </a:r>
            <a:r>
              <a:rPr lang="nl-NL" sz="2800" dirty="0">
                <a:latin typeface="Times New Roman" panose="02020603050405020304" pitchFamily="18" charset="0"/>
                <a:ea typeface="Times New Roman" panose="02020603050405020304" pitchFamily="18" charset="0"/>
              </a:rPr>
              <a:t>+  H</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O</a:t>
            </a:r>
          </a:p>
          <a:p>
            <a:r>
              <a:rPr lang="nl-NL" sz="2800" dirty="0">
                <a:latin typeface="Times New Roman" panose="02020603050405020304" pitchFamily="18" charset="0"/>
                <a:ea typeface="Times New Roman" panose="02020603050405020304" pitchFamily="18" charset="0"/>
              </a:rPr>
              <a:t>         Na</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CO</a:t>
            </a:r>
            <a:r>
              <a:rPr lang="nl-NL" sz="2800" baseline="-25000" dirty="0">
                <a:latin typeface="Times New Roman" panose="02020603050405020304" pitchFamily="18" charset="0"/>
                <a:ea typeface="Times New Roman" panose="02020603050405020304" pitchFamily="18" charset="0"/>
              </a:rPr>
              <a:t>3</a:t>
            </a:r>
            <a:r>
              <a:rPr lang="nl-NL" sz="2800" dirty="0">
                <a:latin typeface="Times New Roman" panose="02020603050405020304" pitchFamily="18" charset="0"/>
                <a:ea typeface="Times New Roman" panose="02020603050405020304" pitchFamily="18" charset="0"/>
              </a:rPr>
              <a:t> + Ca(OH)</a:t>
            </a:r>
            <a:r>
              <a:rPr lang="nl-NL" sz="2800" baseline="-25000" dirty="0">
                <a:latin typeface="Times New Roman" panose="02020603050405020304" pitchFamily="18" charset="0"/>
                <a:ea typeface="Times New Roman" panose="02020603050405020304" pitchFamily="18" charset="0"/>
              </a:rPr>
              <a:t>2</a:t>
            </a:r>
            <a:r>
              <a:rPr lang="nl-NL" sz="2800" dirty="0">
                <a:latin typeface="Times New Roman" panose="02020603050405020304" pitchFamily="18" charset="0"/>
                <a:ea typeface="Times New Roman" panose="02020603050405020304" pitchFamily="18" charset="0"/>
              </a:rPr>
              <a:t> ---&gt;  CaCO</a:t>
            </a:r>
            <a:r>
              <a:rPr lang="nl-NL" sz="2800" baseline="-25000" dirty="0">
                <a:latin typeface="Times New Roman" panose="02020603050405020304" pitchFamily="18" charset="0"/>
                <a:ea typeface="Times New Roman" panose="02020603050405020304" pitchFamily="18" charset="0"/>
              </a:rPr>
              <a:t>3</a:t>
            </a:r>
            <a:r>
              <a:rPr lang="nl-NL" sz="2800" dirty="0">
                <a:latin typeface="Times New Roman" panose="02020603050405020304" pitchFamily="18" charset="0"/>
                <a:ea typeface="Times New Roman" panose="02020603050405020304" pitchFamily="18" charset="0"/>
              </a:rPr>
              <a:t> + NaOH</a:t>
            </a:r>
          </a:p>
          <a:p>
            <a:r>
              <a:rPr lang="nl-NL" sz="2800" dirty="0">
                <a:latin typeface="Times New Roman" panose="02020603050405020304" pitchFamily="18" charset="0"/>
                <a:ea typeface="Times New Roman" panose="02020603050405020304" pitchFamily="18" charset="0"/>
              </a:rPr>
              <a:t>               FeCl</a:t>
            </a:r>
            <a:r>
              <a:rPr lang="nl-NL" sz="2800" baseline="-25000" dirty="0">
                <a:latin typeface="Times New Roman" panose="02020603050405020304" pitchFamily="18" charset="0"/>
                <a:ea typeface="Times New Roman" panose="02020603050405020304" pitchFamily="18" charset="0"/>
              </a:rPr>
              <a:t>3</a:t>
            </a:r>
            <a:r>
              <a:rPr lang="nl-NL" sz="2800" dirty="0">
                <a:latin typeface="Times New Roman" panose="02020603050405020304" pitchFamily="18" charset="0"/>
                <a:ea typeface="Times New Roman" panose="02020603050405020304" pitchFamily="18" charset="0"/>
              </a:rPr>
              <a:t> + AgNO</a:t>
            </a:r>
            <a:r>
              <a:rPr lang="nl-NL" sz="2800" baseline="-25000" dirty="0">
                <a:latin typeface="Times New Roman" panose="02020603050405020304" pitchFamily="18" charset="0"/>
                <a:ea typeface="Times New Roman" panose="02020603050405020304" pitchFamily="18" charset="0"/>
              </a:rPr>
              <a:t>3</a:t>
            </a:r>
            <a:r>
              <a:rPr lang="nl-NL" sz="2800" dirty="0">
                <a:latin typeface="Times New Roman" panose="02020603050405020304" pitchFamily="18" charset="0"/>
                <a:ea typeface="Times New Roman" panose="02020603050405020304" pitchFamily="18" charset="0"/>
              </a:rPr>
              <a:t> ---&gt; Fe(NO</a:t>
            </a:r>
            <a:r>
              <a:rPr lang="nl-NL" sz="2800" baseline="-25000" dirty="0">
                <a:latin typeface="Times New Roman" panose="02020603050405020304" pitchFamily="18" charset="0"/>
                <a:ea typeface="Times New Roman" panose="02020603050405020304" pitchFamily="18" charset="0"/>
              </a:rPr>
              <a:t>3</a:t>
            </a:r>
            <a:r>
              <a:rPr lang="nl-NL" sz="2800" dirty="0">
                <a:latin typeface="Times New Roman" panose="02020603050405020304" pitchFamily="18" charset="0"/>
                <a:ea typeface="Times New Roman" panose="02020603050405020304" pitchFamily="18" charset="0"/>
              </a:rPr>
              <a:t>)</a:t>
            </a:r>
            <a:r>
              <a:rPr lang="nl-NL" sz="2800" baseline="-25000" dirty="0">
                <a:latin typeface="Times New Roman" panose="02020603050405020304" pitchFamily="18" charset="0"/>
                <a:ea typeface="Times New Roman" panose="02020603050405020304" pitchFamily="18" charset="0"/>
              </a:rPr>
              <a:t>3</a:t>
            </a:r>
            <a:r>
              <a:rPr lang="nl-NL" sz="2800" dirty="0">
                <a:latin typeface="Times New Roman" panose="02020603050405020304" pitchFamily="18" charset="0"/>
                <a:ea typeface="Times New Roman" panose="02020603050405020304" pitchFamily="18" charset="0"/>
              </a:rPr>
              <a:t> + AgCl</a:t>
            </a:r>
          </a:p>
          <a:p>
            <a:r>
              <a:rPr lang="en-US" sz="2800" dirty="0">
                <a:effectLst/>
                <a:latin typeface="Times New Roman" panose="02020603050405020304" pitchFamily="18" charset="0"/>
                <a:ea typeface="Times New Roman" panose="02020603050405020304" pitchFamily="18" charset="0"/>
              </a:rPr>
              <a:t>                     Fe + HNO</a:t>
            </a:r>
            <a:r>
              <a:rPr lang="en-US" sz="2800" baseline="-25000" dirty="0">
                <a:effectLst/>
                <a:latin typeface="Times New Roman" panose="02020603050405020304" pitchFamily="18" charset="0"/>
                <a:ea typeface="Times New Roman" panose="02020603050405020304" pitchFamily="18" charset="0"/>
              </a:rPr>
              <a:t>3</a:t>
            </a:r>
            <a:r>
              <a:rPr lang="en-US" sz="2800" dirty="0">
                <a:effectLst/>
                <a:latin typeface="Times New Roman" panose="02020603050405020304" pitchFamily="18" charset="0"/>
                <a:ea typeface="Times New Roman" panose="02020603050405020304" pitchFamily="18" charset="0"/>
              </a:rPr>
              <a:t> </a:t>
            </a:r>
            <a:r>
              <a:rPr lang="nl-NL" sz="2800" dirty="0">
                <a:latin typeface="Times New Roman" panose="02020603050405020304" pitchFamily="18" charset="0"/>
                <a:ea typeface="Times New Roman" panose="02020603050405020304" pitchFamily="18" charset="0"/>
              </a:rPr>
              <a:t> ---&gt; </a:t>
            </a:r>
            <a:r>
              <a:rPr lang="en-US" sz="2800" dirty="0">
                <a:effectLst/>
                <a:latin typeface="Times New Roman" panose="02020603050405020304" pitchFamily="18" charset="0"/>
                <a:ea typeface="Times New Roman" panose="02020603050405020304" pitchFamily="18" charset="0"/>
              </a:rPr>
              <a:t>Fe(NO</a:t>
            </a:r>
            <a:r>
              <a:rPr lang="en-US" sz="2800" baseline="-25000" dirty="0">
                <a:effectLst/>
                <a:latin typeface="Times New Roman" panose="02020603050405020304" pitchFamily="18" charset="0"/>
                <a:ea typeface="Times New Roman" panose="02020603050405020304" pitchFamily="18" charset="0"/>
              </a:rPr>
              <a:t>3</a:t>
            </a:r>
            <a:r>
              <a:rPr lang="en-US" sz="2800" dirty="0">
                <a:effectLst/>
                <a:latin typeface="Times New Roman" panose="02020603050405020304" pitchFamily="18" charset="0"/>
                <a:ea typeface="Times New Roman" panose="02020603050405020304" pitchFamily="18" charset="0"/>
              </a:rPr>
              <a:t>)</a:t>
            </a:r>
            <a:r>
              <a:rPr lang="en-US" sz="2800" baseline="-25000" dirty="0">
                <a:effectLst/>
                <a:latin typeface="Times New Roman" panose="02020603050405020304" pitchFamily="18" charset="0"/>
                <a:ea typeface="Times New Roman" panose="02020603050405020304" pitchFamily="18" charset="0"/>
              </a:rPr>
              <a:t>3</a:t>
            </a:r>
            <a:r>
              <a:rPr lang="en-US" sz="2800" dirty="0">
                <a:effectLst/>
                <a:latin typeface="Times New Roman" panose="02020603050405020304" pitchFamily="18" charset="0"/>
                <a:ea typeface="Times New Roman" panose="02020603050405020304" pitchFamily="18" charset="0"/>
              </a:rPr>
              <a:t> + NO + H</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O</a:t>
            </a:r>
          </a:p>
          <a:p>
            <a:r>
              <a:rPr lang="en-US" sz="2800" dirty="0">
                <a:effectLst/>
                <a:latin typeface="Times New Roman" panose="02020603050405020304" pitchFamily="18" charset="0"/>
                <a:ea typeface="Times New Roman" panose="02020603050405020304" pitchFamily="18" charset="0"/>
              </a:rPr>
              <a:t>                   CuFeS</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 + O</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 </a:t>
            </a:r>
            <a:r>
              <a:rPr lang="nl-NL" sz="2800" dirty="0">
                <a:latin typeface="Times New Roman" panose="02020603050405020304" pitchFamily="18" charset="0"/>
                <a:ea typeface="Times New Roman" panose="02020603050405020304" pitchFamily="18" charset="0"/>
              </a:rPr>
              <a:t> ---&gt; </a:t>
            </a:r>
            <a:r>
              <a:rPr lang="en-US" sz="2800" dirty="0" err="1">
                <a:effectLst/>
                <a:latin typeface="Times New Roman" panose="02020603050405020304" pitchFamily="18" charset="0"/>
                <a:ea typeface="Times New Roman" panose="02020603050405020304" pitchFamily="18" charset="0"/>
              </a:rPr>
              <a:t>CuO</a:t>
            </a:r>
            <a:r>
              <a:rPr lang="en-US" sz="2800" dirty="0">
                <a:effectLst/>
                <a:latin typeface="Times New Roman" panose="02020603050405020304" pitchFamily="18" charset="0"/>
                <a:ea typeface="Times New Roman" panose="02020603050405020304" pitchFamily="18" charset="0"/>
              </a:rPr>
              <a:t> + Fe</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O</a:t>
            </a:r>
            <a:r>
              <a:rPr lang="en-US" sz="2800" baseline="-25000" dirty="0">
                <a:effectLst/>
                <a:latin typeface="Times New Roman" panose="02020603050405020304" pitchFamily="18" charset="0"/>
                <a:ea typeface="Times New Roman" panose="02020603050405020304" pitchFamily="18" charset="0"/>
              </a:rPr>
              <a:t>3</a:t>
            </a:r>
            <a:r>
              <a:rPr lang="en-US" sz="2800" dirty="0">
                <a:effectLst/>
                <a:latin typeface="Times New Roman" panose="02020603050405020304" pitchFamily="18" charset="0"/>
                <a:ea typeface="Times New Roman" panose="02020603050405020304" pitchFamily="18" charset="0"/>
              </a:rPr>
              <a:t> + SO</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rPr>
              <a:t>                KMnO</a:t>
            </a:r>
            <a:r>
              <a:rPr lang="en-US" sz="2800" baseline="-25000" dirty="0">
                <a:effectLst/>
                <a:latin typeface="Times New Roman" panose="02020603050405020304" pitchFamily="18" charset="0"/>
                <a:ea typeface="Times New Roman" panose="02020603050405020304" pitchFamily="18" charset="0"/>
              </a:rPr>
              <a:t>4</a:t>
            </a:r>
            <a:r>
              <a:rPr lang="en-US" sz="2800" dirty="0">
                <a:effectLst/>
                <a:latin typeface="Times New Roman" panose="02020603050405020304" pitchFamily="18" charset="0"/>
                <a:ea typeface="Times New Roman" panose="02020603050405020304" pitchFamily="18" charset="0"/>
              </a:rPr>
              <a:t> + HCl </a:t>
            </a:r>
            <a:r>
              <a:rPr lang="nl-NL" sz="2800" dirty="0">
                <a:latin typeface="Times New Roman" panose="02020603050405020304" pitchFamily="18" charset="0"/>
                <a:ea typeface="Times New Roman" panose="02020603050405020304" pitchFamily="18" charset="0"/>
              </a:rPr>
              <a:t> ---&gt; </a:t>
            </a:r>
            <a:r>
              <a:rPr lang="en-US" sz="2800" dirty="0" err="1">
                <a:effectLst/>
                <a:latin typeface="Times New Roman" panose="02020603050405020304" pitchFamily="18" charset="0"/>
                <a:ea typeface="Times New Roman" panose="02020603050405020304" pitchFamily="18" charset="0"/>
              </a:rPr>
              <a:t>KCl</a:t>
            </a:r>
            <a:r>
              <a:rPr lang="en-US" sz="2800" dirty="0">
                <a:effectLst/>
                <a:latin typeface="Times New Roman" panose="02020603050405020304" pitchFamily="18" charset="0"/>
                <a:ea typeface="Times New Roman" panose="02020603050405020304" pitchFamily="18" charset="0"/>
              </a:rPr>
              <a:t> + MnCl</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 + Cl</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 + H</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O</a:t>
            </a:r>
            <a:endParaRPr lang="nl-NL" sz="2800" baseline="-25000" dirty="0">
              <a:latin typeface="Times New Roman" panose="02020603050405020304" pitchFamily="18" charset="0"/>
              <a:ea typeface="Times New Roman" panose="02020603050405020304" pitchFamily="18" charset="0"/>
            </a:endParaRPr>
          </a:p>
          <a:p>
            <a:r>
              <a:rPr lang="en-US" sz="2800" dirty="0" err="1">
                <a:effectLst/>
                <a:latin typeface="Times New Roman" panose="02020603050405020304" pitchFamily="18" charset="0"/>
                <a:ea typeface="Times New Roman" panose="02020603050405020304" pitchFamily="18" charset="0"/>
              </a:rPr>
              <a:t>Hãy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hóa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tỉ</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lệ</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rPr>
              <a:t> </a:t>
            </a:r>
          </a:p>
          <a:p>
            <a:r>
              <a:rPr lang="en-US" sz="2800" dirty="0" err="1">
                <a:effectLst/>
                <a:latin typeface="Times New Roman" panose="02020603050405020304" pitchFamily="18" charset="0"/>
                <a:ea typeface="Times New Roman" panose="02020603050405020304" pitchFamily="18" charset="0"/>
              </a:rPr>
              <a:t>nguyên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phân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a:t>
            </a:r>
          </a:p>
          <a:p>
            <a:endParaRPr lang="en-US" sz="2400" dirty="0"/>
          </a:p>
        </p:txBody>
      </p:sp>
      <p:pic>
        <p:nvPicPr>
          <p:cNvPr id="62" name="Picture 2" descr="Clip nghệ thuật Đồ họa học sinh Vector Đồ họa mạng di động Giáo viên - học sinh tiểu học">
            <a:extLst>
              <a:ext uri="{FF2B5EF4-FFF2-40B4-BE49-F238E27FC236}">
                <a16:creationId xmlns:a16="http://schemas.microsoft.com/office/drawing/2014/main" id="{F864B7A6-39B2-5D56-A514-53E079295B1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375" b="99167" l="1556" r="99556">
                        <a14:foregroundMark x1="3778" y1="63333" x2="19257" y2="42429"/>
                        <a14:foregroundMark x1="23208" y1="37542" x2="38000" y2="26250"/>
                        <a14:foregroundMark x1="49611" y1="25009" x2="59444" y2="23958"/>
                        <a14:foregroundMark x1="38000" y1="26250" x2="44865" y2="25516"/>
                        <a14:foregroundMark x1="59444" y1="23958" x2="70960" y2="27997"/>
                        <a14:foregroundMark x1="75608" y1="30396" x2="82667" y2="40417"/>
                        <a14:foregroundMark x1="82667" y1="40417" x2="92889" y2="65417"/>
                        <a14:foregroundMark x1="7333" y1="28958" x2="7889" y2="94583"/>
                        <a14:foregroundMark x1="7889" y1="94583" x2="7889" y2="94583"/>
                        <a14:foregroundMark x1="10889" y1="89583" x2="30222" y2="90625"/>
                        <a14:foregroundMark x1="30222" y1="90625" x2="73111" y2="84792"/>
                        <a14:foregroundMark x1="73111" y1="84792" x2="83222" y2="88750"/>
                        <a14:foregroundMark x1="15778" y1="58542" x2="66778" y2="74792"/>
                        <a14:foregroundMark x1="56778" y1="47083" x2="83444" y2="99167"/>
                        <a14:foregroundMark x1="83444" y1="99167" x2="84222" y2="91042"/>
                        <a14:foregroundMark x1="48246" y1="9920" x2="61667" y2="10417"/>
                        <a14:foregroundMark x1="27889" y1="9167" x2="43438" y2="9742"/>
                        <a14:foregroundMark x1="61667" y1="10417" x2="68222" y2="9583"/>
                        <a14:foregroundMark x1="51889" y1="29167" x2="65444" y2="38750"/>
                        <a14:foregroundMark x1="79444" y1="25208" x2="94889" y2="29167"/>
                        <a14:foregroundMark x1="95444" y1="43542" x2="99556" y2="44167"/>
                        <a14:foregroundMark x1="1333" y1="36458" x2="1556" y2="58125"/>
                        <a14:foregroundMark x1="1556" y1="58125" x2="1889" y2="59792"/>
                        <a14:foregroundMark x1="56556" y1="68333" x2="57556" y2="63333"/>
                        <a14:foregroundMark x1="20444" y1="71042" x2="20889" y2="81042"/>
                        <a14:backgroundMark x1="45222" y1="11875" x2="48333" y2="24167"/>
                        <a14:backgroundMark x1="45556" y1="6667" x2="47667" y2="30000"/>
                        <a14:backgroundMark x1="75444" y1="21250" x2="72556" y2="31875"/>
                        <a14:backgroundMark x1="72556" y1="31875" x2="72556" y2="31875"/>
                        <a14:backgroundMark x1="18444" y1="30625" x2="23222" y2="46667"/>
                      </a14:backgroundRemoval>
                    </a14:imgEffect>
                  </a14:imgLayer>
                </a14:imgProps>
              </a:ext>
              <a:ext uri="{28A0092B-C50C-407E-A947-70E740481C1C}">
                <a14:useLocalDpi xmlns:a14="http://schemas.microsoft.com/office/drawing/2010/main" val="0"/>
              </a:ext>
            </a:extLst>
          </a:blip>
          <a:srcRect/>
          <a:stretch>
            <a:fillRect/>
          </a:stretch>
        </p:blipFill>
        <p:spPr bwMode="auto">
          <a:xfrm>
            <a:off x="8373035" y="4355050"/>
            <a:ext cx="3939017" cy="2552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6884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0" y="0"/>
            <a:ext cx="12192000" cy="6858000"/>
          </a:xfrm>
          <a:prstGeom prst="rect">
            <a:avLst/>
          </a:prstGeom>
        </p:spPr>
      </p:pic>
      <p:sp>
        <p:nvSpPr>
          <p:cNvPr id="17" name="TextBox 16">
            <a:extLst>
              <a:ext uri="{FF2B5EF4-FFF2-40B4-BE49-F238E27FC236}">
                <a16:creationId xmlns:a16="http://schemas.microsoft.com/office/drawing/2014/main" id="{7117DC3F-297F-B46F-A689-E57F53E6DD9D}"/>
              </a:ext>
            </a:extLst>
          </p:cNvPr>
          <p:cNvSpPr txBox="1"/>
          <p:nvPr/>
        </p:nvSpPr>
        <p:spPr>
          <a:xfrm>
            <a:off x="4501779" y="202126"/>
            <a:ext cx="3160662" cy="548099"/>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2800" dirty="0">
                <a:latin typeface="Times New Roman" panose="02020603050405020304" pitchFamily="18" charset="0"/>
                <a:ea typeface="Times New Roman" panose="02020603050405020304" pitchFamily="18" charset="0"/>
              </a:rPr>
              <a:t>BÀI TẬP</a:t>
            </a:r>
            <a:endParaRPr lang="en-US" sz="2800" dirty="0">
              <a:effectLst/>
              <a:latin typeface="Times New Roman" panose="02020603050405020304" pitchFamily="18" charset="0"/>
              <a:ea typeface="Times New Roman" panose="02020603050405020304" pitchFamily="18" charset="0"/>
            </a:endParaRPr>
          </a:p>
        </p:txBody>
      </p:sp>
      <p:pic>
        <p:nvPicPr>
          <p:cNvPr id="2052" name="Picture 4" descr="Hình ảnh bé trai đang ngồi học bài - PNG">
            <a:extLst>
              <a:ext uri="{FF2B5EF4-FFF2-40B4-BE49-F238E27FC236}">
                <a16:creationId xmlns:a16="http://schemas.microsoft.com/office/drawing/2014/main" id="{2354CFF2-61DC-8A28-88E2-EF2C203C50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371" b="93319" l="500" r="90000">
                        <a14:foregroundMark x1="6864" y1="29545" x2="15500" y2="14655"/>
                        <a14:foregroundMark x1="15500" y1="14655" x2="27250" y2="3017"/>
                        <a14:foregroundMark x1="27250" y1="3017" x2="35019" y2="2786"/>
                        <a14:foregroundMark x1="42284" y1="4886" x2="44000" y2="12284"/>
                        <a14:foregroundMark x1="2069" y1="22629" x2="3457" y2="30448"/>
                        <a14:foregroundMark x1="18250" y1="86853" x2="41000" y2="80172"/>
                        <a14:foregroundMark x1="10982" y1="67658" x2="45250" y2="92241"/>
                        <a14:foregroundMark x1="9500" y1="66595" x2="10109" y2="67032"/>
                        <a14:foregroundMark x1="13000" y1="75862" x2="17000" y2="86422"/>
                        <a14:foregroundMark x1="17000" y1="86422" x2="17000" y2="93319"/>
                        <a14:foregroundMark x1="54916" y1="44303" x2="54750" y2="45474"/>
                        <a14:foregroundMark x1="56000" y1="36638" x2="55864" y2="37602"/>
                        <a14:foregroundMark x1="52500" y1="44311" x2="52500" y2="46983"/>
                        <a14:foregroundMark x1="52500" y1="40814" x2="52500" y2="42402"/>
                        <a14:foregroundMark x1="52500" y1="37284" x2="52500" y2="40335"/>
                        <a14:backgroundMark x1="750" y1="80603" x2="1250" y2="92457"/>
                        <a14:backgroundMark x1="1250" y1="92457" x2="2500" y2="95474"/>
                        <a14:backgroundMark x1="45250" y1="1293" x2="33500" y2="647"/>
                        <a14:backgroundMark x1="1750" y1="31681" x2="6750" y2="35560"/>
                        <a14:backgroundMark x1="500" y1="12284" x2="500" y2="22629"/>
                        <a14:backgroundMark x1="12500" y1="63793" x2="20000" y2="63793"/>
                        <a14:backgroundMark x1="47500" y1="35560" x2="39750" y2="40948"/>
                        <a14:backgroundMark x1="59250" y1="38362" x2="57250" y2="44828"/>
                        <a14:backgroundMark x1="46500" y1="41379" x2="48500" y2="43319"/>
                        <a14:backgroundMark x1="48500" y1="43319" x2="50500" y2="45474"/>
                      </a14:backgroundRemoval>
                    </a14:imgEffect>
                  </a14:imgLayer>
                </a14:imgProps>
              </a:ext>
              <a:ext uri="{28A0092B-C50C-407E-A947-70E740481C1C}">
                <a14:useLocalDpi xmlns:a14="http://schemas.microsoft.com/office/drawing/2010/main" val="0"/>
              </a:ext>
            </a:extLst>
          </a:blip>
          <a:srcRect/>
          <a:stretch>
            <a:fillRect/>
          </a:stretch>
        </p:blipFill>
        <p:spPr bwMode="auto">
          <a:xfrm>
            <a:off x="0" y="3030071"/>
            <a:ext cx="3390007" cy="39324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BC85B41-F027-12DA-3398-12652C9DB469}"/>
              </a:ext>
            </a:extLst>
          </p:cNvPr>
          <p:cNvSpPr txBox="1"/>
          <p:nvPr/>
        </p:nvSpPr>
        <p:spPr>
          <a:xfrm>
            <a:off x="1238721" y="1038991"/>
            <a:ext cx="10313280" cy="1539139"/>
          </a:xfrm>
          <a:prstGeom prst="rect">
            <a:avLst/>
          </a:prstGeom>
          <a:ln>
            <a:prstDash val="lgDashDotDot"/>
          </a:ln>
        </p:spPr>
        <p:style>
          <a:lnRef idx="2">
            <a:schemeClr val="accent6"/>
          </a:lnRef>
          <a:fillRef idx="1">
            <a:schemeClr val="lt1"/>
          </a:fillRef>
          <a:effectRef idx="0">
            <a:schemeClr val="accent6"/>
          </a:effectRef>
          <a:fontRef idx="minor">
            <a:schemeClr val="dk1"/>
          </a:fontRef>
        </p:style>
        <p:txBody>
          <a:bodyPr wrap="square">
            <a:spAutoFit/>
          </a:bodyPr>
          <a:lstStyle/>
          <a:p>
            <a:pPr marL="0" marR="0">
              <a:lnSpc>
                <a:spcPct val="115000"/>
              </a:lnSpc>
              <a:spcBef>
                <a:spcPts val="0"/>
              </a:spcBef>
              <a:spcAft>
                <a:spcPts val="0"/>
              </a:spcAft>
              <a:tabLst>
                <a:tab pos="90170" algn="l"/>
                <a:tab pos="1620520" algn="l"/>
                <a:tab pos="3060700" algn="l"/>
                <a:tab pos="4500880" algn="l"/>
              </a:tabLst>
            </a:pPr>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rPr>
              <a:t> 1:  </a:t>
            </a:r>
            <a:r>
              <a:rPr lang="en-US" sz="2800" dirty="0" err="1">
                <a:effectLst/>
                <a:latin typeface="Times New Roman" panose="02020603050405020304" pitchFamily="18" charset="0"/>
                <a:ea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FeS</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Fe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S, </a:t>
            </a:r>
            <a:r>
              <a:rPr lang="en-US" sz="2800" dirty="0" err="1">
                <a:effectLst/>
                <a:latin typeface="Times New Roman" panose="02020603050405020304" pitchFamily="18" charset="0"/>
                <a:ea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Fe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S </a:t>
            </a:r>
            <a:r>
              <a:rPr lang="en-US" sz="2800" dirty="0" err="1">
                <a:effectLst/>
                <a:latin typeface="Times New Roman" panose="02020603050405020304" pitchFamily="18" charset="0"/>
                <a:ea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tham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7 gam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4 gam.</a:t>
            </a:r>
            <a:r>
              <a:rPr lang="en-US" sz="2800" b="1"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D0014B11-2332-6510-E1B4-9A1F6991C332}"/>
              </a:ext>
            </a:extLst>
          </p:cNvPr>
          <p:cNvSpPr txBox="1"/>
          <p:nvPr/>
        </p:nvSpPr>
        <p:spPr>
          <a:xfrm>
            <a:off x="2861840" y="2694584"/>
            <a:ext cx="9144964" cy="4025076"/>
          </a:xfrm>
          <a:prstGeom prst="rect">
            <a:avLst/>
          </a:prstGeom>
          <a:ln>
            <a:prstDash val="lgDashDotDot"/>
          </a:ln>
        </p:spPr>
        <p:style>
          <a:lnRef idx="2">
            <a:schemeClr val="accent6"/>
          </a:lnRef>
          <a:fillRef idx="1">
            <a:schemeClr val="lt1"/>
          </a:fillRef>
          <a:effectRef idx="0">
            <a:schemeClr val="accent6"/>
          </a:effectRef>
          <a:fontRef idx="minor">
            <a:schemeClr val="dk1"/>
          </a:fontRef>
        </p:style>
        <p:txBody>
          <a:bodyPr wrap="square">
            <a:spAutoFit/>
          </a:bodyPr>
          <a:lstStyle/>
          <a:p>
            <a:pPr marL="0" marR="0">
              <a:lnSpc>
                <a:spcPct val="115000"/>
              </a:lnSpc>
              <a:spcBef>
                <a:spcPts val="0"/>
              </a:spcBef>
              <a:spcAft>
                <a:spcPts val="0"/>
              </a:spcAft>
              <a:tabLst>
                <a:tab pos="90170" algn="l"/>
                <a:tab pos="1620520" algn="l"/>
                <a:tab pos="3060700" algn="l"/>
                <a:tab pos="4500880" algn="l"/>
              </a:tabLst>
            </a:pP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tập</a:t>
            </a:r>
            <a:r>
              <a:rPr lang="en-US" sz="2800" b="1" dirty="0">
                <a:effectLst/>
                <a:latin typeface="Times New Roman" panose="02020603050405020304" pitchFamily="18" charset="0"/>
                <a:ea typeface="Times New Roman" panose="02020603050405020304" pitchFamily="18" charset="0"/>
              </a:rPr>
              <a:t> 2:</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en-US" sz="2800" dirty="0" err="1">
                <a:effectLst/>
                <a:latin typeface="Times New Roman" panose="02020603050405020304" pitchFamily="18" charset="0"/>
                <a:ea typeface="Times New Roman" panose="02020603050405020304" pitchFamily="18" charset="0"/>
              </a:rPr>
              <a:t>Đốt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cháy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hết</a:t>
            </a:r>
            <a:r>
              <a:rPr lang="en-US" sz="2800" dirty="0">
                <a:effectLst/>
                <a:latin typeface="Times New Roman" panose="02020603050405020304" pitchFamily="18" charset="0"/>
                <a:ea typeface="Times New Roman" panose="02020603050405020304" pitchFamily="18" charset="0"/>
              </a:rPr>
              <a:t> 9 gam </a:t>
            </a:r>
            <a:r>
              <a:rPr lang="en-US" sz="2800" dirty="0" err="1">
                <a:effectLst/>
                <a:latin typeface="Times New Roman" panose="02020603050405020304" pitchFamily="18" charset="0"/>
                <a:ea typeface="Times New Roman" panose="02020603050405020304" pitchFamily="18" charset="0"/>
              </a:rPr>
              <a:t>kim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rPr>
              <a:t> magnesium (Mg)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15 gam </a:t>
            </a:r>
            <a:r>
              <a:rPr lang="en-US" sz="2800" dirty="0" err="1">
                <a:effectLst/>
                <a:latin typeface="Times New Roman" panose="02020603050405020304" pitchFamily="18" charset="0"/>
                <a:ea typeface="Times New Roman" panose="02020603050405020304" pitchFamily="18" charset="0"/>
              </a:rPr>
              <a:t>hợp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rPr>
              <a:t> magnesium oxide (MgO). </a:t>
            </a:r>
            <a:r>
              <a:rPr lang="en-US" sz="2800" dirty="0" err="1">
                <a:effectLst/>
                <a:latin typeface="Times New Roman" panose="02020603050405020304" pitchFamily="18" charset="0"/>
                <a:ea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rằng</a:t>
            </a:r>
            <a:r>
              <a:rPr lang="en-US" sz="2800" dirty="0">
                <a:effectLst/>
                <a:latin typeface="Times New Roman" panose="02020603050405020304" pitchFamily="18" charset="0"/>
                <a:ea typeface="Times New Roman" panose="02020603050405020304" pitchFamily="18" charset="0"/>
              </a:rPr>
              <a:t>, magnesium </a:t>
            </a:r>
            <a:r>
              <a:rPr lang="en-US" sz="2800" dirty="0" err="1">
                <a:effectLst/>
                <a:latin typeface="Times New Roman" panose="02020603050405020304" pitchFamily="18" charset="0"/>
                <a:ea typeface="Times New Roman" panose="02020603050405020304" pitchFamily="18" charset="0"/>
              </a:rPr>
              <a:t>cháy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oxygen (O</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a:t>
            </a:r>
          </a:p>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(a)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a:t>
            </a:r>
          </a:p>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(b)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(c) </a:t>
            </a:r>
            <a:r>
              <a:rPr lang="en-US" sz="2800" dirty="0" err="1">
                <a:effectLst/>
                <a:latin typeface="Times New Roman" panose="02020603050405020304" pitchFamily="18" charset="0"/>
                <a:ea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oxygen </a:t>
            </a:r>
            <a:r>
              <a:rPr lang="en-US" sz="2800" dirty="0" err="1">
                <a:effectLst/>
                <a:latin typeface="Times New Roman" panose="02020603050405020304" pitchFamily="18" charset="0"/>
                <a:ea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462620365"/>
      </p:ext>
    </p:extLst>
  </p:cSld>
  <p:clrMapOvr>
    <a:masterClrMapping/>
  </p:clrMapOvr>
  <p:transition advClick="0">
    <p:cover dir="l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0" y="49193"/>
            <a:ext cx="12192000" cy="6858000"/>
          </a:xfrm>
          <a:prstGeom prst="rect">
            <a:avLst/>
          </a:prstGeom>
        </p:spPr>
      </p:pic>
      <p:sp>
        <p:nvSpPr>
          <p:cNvPr id="12" name="TextBox 11">
            <a:extLst>
              <a:ext uri="{FF2B5EF4-FFF2-40B4-BE49-F238E27FC236}">
                <a16:creationId xmlns:a16="http://schemas.microsoft.com/office/drawing/2014/main" id="{A6888735-D65A-F414-AF34-307FFBAFE7B8}"/>
              </a:ext>
            </a:extLst>
          </p:cNvPr>
          <p:cNvSpPr txBox="1"/>
          <p:nvPr/>
        </p:nvSpPr>
        <p:spPr>
          <a:xfrm>
            <a:off x="3240052" y="339248"/>
            <a:ext cx="10788868" cy="584775"/>
          </a:xfrm>
          <a:prstGeom prst="rect">
            <a:avLst/>
          </a:prstGeom>
          <a:noFill/>
        </p:spPr>
        <p:txBody>
          <a:bodyPr wrap="square">
            <a:spAutoFit/>
          </a:bodyPr>
          <a:lstStyle/>
          <a:p>
            <a:r>
              <a:rPr lang="en-US" sz="3200" b="1" dirty="0">
                <a:solidFill>
                  <a:srgbClr val="FF0000"/>
                </a:solidFill>
                <a:latin typeface="Times New Roman" panose="02020603050405020304" pitchFamily="18" charset="0"/>
              </a:rPr>
              <a:t>CÂU HỎI TRẮC NGHIỆM</a:t>
            </a:r>
            <a:endParaRPr lang="en-US" sz="3200" dirty="0">
              <a:solidFill>
                <a:srgbClr val="FF0000"/>
              </a:solidFill>
            </a:endParaRPr>
          </a:p>
        </p:txBody>
      </p:sp>
      <p:sp>
        <p:nvSpPr>
          <p:cNvPr id="16" name="TextBox 3">
            <a:extLst>
              <a:ext uri="{FF2B5EF4-FFF2-40B4-BE49-F238E27FC236}">
                <a16:creationId xmlns:a16="http://schemas.microsoft.com/office/drawing/2014/main" id="{426512F1-F5C7-2684-8156-CFB4AA0471C7}"/>
              </a:ext>
            </a:extLst>
          </p:cNvPr>
          <p:cNvSpPr txBox="1">
            <a:spLocks noChangeArrowheads="1"/>
          </p:cNvSpPr>
          <p:nvPr/>
        </p:nvSpPr>
        <p:spPr bwMode="auto">
          <a:xfrm>
            <a:off x="351214" y="1221837"/>
            <a:ext cx="11327524" cy="4016741"/>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Câu</a:t>
            </a:r>
            <a:r>
              <a:rPr lang="en-US" sz="2800" b="1" dirty="0">
                <a:solidFill>
                  <a:srgbClr val="002060"/>
                </a:solidFill>
                <a:effectLst/>
                <a:latin typeface="Times New Roman" panose="02020603050405020304" pitchFamily="18" charset="0"/>
                <a:ea typeface="Times New Roman" panose="02020603050405020304" pitchFamily="18" charset="0"/>
              </a:rPr>
              <a:t> 1: </a:t>
            </a:r>
            <a:r>
              <a:rPr lang="pt-BR" sz="2800" dirty="0">
                <a:solidFill>
                  <a:srgbClr val="002060"/>
                </a:solidFill>
                <a:effectLst/>
                <a:latin typeface="Times New Roman" panose="02020603050405020304" pitchFamily="18" charset="0"/>
                <a:ea typeface="Times New Roman" panose="02020603050405020304" pitchFamily="18" charset="0"/>
              </a:rPr>
              <a:t>Cho khí oxygen tác dụng với khí hydrogen, sau phản ứng thu được nước (H</a:t>
            </a:r>
            <a:r>
              <a:rPr lang="pt-BR" sz="2800" baseline="-25000" dirty="0">
                <a:solidFill>
                  <a:srgbClr val="002060"/>
                </a:solidFill>
                <a:effectLst/>
                <a:latin typeface="Times New Roman" panose="02020603050405020304" pitchFamily="18" charset="0"/>
                <a:ea typeface="Times New Roman" panose="02020603050405020304" pitchFamily="18" charset="0"/>
              </a:rPr>
              <a:t>2</a:t>
            </a:r>
            <a:r>
              <a:rPr lang="pt-BR" sz="2800" dirty="0">
                <a:solidFill>
                  <a:srgbClr val="002060"/>
                </a:solidFill>
                <a:effectLst/>
                <a:latin typeface="Times New Roman" panose="02020603050405020304" pitchFamily="18" charset="0"/>
                <a:ea typeface="Times New Roman" panose="02020603050405020304" pitchFamily="18" charset="0"/>
              </a:rPr>
              <a:t>O). Theo định luật bảo toàn khối lượng ta có</a:t>
            </a:r>
            <a:r>
              <a:rPr lang="pt-BR" sz="2800" dirty="0">
                <a:solidFill>
                  <a:srgbClr val="002060"/>
                </a:solidFill>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pt-BR" sz="2800" dirty="0">
                <a:solidFill>
                  <a:srgbClr val="002060"/>
                </a:solidFill>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r>
              <a:rPr lang="pt-BR" sz="2800" dirty="0">
                <a:solidFill>
                  <a:srgbClr val="002060"/>
                </a:solidFill>
                <a:latin typeface="Times New Roman" panose="02020603050405020304" pitchFamily="18" charset="0"/>
                <a:ea typeface="Times New Roman" panose="02020603050405020304" pitchFamily="18" charset="0"/>
              </a:rPr>
              <a:t>           A.                                              B. </a:t>
            </a:r>
          </a:p>
          <a:p>
            <a:pPr marL="0" marR="0">
              <a:lnSpc>
                <a:spcPct val="115000"/>
              </a:lnSpc>
              <a:spcBef>
                <a:spcPts val="0"/>
              </a:spcBef>
              <a:spcAft>
                <a:spcPts val="0"/>
              </a:spcAft>
            </a:pPr>
            <a:endParaRPr lang="pt-BR" sz="2800" dirty="0">
              <a:solidFill>
                <a:srgbClr val="00206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r>
              <a:rPr lang="pt-BR" sz="2800" dirty="0">
                <a:solidFill>
                  <a:srgbClr val="002060"/>
                </a:solidFill>
                <a:latin typeface="Times New Roman" panose="02020603050405020304" pitchFamily="18" charset="0"/>
                <a:ea typeface="Times New Roman" panose="02020603050405020304" pitchFamily="18" charset="0"/>
              </a:rPr>
              <a:t>           C.                                              D. </a:t>
            </a:r>
          </a:p>
          <a:p>
            <a:pPr marL="0" marR="0">
              <a:lnSpc>
                <a:spcPct val="115000"/>
              </a:lnSpc>
              <a:spcBef>
                <a:spcPts val="0"/>
              </a:spcBef>
              <a:spcAft>
                <a:spcPts val="0"/>
              </a:spcAft>
            </a:pPr>
            <a:endParaRPr lang="pt-BR" sz="2800" dirty="0">
              <a:solidFill>
                <a:srgbClr val="002060"/>
              </a:solidFill>
              <a:effectLs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3074" name="Picture 2" descr="Chọn loại hình doanh nghiệp nào?">
            <a:extLst>
              <a:ext uri="{FF2B5EF4-FFF2-40B4-BE49-F238E27FC236}">
                <a16:creationId xmlns:a16="http://schemas.microsoft.com/office/drawing/2014/main" id="{7AA4601D-A327-6867-F31C-6F7D61B297C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8" b="90000" l="9973" r="89936">
                        <a14:foregroundMark x1="46844" y1="9313" x2="59652" y2="9125"/>
                        <a14:foregroundMark x1="59652" y1="9125" x2="61208" y2="9125"/>
                        <a14:foregroundMark x1="81976" y1="188" x2="81976" y2="188"/>
                      </a14:backgroundRemoval>
                    </a14:imgEffect>
                  </a14:imgLayer>
                </a14:imgProps>
              </a:ext>
              <a:ext uri="{28A0092B-C50C-407E-A947-70E740481C1C}">
                <a14:useLocalDpi xmlns:a14="http://schemas.microsoft.com/office/drawing/2010/main" val="0"/>
              </a:ext>
            </a:extLst>
          </a:blip>
          <a:srcRect/>
          <a:stretch>
            <a:fillRect/>
          </a:stretch>
        </p:blipFill>
        <p:spPr bwMode="auto">
          <a:xfrm>
            <a:off x="9442209" y="3069060"/>
            <a:ext cx="2872873" cy="420562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71BD091-179E-37BE-7467-C0F407BDD53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a:extLst>
              <a:ext uri="{FF2B5EF4-FFF2-40B4-BE49-F238E27FC236}">
                <a16:creationId xmlns:a16="http://schemas.microsoft.com/office/drawing/2014/main" id="{7D006820-0E24-091A-5BF1-0336C9F5BA2B}"/>
              </a:ext>
            </a:extLst>
          </p:cNvPr>
          <p:cNvGraphicFramePr>
            <a:graphicFrameLocks noChangeAspect="1"/>
          </p:cNvGraphicFramePr>
          <p:nvPr>
            <p:extLst>
              <p:ext uri="{D42A27DB-BD31-4B8C-83A1-F6EECF244321}">
                <p14:modId xmlns:p14="http://schemas.microsoft.com/office/powerpoint/2010/main" val="3608881247"/>
              </p:ext>
            </p:extLst>
          </p:nvPr>
        </p:nvGraphicFramePr>
        <p:xfrm>
          <a:off x="1951430" y="2700457"/>
          <a:ext cx="3232335" cy="728543"/>
        </p:xfrm>
        <a:graphic>
          <a:graphicData uri="http://schemas.openxmlformats.org/presentationml/2006/ole">
            <mc:AlternateContent xmlns:mc="http://schemas.openxmlformats.org/markup-compatibility/2006">
              <mc:Choice xmlns:v="urn:schemas-microsoft-com:vml" Requires="v">
                <p:oleObj r:id="rId6" imgW="1104900" imgH="254000" progId="Equation.DSMT4">
                  <p:embed/>
                </p:oleObj>
              </mc:Choice>
              <mc:Fallback>
                <p:oleObj r:id="rId6" imgW="1104900" imgH="254000" progId="Equation.DSMT4">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1430" y="2700457"/>
                        <a:ext cx="3232335" cy="728543"/>
                      </a:xfrm>
                      <a:prstGeom prst="rect">
                        <a:avLst/>
                      </a:prstGeom>
                      <a:noFill/>
                    </p:spPr>
                  </p:pic>
                </p:oleObj>
              </mc:Fallback>
            </mc:AlternateContent>
          </a:graphicData>
        </a:graphic>
      </p:graphicFrame>
      <p:sp>
        <p:nvSpPr>
          <p:cNvPr id="18" name="Rectangle 14">
            <a:extLst>
              <a:ext uri="{FF2B5EF4-FFF2-40B4-BE49-F238E27FC236}">
                <a16:creationId xmlns:a16="http://schemas.microsoft.com/office/drawing/2014/main" id="{185209EB-7F91-62AC-AB3C-E100F58D0C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 name="Object 18">
            <a:extLst>
              <a:ext uri="{FF2B5EF4-FFF2-40B4-BE49-F238E27FC236}">
                <a16:creationId xmlns:a16="http://schemas.microsoft.com/office/drawing/2014/main" id="{5D1CB074-573D-356C-91A3-3F18681295C9}"/>
              </a:ext>
            </a:extLst>
          </p:cNvPr>
          <p:cNvGraphicFramePr>
            <a:graphicFrameLocks noChangeAspect="1"/>
          </p:cNvGraphicFramePr>
          <p:nvPr>
            <p:extLst>
              <p:ext uri="{D42A27DB-BD31-4B8C-83A1-F6EECF244321}">
                <p14:modId xmlns:p14="http://schemas.microsoft.com/office/powerpoint/2010/main" val="3179511817"/>
              </p:ext>
            </p:extLst>
          </p:nvPr>
        </p:nvGraphicFramePr>
        <p:xfrm>
          <a:off x="6238753" y="2725870"/>
          <a:ext cx="3119585" cy="703130"/>
        </p:xfrm>
        <a:graphic>
          <a:graphicData uri="http://schemas.openxmlformats.org/presentationml/2006/ole">
            <mc:AlternateContent xmlns:mc="http://schemas.openxmlformats.org/markup-compatibility/2006">
              <mc:Choice xmlns:v="urn:schemas-microsoft-com:vml" Requires="v">
                <p:oleObj r:id="rId8" imgW="1104900" imgH="254000" progId="Equation.DSMT4">
                  <p:embed/>
                </p:oleObj>
              </mc:Choice>
              <mc:Fallback>
                <p:oleObj r:id="rId8" imgW="1104900" imgH="254000"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38753" y="2725870"/>
                        <a:ext cx="3119585" cy="703130"/>
                      </a:xfrm>
                      <a:prstGeom prst="rect">
                        <a:avLst/>
                      </a:prstGeom>
                      <a:noFill/>
                    </p:spPr>
                  </p:pic>
                </p:oleObj>
              </mc:Fallback>
            </mc:AlternateContent>
          </a:graphicData>
        </a:graphic>
      </p:graphicFrame>
      <p:sp>
        <p:nvSpPr>
          <p:cNvPr id="20" name="Rectangle 16">
            <a:extLst>
              <a:ext uri="{FF2B5EF4-FFF2-40B4-BE49-F238E27FC236}">
                <a16:creationId xmlns:a16="http://schemas.microsoft.com/office/drawing/2014/main" id="{0E0BEFD6-1110-A502-6F21-48CF7CCF11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 name="Object 20">
            <a:extLst>
              <a:ext uri="{FF2B5EF4-FFF2-40B4-BE49-F238E27FC236}">
                <a16:creationId xmlns:a16="http://schemas.microsoft.com/office/drawing/2014/main" id="{C2DB89FB-A4B6-BD54-20A9-6505E1C4C066}"/>
              </a:ext>
            </a:extLst>
          </p:cNvPr>
          <p:cNvGraphicFramePr>
            <a:graphicFrameLocks noChangeAspect="1"/>
          </p:cNvGraphicFramePr>
          <p:nvPr>
            <p:extLst>
              <p:ext uri="{D42A27DB-BD31-4B8C-83A1-F6EECF244321}">
                <p14:modId xmlns:p14="http://schemas.microsoft.com/office/powerpoint/2010/main" val="2030314796"/>
              </p:ext>
            </p:extLst>
          </p:nvPr>
        </p:nvGraphicFramePr>
        <p:xfrm>
          <a:off x="1869541" y="3624419"/>
          <a:ext cx="3232335" cy="728543"/>
        </p:xfrm>
        <a:graphic>
          <a:graphicData uri="http://schemas.openxmlformats.org/presentationml/2006/ole">
            <mc:AlternateContent xmlns:mc="http://schemas.openxmlformats.org/markup-compatibility/2006">
              <mc:Choice xmlns:v="urn:schemas-microsoft-com:vml" Requires="v">
                <p:oleObj r:id="rId10" imgW="1104900" imgH="254000" progId="Equation.DSMT4">
                  <p:embed/>
                </p:oleObj>
              </mc:Choice>
              <mc:Fallback>
                <p:oleObj r:id="rId10" imgW="1104900" imgH="254000" progId="Equation.DSMT4">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69541" y="3624419"/>
                        <a:ext cx="3232335" cy="728543"/>
                      </a:xfrm>
                      <a:prstGeom prst="rect">
                        <a:avLst/>
                      </a:prstGeom>
                      <a:noFill/>
                    </p:spPr>
                  </p:pic>
                </p:oleObj>
              </mc:Fallback>
            </mc:AlternateContent>
          </a:graphicData>
        </a:graphic>
      </p:graphicFrame>
      <p:sp>
        <p:nvSpPr>
          <p:cNvPr id="22" name="Rectangle 18">
            <a:extLst>
              <a:ext uri="{FF2B5EF4-FFF2-40B4-BE49-F238E27FC236}">
                <a16:creationId xmlns:a16="http://schemas.microsoft.com/office/drawing/2014/main" id="{77956B35-EA19-01DC-9875-391C0F07B3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bject 22">
            <a:extLst>
              <a:ext uri="{FF2B5EF4-FFF2-40B4-BE49-F238E27FC236}">
                <a16:creationId xmlns:a16="http://schemas.microsoft.com/office/drawing/2014/main" id="{389FF3B6-5684-2508-C1D6-0780BF6108A0}"/>
              </a:ext>
            </a:extLst>
          </p:cNvPr>
          <p:cNvGraphicFramePr>
            <a:graphicFrameLocks noChangeAspect="1"/>
          </p:cNvGraphicFramePr>
          <p:nvPr>
            <p:extLst>
              <p:ext uri="{D42A27DB-BD31-4B8C-83A1-F6EECF244321}">
                <p14:modId xmlns:p14="http://schemas.microsoft.com/office/powerpoint/2010/main" val="691641564"/>
              </p:ext>
            </p:extLst>
          </p:nvPr>
        </p:nvGraphicFramePr>
        <p:xfrm>
          <a:off x="6238753" y="3664688"/>
          <a:ext cx="3232335" cy="728543"/>
        </p:xfrm>
        <a:graphic>
          <a:graphicData uri="http://schemas.openxmlformats.org/presentationml/2006/ole">
            <mc:AlternateContent xmlns:mc="http://schemas.openxmlformats.org/markup-compatibility/2006">
              <mc:Choice xmlns:v="urn:schemas-microsoft-com:vml" Requires="v">
                <p:oleObj r:id="rId12" imgW="1104900" imgH="254000" progId="Equation.DSMT4">
                  <p:embed/>
                </p:oleObj>
              </mc:Choice>
              <mc:Fallback>
                <p:oleObj r:id="rId12" imgW="1104900" imgH="254000" progId="Equation.DSMT4">
                  <p:embed/>
                  <p:pic>
                    <p:nvPicPr>
                      <p:cNvPr id="0" name="Object 1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38753" y="3664688"/>
                        <a:ext cx="3232335" cy="728543"/>
                      </a:xfrm>
                      <a:prstGeom prst="rect">
                        <a:avLst/>
                      </a:prstGeom>
                      <a:noFill/>
                    </p:spPr>
                  </p:pic>
                </p:oleObj>
              </mc:Fallback>
            </mc:AlternateContent>
          </a:graphicData>
        </a:graphic>
      </p:graphicFrame>
      <p:sp>
        <p:nvSpPr>
          <p:cNvPr id="24" name="Smiley Face 23">
            <a:extLst>
              <a:ext uri="{FF2B5EF4-FFF2-40B4-BE49-F238E27FC236}">
                <a16:creationId xmlns:a16="http://schemas.microsoft.com/office/drawing/2014/main" id="{84145D9D-5D0B-FAA7-ED97-67CDF9332DE8}"/>
              </a:ext>
            </a:extLst>
          </p:cNvPr>
          <p:cNvSpPr/>
          <p:nvPr/>
        </p:nvSpPr>
        <p:spPr>
          <a:xfrm>
            <a:off x="1037030" y="2637441"/>
            <a:ext cx="914400" cy="791559"/>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4450185"/>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81024" y="0"/>
            <a:ext cx="12192000" cy="6858000"/>
          </a:xfrm>
          <a:prstGeom prst="rect">
            <a:avLst/>
          </a:prstGeom>
        </p:spPr>
      </p:pic>
      <p:sp>
        <p:nvSpPr>
          <p:cNvPr id="12" name="TextBox 11">
            <a:extLst>
              <a:ext uri="{FF2B5EF4-FFF2-40B4-BE49-F238E27FC236}">
                <a16:creationId xmlns:a16="http://schemas.microsoft.com/office/drawing/2014/main" id="{A6888735-D65A-F414-AF34-307FFBAFE7B8}"/>
              </a:ext>
            </a:extLst>
          </p:cNvPr>
          <p:cNvSpPr txBox="1"/>
          <p:nvPr/>
        </p:nvSpPr>
        <p:spPr>
          <a:xfrm>
            <a:off x="3308290" y="348560"/>
            <a:ext cx="10788868" cy="584775"/>
          </a:xfrm>
          <a:prstGeom prst="rect">
            <a:avLst/>
          </a:prstGeom>
          <a:noFill/>
        </p:spPr>
        <p:txBody>
          <a:bodyPr wrap="square">
            <a:spAutoFit/>
          </a:bodyPr>
          <a:lstStyle/>
          <a:p>
            <a:r>
              <a:rPr lang="en-US" sz="3200" b="1" dirty="0">
                <a:solidFill>
                  <a:srgbClr val="FF0000"/>
                </a:solidFill>
                <a:latin typeface="Times New Roman" panose="02020603050405020304" pitchFamily="18" charset="0"/>
              </a:rPr>
              <a:t>CÂU HỎI TRẮC NGHIỆM</a:t>
            </a:r>
            <a:endParaRPr lang="en-US" sz="3200" dirty="0">
              <a:solidFill>
                <a:srgbClr val="FF0000"/>
              </a:solidFill>
            </a:endParaRPr>
          </a:p>
        </p:txBody>
      </p:sp>
      <p:sp>
        <p:nvSpPr>
          <p:cNvPr id="16" name="TextBox 3">
            <a:extLst>
              <a:ext uri="{FF2B5EF4-FFF2-40B4-BE49-F238E27FC236}">
                <a16:creationId xmlns:a16="http://schemas.microsoft.com/office/drawing/2014/main" id="{426512F1-F5C7-2684-8156-CFB4AA0471C7}"/>
              </a:ext>
            </a:extLst>
          </p:cNvPr>
          <p:cNvSpPr txBox="1">
            <a:spLocks noChangeArrowheads="1"/>
          </p:cNvSpPr>
          <p:nvPr/>
        </p:nvSpPr>
        <p:spPr bwMode="auto">
          <a:xfrm>
            <a:off x="351214" y="1221837"/>
            <a:ext cx="11327524" cy="4318362"/>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algn="just" fontAlgn="ctr">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Câu</a:t>
            </a:r>
            <a:r>
              <a:rPr lang="en-US" sz="2800" b="1" dirty="0">
                <a:solidFill>
                  <a:srgbClr val="002060"/>
                </a:solidFill>
                <a:effectLst/>
                <a:latin typeface="Times New Roman" panose="02020603050405020304" pitchFamily="18" charset="0"/>
                <a:ea typeface="Times New Roman" panose="02020603050405020304" pitchFamily="18" charset="0"/>
              </a:rPr>
              <a:t> 2. </a:t>
            </a:r>
            <a:r>
              <a:rPr lang="en-US" sz="2800" dirty="0" err="1">
                <a:solidFill>
                  <a:srgbClr val="002060"/>
                </a:solidFill>
                <a:effectLst/>
                <a:latin typeface="Times New Roman" panose="02020603050405020304" pitchFamily="18" charset="0"/>
                <a:ea typeface="Times New Roman" panose="02020603050405020304" pitchFamily="18" charset="0"/>
              </a:rPr>
              <a:t>Đốt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cháy</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một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mẩu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nhôm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aluminium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trong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khí</a:t>
            </a:r>
            <a:r>
              <a:rPr lang="en-US" sz="2800" dirty="0">
                <a:solidFill>
                  <a:srgbClr val="002060"/>
                </a:solidFill>
                <a:effectLst/>
                <a:latin typeface="Times New Roman" panose="02020603050405020304" pitchFamily="18" charset="0"/>
                <a:ea typeface="Times New Roman" panose="02020603050405020304" pitchFamily="18" charset="0"/>
              </a:rPr>
              <a:t> oxygen </a:t>
            </a:r>
            <a:r>
              <a:rPr lang="en-US" sz="2800" dirty="0" err="1">
                <a:solidFill>
                  <a:srgbClr val="002060"/>
                </a:solidFill>
                <a:effectLst/>
                <a:latin typeface="Times New Roman" panose="02020603050405020304" pitchFamily="18" charset="0"/>
                <a:ea typeface="Times New Roman" panose="02020603050405020304" pitchFamily="18" charset="0"/>
              </a:rPr>
              <a:t>thì</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nhôm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aluminium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tác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dụng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khí</a:t>
            </a:r>
            <a:r>
              <a:rPr lang="en-US" sz="2800" dirty="0">
                <a:solidFill>
                  <a:srgbClr val="002060"/>
                </a:solidFill>
                <a:effectLst/>
                <a:latin typeface="Times New Roman" panose="02020603050405020304" pitchFamily="18" charset="0"/>
                <a:ea typeface="Times New Roman" panose="02020603050405020304" pitchFamily="18" charset="0"/>
              </a:rPr>
              <a:t> oxygen </a:t>
            </a:r>
            <a:r>
              <a:rPr lang="en-US" sz="2800" dirty="0" err="1">
                <a:solidFill>
                  <a:srgbClr val="002060"/>
                </a:solidFill>
                <a:effectLst/>
                <a:latin typeface="Times New Roman" panose="02020603050405020304" pitchFamily="18" charset="0"/>
                <a:ea typeface="Times New Roman" panose="02020603050405020304" pitchFamily="18" charset="0"/>
              </a:rPr>
              <a:t>tạo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thành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aluminium</a:t>
            </a:r>
            <a:r>
              <a:rPr lang="en-US" sz="2800" dirty="0">
                <a:solidFill>
                  <a:srgbClr val="002060"/>
                </a:solidFill>
                <a:effectLst/>
                <a:latin typeface="Times New Roman" panose="02020603050405020304" pitchFamily="18" charset="0"/>
                <a:ea typeface="Times New Roman" panose="02020603050405020304" pitchFamily="18" charset="0"/>
              </a:rPr>
              <a:t> oxide (Al</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O</a:t>
            </a:r>
            <a:r>
              <a:rPr lang="en-US" sz="2800" baseline="-25000" dirty="0">
                <a:solidFill>
                  <a:srgbClr val="002060"/>
                </a:solidFill>
                <a:effectLst/>
                <a:latin typeface="Times New Roman" panose="02020603050405020304" pitchFamily="18" charset="0"/>
                <a:ea typeface="Times New Roman" panose="02020603050405020304" pitchFamily="18" charset="0"/>
              </a:rPr>
              <a:t>3</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Phương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trình</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hóa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học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biểu</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diễn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của</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nhôm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aluminium</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khí</a:t>
            </a:r>
            <a:r>
              <a:rPr lang="en-US" sz="2800" dirty="0">
                <a:solidFill>
                  <a:srgbClr val="002060"/>
                </a:solidFill>
                <a:effectLst/>
                <a:latin typeface="Times New Roman" panose="02020603050405020304" pitchFamily="18" charset="0"/>
                <a:ea typeface="Times New Roman" panose="02020603050405020304" pitchFamily="18" charset="0"/>
              </a:rPr>
              <a:t> oxygen </a:t>
            </a:r>
            <a:r>
              <a:rPr lang="en-US" sz="2800" dirty="0" err="1">
                <a:solidFill>
                  <a:srgbClr val="002060"/>
                </a:solidFill>
                <a:effectLst/>
                <a:latin typeface="Times New Roman" panose="02020603050405020304" pitchFamily="18" charset="0"/>
                <a:ea typeface="Times New Roman" panose="02020603050405020304" pitchFamily="18" charset="0"/>
              </a:rPr>
              <a:t>là</a:t>
            </a:r>
            <a:endParaRPr lang="en-US" sz="2800" dirty="0">
              <a:solidFill>
                <a:srgbClr val="002060"/>
              </a:solidFill>
              <a:effectLst/>
              <a:latin typeface="Times New Roman" panose="02020603050405020304" pitchFamily="18" charset="0"/>
              <a:ea typeface="Times New Roman" panose="02020603050405020304" pitchFamily="18" charset="0"/>
            </a:endParaRPr>
          </a:p>
          <a:p>
            <a:pPr marR="0">
              <a:lnSpc>
                <a:spcPct val="115000"/>
              </a:lnSpc>
              <a:spcBef>
                <a:spcPts val="0"/>
              </a:spcBef>
              <a:spcAft>
                <a:spcPts val="0"/>
              </a:spcAft>
            </a:pPr>
            <a:endParaRPr lang="en-US" sz="2800" dirty="0">
              <a:solidFill>
                <a:srgbClr val="002060"/>
              </a:solidFill>
              <a:effectLst/>
              <a:latin typeface="Times New Roman" panose="02020603050405020304" pitchFamily="18" charset="0"/>
              <a:ea typeface="Times New Roman" panose="02020603050405020304" pitchFamily="18" charset="0"/>
            </a:endParaRPr>
          </a:p>
          <a:p>
            <a:pPr marR="0">
              <a:lnSpc>
                <a:spcPct val="150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A. 2Al + 3O</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           Al</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O</a:t>
            </a:r>
            <a:r>
              <a:rPr lang="en-US" sz="2800" baseline="-25000" dirty="0">
                <a:solidFill>
                  <a:srgbClr val="002060"/>
                </a:solidFill>
                <a:effectLst/>
                <a:latin typeface="Times New Roman" panose="02020603050405020304" pitchFamily="18" charset="0"/>
                <a:ea typeface="Times New Roman" panose="02020603050405020304" pitchFamily="18" charset="0"/>
              </a:rPr>
              <a:t>3</a:t>
            </a:r>
            <a:r>
              <a:rPr lang="en-US" sz="2800" b="1" dirty="0">
                <a:solidFill>
                  <a:srgbClr val="002060"/>
                </a:solidFill>
                <a:effectLst/>
                <a:latin typeface="Times New Roman" panose="02020603050405020304" pitchFamily="18" charset="0"/>
                <a:ea typeface="Times New Roman" panose="02020603050405020304" pitchFamily="18" charset="0"/>
              </a:rPr>
              <a:t>	            </a:t>
            </a:r>
            <a:r>
              <a:rPr lang="en-US" sz="2800" dirty="0">
                <a:solidFill>
                  <a:srgbClr val="002060"/>
                </a:solidFill>
                <a:effectLst/>
                <a:latin typeface="Times New Roman" panose="02020603050405020304" pitchFamily="18" charset="0"/>
                <a:ea typeface="Times New Roman" panose="02020603050405020304" pitchFamily="18" charset="0"/>
              </a:rPr>
              <a:t>B</a:t>
            </a:r>
            <a:r>
              <a:rPr lang="en-US" sz="2800" b="1" dirty="0">
                <a:solidFill>
                  <a:srgbClr val="002060"/>
                </a:solidFill>
                <a:effectLst/>
                <a:latin typeface="Times New Roman" panose="02020603050405020304" pitchFamily="18" charset="0"/>
                <a:ea typeface="Times New Roman" panose="02020603050405020304" pitchFamily="18" charset="0"/>
              </a:rPr>
              <a:t>. </a:t>
            </a:r>
            <a:r>
              <a:rPr lang="en-US" sz="2800" dirty="0">
                <a:solidFill>
                  <a:srgbClr val="002060"/>
                </a:solidFill>
                <a:effectLst/>
                <a:latin typeface="Times New Roman" panose="02020603050405020304" pitchFamily="18" charset="0"/>
                <a:ea typeface="Times New Roman" panose="02020603050405020304" pitchFamily="18" charset="0"/>
              </a:rPr>
              <a:t>4Al + 3O</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          2Al</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O</a:t>
            </a:r>
            <a:r>
              <a:rPr lang="en-US" sz="2800" baseline="-25000" dirty="0">
                <a:solidFill>
                  <a:srgbClr val="002060"/>
                </a:solidFill>
                <a:effectLst/>
                <a:latin typeface="Times New Roman" panose="02020603050405020304" pitchFamily="18" charset="0"/>
                <a:ea typeface="Times New Roman" panose="02020603050405020304" pitchFamily="18" charset="0"/>
              </a:rPr>
              <a:t>3</a:t>
            </a:r>
            <a:r>
              <a:rPr lang="en-US" sz="2800" dirty="0">
                <a:solidFill>
                  <a:srgbClr val="002060"/>
                </a:solidFill>
                <a:effectLst/>
                <a:latin typeface="Times New Roman" panose="02020603050405020304" pitchFamily="18" charset="0"/>
                <a:ea typeface="Times New Roman" panose="02020603050405020304" pitchFamily="18" charset="0"/>
              </a:rPr>
              <a:t> </a:t>
            </a:r>
          </a:p>
          <a:p>
            <a:pPr>
              <a:lnSpc>
                <a:spcPct val="150000"/>
              </a:lnSpc>
            </a:pPr>
            <a:r>
              <a:rPr lang="en-US" sz="2800" dirty="0">
                <a:solidFill>
                  <a:srgbClr val="002060"/>
                </a:solidFill>
                <a:effectLst/>
                <a:latin typeface="Times New Roman" panose="02020603050405020304" pitchFamily="18" charset="0"/>
                <a:ea typeface="Times New Roman" panose="02020603050405020304" pitchFamily="18" charset="0"/>
              </a:rPr>
              <a:t>      C. 4Al + 6O             2Al</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O</a:t>
            </a:r>
            <a:r>
              <a:rPr lang="en-US" sz="2800" baseline="-25000" dirty="0">
                <a:solidFill>
                  <a:srgbClr val="002060"/>
                </a:solidFill>
                <a:effectLst/>
                <a:latin typeface="Times New Roman" panose="02020603050405020304" pitchFamily="18" charset="0"/>
                <a:ea typeface="Times New Roman" panose="02020603050405020304" pitchFamily="18" charset="0"/>
              </a:rPr>
              <a:t>3</a:t>
            </a:r>
            <a:r>
              <a:rPr lang="en-US" sz="2800" b="1" dirty="0">
                <a:solidFill>
                  <a:srgbClr val="002060"/>
                </a:solidFill>
                <a:effectLst/>
                <a:latin typeface="Times New Roman" panose="02020603050405020304" pitchFamily="18" charset="0"/>
                <a:ea typeface="Times New Roman" panose="02020603050405020304" pitchFamily="18" charset="0"/>
              </a:rPr>
              <a:t>	           </a:t>
            </a:r>
            <a:r>
              <a:rPr lang="en-US" sz="2800" spc="-20" dirty="0">
                <a:solidFill>
                  <a:srgbClr val="002060"/>
                </a:solidFill>
                <a:effectLst/>
                <a:latin typeface="Times New Roman" panose="02020603050405020304" pitchFamily="18" charset="0"/>
                <a:ea typeface="Times New Roman" panose="02020603050405020304" pitchFamily="18" charset="0"/>
              </a:rPr>
              <a:t>D</a:t>
            </a:r>
            <a:r>
              <a:rPr lang="en-US" sz="2800" b="1" spc="-20" dirty="0">
                <a:solidFill>
                  <a:srgbClr val="002060"/>
                </a:solidFill>
                <a:effectLst/>
                <a:latin typeface="Times New Roman" panose="02020603050405020304" pitchFamily="18" charset="0"/>
                <a:ea typeface="Times New Roman" panose="02020603050405020304" pitchFamily="18" charset="0"/>
              </a:rPr>
              <a:t>.</a:t>
            </a:r>
            <a:r>
              <a:rPr lang="en-US" sz="2800" spc="-20" dirty="0">
                <a:solidFill>
                  <a:srgbClr val="002060"/>
                </a:solidFill>
                <a:effectLst/>
                <a:latin typeface="Times New Roman" panose="02020603050405020304" pitchFamily="18" charset="0"/>
                <a:ea typeface="Times New Roman" panose="02020603050405020304" pitchFamily="18" charset="0"/>
              </a:rPr>
              <a:t> 2Al</a:t>
            </a:r>
            <a:r>
              <a:rPr lang="en-US" sz="2800" spc="-20" baseline="-25000" dirty="0">
                <a:solidFill>
                  <a:srgbClr val="002060"/>
                </a:solidFill>
                <a:effectLst/>
                <a:latin typeface="Times New Roman" panose="02020603050405020304" pitchFamily="18" charset="0"/>
                <a:ea typeface="Times New Roman" panose="02020603050405020304" pitchFamily="18" charset="0"/>
              </a:rPr>
              <a:t>2</a:t>
            </a:r>
            <a:r>
              <a:rPr lang="en-US" sz="2800" spc="-20" dirty="0">
                <a:solidFill>
                  <a:srgbClr val="002060"/>
                </a:solidFill>
                <a:effectLst/>
                <a:latin typeface="Times New Roman" panose="02020603050405020304" pitchFamily="18" charset="0"/>
                <a:ea typeface="Times New Roman" panose="02020603050405020304" pitchFamily="18" charset="0"/>
              </a:rPr>
              <a:t> + 3O</a:t>
            </a:r>
            <a:r>
              <a:rPr lang="en-US" sz="2800" spc="-20" baseline="-25000" dirty="0">
                <a:solidFill>
                  <a:srgbClr val="002060"/>
                </a:solidFill>
                <a:effectLst/>
                <a:latin typeface="Times New Roman" panose="02020603050405020304" pitchFamily="18" charset="0"/>
                <a:ea typeface="Times New Roman" panose="02020603050405020304" pitchFamily="18" charset="0"/>
              </a:rPr>
              <a:t>2</a:t>
            </a:r>
            <a:r>
              <a:rPr lang="en-US" sz="2800" spc="-20" dirty="0">
                <a:solidFill>
                  <a:srgbClr val="002060"/>
                </a:solidFill>
                <a:effectLst/>
                <a:latin typeface="Times New Roman" panose="02020603050405020304" pitchFamily="18" charset="0"/>
                <a:ea typeface="Times New Roman" panose="02020603050405020304" pitchFamily="18" charset="0"/>
              </a:rPr>
              <a:t> </a:t>
            </a:r>
            <a:r>
              <a:rPr lang="pt-BR" sz="2800" dirty="0">
                <a:solidFill>
                  <a:srgbClr val="002060"/>
                </a:solidFill>
                <a:latin typeface="Times New Roman" panose="02020603050405020304" pitchFamily="18" charset="0"/>
                <a:ea typeface="Times New Roman" panose="02020603050405020304" pitchFamily="18" charset="0"/>
              </a:rPr>
              <a:t>          </a:t>
            </a:r>
            <a:r>
              <a:rPr lang="en-US" sz="2800" spc="-20" dirty="0">
                <a:solidFill>
                  <a:srgbClr val="002060"/>
                </a:solidFill>
                <a:effectLst/>
                <a:latin typeface="Times New Roman" panose="02020603050405020304" pitchFamily="18" charset="0"/>
                <a:ea typeface="Times New Roman" panose="02020603050405020304" pitchFamily="18" charset="0"/>
              </a:rPr>
              <a:t>2Al</a:t>
            </a:r>
            <a:r>
              <a:rPr lang="en-US" sz="2800" spc="-20" baseline="-25000" dirty="0">
                <a:solidFill>
                  <a:srgbClr val="002060"/>
                </a:solidFill>
                <a:effectLst/>
                <a:latin typeface="Times New Roman" panose="02020603050405020304" pitchFamily="18" charset="0"/>
                <a:ea typeface="Times New Roman" panose="02020603050405020304" pitchFamily="18" charset="0"/>
              </a:rPr>
              <a:t>2</a:t>
            </a:r>
            <a:r>
              <a:rPr lang="en-US" sz="2800" spc="-20" dirty="0">
                <a:solidFill>
                  <a:srgbClr val="002060"/>
                </a:solidFill>
                <a:effectLst/>
                <a:latin typeface="Times New Roman" panose="02020603050405020304" pitchFamily="18" charset="0"/>
                <a:ea typeface="Times New Roman" panose="02020603050405020304" pitchFamily="18" charset="0"/>
              </a:rPr>
              <a:t>O</a:t>
            </a:r>
            <a:r>
              <a:rPr lang="en-US" sz="2800" spc="-20" baseline="-25000" dirty="0">
                <a:solidFill>
                  <a:srgbClr val="002060"/>
                </a:solidFill>
                <a:effectLst/>
                <a:latin typeface="Times New Roman" panose="02020603050405020304" pitchFamily="18" charset="0"/>
                <a:ea typeface="Times New Roman" panose="02020603050405020304" pitchFamily="18" charset="0"/>
              </a:rPr>
              <a:t>3</a:t>
            </a:r>
            <a:r>
              <a:rPr lang="pt-BR" sz="2800" dirty="0">
                <a:solidFill>
                  <a:srgbClr val="002060"/>
                </a:solidFill>
                <a:latin typeface="Times New Roman" panose="02020603050405020304" pitchFamily="18" charset="0"/>
                <a:ea typeface="Times New Roman" panose="02020603050405020304" pitchFamily="18" charset="0"/>
              </a:rPr>
              <a:t>    </a:t>
            </a:r>
          </a:p>
          <a:p>
            <a:pPr marL="0" marR="0">
              <a:lnSpc>
                <a:spcPct val="115000"/>
              </a:lnSpc>
              <a:spcBef>
                <a:spcPts val="0"/>
              </a:spcBef>
              <a:spcAft>
                <a:spcPts val="0"/>
              </a:spcAft>
            </a:pP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3074" name="Picture 2" descr="Chọn loại hình doanh nghiệp nào?">
            <a:extLst>
              <a:ext uri="{FF2B5EF4-FFF2-40B4-BE49-F238E27FC236}">
                <a16:creationId xmlns:a16="http://schemas.microsoft.com/office/drawing/2014/main" id="{7AA4601D-A327-6867-F31C-6F7D61B297C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8" b="90000" l="9973" r="89936">
                        <a14:foregroundMark x1="46844" y1="9313" x2="59652" y2="9125"/>
                        <a14:foregroundMark x1="59652" y1="9125" x2="61208" y2="9125"/>
                        <a14:foregroundMark x1="81976" y1="188" x2="81976" y2="188"/>
                      </a14:backgroundRemoval>
                    </a14:imgEffect>
                  </a14:imgLayer>
                </a14:imgProps>
              </a:ext>
              <a:ext uri="{28A0092B-C50C-407E-A947-70E740481C1C}">
                <a14:useLocalDpi xmlns:a14="http://schemas.microsoft.com/office/drawing/2010/main" val="0"/>
              </a:ext>
            </a:extLst>
          </a:blip>
          <a:srcRect/>
          <a:stretch>
            <a:fillRect/>
          </a:stretch>
        </p:blipFill>
        <p:spPr bwMode="auto">
          <a:xfrm>
            <a:off x="9442209" y="3069060"/>
            <a:ext cx="2872873" cy="420562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71BD091-179E-37BE-7467-C0F407BDD53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4">
            <a:extLst>
              <a:ext uri="{FF2B5EF4-FFF2-40B4-BE49-F238E27FC236}">
                <a16:creationId xmlns:a16="http://schemas.microsoft.com/office/drawing/2014/main" id="{185209EB-7F91-62AC-AB3C-E100F58D0C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6">
            <a:extLst>
              <a:ext uri="{FF2B5EF4-FFF2-40B4-BE49-F238E27FC236}">
                <a16:creationId xmlns:a16="http://schemas.microsoft.com/office/drawing/2014/main" id="{0E0BEFD6-1110-A502-6F21-48CF7CCF11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18">
            <a:extLst>
              <a:ext uri="{FF2B5EF4-FFF2-40B4-BE49-F238E27FC236}">
                <a16:creationId xmlns:a16="http://schemas.microsoft.com/office/drawing/2014/main" id="{77956B35-EA19-01DC-9875-391C0F07B3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6CBC87D4-ED6E-314F-1B51-20AD191DE53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a:extLst>
              <a:ext uri="{FF2B5EF4-FFF2-40B4-BE49-F238E27FC236}">
                <a16:creationId xmlns:a16="http://schemas.microsoft.com/office/drawing/2014/main" id="{6AA0E08E-4C1D-E74C-6ABC-693A6CC36593}"/>
              </a:ext>
            </a:extLst>
          </p:cNvPr>
          <p:cNvGraphicFramePr>
            <a:graphicFrameLocks noChangeAspect="1"/>
          </p:cNvGraphicFramePr>
          <p:nvPr>
            <p:extLst>
              <p:ext uri="{D42A27DB-BD31-4B8C-83A1-F6EECF244321}">
                <p14:modId xmlns:p14="http://schemas.microsoft.com/office/powerpoint/2010/main" val="132061577"/>
              </p:ext>
            </p:extLst>
          </p:nvPr>
        </p:nvGraphicFramePr>
        <p:xfrm>
          <a:off x="2858866" y="3732663"/>
          <a:ext cx="898848" cy="560407"/>
        </p:xfrm>
        <a:graphic>
          <a:graphicData uri="http://schemas.openxmlformats.org/presentationml/2006/ole">
            <mc:AlternateContent xmlns:mc="http://schemas.openxmlformats.org/markup-compatibility/2006">
              <mc:Choice xmlns:v="urn:schemas-microsoft-com:vml" Requires="v">
                <p:oleObj r:id="rId6" imgW="406048" imgH="215713" progId="Equation.DSMT4">
                  <p:embed/>
                </p:oleObj>
              </mc:Choice>
              <mc:Fallback>
                <p:oleObj r:id="rId6" imgW="406048" imgH="215713"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8866" y="3732663"/>
                        <a:ext cx="898848" cy="560407"/>
                      </a:xfrm>
                      <a:prstGeom prst="rect">
                        <a:avLst/>
                      </a:prstGeom>
                      <a:noFill/>
                    </p:spPr>
                  </p:pic>
                </p:oleObj>
              </mc:Fallback>
            </mc:AlternateContent>
          </a:graphicData>
        </a:graphic>
      </p:graphicFrame>
      <p:graphicFrame>
        <p:nvGraphicFramePr>
          <p:cNvPr id="6" name="Object 5">
            <a:extLst>
              <a:ext uri="{FF2B5EF4-FFF2-40B4-BE49-F238E27FC236}">
                <a16:creationId xmlns:a16="http://schemas.microsoft.com/office/drawing/2014/main" id="{82D89CDC-7EE9-BE9B-68C3-B8D59CAF9BF0}"/>
              </a:ext>
            </a:extLst>
          </p:cNvPr>
          <p:cNvGraphicFramePr>
            <a:graphicFrameLocks noChangeAspect="1"/>
          </p:cNvGraphicFramePr>
          <p:nvPr>
            <p:extLst>
              <p:ext uri="{D42A27DB-BD31-4B8C-83A1-F6EECF244321}">
                <p14:modId xmlns:p14="http://schemas.microsoft.com/office/powerpoint/2010/main" val="2438981150"/>
              </p:ext>
            </p:extLst>
          </p:nvPr>
        </p:nvGraphicFramePr>
        <p:xfrm>
          <a:off x="2858866" y="4391563"/>
          <a:ext cx="898848" cy="560407"/>
        </p:xfrm>
        <a:graphic>
          <a:graphicData uri="http://schemas.openxmlformats.org/presentationml/2006/ole">
            <mc:AlternateContent xmlns:mc="http://schemas.openxmlformats.org/markup-compatibility/2006">
              <mc:Choice xmlns:v="urn:schemas-microsoft-com:vml" Requires="v">
                <p:oleObj r:id="rId8" imgW="406048" imgH="215713" progId="Equation.DSMT4">
                  <p:embed/>
                </p:oleObj>
              </mc:Choice>
              <mc:Fallback>
                <p:oleObj r:id="rId8" imgW="406048" imgH="215713" progId="Equation.DSMT4">
                  <p:embed/>
                  <p:pic>
                    <p:nvPicPr>
                      <p:cNvPr id="5" name="Object 4">
                        <a:extLst>
                          <a:ext uri="{FF2B5EF4-FFF2-40B4-BE49-F238E27FC236}">
                            <a16:creationId xmlns:a16="http://schemas.microsoft.com/office/drawing/2014/main" id="{6AA0E08E-4C1D-E74C-6ABC-693A6CC365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8866" y="4391563"/>
                        <a:ext cx="898848" cy="560407"/>
                      </a:xfrm>
                      <a:prstGeom prst="rect">
                        <a:avLst/>
                      </a:prstGeom>
                      <a:noFill/>
                    </p:spPr>
                  </p:pic>
                </p:oleObj>
              </mc:Fallback>
            </mc:AlternateContent>
          </a:graphicData>
        </a:graphic>
      </p:graphicFrame>
      <p:graphicFrame>
        <p:nvGraphicFramePr>
          <p:cNvPr id="7" name="Object 6">
            <a:extLst>
              <a:ext uri="{FF2B5EF4-FFF2-40B4-BE49-F238E27FC236}">
                <a16:creationId xmlns:a16="http://schemas.microsoft.com/office/drawing/2014/main" id="{17E0897B-E35F-1C8E-26FB-F5E6897E71E3}"/>
              </a:ext>
            </a:extLst>
          </p:cNvPr>
          <p:cNvGraphicFramePr>
            <a:graphicFrameLocks noChangeAspect="1"/>
          </p:cNvGraphicFramePr>
          <p:nvPr>
            <p:extLst>
              <p:ext uri="{D42A27DB-BD31-4B8C-83A1-F6EECF244321}">
                <p14:modId xmlns:p14="http://schemas.microsoft.com/office/powerpoint/2010/main" val="229132002"/>
              </p:ext>
            </p:extLst>
          </p:nvPr>
        </p:nvGraphicFramePr>
        <p:xfrm>
          <a:off x="7984864" y="3732036"/>
          <a:ext cx="898848" cy="560407"/>
        </p:xfrm>
        <a:graphic>
          <a:graphicData uri="http://schemas.openxmlformats.org/presentationml/2006/ole">
            <mc:AlternateContent xmlns:mc="http://schemas.openxmlformats.org/markup-compatibility/2006">
              <mc:Choice xmlns:v="urn:schemas-microsoft-com:vml" Requires="v">
                <p:oleObj r:id="rId9" imgW="406048" imgH="215713" progId="Equation.DSMT4">
                  <p:embed/>
                </p:oleObj>
              </mc:Choice>
              <mc:Fallback>
                <p:oleObj r:id="rId9" imgW="406048" imgH="215713" progId="Equation.DSMT4">
                  <p:embed/>
                  <p:pic>
                    <p:nvPicPr>
                      <p:cNvPr id="6" name="Object 5">
                        <a:extLst>
                          <a:ext uri="{FF2B5EF4-FFF2-40B4-BE49-F238E27FC236}">
                            <a16:creationId xmlns:a16="http://schemas.microsoft.com/office/drawing/2014/main" id="{82D89CDC-7EE9-BE9B-68C3-B8D59CAF9B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4864" y="3732036"/>
                        <a:ext cx="898848" cy="560407"/>
                      </a:xfrm>
                      <a:prstGeom prst="rect">
                        <a:avLst/>
                      </a:prstGeom>
                      <a:noFill/>
                    </p:spPr>
                  </p:pic>
                </p:oleObj>
              </mc:Fallback>
            </mc:AlternateContent>
          </a:graphicData>
        </a:graphic>
      </p:graphicFrame>
      <p:graphicFrame>
        <p:nvGraphicFramePr>
          <p:cNvPr id="8" name="Object 7">
            <a:extLst>
              <a:ext uri="{FF2B5EF4-FFF2-40B4-BE49-F238E27FC236}">
                <a16:creationId xmlns:a16="http://schemas.microsoft.com/office/drawing/2014/main" id="{C8C2F591-0BC7-E8D2-99E2-7B135D8A5D76}"/>
              </a:ext>
            </a:extLst>
          </p:cNvPr>
          <p:cNvGraphicFramePr>
            <a:graphicFrameLocks noChangeAspect="1"/>
          </p:cNvGraphicFramePr>
          <p:nvPr>
            <p:extLst>
              <p:ext uri="{D42A27DB-BD31-4B8C-83A1-F6EECF244321}">
                <p14:modId xmlns:p14="http://schemas.microsoft.com/office/powerpoint/2010/main" val="83256214"/>
              </p:ext>
            </p:extLst>
          </p:nvPr>
        </p:nvGraphicFramePr>
        <p:xfrm>
          <a:off x="7984864" y="4390936"/>
          <a:ext cx="898848" cy="560407"/>
        </p:xfrm>
        <a:graphic>
          <a:graphicData uri="http://schemas.openxmlformats.org/presentationml/2006/ole">
            <mc:AlternateContent xmlns:mc="http://schemas.openxmlformats.org/markup-compatibility/2006">
              <mc:Choice xmlns:v="urn:schemas-microsoft-com:vml" Requires="v">
                <p:oleObj r:id="rId10" imgW="406048" imgH="215713" progId="Equation.DSMT4">
                  <p:embed/>
                </p:oleObj>
              </mc:Choice>
              <mc:Fallback>
                <p:oleObj r:id="rId10" imgW="406048" imgH="215713" progId="Equation.DSMT4">
                  <p:embed/>
                  <p:pic>
                    <p:nvPicPr>
                      <p:cNvPr id="7" name="Object 6">
                        <a:extLst>
                          <a:ext uri="{FF2B5EF4-FFF2-40B4-BE49-F238E27FC236}">
                            <a16:creationId xmlns:a16="http://schemas.microsoft.com/office/drawing/2014/main" id="{17E0897B-E35F-1C8E-26FB-F5E6897E71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4864" y="4390936"/>
                        <a:ext cx="898848" cy="560407"/>
                      </a:xfrm>
                      <a:prstGeom prst="rect">
                        <a:avLst/>
                      </a:prstGeom>
                      <a:noFill/>
                    </p:spPr>
                  </p:pic>
                </p:oleObj>
              </mc:Fallback>
            </mc:AlternateContent>
          </a:graphicData>
        </a:graphic>
      </p:graphicFrame>
      <p:sp>
        <p:nvSpPr>
          <p:cNvPr id="9" name="Smiley Face 8">
            <a:extLst>
              <a:ext uri="{FF2B5EF4-FFF2-40B4-BE49-F238E27FC236}">
                <a16:creationId xmlns:a16="http://schemas.microsoft.com/office/drawing/2014/main" id="{240200E8-544E-DDB2-270B-408504BC2EEC}"/>
              </a:ext>
            </a:extLst>
          </p:cNvPr>
          <p:cNvSpPr/>
          <p:nvPr/>
        </p:nvSpPr>
        <p:spPr>
          <a:xfrm>
            <a:off x="5541482" y="3723118"/>
            <a:ext cx="914400" cy="791559"/>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6076806"/>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AF998BC-B3C6-B49D-BFB4-2BEDB6FCA4E7}"/>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9904" y="-22957"/>
            <a:ext cx="12192000" cy="6858000"/>
          </a:xfrm>
          <a:prstGeom prst="rect">
            <a:avLst/>
          </a:prstGeom>
        </p:spPr>
      </p:pic>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sp>
        <p:nvSpPr>
          <p:cNvPr id="12" name="TextBox 11">
            <a:extLst>
              <a:ext uri="{FF2B5EF4-FFF2-40B4-BE49-F238E27FC236}">
                <a16:creationId xmlns:a16="http://schemas.microsoft.com/office/drawing/2014/main" id="{A6888735-D65A-F414-AF34-307FFBAFE7B8}"/>
              </a:ext>
            </a:extLst>
          </p:cNvPr>
          <p:cNvSpPr txBox="1"/>
          <p:nvPr/>
        </p:nvSpPr>
        <p:spPr>
          <a:xfrm>
            <a:off x="3308290" y="348560"/>
            <a:ext cx="10788868" cy="584775"/>
          </a:xfrm>
          <a:prstGeom prst="rect">
            <a:avLst/>
          </a:prstGeom>
          <a:noFill/>
        </p:spPr>
        <p:txBody>
          <a:bodyPr wrap="square">
            <a:spAutoFit/>
          </a:bodyPr>
          <a:lstStyle/>
          <a:p>
            <a:r>
              <a:rPr lang="en-US" sz="3200" b="1" dirty="0">
                <a:solidFill>
                  <a:srgbClr val="FF0000"/>
                </a:solidFill>
                <a:latin typeface="Times New Roman" panose="02020603050405020304" pitchFamily="18" charset="0"/>
              </a:rPr>
              <a:t>CÂU HỎI TRẮC NGHIỆM</a:t>
            </a:r>
            <a:endParaRPr lang="en-US" sz="3200" dirty="0">
              <a:solidFill>
                <a:srgbClr val="FF0000"/>
              </a:solidFill>
            </a:endParaRPr>
          </a:p>
        </p:txBody>
      </p:sp>
      <p:sp>
        <p:nvSpPr>
          <p:cNvPr id="16" name="TextBox 3">
            <a:extLst>
              <a:ext uri="{FF2B5EF4-FFF2-40B4-BE49-F238E27FC236}">
                <a16:creationId xmlns:a16="http://schemas.microsoft.com/office/drawing/2014/main" id="{426512F1-F5C7-2684-8156-CFB4AA0471C7}"/>
              </a:ext>
            </a:extLst>
          </p:cNvPr>
          <p:cNvSpPr txBox="1">
            <a:spLocks noChangeArrowheads="1"/>
          </p:cNvSpPr>
          <p:nvPr/>
        </p:nvSpPr>
        <p:spPr bwMode="auto">
          <a:xfrm>
            <a:off x="351214" y="1221837"/>
            <a:ext cx="11327524" cy="4124462"/>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algn="just">
              <a:lnSpc>
                <a:spcPct val="115000"/>
              </a:lnSpc>
              <a:spcBef>
                <a:spcPts val="0"/>
              </a:spcBef>
              <a:spcAft>
                <a:spcPts val="0"/>
              </a:spcAft>
            </a:pPr>
            <a:r>
              <a:rPr lang="pt-BR" sz="2800" b="1" dirty="0">
                <a:solidFill>
                  <a:srgbClr val="0033CC"/>
                </a:solidFill>
                <a:effectLst/>
                <a:latin typeface="Times New Roman" panose="02020603050405020304" pitchFamily="18" charset="0"/>
                <a:ea typeface="Times New Roman" panose="02020603050405020304" pitchFamily="18" charset="0"/>
              </a:rPr>
              <a:t>Câu 3. </a:t>
            </a:r>
            <a:r>
              <a:rPr lang="pt-BR" sz="2800" dirty="0">
                <a:effectLst/>
                <a:latin typeface="Times New Roman" panose="02020603050405020304" pitchFamily="18" charset="0"/>
                <a:ea typeface="Times New Roman" panose="02020603050405020304" pitchFamily="18" charset="0"/>
              </a:rPr>
              <a:t>Rượu ethylic (C</a:t>
            </a:r>
            <a:r>
              <a:rPr lang="pt-BR" sz="2800" baseline="-25000" dirty="0">
                <a:effectLst/>
                <a:latin typeface="Times New Roman" panose="02020603050405020304" pitchFamily="18" charset="0"/>
                <a:ea typeface="Times New Roman" panose="02020603050405020304" pitchFamily="18" charset="0"/>
              </a:rPr>
              <a:t>2</a:t>
            </a:r>
            <a:r>
              <a:rPr lang="pt-BR" sz="2800" dirty="0">
                <a:effectLst/>
                <a:latin typeface="Times New Roman" panose="02020603050405020304" pitchFamily="18" charset="0"/>
                <a:ea typeface="Times New Roman" panose="02020603050405020304" pitchFamily="18" charset="0"/>
              </a:rPr>
              <a:t>H</a:t>
            </a:r>
            <a:r>
              <a:rPr lang="pt-BR" sz="2800" baseline="-25000" dirty="0">
                <a:effectLst/>
                <a:latin typeface="Times New Roman" panose="02020603050405020304" pitchFamily="18" charset="0"/>
                <a:ea typeface="Times New Roman" panose="02020603050405020304" pitchFamily="18" charset="0"/>
              </a:rPr>
              <a:t>5</a:t>
            </a:r>
            <a:r>
              <a:rPr lang="pt-BR" sz="2800" dirty="0">
                <a:effectLst/>
                <a:latin typeface="Times New Roman" panose="02020603050405020304" pitchFamily="18" charset="0"/>
                <a:ea typeface="Times New Roman" panose="02020603050405020304" pitchFamily="18" charset="0"/>
              </a:rPr>
              <a:t>OH) cháy trong khí oxygen tạo ra khí carbon dioxide và nước. Phương trình hoá học biểu diễn phản ứng trên là</a:t>
            </a:r>
            <a:endParaRPr lang="en-US" sz="2800" dirty="0">
              <a:effectLst/>
              <a:latin typeface="Times New Roman" panose="02020603050405020304" pitchFamily="18" charset="0"/>
              <a:ea typeface="Times New Roman" panose="02020603050405020304" pitchFamily="18" charset="0"/>
            </a:endParaRPr>
          </a:p>
          <a:p>
            <a:pPr marR="0">
              <a:lnSpc>
                <a:spcPct val="150000"/>
              </a:lnSpc>
              <a:spcBef>
                <a:spcPts val="0"/>
              </a:spcBef>
              <a:spcAft>
                <a:spcPts val="0"/>
              </a:spcAft>
            </a:pPr>
            <a:r>
              <a:rPr lang="en-US" sz="2800" dirty="0">
                <a:solidFill>
                  <a:srgbClr val="002060"/>
                </a:solidFill>
                <a:latin typeface="Times New Roman" panose="02020603050405020304" pitchFamily="18" charset="0"/>
                <a:ea typeface="Times New Roman" panose="02020603050405020304" pitchFamily="18" charset="0"/>
              </a:rPr>
              <a:t>                       </a:t>
            </a:r>
            <a:r>
              <a:rPr lang="en-US" sz="2800" dirty="0">
                <a:solidFill>
                  <a:srgbClr val="002060"/>
                </a:solidFill>
                <a:effectLst/>
                <a:latin typeface="Times New Roman" panose="02020603050405020304" pitchFamily="18" charset="0"/>
                <a:ea typeface="Times New Roman" panose="02020603050405020304" pitchFamily="18" charset="0"/>
              </a:rPr>
              <a:t> A.                                                 </a:t>
            </a:r>
          </a:p>
          <a:p>
            <a:pPr marR="0">
              <a:lnSpc>
                <a:spcPct val="150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                       B. </a:t>
            </a:r>
          </a:p>
          <a:p>
            <a:pPr>
              <a:lnSpc>
                <a:spcPct val="150000"/>
              </a:lnSpc>
            </a:pPr>
            <a:r>
              <a:rPr lang="en-US" sz="2800" dirty="0">
                <a:solidFill>
                  <a:srgbClr val="002060"/>
                </a:solidFill>
                <a:effectLst/>
                <a:latin typeface="Times New Roman" panose="02020603050405020304" pitchFamily="18" charset="0"/>
                <a:ea typeface="Times New Roman" panose="02020603050405020304" pitchFamily="18" charset="0"/>
              </a:rPr>
              <a:t>                       C. </a:t>
            </a:r>
          </a:p>
          <a:p>
            <a:pPr>
              <a:lnSpc>
                <a:spcPct val="150000"/>
              </a:lnSpc>
            </a:pPr>
            <a:r>
              <a:rPr lang="en-US" sz="2800" spc="-20" dirty="0">
                <a:solidFill>
                  <a:srgbClr val="002060"/>
                </a:solidFill>
                <a:latin typeface="Times New Roman" panose="02020603050405020304" pitchFamily="18" charset="0"/>
                <a:ea typeface="Times New Roman" panose="02020603050405020304" pitchFamily="18" charset="0"/>
              </a:rPr>
              <a:t>                        </a:t>
            </a:r>
            <a:r>
              <a:rPr lang="en-US" sz="2800" spc="-20" dirty="0">
                <a:solidFill>
                  <a:srgbClr val="002060"/>
                </a:solidFill>
                <a:effectLst/>
                <a:latin typeface="Times New Roman" panose="02020603050405020304" pitchFamily="18" charset="0"/>
                <a:ea typeface="Times New Roman" panose="02020603050405020304" pitchFamily="18" charset="0"/>
              </a:rPr>
              <a:t>D. </a:t>
            </a:r>
            <a:endParaRPr lang="pt-BR" sz="2800" dirty="0">
              <a:solidFill>
                <a:srgbClr val="002060"/>
              </a:solidFill>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pPr>
            <a:endParaRPr lang="en-US" sz="2800" dirty="0">
              <a:solidFill>
                <a:srgbClr val="002060"/>
              </a:solidFill>
              <a:effectLst/>
              <a:latin typeface="Times New Roman" panose="02020603050405020304" pitchFamily="18" charset="0"/>
              <a:ea typeface="Times New Roman" panose="02020603050405020304" pitchFamily="18" charset="0"/>
            </a:endParaRPr>
          </a:p>
        </p:txBody>
      </p:sp>
      <p:pic>
        <p:nvPicPr>
          <p:cNvPr id="3074" name="Picture 2" descr="Chọn loại hình doanh nghiệp nào?">
            <a:extLst>
              <a:ext uri="{FF2B5EF4-FFF2-40B4-BE49-F238E27FC236}">
                <a16:creationId xmlns:a16="http://schemas.microsoft.com/office/drawing/2014/main" id="{7AA4601D-A327-6867-F31C-6F7D61B297C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8" b="90000" l="9973" r="89936">
                        <a14:foregroundMark x1="46844" y1="9313" x2="59652" y2="9125"/>
                        <a14:foregroundMark x1="59652" y1="9125" x2="61208" y2="9125"/>
                        <a14:foregroundMark x1="81976" y1="188" x2="81976" y2="188"/>
                      </a14:backgroundRemoval>
                    </a14:imgEffect>
                  </a14:imgLayer>
                </a14:imgProps>
              </a:ext>
              <a:ext uri="{28A0092B-C50C-407E-A947-70E740481C1C}">
                <a14:useLocalDpi xmlns:a14="http://schemas.microsoft.com/office/drawing/2010/main" val="0"/>
              </a:ext>
            </a:extLst>
          </a:blip>
          <a:srcRect/>
          <a:stretch>
            <a:fillRect/>
          </a:stretch>
        </p:blipFill>
        <p:spPr bwMode="auto">
          <a:xfrm>
            <a:off x="9442209" y="3069060"/>
            <a:ext cx="2872873" cy="420562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71BD091-179E-37BE-7467-C0F407BDD53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4">
            <a:extLst>
              <a:ext uri="{FF2B5EF4-FFF2-40B4-BE49-F238E27FC236}">
                <a16:creationId xmlns:a16="http://schemas.microsoft.com/office/drawing/2014/main" id="{185209EB-7F91-62AC-AB3C-E100F58D0C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6">
            <a:extLst>
              <a:ext uri="{FF2B5EF4-FFF2-40B4-BE49-F238E27FC236}">
                <a16:creationId xmlns:a16="http://schemas.microsoft.com/office/drawing/2014/main" id="{0E0BEFD6-1110-A502-6F21-48CF7CCF11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18">
            <a:extLst>
              <a:ext uri="{FF2B5EF4-FFF2-40B4-BE49-F238E27FC236}">
                <a16:creationId xmlns:a16="http://schemas.microsoft.com/office/drawing/2014/main" id="{77956B35-EA19-01DC-9875-391C0F07B3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6CBC87D4-ED6E-314F-1B51-20AD191DE53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5CCA476A-091D-7ECA-2F7C-BD2ADBC501B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ject 9">
            <a:extLst>
              <a:ext uri="{FF2B5EF4-FFF2-40B4-BE49-F238E27FC236}">
                <a16:creationId xmlns:a16="http://schemas.microsoft.com/office/drawing/2014/main" id="{889F3256-3A74-8A73-BBEA-29BD6FB593D6}"/>
              </a:ext>
            </a:extLst>
          </p:cNvPr>
          <p:cNvGraphicFramePr>
            <a:graphicFrameLocks noChangeAspect="1"/>
          </p:cNvGraphicFramePr>
          <p:nvPr>
            <p:extLst>
              <p:ext uri="{D42A27DB-BD31-4B8C-83A1-F6EECF244321}">
                <p14:modId xmlns:p14="http://schemas.microsoft.com/office/powerpoint/2010/main" val="3524701422"/>
              </p:ext>
            </p:extLst>
          </p:nvPr>
        </p:nvGraphicFramePr>
        <p:xfrm>
          <a:off x="2896448" y="2944381"/>
          <a:ext cx="4782826" cy="574666"/>
        </p:xfrm>
        <a:graphic>
          <a:graphicData uri="http://schemas.openxmlformats.org/presentationml/2006/ole">
            <mc:AlternateContent xmlns:mc="http://schemas.openxmlformats.org/markup-compatibility/2006">
              <mc:Choice xmlns:v="urn:schemas-microsoft-com:vml" Requires="v">
                <p:oleObj r:id="rId6" imgW="2108200" imgH="254000" progId="Equation.DSMT4">
                  <p:embed/>
                </p:oleObj>
              </mc:Choice>
              <mc:Fallback>
                <p:oleObj r:id="rId6" imgW="2108200" imgH="254000"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6448" y="2944381"/>
                        <a:ext cx="4782826" cy="574666"/>
                      </a:xfrm>
                      <a:prstGeom prst="rect">
                        <a:avLst/>
                      </a:prstGeom>
                      <a:noFill/>
                    </p:spPr>
                  </p:pic>
                </p:oleObj>
              </mc:Fallback>
            </mc:AlternateContent>
          </a:graphicData>
        </a:graphic>
      </p:graphicFrame>
      <p:graphicFrame>
        <p:nvGraphicFramePr>
          <p:cNvPr id="14" name="Object 13">
            <a:extLst>
              <a:ext uri="{FF2B5EF4-FFF2-40B4-BE49-F238E27FC236}">
                <a16:creationId xmlns:a16="http://schemas.microsoft.com/office/drawing/2014/main" id="{84574FED-61FE-6C82-263B-F8F8FB4671A2}"/>
              </a:ext>
            </a:extLst>
          </p:cNvPr>
          <p:cNvGraphicFramePr>
            <a:graphicFrameLocks noChangeAspect="1"/>
          </p:cNvGraphicFramePr>
          <p:nvPr>
            <p:extLst>
              <p:ext uri="{D42A27DB-BD31-4B8C-83A1-F6EECF244321}">
                <p14:modId xmlns:p14="http://schemas.microsoft.com/office/powerpoint/2010/main" val="2440495280"/>
              </p:ext>
            </p:extLst>
          </p:nvPr>
        </p:nvGraphicFramePr>
        <p:xfrm>
          <a:off x="2989460" y="2323651"/>
          <a:ext cx="4488214" cy="574666"/>
        </p:xfrm>
        <a:graphic>
          <a:graphicData uri="http://schemas.openxmlformats.org/presentationml/2006/ole">
            <mc:AlternateContent xmlns:mc="http://schemas.openxmlformats.org/markup-compatibility/2006">
              <mc:Choice xmlns:v="urn:schemas-microsoft-com:vml" Requires="v">
                <p:oleObj r:id="rId8" imgW="1968500" imgH="254000" progId="Equation.DSMT4">
                  <p:embed/>
                </p:oleObj>
              </mc:Choice>
              <mc:Fallback>
                <p:oleObj r:id="rId8" imgW="1968500" imgH="254000" progId="Equation.DSMT4">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9460" y="2323651"/>
                        <a:ext cx="4488214" cy="574666"/>
                      </a:xfrm>
                      <a:prstGeom prst="rect">
                        <a:avLst/>
                      </a:prstGeom>
                      <a:noFill/>
                    </p:spPr>
                  </p:pic>
                </p:oleObj>
              </mc:Fallback>
            </mc:AlternateContent>
          </a:graphicData>
        </a:graphic>
      </p:graphicFrame>
      <p:graphicFrame>
        <p:nvGraphicFramePr>
          <p:cNvPr id="15" name="Object 14">
            <a:extLst>
              <a:ext uri="{FF2B5EF4-FFF2-40B4-BE49-F238E27FC236}">
                <a16:creationId xmlns:a16="http://schemas.microsoft.com/office/drawing/2014/main" id="{C00C95E4-A1AD-AF85-875A-738DEAC08E01}"/>
              </a:ext>
            </a:extLst>
          </p:cNvPr>
          <p:cNvGraphicFramePr>
            <a:graphicFrameLocks noChangeAspect="1"/>
          </p:cNvGraphicFramePr>
          <p:nvPr>
            <p:extLst>
              <p:ext uri="{D42A27DB-BD31-4B8C-83A1-F6EECF244321}">
                <p14:modId xmlns:p14="http://schemas.microsoft.com/office/powerpoint/2010/main" val="2942760232"/>
              </p:ext>
            </p:extLst>
          </p:nvPr>
        </p:nvGraphicFramePr>
        <p:xfrm>
          <a:off x="2896448" y="3605272"/>
          <a:ext cx="4488214" cy="574666"/>
        </p:xfrm>
        <a:graphic>
          <a:graphicData uri="http://schemas.openxmlformats.org/presentationml/2006/ole">
            <mc:AlternateContent xmlns:mc="http://schemas.openxmlformats.org/markup-compatibility/2006">
              <mc:Choice xmlns:v="urn:schemas-microsoft-com:vml" Requires="v">
                <p:oleObj r:id="rId10" imgW="1968500" imgH="254000" progId="Equation.DSMT4">
                  <p:embed/>
                </p:oleObj>
              </mc:Choice>
              <mc:Fallback>
                <p:oleObj r:id="rId10" imgW="1968500" imgH="254000" progId="Equation.DSMT4">
                  <p:embed/>
                  <p:pic>
                    <p:nvPicPr>
                      <p:cNvPr id="0" name="Object 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896448" y="3605272"/>
                        <a:ext cx="4488214" cy="574666"/>
                      </a:xfrm>
                      <a:prstGeom prst="rect">
                        <a:avLst/>
                      </a:prstGeom>
                      <a:noFill/>
                    </p:spPr>
                  </p:pic>
                </p:oleObj>
              </mc:Fallback>
            </mc:AlternateContent>
          </a:graphicData>
        </a:graphic>
      </p:graphicFrame>
      <p:graphicFrame>
        <p:nvGraphicFramePr>
          <p:cNvPr id="17" name="Object 16">
            <a:extLst>
              <a:ext uri="{FF2B5EF4-FFF2-40B4-BE49-F238E27FC236}">
                <a16:creationId xmlns:a16="http://schemas.microsoft.com/office/drawing/2014/main" id="{7CA38109-4817-CB80-5DF8-9854808CFC9A}"/>
              </a:ext>
            </a:extLst>
          </p:cNvPr>
          <p:cNvGraphicFramePr>
            <a:graphicFrameLocks noChangeAspect="1"/>
          </p:cNvGraphicFramePr>
          <p:nvPr>
            <p:extLst>
              <p:ext uri="{D42A27DB-BD31-4B8C-83A1-F6EECF244321}">
                <p14:modId xmlns:p14="http://schemas.microsoft.com/office/powerpoint/2010/main" val="561022561"/>
              </p:ext>
            </p:extLst>
          </p:nvPr>
        </p:nvGraphicFramePr>
        <p:xfrm>
          <a:off x="2896448" y="4271179"/>
          <a:ext cx="4488206" cy="574665"/>
        </p:xfrm>
        <a:graphic>
          <a:graphicData uri="http://schemas.openxmlformats.org/presentationml/2006/ole">
            <mc:AlternateContent xmlns:mc="http://schemas.openxmlformats.org/markup-compatibility/2006">
              <mc:Choice xmlns:v="urn:schemas-microsoft-com:vml" Requires="v">
                <p:oleObj r:id="rId12" imgW="1968500" imgH="254000" progId="Equation.DSMT4">
                  <p:embed/>
                </p:oleObj>
              </mc:Choice>
              <mc:Fallback>
                <p:oleObj r:id="rId12" imgW="1968500" imgH="254000" progId="Equation.DSMT4">
                  <p:embed/>
                  <p:pic>
                    <p:nvPicPr>
                      <p:cNvPr id="0" name="Object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896448" y="4271179"/>
                        <a:ext cx="4488206" cy="574665"/>
                      </a:xfrm>
                      <a:prstGeom prst="rect">
                        <a:avLst/>
                      </a:prstGeom>
                      <a:noFill/>
                    </p:spPr>
                  </p:pic>
                </p:oleObj>
              </mc:Fallback>
            </mc:AlternateContent>
          </a:graphicData>
        </a:graphic>
      </p:graphicFrame>
      <p:sp>
        <p:nvSpPr>
          <p:cNvPr id="24" name="Smiley Face 23">
            <a:extLst>
              <a:ext uri="{FF2B5EF4-FFF2-40B4-BE49-F238E27FC236}">
                <a16:creationId xmlns:a16="http://schemas.microsoft.com/office/drawing/2014/main" id="{31E35CB5-3668-8D3F-1536-454BFB3DD8DC}"/>
              </a:ext>
            </a:extLst>
          </p:cNvPr>
          <p:cNvSpPr/>
          <p:nvPr/>
        </p:nvSpPr>
        <p:spPr>
          <a:xfrm>
            <a:off x="1982048" y="2888288"/>
            <a:ext cx="914400" cy="791559"/>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0989716"/>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AF998BC-B3C6-B49D-BFB4-2BEDB6FCA4E7}"/>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9904" y="-22957"/>
            <a:ext cx="12192000" cy="6858000"/>
          </a:xfrm>
          <a:prstGeom prst="rect">
            <a:avLst/>
          </a:prstGeom>
        </p:spPr>
      </p:pic>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sp>
        <p:nvSpPr>
          <p:cNvPr id="12" name="TextBox 11">
            <a:extLst>
              <a:ext uri="{FF2B5EF4-FFF2-40B4-BE49-F238E27FC236}">
                <a16:creationId xmlns:a16="http://schemas.microsoft.com/office/drawing/2014/main" id="{A6888735-D65A-F414-AF34-307FFBAFE7B8}"/>
              </a:ext>
            </a:extLst>
          </p:cNvPr>
          <p:cNvSpPr txBox="1"/>
          <p:nvPr/>
        </p:nvSpPr>
        <p:spPr>
          <a:xfrm>
            <a:off x="3308290" y="74240"/>
            <a:ext cx="10788868" cy="584775"/>
          </a:xfrm>
          <a:prstGeom prst="rect">
            <a:avLst/>
          </a:prstGeom>
          <a:noFill/>
        </p:spPr>
        <p:txBody>
          <a:bodyPr wrap="square">
            <a:spAutoFit/>
          </a:bodyPr>
          <a:lstStyle/>
          <a:p>
            <a:r>
              <a:rPr lang="en-US" sz="3200" b="1" dirty="0">
                <a:solidFill>
                  <a:srgbClr val="FF0000"/>
                </a:solidFill>
                <a:latin typeface="Times New Roman" panose="02020603050405020304" pitchFamily="18" charset="0"/>
              </a:rPr>
              <a:t>CÂU HỎI TRẮC NGHIỆM</a:t>
            </a:r>
            <a:endParaRPr lang="en-US" sz="3200" dirty="0">
              <a:solidFill>
                <a:srgbClr val="FF0000"/>
              </a:solidFill>
            </a:endParaRPr>
          </a:p>
        </p:txBody>
      </p:sp>
      <p:sp>
        <p:nvSpPr>
          <p:cNvPr id="16" name="TextBox 3">
            <a:extLst>
              <a:ext uri="{FF2B5EF4-FFF2-40B4-BE49-F238E27FC236}">
                <a16:creationId xmlns:a16="http://schemas.microsoft.com/office/drawing/2014/main" id="{426512F1-F5C7-2684-8156-CFB4AA0471C7}"/>
              </a:ext>
            </a:extLst>
          </p:cNvPr>
          <p:cNvSpPr txBox="1">
            <a:spLocks noChangeArrowheads="1"/>
          </p:cNvSpPr>
          <p:nvPr/>
        </p:nvSpPr>
        <p:spPr bwMode="auto">
          <a:xfrm>
            <a:off x="351214" y="632557"/>
            <a:ext cx="11327524" cy="2241960"/>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a:lnSpc>
                <a:spcPct val="150000"/>
              </a:lnSpc>
              <a:spcBef>
                <a:spcPts val="0"/>
              </a:spcBef>
              <a:spcAft>
                <a:spcPts val="0"/>
              </a:spcAft>
            </a:pPr>
            <a:r>
              <a:rPr lang="nl-NL" sz="2400" b="1" dirty="0">
                <a:solidFill>
                  <a:srgbClr val="002060"/>
                </a:solidFill>
                <a:effectLst/>
                <a:latin typeface="Times New Roman" panose="02020603050405020304" pitchFamily="18" charset="0"/>
                <a:ea typeface="Times New Roman" panose="02020603050405020304" pitchFamily="18" charset="0"/>
              </a:rPr>
              <a:t>Câu 4. </a:t>
            </a:r>
            <a:r>
              <a:rPr lang="nl-NL" sz="2400" dirty="0">
                <a:solidFill>
                  <a:srgbClr val="002060"/>
                </a:solidFill>
                <a:effectLst/>
                <a:latin typeface="Times New Roman" panose="02020603050405020304" pitchFamily="18" charset="0"/>
                <a:ea typeface="Times New Roman" panose="02020603050405020304" pitchFamily="18" charset="0"/>
              </a:rPr>
              <a:t>Trong một phản ứng hoá học, các chất phản ứng và chất tạo thành phải chứa cùng</a:t>
            </a:r>
            <a:endParaRPr lang="en-US" sz="2400" dirty="0">
              <a:solidFill>
                <a:srgbClr val="002060"/>
              </a:solidFill>
              <a:effectLst/>
              <a:latin typeface="Times New Roman" panose="02020603050405020304" pitchFamily="18" charset="0"/>
              <a:ea typeface="Times New Roman" panose="02020603050405020304" pitchFamily="18" charset="0"/>
            </a:endParaRPr>
          </a:p>
          <a:p>
            <a:pPr marL="0" marR="0" indent="179705" algn="just">
              <a:lnSpc>
                <a:spcPct val="150000"/>
              </a:lnSpc>
              <a:spcBef>
                <a:spcPts val="0"/>
              </a:spcBef>
              <a:spcAft>
                <a:spcPts val="0"/>
              </a:spcAft>
              <a:tabLst>
                <a:tab pos="179705" algn="l"/>
                <a:tab pos="1800225" algn="l"/>
                <a:tab pos="3420110" algn="l"/>
                <a:tab pos="5039995" algn="l"/>
              </a:tabLst>
            </a:pPr>
            <a:r>
              <a:rPr lang="nl-NL" sz="2400" b="1" dirty="0">
                <a:solidFill>
                  <a:srgbClr val="002060"/>
                </a:solidFill>
                <a:effectLst/>
                <a:latin typeface="Times New Roman" panose="02020603050405020304" pitchFamily="18" charset="0"/>
                <a:ea typeface="Times New Roman" panose="02020603050405020304" pitchFamily="18" charset="0"/>
              </a:rPr>
              <a:t>A. </a:t>
            </a:r>
            <a:r>
              <a:rPr lang="nl-NL" sz="2400" dirty="0">
                <a:solidFill>
                  <a:srgbClr val="002060"/>
                </a:solidFill>
                <a:effectLst/>
                <a:latin typeface="Times New Roman" panose="02020603050405020304" pitchFamily="18" charset="0"/>
                <a:ea typeface="Times New Roman" panose="02020603050405020304" pitchFamily="18" charset="0"/>
              </a:rPr>
              <a:t>số nguyên tử của mỗi nguyên tố.</a:t>
            </a:r>
            <a:r>
              <a:rPr lang="pt-BR" sz="2400" b="1" dirty="0">
                <a:solidFill>
                  <a:srgbClr val="002060"/>
                </a:solidFill>
                <a:effectLst/>
                <a:latin typeface="Times New Roman" panose="02020603050405020304" pitchFamily="18" charset="0"/>
                <a:ea typeface="Times New Roman" panose="02020603050405020304" pitchFamily="18" charset="0"/>
              </a:rPr>
              <a:t>	               </a:t>
            </a:r>
            <a:r>
              <a:rPr lang="nl-NL" sz="2400" b="1" dirty="0">
                <a:solidFill>
                  <a:srgbClr val="002060"/>
                </a:solidFill>
                <a:effectLst/>
                <a:latin typeface="Times New Roman" panose="02020603050405020304" pitchFamily="18" charset="0"/>
                <a:ea typeface="Times New Roman" panose="02020603050405020304" pitchFamily="18" charset="0"/>
              </a:rPr>
              <a:t>B. </a:t>
            </a:r>
            <a:r>
              <a:rPr lang="nl-NL" sz="2400" dirty="0">
                <a:solidFill>
                  <a:srgbClr val="002060"/>
                </a:solidFill>
                <a:effectLst/>
                <a:latin typeface="Times New Roman" panose="02020603050405020304" pitchFamily="18" charset="0"/>
                <a:ea typeface="Times New Roman" panose="02020603050405020304" pitchFamily="18" charset="0"/>
              </a:rPr>
              <a:t>Số nguyên tử trong mỗi chất.</a:t>
            </a:r>
            <a:endParaRPr lang="en-US" sz="2400" dirty="0">
              <a:solidFill>
                <a:srgbClr val="002060"/>
              </a:solidFill>
              <a:effectLst/>
              <a:latin typeface="Times New Roman" panose="02020603050405020304" pitchFamily="18" charset="0"/>
              <a:ea typeface="Times New Roman" panose="02020603050405020304" pitchFamily="18" charset="0"/>
            </a:endParaRPr>
          </a:p>
          <a:p>
            <a:pPr marL="0" marR="0" indent="179705" algn="just">
              <a:lnSpc>
                <a:spcPct val="150000"/>
              </a:lnSpc>
              <a:spcBef>
                <a:spcPts val="0"/>
              </a:spcBef>
              <a:spcAft>
                <a:spcPts val="0"/>
              </a:spcAft>
              <a:tabLst>
                <a:tab pos="179705" algn="l"/>
                <a:tab pos="1800225" algn="l"/>
                <a:tab pos="3420110" algn="l"/>
                <a:tab pos="5039995" algn="l"/>
              </a:tabLst>
            </a:pPr>
            <a:r>
              <a:rPr lang="nl-NL" sz="2400" b="1" dirty="0">
                <a:solidFill>
                  <a:srgbClr val="002060"/>
                </a:solidFill>
                <a:effectLst/>
                <a:latin typeface="Times New Roman" panose="02020603050405020304" pitchFamily="18" charset="0"/>
                <a:ea typeface="Times New Roman" panose="02020603050405020304" pitchFamily="18" charset="0"/>
              </a:rPr>
              <a:t>C. </a:t>
            </a:r>
            <a:r>
              <a:rPr lang="nl-NL" sz="2400" dirty="0">
                <a:solidFill>
                  <a:srgbClr val="002060"/>
                </a:solidFill>
                <a:effectLst/>
                <a:latin typeface="Times New Roman" panose="02020603050405020304" pitchFamily="18" charset="0"/>
                <a:ea typeface="Times New Roman" panose="02020603050405020304" pitchFamily="18" charset="0"/>
              </a:rPr>
              <a:t>số phân tử trong mỗi chất.</a:t>
            </a:r>
            <a:r>
              <a:rPr lang="pt-BR" sz="2400" b="1" dirty="0">
                <a:solidFill>
                  <a:srgbClr val="002060"/>
                </a:solidFill>
                <a:effectLst/>
                <a:latin typeface="Times New Roman" panose="02020603050405020304" pitchFamily="18" charset="0"/>
                <a:ea typeface="Times New Roman" panose="02020603050405020304" pitchFamily="18" charset="0"/>
              </a:rPr>
              <a:t>	               </a:t>
            </a:r>
            <a:r>
              <a:rPr lang="nl-NL" sz="2400" b="1" dirty="0">
                <a:solidFill>
                  <a:srgbClr val="002060"/>
                </a:solidFill>
                <a:effectLst/>
                <a:latin typeface="Times New Roman" panose="02020603050405020304" pitchFamily="18" charset="0"/>
                <a:ea typeface="Times New Roman" panose="02020603050405020304" pitchFamily="18" charset="0"/>
              </a:rPr>
              <a:t>D. </a:t>
            </a:r>
            <a:r>
              <a:rPr lang="nl-NL" sz="2400" dirty="0">
                <a:solidFill>
                  <a:srgbClr val="002060"/>
                </a:solidFill>
                <a:effectLst/>
                <a:latin typeface="Times New Roman" panose="02020603050405020304" pitchFamily="18" charset="0"/>
                <a:ea typeface="Times New Roman" panose="02020603050405020304" pitchFamily="18" charset="0"/>
              </a:rPr>
              <a:t>số nguyên tố tạo ra chất.</a:t>
            </a:r>
            <a:endParaRPr lang="en-US" sz="2400" dirty="0">
              <a:solidFill>
                <a:srgbClr val="002060"/>
              </a:solidFill>
              <a:effectLst/>
              <a:latin typeface="Times New Roman" panose="02020603050405020304" pitchFamily="18" charset="0"/>
              <a:ea typeface="Times New Roman" panose="02020603050405020304" pitchFamily="18" charset="0"/>
            </a:endParaRPr>
          </a:p>
          <a:p>
            <a:pPr marL="0" marR="0">
              <a:lnSpc>
                <a:spcPct val="150000"/>
              </a:lnSpc>
              <a:spcBef>
                <a:spcPts val="0"/>
              </a:spcBef>
              <a:spcAft>
                <a:spcPts val="0"/>
              </a:spcAft>
            </a:pPr>
            <a:endParaRPr lang="en-US" sz="2400" dirty="0">
              <a:solidFill>
                <a:srgbClr val="002060"/>
              </a:solidFill>
              <a:effectLst/>
              <a:latin typeface="Times New Roman" panose="02020603050405020304" pitchFamily="18" charset="0"/>
              <a:ea typeface="Times New Roman" panose="02020603050405020304" pitchFamily="18" charset="0"/>
            </a:endParaRPr>
          </a:p>
        </p:txBody>
      </p:sp>
      <p:pic>
        <p:nvPicPr>
          <p:cNvPr id="3074" name="Picture 2" descr="Chọn loại hình doanh nghiệp nào?">
            <a:extLst>
              <a:ext uri="{FF2B5EF4-FFF2-40B4-BE49-F238E27FC236}">
                <a16:creationId xmlns:a16="http://schemas.microsoft.com/office/drawing/2014/main" id="{7AA4601D-A327-6867-F31C-6F7D61B297C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88" b="90000" l="9973" r="89936">
                        <a14:foregroundMark x1="46844" y1="9313" x2="59652" y2="9125"/>
                        <a14:foregroundMark x1="59652" y1="9125" x2="61208" y2="9125"/>
                        <a14:foregroundMark x1="81976" y1="188" x2="81976" y2="188"/>
                      </a14:backgroundRemoval>
                    </a14:imgEffect>
                  </a14:imgLayer>
                </a14:imgProps>
              </a:ext>
              <a:ext uri="{28A0092B-C50C-407E-A947-70E740481C1C}">
                <a14:useLocalDpi xmlns:a14="http://schemas.microsoft.com/office/drawing/2010/main" val="0"/>
              </a:ext>
            </a:extLst>
          </a:blip>
          <a:srcRect/>
          <a:stretch>
            <a:fillRect/>
          </a:stretch>
        </p:blipFill>
        <p:spPr bwMode="auto">
          <a:xfrm>
            <a:off x="9442209" y="3069060"/>
            <a:ext cx="2872873" cy="420562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871BD091-179E-37BE-7467-C0F407BDD53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4">
            <a:extLst>
              <a:ext uri="{FF2B5EF4-FFF2-40B4-BE49-F238E27FC236}">
                <a16:creationId xmlns:a16="http://schemas.microsoft.com/office/drawing/2014/main" id="{185209EB-7F91-62AC-AB3C-E100F58D0C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6">
            <a:extLst>
              <a:ext uri="{FF2B5EF4-FFF2-40B4-BE49-F238E27FC236}">
                <a16:creationId xmlns:a16="http://schemas.microsoft.com/office/drawing/2014/main" id="{0E0BEFD6-1110-A502-6F21-48CF7CCF11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18">
            <a:extLst>
              <a:ext uri="{FF2B5EF4-FFF2-40B4-BE49-F238E27FC236}">
                <a16:creationId xmlns:a16="http://schemas.microsoft.com/office/drawing/2014/main" id="{77956B35-EA19-01DC-9875-391C0F07B3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6CBC87D4-ED6E-314F-1B51-20AD191DE53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5CCA476A-091D-7ECA-2F7C-BD2ADBC501B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TextBox 3">
            <a:extLst>
              <a:ext uri="{FF2B5EF4-FFF2-40B4-BE49-F238E27FC236}">
                <a16:creationId xmlns:a16="http://schemas.microsoft.com/office/drawing/2014/main" id="{BC62CC9D-BD22-C3A7-A4E7-7B06D76D0159}"/>
              </a:ext>
            </a:extLst>
          </p:cNvPr>
          <p:cNvSpPr txBox="1">
            <a:spLocks noChangeArrowheads="1"/>
          </p:cNvSpPr>
          <p:nvPr/>
        </p:nvSpPr>
        <p:spPr bwMode="auto">
          <a:xfrm>
            <a:off x="351214" y="3344567"/>
            <a:ext cx="11327524" cy="2241960"/>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gn="just">
              <a:lnSpc>
                <a:spcPct val="150000"/>
              </a:lnSpc>
            </a:pPr>
            <a:r>
              <a:rPr lang="it-IT" sz="2400" b="1" dirty="0">
                <a:solidFill>
                  <a:srgbClr val="002060"/>
                </a:solidFill>
                <a:latin typeface="Times New Roman" panose="02020603050405020304" pitchFamily="18" charset="0"/>
                <a:ea typeface="Times New Roman" panose="02020603050405020304" pitchFamily="18" charset="0"/>
              </a:rPr>
              <a:t>Câu 5. </a:t>
            </a:r>
            <a:r>
              <a:rPr lang="it-IT" sz="2400" dirty="0">
                <a:solidFill>
                  <a:srgbClr val="002060"/>
                </a:solidFill>
                <a:latin typeface="Times New Roman" panose="02020603050405020304" pitchFamily="18" charset="0"/>
                <a:ea typeface="Times New Roman" panose="02020603050405020304" pitchFamily="18" charset="0"/>
              </a:rPr>
              <a:t>Cứ 4 mol sắt (iron) sẽ phản ứng được 3 mol khí oxygen.</a:t>
            </a:r>
          </a:p>
          <a:p>
            <a:pPr algn="just">
              <a:lnSpc>
                <a:spcPct val="150000"/>
              </a:lnSpc>
            </a:pPr>
            <a:r>
              <a:rPr lang="it-IT" sz="2400" dirty="0">
                <a:solidFill>
                  <a:srgbClr val="002060"/>
                </a:solidFill>
                <a:latin typeface="Times New Roman" panose="02020603050405020304" pitchFamily="18" charset="0"/>
                <a:ea typeface="Times New Roman" panose="02020603050405020304" pitchFamily="18" charset="0"/>
              </a:rPr>
              <a:t> Phương trình nào sau đây là đúng?</a:t>
            </a:r>
          </a:p>
          <a:p>
            <a:pPr algn="just">
              <a:lnSpc>
                <a:spcPct val="150000"/>
              </a:lnSpc>
            </a:pPr>
            <a:r>
              <a:rPr lang="pt-BR" sz="2400" b="1" dirty="0">
                <a:solidFill>
                  <a:srgbClr val="002060"/>
                </a:solidFill>
                <a:effectLst/>
                <a:latin typeface="Times New Roman" panose="02020603050405020304" pitchFamily="18" charset="0"/>
                <a:ea typeface="Times New Roman" panose="02020603050405020304" pitchFamily="18" charset="0"/>
              </a:rPr>
              <a:t>     A. </a:t>
            </a:r>
            <a:r>
              <a:rPr lang="pt-BR" sz="2400" dirty="0">
                <a:solidFill>
                  <a:srgbClr val="002060"/>
                </a:solidFill>
                <a:effectLst/>
                <a:latin typeface="Times New Roman" panose="02020603050405020304" pitchFamily="18" charset="0"/>
                <a:ea typeface="Times New Roman" panose="02020603050405020304" pitchFamily="18" charset="0"/>
              </a:rPr>
              <a:t>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 + O</a:t>
            </a:r>
            <a:r>
              <a:rPr lang="pt-BR" sz="2400" baseline="-25000" dirty="0">
                <a:solidFill>
                  <a:srgbClr val="002060"/>
                </a:solidFill>
                <a:effectLst/>
                <a:latin typeface="Times New Roman" panose="02020603050405020304" pitchFamily="18" charset="0"/>
                <a:ea typeface="Times New Roman" panose="02020603050405020304" pitchFamily="18" charset="0"/>
              </a:rPr>
              <a:t>3</a:t>
            </a:r>
            <a:r>
              <a:rPr lang="pt-BR" sz="2400" dirty="0">
                <a:solidFill>
                  <a:srgbClr val="002060"/>
                </a:solidFill>
                <a:effectLst/>
                <a:latin typeface="Times New Roman" panose="02020603050405020304" pitchFamily="18" charset="0"/>
                <a:ea typeface="Times New Roman" panose="02020603050405020304" pitchFamily="18" charset="0"/>
              </a:rPr>
              <a:t>            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O</a:t>
            </a:r>
            <a:r>
              <a:rPr lang="pt-BR" sz="2400" baseline="-25000" dirty="0">
                <a:solidFill>
                  <a:srgbClr val="002060"/>
                </a:solidFill>
                <a:effectLst/>
                <a:latin typeface="Times New Roman" panose="02020603050405020304" pitchFamily="18" charset="0"/>
                <a:ea typeface="Times New Roman" panose="02020603050405020304" pitchFamily="18" charset="0"/>
              </a:rPr>
              <a:t>3</a:t>
            </a:r>
            <a:r>
              <a:rPr lang="it-IT" sz="2400" dirty="0">
                <a:solidFill>
                  <a:srgbClr val="002060"/>
                </a:solidFill>
                <a:effectLst/>
                <a:latin typeface="Times New Roman" panose="02020603050405020304" pitchFamily="18" charset="0"/>
                <a:ea typeface="Times New Roman" panose="02020603050405020304" pitchFamily="18" charset="0"/>
              </a:rPr>
              <a:t>.	</a:t>
            </a:r>
            <a:r>
              <a:rPr lang="pt-BR" sz="2400" b="1" dirty="0">
                <a:solidFill>
                  <a:srgbClr val="002060"/>
                </a:solidFill>
                <a:effectLst/>
                <a:latin typeface="Times New Roman" panose="02020603050405020304" pitchFamily="18" charset="0"/>
                <a:ea typeface="Times New Roman" panose="02020603050405020304" pitchFamily="18" charset="0"/>
              </a:rPr>
              <a:t>	    B. </a:t>
            </a:r>
            <a:r>
              <a:rPr lang="pt-BR" sz="2400" dirty="0">
                <a:solidFill>
                  <a:srgbClr val="002060"/>
                </a:solidFill>
                <a:effectLst/>
                <a:latin typeface="Times New Roman" panose="02020603050405020304" pitchFamily="18" charset="0"/>
                <a:ea typeface="Times New Roman" panose="02020603050405020304" pitchFamily="18" charset="0"/>
              </a:rPr>
              <a:t>2Fe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 + 3O</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             2Fe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O</a:t>
            </a:r>
            <a:r>
              <a:rPr lang="pt-BR" sz="2400" baseline="-25000" dirty="0">
                <a:solidFill>
                  <a:srgbClr val="002060"/>
                </a:solidFill>
                <a:effectLst/>
                <a:latin typeface="Times New Roman" panose="02020603050405020304" pitchFamily="18" charset="0"/>
                <a:ea typeface="Times New Roman" panose="02020603050405020304" pitchFamily="18" charset="0"/>
              </a:rPr>
              <a:t>3</a:t>
            </a:r>
            <a:r>
              <a:rPr lang="it-IT" sz="2400" dirty="0">
                <a:solidFill>
                  <a:srgbClr val="002060"/>
                </a:solidFill>
                <a:effectLst/>
                <a:latin typeface="Times New Roman" panose="02020603050405020304" pitchFamily="18" charset="0"/>
                <a:ea typeface="Times New Roman" panose="02020603050405020304" pitchFamily="18" charset="0"/>
              </a:rPr>
              <a:t>.</a:t>
            </a:r>
            <a:endParaRPr lang="en-US" sz="2400" dirty="0">
              <a:solidFill>
                <a:srgbClr val="002060"/>
              </a:solidFill>
              <a:effectLst/>
              <a:latin typeface="Times New Roman" panose="02020603050405020304" pitchFamily="18" charset="0"/>
              <a:ea typeface="Times New Roman" panose="02020603050405020304" pitchFamily="18" charset="0"/>
            </a:endParaRPr>
          </a:p>
          <a:p>
            <a:pPr algn="just">
              <a:lnSpc>
                <a:spcPct val="150000"/>
              </a:lnSpc>
            </a:pPr>
            <a:r>
              <a:rPr lang="pt-BR" sz="2400" dirty="0">
                <a:solidFill>
                  <a:srgbClr val="002060"/>
                </a:solidFill>
                <a:effectLst/>
                <a:latin typeface="Times New Roman" panose="02020603050405020304" pitchFamily="18" charset="0"/>
                <a:ea typeface="Times New Roman" panose="02020603050405020304" pitchFamily="18" charset="0"/>
              </a:rPr>
              <a:t>    C. 4Fe + 3O</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           2Fe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O</a:t>
            </a:r>
            <a:r>
              <a:rPr lang="pt-BR" sz="2400" baseline="-25000" dirty="0">
                <a:solidFill>
                  <a:srgbClr val="002060"/>
                </a:solidFill>
                <a:effectLst/>
                <a:latin typeface="Times New Roman" panose="02020603050405020304" pitchFamily="18" charset="0"/>
                <a:ea typeface="Times New Roman" panose="02020603050405020304" pitchFamily="18" charset="0"/>
              </a:rPr>
              <a:t>3</a:t>
            </a:r>
            <a:r>
              <a:rPr lang="it-IT" sz="2400" dirty="0">
                <a:solidFill>
                  <a:srgbClr val="002060"/>
                </a:solidFill>
                <a:effectLst/>
                <a:latin typeface="Times New Roman" panose="02020603050405020304" pitchFamily="18" charset="0"/>
                <a:ea typeface="Times New Roman" panose="02020603050405020304" pitchFamily="18" charset="0"/>
              </a:rPr>
              <a:t>.</a:t>
            </a:r>
            <a:r>
              <a:rPr lang="pt-BR" sz="2400" b="1" dirty="0">
                <a:solidFill>
                  <a:srgbClr val="002060"/>
                </a:solidFill>
                <a:effectLst/>
                <a:latin typeface="Times New Roman" panose="02020603050405020304" pitchFamily="18" charset="0"/>
                <a:ea typeface="Times New Roman" panose="02020603050405020304" pitchFamily="18" charset="0"/>
              </a:rPr>
              <a:t>	     D. </a:t>
            </a:r>
            <a:r>
              <a:rPr lang="pt-BR" sz="2400" dirty="0">
                <a:solidFill>
                  <a:srgbClr val="002060"/>
                </a:solidFill>
                <a:effectLst/>
                <a:latin typeface="Times New Roman" panose="02020603050405020304" pitchFamily="18" charset="0"/>
                <a:ea typeface="Times New Roman" panose="02020603050405020304" pitchFamily="18" charset="0"/>
              </a:rPr>
              <a:t>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 + 3O                 Fe</a:t>
            </a:r>
            <a:r>
              <a:rPr lang="pt-BR" sz="2400" baseline="-25000" dirty="0">
                <a:solidFill>
                  <a:srgbClr val="002060"/>
                </a:solidFill>
                <a:effectLst/>
                <a:latin typeface="Times New Roman" panose="02020603050405020304" pitchFamily="18" charset="0"/>
                <a:ea typeface="Times New Roman" panose="02020603050405020304" pitchFamily="18" charset="0"/>
              </a:rPr>
              <a:t>2</a:t>
            </a:r>
            <a:r>
              <a:rPr lang="pt-BR" sz="2400" dirty="0">
                <a:solidFill>
                  <a:srgbClr val="002060"/>
                </a:solidFill>
                <a:effectLst/>
                <a:latin typeface="Times New Roman" panose="02020603050405020304" pitchFamily="18" charset="0"/>
                <a:ea typeface="Times New Roman" panose="02020603050405020304" pitchFamily="18" charset="0"/>
              </a:rPr>
              <a:t>O</a:t>
            </a:r>
            <a:r>
              <a:rPr lang="pt-BR" sz="2400" baseline="-25000" dirty="0">
                <a:solidFill>
                  <a:srgbClr val="002060"/>
                </a:solidFill>
                <a:effectLst/>
                <a:latin typeface="Times New Roman" panose="02020603050405020304" pitchFamily="18" charset="0"/>
                <a:ea typeface="Times New Roman" panose="02020603050405020304" pitchFamily="18" charset="0"/>
              </a:rPr>
              <a:t>3</a:t>
            </a:r>
            <a:r>
              <a:rPr lang="it-IT" sz="2400" dirty="0">
                <a:solidFill>
                  <a:srgbClr val="002060"/>
                </a:solidFill>
                <a:effectLst/>
                <a:latin typeface="Times New Roman" panose="02020603050405020304" pitchFamily="18" charset="0"/>
                <a:ea typeface="Times New Roman" panose="02020603050405020304" pitchFamily="18" charset="0"/>
              </a:rPr>
              <a:t>.</a:t>
            </a:r>
            <a:endParaRPr lang="en-US" sz="2400" dirty="0">
              <a:solidFill>
                <a:srgbClr val="002060"/>
              </a:solidFill>
              <a:latin typeface="Times New Roman" panose="02020603050405020304" pitchFamily="18" charset="0"/>
              <a:ea typeface="Times New Roman" panose="02020603050405020304" pitchFamily="18" charset="0"/>
            </a:endParaRPr>
          </a:p>
        </p:txBody>
      </p:sp>
      <p:graphicFrame>
        <p:nvGraphicFramePr>
          <p:cNvPr id="7" name="Object 6">
            <a:extLst>
              <a:ext uri="{FF2B5EF4-FFF2-40B4-BE49-F238E27FC236}">
                <a16:creationId xmlns:a16="http://schemas.microsoft.com/office/drawing/2014/main" id="{EF8B307E-78CC-1BC1-CA0F-E3DDCFE79DA3}"/>
              </a:ext>
            </a:extLst>
          </p:cNvPr>
          <p:cNvGraphicFramePr>
            <a:graphicFrameLocks noChangeAspect="1"/>
          </p:cNvGraphicFramePr>
          <p:nvPr>
            <p:extLst>
              <p:ext uri="{D42A27DB-BD31-4B8C-83A1-F6EECF244321}">
                <p14:modId xmlns:p14="http://schemas.microsoft.com/office/powerpoint/2010/main" val="3403024255"/>
              </p:ext>
            </p:extLst>
          </p:nvPr>
        </p:nvGraphicFramePr>
        <p:xfrm>
          <a:off x="2204720" y="4465547"/>
          <a:ext cx="869890" cy="560407"/>
        </p:xfrm>
        <a:graphic>
          <a:graphicData uri="http://schemas.openxmlformats.org/presentationml/2006/ole">
            <mc:AlternateContent xmlns:mc="http://schemas.openxmlformats.org/markup-compatibility/2006">
              <mc:Choice xmlns:v="urn:schemas-microsoft-com:vml" Requires="v">
                <p:oleObj r:id="rId6" imgW="406048" imgH="215713" progId="Equation.DSMT4">
                  <p:embed/>
                </p:oleObj>
              </mc:Choice>
              <mc:Fallback>
                <p:oleObj r:id="rId6" imgW="406048" imgH="215713" progId="Equation.DSMT4">
                  <p:embed/>
                  <p:pic>
                    <p:nvPicPr>
                      <p:cNvPr id="5" name="Object 4">
                        <a:extLst>
                          <a:ext uri="{FF2B5EF4-FFF2-40B4-BE49-F238E27FC236}">
                            <a16:creationId xmlns:a16="http://schemas.microsoft.com/office/drawing/2014/main" id="{6AA0E08E-4C1D-E74C-6ABC-693A6CC365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4720" y="4465547"/>
                        <a:ext cx="869890" cy="560407"/>
                      </a:xfrm>
                      <a:prstGeom prst="rect">
                        <a:avLst/>
                      </a:prstGeom>
                      <a:noFill/>
                    </p:spPr>
                  </p:pic>
                </p:oleObj>
              </mc:Fallback>
            </mc:AlternateContent>
          </a:graphicData>
        </a:graphic>
      </p:graphicFrame>
      <p:graphicFrame>
        <p:nvGraphicFramePr>
          <p:cNvPr id="8" name="Object 7">
            <a:extLst>
              <a:ext uri="{FF2B5EF4-FFF2-40B4-BE49-F238E27FC236}">
                <a16:creationId xmlns:a16="http://schemas.microsoft.com/office/drawing/2014/main" id="{D6255EFF-9B91-0694-1EBF-0BE0978DDB8C}"/>
              </a:ext>
            </a:extLst>
          </p:cNvPr>
          <p:cNvGraphicFramePr>
            <a:graphicFrameLocks noChangeAspect="1"/>
          </p:cNvGraphicFramePr>
          <p:nvPr>
            <p:extLst>
              <p:ext uri="{D42A27DB-BD31-4B8C-83A1-F6EECF244321}">
                <p14:modId xmlns:p14="http://schemas.microsoft.com/office/powerpoint/2010/main" val="1595972174"/>
              </p:ext>
            </p:extLst>
          </p:nvPr>
        </p:nvGraphicFramePr>
        <p:xfrm>
          <a:off x="7020560" y="4465546"/>
          <a:ext cx="869890" cy="560407"/>
        </p:xfrm>
        <a:graphic>
          <a:graphicData uri="http://schemas.openxmlformats.org/presentationml/2006/ole">
            <mc:AlternateContent xmlns:mc="http://schemas.openxmlformats.org/markup-compatibility/2006">
              <mc:Choice xmlns:v="urn:schemas-microsoft-com:vml" Requires="v">
                <p:oleObj r:id="rId8" imgW="406048" imgH="215713" progId="Equation.DSMT4">
                  <p:embed/>
                </p:oleObj>
              </mc:Choice>
              <mc:Fallback>
                <p:oleObj r:id="rId8" imgW="406048" imgH="215713" progId="Equation.DSMT4">
                  <p:embed/>
                  <p:pic>
                    <p:nvPicPr>
                      <p:cNvPr id="7" name="Object 6">
                        <a:extLst>
                          <a:ext uri="{FF2B5EF4-FFF2-40B4-BE49-F238E27FC236}">
                            <a16:creationId xmlns:a16="http://schemas.microsoft.com/office/drawing/2014/main" id="{EF8B307E-78CC-1BC1-CA0F-E3DDCFE79D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0560" y="4465546"/>
                        <a:ext cx="869890" cy="560407"/>
                      </a:xfrm>
                      <a:prstGeom prst="rect">
                        <a:avLst/>
                      </a:prstGeom>
                      <a:noFill/>
                    </p:spPr>
                  </p:pic>
                </p:oleObj>
              </mc:Fallback>
            </mc:AlternateContent>
          </a:graphicData>
        </a:graphic>
      </p:graphicFrame>
      <p:graphicFrame>
        <p:nvGraphicFramePr>
          <p:cNvPr id="19" name="Object 18">
            <a:extLst>
              <a:ext uri="{FF2B5EF4-FFF2-40B4-BE49-F238E27FC236}">
                <a16:creationId xmlns:a16="http://schemas.microsoft.com/office/drawing/2014/main" id="{80FC2D9A-2B1F-0BB6-2862-7C5AF7D78214}"/>
              </a:ext>
            </a:extLst>
          </p:cNvPr>
          <p:cNvGraphicFramePr>
            <a:graphicFrameLocks noChangeAspect="1"/>
          </p:cNvGraphicFramePr>
          <p:nvPr>
            <p:extLst>
              <p:ext uri="{D42A27DB-BD31-4B8C-83A1-F6EECF244321}">
                <p14:modId xmlns:p14="http://schemas.microsoft.com/office/powerpoint/2010/main" val="3781848319"/>
              </p:ext>
            </p:extLst>
          </p:nvPr>
        </p:nvGraphicFramePr>
        <p:xfrm>
          <a:off x="7020560" y="5021256"/>
          <a:ext cx="869890" cy="560407"/>
        </p:xfrm>
        <a:graphic>
          <a:graphicData uri="http://schemas.openxmlformats.org/presentationml/2006/ole">
            <mc:AlternateContent xmlns:mc="http://schemas.openxmlformats.org/markup-compatibility/2006">
              <mc:Choice xmlns:v="urn:schemas-microsoft-com:vml" Requires="v">
                <p:oleObj r:id="rId9" imgW="406048" imgH="215713" progId="Equation.DSMT4">
                  <p:embed/>
                </p:oleObj>
              </mc:Choice>
              <mc:Fallback>
                <p:oleObj r:id="rId9" imgW="406048" imgH="215713" progId="Equation.DSMT4">
                  <p:embed/>
                  <p:pic>
                    <p:nvPicPr>
                      <p:cNvPr id="8" name="Object 7">
                        <a:extLst>
                          <a:ext uri="{FF2B5EF4-FFF2-40B4-BE49-F238E27FC236}">
                            <a16:creationId xmlns:a16="http://schemas.microsoft.com/office/drawing/2014/main" id="{D6255EFF-9B91-0694-1EBF-0BE0978DDB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20560" y="5021256"/>
                        <a:ext cx="869890" cy="560407"/>
                      </a:xfrm>
                      <a:prstGeom prst="rect">
                        <a:avLst/>
                      </a:prstGeom>
                      <a:noFill/>
                    </p:spPr>
                  </p:pic>
                </p:oleObj>
              </mc:Fallback>
            </mc:AlternateContent>
          </a:graphicData>
        </a:graphic>
      </p:graphicFrame>
      <p:graphicFrame>
        <p:nvGraphicFramePr>
          <p:cNvPr id="21" name="Object 20">
            <a:extLst>
              <a:ext uri="{FF2B5EF4-FFF2-40B4-BE49-F238E27FC236}">
                <a16:creationId xmlns:a16="http://schemas.microsoft.com/office/drawing/2014/main" id="{0C191111-D86A-73C1-290F-73C55008B1F8}"/>
              </a:ext>
            </a:extLst>
          </p:cNvPr>
          <p:cNvGraphicFramePr>
            <a:graphicFrameLocks noChangeAspect="1"/>
          </p:cNvGraphicFramePr>
          <p:nvPr>
            <p:extLst>
              <p:ext uri="{D42A27DB-BD31-4B8C-83A1-F6EECF244321}">
                <p14:modId xmlns:p14="http://schemas.microsoft.com/office/powerpoint/2010/main" val="1546081905"/>
              </p:ext>
            </p:extLst>
          </p:nvPr>
        </p:nvGraphicFramePr>
        <p:xfrm>
          <a:off x="2271213" y="4965573"/>
          <a:ext cx="869890" cy="560407"/>
        </p:xfrm>
        <a:graphic>
          <a:graphicData uri="http://schemas.openxmlformats.org/presentationml/2006/ole">
            <mc:AlternateContent xmlns:mc="http://schemas.openxmlformats.org/markup-compatibility/2006">
              <mc:Choice xmlns:v="urn:schemas-microsoft-com:vml" Requires="v">
                <p:oleObj r:id="rId10" imgW="406048" imgH="215713" progId="Equation.DSMT4">
                  <p:embed/>
                </p:oleObj>
              </mc:Choice>
              <mc:Fallback>
                <p:oleObj r:id="rId10" imgW="406048" imgH="215713" progId="Equation.DSMT4">
                  <p:embed/>
                  <p:pic>
                    <p:nvPicPr>
                      <p:cNvPr id="19" name="Object 18">
                        <a:extLst>
                          <a:ext uri="{FF2B5EF4-FFF2-40B4-BE49-F238E27FC236}">
                            <a16:creationId xmlns:a16="http://schemas.microsoft.com/office/drawing/2014/main" id="{80FC2D9A-2B1F-0BB6-2862-7C5AF7D782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1213" y="4965573"/>
                        <a:ext cx="869890" cy="560407"/>
                      </a:xfrm>
                      <a:prstGeom prst="rect">
                        <a:avLst/>
                      </a:prstGeom>
                      <a:noFill/>
                    </p:spPr>
                  </p:pic>
                </p:oleObj>
              </mc:Fallback>
            </mc:AlternateContent>
          </a:graphicData>
        </a:graphic>
      </p:graphicFrame>
      <p:sp>
        <p:nvSpPr>
          <p:cNvPr id="23" name="Smiley Face 22">
            <a:extLst>
              <a:ext uri="{FF2B5EF4-FFF2-40B4-BE49-F238E27FC236}">
                <a16:creationId xmlns:a16="http://schemas.microsoft.com/office/drawing/2014/main" id="{2C692315-AB58-B55A-FF66-3C4C3F8974A6}"/>
              </a:ext>
            </a:extLst>
          </p:cNvPr>
          <p:cNvSpPr/>
          <p:nvPr/>
        </p:nvSpPr>
        <p:spPr>
          <a:xfrm>
            <a:off x="56062" y="1109324"/>
            <a:ext cx="914400" cy="791559"/>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4" name="Smiley Face 23">
            <a:extLst>
              <a:ext uri="{FF2B5EF4-FFF2-40B4-BE49-F238E27FC236}">
                <a16:creationId xmlns:a16="http://schemas.microsoft.com/office/drawing/2014/main" id="{F0483991-EE8A-58DA-EC24-509BAF8175CB}"/>
              </a:ext>
            </a:extLst>
          </p:cNvPr>
          <p:cNvSpPr/>
          <p:nvPr/>
        </p:nvSpPr>
        <p:spPr>
          <a:xfrm>
            <a:off x="123734" y="5014790"/>
            <a:ext cx="914400" cy="791559"/>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1867003"/>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D8A0168-0ED7-1709-5510-B58213B6A65E}"/>
              </a:ext>
            </a:extLst>
          </p:cNvPr>
          <p:cNvPicPr/>
          <p:nvPr/>
        </p:nvPicPr>
        <p:blipFill>
          <a:blip r:embed="rId2">
            <a:extLst>
              <a:ext uri="{BEBA8EAE-BF5A-486C-A8C5-ECC9F3942E4B}">
                <a14:imgProps xmlns:a14="http://schemas.microsoft.com/office/drawing/2010/main">
                  <a14:imgLayer r:embed="rId3">
                    <a14:imgEffect>
                      <a14:backgroundRemoval t="0" b="97222" l="438" r="99750">
                        <a14:foregroundMark x1="1250" y1="889" x2="1938" y2="11444"/>
                        <a14:foregroundMark x1="1938" y1="11444" x2="4438" y2="14444"/>
                        <a14:foregroundMark x1="2625" y1="0" x2="438" y2="4222"/>
                        <a14:foregroundMark x1="93313" y1="4333" x2="97438" y2="8889"/>
                        <a14:foregroundMark x1="97438" y1="8889" x2="99250" y2="19556"/>
                        <a14:foregroundMark x1="99250" y1="19556" x2="98625" y2="21889"/>
                        <a14:foregroundMark x1="93125" y1="89111" x2="99750" y2="95667"/>
                        <a14:foregroundMark x1="625" y1="97222" x2="8938" y2="81000"/>
                        <a14:foregroundMark x1="8938" y1="81000" x2="3250" y2="95222"/>
                        <a14:backgroundMark x1="55375" y1="58556" x2="65563" y2="73778"/>
                      </a14:backgroundRemoval>
                    </a14:imgEffect>
                  </a14:imgLayer>
                </a14:imgProps>
              </a:ext>
            </a:extLst>
          </a:blip>
          <a:stretch>
            <a:fillRect/>
          </a:stretch>
        </p:blipFill>
        <p:spPr>
          <a:xfrm>
            <a:off x="0" y="0"/>
            <a:ext cx="12191999" cy="6858000"/>
          </a:xfrm>
          <a:prstGeom prst="rect">
            <a:avLst/>
          </a:prstGeom>
        </p:spPr>
      </p:pic>
      <p:sp>
        <p:nvSpPr>
          <p:cNvPr id="3" name="TextBox 2">
            <a:extLst>
              <a:ext uri="{FF2B5EF4-FFF2-40B4-BE49-F238E27FC236}">
                <a16:creationId xmlns:a16="http://schemas.microsoft.com/office/drawing/2014/main" id="{C9246B49-41EB-8AE4-8B37-04164815E3DB}"/>
              </a:ext>
            </a:extLst>
          </p:cNvPr>
          <p:cNvSpPr txBox="1"/>
          <p:nvPr/>
        </p:nvSpPr>
        <p:spPr>
          <a:xfrm>
            <a:off x="659626" y="593749"/>
            <a:ext cx="7463294" cy="4512261"/>
          </a:xfrm>
          <a:prstGeom prst="rect">
            <a:avLst/>
          </a:prstGeom>
          <a:ln w="12700">
            <a:prstDash val="lgDash"/>
          </a:ln>
        </p:spPr>
        <p:style>
          <a:lnRef idx="2">
            <a:schemeClr val="accent6"/>
          </a:lnRef>
          <a:fillRef idx="1">
            <a:schemeClr val="lt1"/>
          </a:fillRef>
          <a:effectRef idx="0">
            <a:schemeClr val="accent6"/>
          </a:effectRef>
          <a:fontRef idx="minor">
            <a:schemeClr val="dk1"/>
          </a:fontRef>
        </p:style>
        <p:txBody>
          <a:bodyPr wrap="square">
            <a:spAutoFit/>
          </a:bodyPr>
          <a:lstStyle/>
          <a:p>
            <a:pPr marR="0" lvl="0" algn="ctr">
              <a:lnSpc>
                <a:spcPct val="115000"/>
              </a:lnSpc>
              <a:spcBef>
                <a:spcPts val="0"/>
              </a:spcBef>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phản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ứng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sản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phẩm</a:t>
            </a:r>
            <a:r>
              <a:rPr lang="vi-VN" sz="2800" b="1" dirty="0">
                <a:effectLst/>
                <a:latin typeface="Times New Roman" panose="02020603050405020304" pitchFamily="18" charset="0"/>
                <a:ea typeface="Times New Roman" panose="02020603050405020304" pitchFamily="18" charset="0"/>
              </a:rPr>
              <a:t>. </a:t>
            </a:r>
            <a:endParaRPr lang="en-US" sz="2800" b="1" dirty="0">
              <a:latin typeface="Times New Roman" panose="02020603050405020304" pitchFamily="18" charset="0"/>
              <a:ea typeface="Times New Roman" panose="02020603050405020304" pitchFamily="18" charset="0"/>
            </a:endParaRPr>
          </a:p>
          <a:p>
            <a:pPr marR="0" lvl="0" algn="ctr">
              <a:lnSpc>
                <a:spcPct val="115000"/>
              </a:lnSpc>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b="1" dirty="0">
              <a:latin typeface="Times New Roman" panose="02020603050405020304" pitchFamily="18" charset="0"/>
              <a:ea typeface="Times New Roman" panose="02020603050405020304" pitchFamily="18" charset="0"/>
            </a:endParaRPr>
          </a:p>
          <a:p>
            <a:pPr marR="0" lvl="0" algn="ctr">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rPr>
              <a:t>2. Liên </a:t>
            </a:r>
            <a:r>
              <a:rPr lang="en-US" sz="2800" b="1" dirty="0" err="1">
                <a:effectLst/>
                <a:latin typeface="Times New Roman" panose="02020603050405020304" pitchFamily="18" charset="0"/>
                <a:ea typeface="Times New Roman" panose="02020603050405020304" pitchFamily="18" charset="0"/>
              </a:rPr>
              <a:t>kết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giữa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thay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như</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nào</a:t>
            </a:r>
            <a:r>
              <a:rPr lang="vi-VN" sz="2800" b="1" dirty="0">
                <a:effectLst/>
                <a:latin typeface="Times New Roman" panose="02020603050405020304" pitchFamily="18" charset="0"/>
                <a:ea typeface="Times New Roman" panose="02020603050405020304" pitchFamily="18" charset="0"/>
              </a:rPr>
              <a:t> trước và sau phản ứng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Phân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nào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biến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phân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nào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mới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được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tạo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ra</a:t>
            </a:r>
            <a:r>
              <a:rPr lang="en-US" sz="2800" b="1" dirty="0">
                <a:effectLst/>
                <a:latin typeface="Times New Roman" panose="02020603050405020304" pitchFamily="18" charset="0"/>
                <a:ea typeface="Times New Roman" panose="02020603050405020304" pitchFamily="18" charset="0"/>
              </a:rPr>
              <a:t>?</a:t>
            </a:r>
          </a:p>
          <a:p>
            <a:pPr marR="0" lvl="0" algn="ctr">
              <a:lnSpc>
                <a:spcPct val="115000"/>
              </a:lnSpc>
              <a:spcBef>
                <a:spcPts val="0"/>
              </a:spcBef>
              <a:spcAft>
                <a:spcPts val="0"/>
              </a:spcAft>
            </a:pPr>
            <a:r>
              <a:rPr lang="en-US" sz="2800" b="1" dirty="0">
                <a:latin typeface="Times New Roman" panose="02020603050405020304" pitchFamily="18" charset="0"/>
                <a:ea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a:p>
            <a:pPr marR="0" lvl="0" algn="ctr">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rPr>
              <a:t>3. </a:t>
            </a:r>
            <a:r>
              <a:rPr lang="en-US" sz="2800" b="1" dirty="0" err="1">
                <a:effectLst/>
                <a:latin typeface="Times New Roman" panose="02020603050405020304" pitchFamily="18" charset="0"/>
                <a:ea typeface="Times New Roman" panose="02020603050405020304" pitchFamily="18" charset="0"/>
              </a:rPr>
              <a:t>Trước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sau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phản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ứng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số</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mỗi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tố</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có</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thay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không</a:t>
            </a:r>
            <a:r>
              <a:rPr lang="en-US" sz="2800" b="1" dirty="0">
                <a:effectLst/>
                <a:latin typeface="Times New Roman" panose="02020603050405020304" pitchFamily="18" charset="0"/>
                <a:ea typeface="Times New Roman" panose="02020603050405020304" pitchFamily="18" charset="0"/>
              </a:rPr>
              <a:t>?</a:t>
            </a:r>
          </a:p>
          <a:p>
            <a:pPr algn="ctr">
              <a:lnSpc>
                <a:spcPct val="115000"/>
              </a:lnSpc>
            </a:pPr>
            <a:r>
              <a:rPr lang="en-US" sz="2800" b="1" dirty="0">
                <a:solidFill>
                  <a:srgbClr val="000000"/>
                </a:solidFill>
                <a:latin typeface="Times New Roman" panose="02020603050405020304" pitchFamily="18" charset="0"/>
                <a:ea typeface="Times New Roman" panose="02020603050405020304" pitchFamily="18" charset="0"/>
              </a:rPr>
              <a:t>            </a:t>
            </a:r>
            <a:endParaRPr lang="en-US" sz="2800" b="1" dirty="0">
              <a:effectLst/>
              <a:latin typeface="Times New Roman" panose="02020603050405020304" pitchFamily="18" charset="0"/>
              <a:ea typeface="Times New Roman" panose="02020603050405020304" pitchFamily="18" charset="0"/>
            </a:endParaRPr>
          </a:p>
        </p:txBody>
      </p:sp>
      <p:pic>
        <p:nvPicPr>
          <p:cNvPr id="1026" name="Picture 2" descr="Luyện từ và câu: Ôn tập về từ và cấu tạo từ trang 166 - Tin Tức Giáo Dục  Học Tập Tiny">
            <a:extLst>
              <a:ext uri="{FF2B5EF4-FFF2-40B4-BE49-F238E27FC236}">
                <a16:creationId xmlns:a16="http://schemas.microsoft.com/office/drawing/2014/main" id="{8E20DE60-4448-ACDB-059D-14388D73446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995" b="95368" l="6429" r="96571">
                        <a14:foregroundMark x1="22571" y1="7629" x2="31429" y2="8447"/>
                        <a14:foregroundMark x1="31429" y1="8447" x2="34857" y2="10627"/>
                        <a14:foregroundMark x1="46857" y1="6267" x2="54286" y2="6267"/>
                        <a14:foregroundMark x1="89143" y1="66213" x2="96571" y2="65123"/>
                        <a14:foregroundMark x1="96571" y1="65123" x2="96857" y2="65123"/>
                        <a14:foregroundMark x1="6571" y1="49591" x2="17571" y2="54223"/>
                        <a14:foregroundMark x1="32000" y1="64305" x2="38286" y2="69482"/>
                        <a14:foregroundMark x1="42286" y1="90463" x2="49571" y2="92371"/>
                        <a14:foregroundMark x1="49571" y1="92371" x2="52714" y2="95368"/>
                      </a14:backgroundRemoval>
                    </a14:imgEffect>
                  </a14:imgLayer>
                </a14:imgProps>
              </a:ext>
              <a:ext uri="{28A0092B-C50C-407E-A947-70E740481C1C}">
                <a14:useLocalDpi xmlns:a14="http://schemas.microsoft.com/office/drawing/2010/main" val="0"/>
              </a:ext>
            </a:extLst>
          </a:blip>
          <a:srcRect t="7018" r="6947"/>
          <a:stretch/>
        </p:blipFill>
        <p:spPr bwMode="auto">
          <a:xfrm>
            <a:off x="7566659" y="4434839"/>
            <a:ext cx="4625340" cy="2423161"/>
          </a:xfrm>
          <a:prstGeom prst="rect">
            <a:avLst/>
          </a:prstGeom>
          <a:noFill/>
          <a:extLst>
            <a:ext uri="{909E8E84-426E-40DD-AFC4-6F175D3DCCD1}">
              <a14:hiddenFill xmlns:a14="http://schemas.microsoft.com/office/drawing/2010/main">
                <a:solidFill>
                  <a:srgbClr val="FFFFFF"/>
                </a:solidFill>
              </a14:hiddenFill>
            </a:ext>
          </a:extLst>
        </p:spPr>
      </p:pic>
      <p:sp>
        <p:nvSpPr>
          <p:cNvPr id="6" name="Explosion: 14 Points 5">
            <a:extLst>
              <a:ext uri="{FF2B5EF4-FFF2-40B4-BE49-F238E27FC236}">
                <a16:creationId xmlns:a16="http://schemas.microsoft.com/office/drawing/2014/main" id="{C2D04E9A-0970-A3C7-9DBF-924D72D28AAF}"/>
              </a:ext>
            </a:extLst>
          </p:cNvPr>
          <p:cNvSpPr/>
          <p:nvPr/>
        </p:nvSpPr>
        <p:spPr>
          <a:xfrm>
            <a:off x="8442959" y="914401"/>
            <a:ext cx="3749040" cy="2892028"/>
          </a:xfrm>
          <a:prstGeom prst="irregularSeal2">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FFEC6ADE-D239-E3DE-4D9D-2D3EB2787538}"/>
              </a:ext>
            </a:extLst>
          </p:cNvPr>
          <p:cNvSpPr txBox="1"/>
          <p:nvPr/>
        </p:nvSpPr>
        <p:spPr>
          <a:xfrm>
            <a:off x="9367837" y="1761441"/>
            <a:ext cx="1579245" cy="1323439"/>
          </a:xfrm>
          <a:prstGeom prst="rect">
            <a:avLst/>
          </a:prstGeom>
          <a:noFill/>
        </p:spPr>
        <p:txBody>
          <a:bodyPr wrap="square" rtlCol="0">
            <a:spAutoFit/>
          </a:bodyPr>
          <a:lstStyle/>
          <a:p>
            <a:pPr algn="ctr"/>
            <a:r>
              <a:rPr lang="en-US" sz="4000" b="1" dirty="0">
                <a:solidFill>
                  <a:srgbClr val="FF0000"/>
                </a:solidFill>
              </a:rPr>
              <a:t>THẢO LUẬN</a:t>
            </a:r>
          </a:p>
        </p:txBody>
      </p:sp>
    </p:spTree>
    <p:extLst>
      <p:ext uri="{BB962C8B-B14F-4D97-AF65-F5344CB8AC3E}">
        <p14:creationId xmlns:p14="http://schemas.microsoft.com/office/powerpoint/2010/main" val="372899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AF998BC-B3C6-B49D-BFB4-2BEDB6FCA4E7}"/>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0" y="0"/>
            <a:ext cx="12192000" cy="6858000"/>
          </a:xfrm>
          <a:prstGeom prst="rect">
            <a:avLst/>
          </a:prstGeom>
        </p:spPr>
      </p:pic>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sp>
        <p:nvSpPr>
          <p:cNvPr id="12" name="TextBox 11">
            <a:extLst>
              <a:ext uri="{FF2B5EF4-FFF2-40B4-BE49-F238E27FC236}">
                <a16:creationId xmlns:a16="http://schemas.microsoft.com/office/drawing/2014/main" id="{A6888735-D65A-F414-AF34-307FFBAFE7B8}"/>
              </a:ext>
            </a:extLst>
          </p:cNvPr>
          <p:cNvSpPr txBox="1"/>
          <p:nvPr/>
        </p:nvSpPr>
        <p:spPr>
          <a:xfrm>
            <a:off x="3127537" y="842490"/>
            <a:ext cx="10788868" cy="584775"/>
          </a:xfrm>
          <a:prstGeom prst="rect">
            <a:avLst/>
          </a:prstGeom>
          <a:noFill/>
        </p:spPr>
        <p:txBody>
          <a:bodyPr wrap="square">
            <a:spAutoFit/>
          </a:bodyPr>
          <a:lstStyle/>
          <a:p>
            <a:r>
              <a:rPr lang="en-US" sz="3200" b="1" dirty="0">
                <a:solidFill>
                  <a:srgbClr val="FF0000"/>
                </a:solidFill>
                <a:latin typeface="Times New Roman" panose="02020603050405020304" pitchFamily="18" charset="0"/>
              </a:rPr>
              <a:t>CÂU HỎI TRẮC NGHIỆM</a:t>
            </a:r>
            <a:endParaRPr lang="en-US" sz="3200" dirty="0">
              <a:solidFill>
                <a:srgbClr val="FF0000"/>
              </a:solidFill>
            </a:endParaRPr>
          </a:p>
        </p:txBody>
      </p:sp>
      <p:sp>
        <p:nvSpPr>
          <p:cNvPr id="16" name="TextBox 3">
            <a:extLst>
              <a:ext uri="{FF2B5EF4-FFF2-40B4-BE49-F238E27FC236}">
                <a16:creationId xmlns:a16="http://schemas.microsoft.com/office/drawing/2014/main" id="{426512F1-F5C7-2684-8156-CFB4AA0471C7}"/>
              </a:ext>
            </a:extLst>
          </p:cNvPr>
          <p:cNvSpPr txBox="1">
            <a:spLocks noChangeArrowheads="1"/>
          </p:cNvSpPr>
          <p:nvPr/>
        </p:nvSpPr>
        <p:spPr bwMode="auto">
          <a:xfrm>
            <a:off x="432238" y="1812556"/>
            <a:ext cx="11327524" cy="2600199"/>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0" marR="0" algn="just">
              <a:lnSpc>
                <a:spcPct val="150000"/>
              </a:lnSpc>
              <a:spcBef>
                <a:spcPts val="0"/>
              </a:spcBef>
              <a:spcAft>
                <a:spcPts val="0"/>
              </a:spcAft>
            </a:pPr>
            <a:r>
              <a:rPr lang="pt-BR" sz="2800" b="1" dirty="0">
                <a:solidFill>
                  <a:srgbClr val="002060"/>
                </a:solidFill>
                <a:effectLst/>
                <a:latin typeface="Times New Roman" panose="02020603050405020304" pitchFamily="18" charset="0"/>
                <a:ea typeface="Times New Roman" panose="02020603050405020304" pitchFamily="18" charset="0"/>
              </a:rPr>
              <a:t>Câu 6. </a:t>
            </a:r>
            <a:r>
              <a:rPr lang="pt-BR" sz="2800" dirty="0">
                <a:solidFill>
                  <a:srgbClr val="002060"/>
                </a:solidFill>
                <a:effectLst/>
                <a:latin typeface="Times New Roman" panose="02020603050405020304" pitchFamily="18" charset="0"/>
                <a:ea typeface="Times New Roman" panose="02020603050405020304" pitchFamily="18" charset="0"/>
              </a:rPr>
              <a:t>Cho phương trình hoá học:                                      </a:t>
            </a:r>
          </a:p>
          <a:p>
            <a:pPr marL="0" marR="0" algn="just">
              <a:lnSpc>
                <a:spcPct val="150000"/>
              </a:lnSpc>
              <a:spcBef>
                <a:spcPts val="0"/>
              </a:spcBef>
              <a:spcAft>
                <a:spcPts val="0"/>
              </a:spcAft>
            </a:pPr>
            <a:r>
              <a:rPr lang="pt-BR" sz="2800" dirty="0">
                <a:solidFill>
                  <a:srgbClr val="002060"/>
                </a:solidFill>
                <a:effectLst/>
                <a:latin typeface="Times New Roman" panose="02020603050405020304" pitchFamily="18" charset="0"/>
                <a:ea typeface="Times New Roman" panose="02020603050405020304" pitchFamily="18" charset="0"/>
              </a:rPr>
              <a:t>Công thức hóa học và hệ số của X là</a:t>
            </a:r>
            <a:endParaRPr lang="pt-BR" sz="2800" b="1" dirty="0">
              <a:solidFill>
                <a:srgbClr val="002060"/>
              </a:solidFill>
              <a:effectLst/>
              <a:latin typeface="Times New Roman" panose="02020603050405020304" pitchFamily="18" charset="0"/>
              <a:ea typeface="Times New Roman" panose="02020603050405020304" pitchFamily="18" charset="0"/>
            </a:endParaRPr>
          </a:p>
          <a:p>
            <a:pPr marL="0" marR="0" indent="179705" algn="just">
              <a:lnSpc>
                <a:spcPct val="150000"/>
              </a:lnSpc>
              <a:spcBef>
                <a:spcPts val="0"/>
              </a:spcBef>
              <a:spcAft>
                <a:spcPts val="0"/>
              </a:spcAft>
              <a:tabLst>
                <a:tab pos="179705" algn="l"/>
                <a:tab pos="1800225" algn="l"/>
                <a:tab pos="3420110" algn="l"/>
                <a:tab pos="5039995" algn="l"/>
              </a:tabLst>
            </a:pPr>
            <a:r>
              <a:rPr lang="pt-BR" sz="2800" b="1" dirty="0">
                <a:solidFill>
                  <a:srgbClr val="002060"/>
                </a:solidFill>
                <a:latin typeface="Times New Roman" panose="02020603050405020304" pitchFamily="18" charset="0"/>
                <a:ea typeface="Times New Roman" panose="02020603050405020304" pitchFamily="18" charset="0"/>
              </a:rPr>
              <a:t>  </a:t>
            </a:r>
            <a:r>
              <a:rPr lang="pt-BR" sz="2800" b="1" dirty="0">
                <a:solidFill>
                  <a:srgbClr val="002060"/>
                </a:solidFill>
                <a:effectLst/>
                <a:latin typeface="Times New Roman" panose="02020603050405020304" pitchFamily="18" charset="0"/>
                <a:ea typeface="Times New Roman" panose="02020603050405020304" pitchFamily="18" charset="0"/>
              </a:rPr>
              <a:t>A. </a:t>
            </a:r>
            <a:r>
              <a:rPr lang="pt-BR" sz="2800" dirty="0">
                <a:solidFill>
                  <a:srgbClr val="002060"/>
                </a:solidFill>
                <a:effectLst/>
                <a:latin typeface="Times New Roman" panose="02020603050405020304" pitchFamily="18" charset="0"/>
                <a:ea typeface="Times New Roman" panose="02020603050405020304" pitchFamily="18" charset="0"/>
              </a:rPr>
              <a:t>O</a:t>
            </a:r>
            <a:r>
              <a:rPr lang="pt-BR" sz="2800" baseline="-25000" dirty="0">
                <a:solidFill>
                  <a:srgbClr val="002060"/>
                </a:solidFill>
                <a:effectLst/>
                <a:latin typeface="Times New Roman" panose="02020603050405020304" pitchFamily="18" charset="0"/>
                <a:ea typeface="Times New Roman" panose="02020603050405020304" pitchFamily="18" charset="0"/>
              </a:rPr>
              <a:t>4</a:t>
            </a:r>
            <a:r>
              <a:rPr lang="it-IT" sz="2800" dirty="0">
                <a:solidFill>
                  <a:srgbClr val="002060"/>
                </a:solidFill>
                <a:effectLst/>
                <a:latin typeface="Times New Roman" panose="02020603050405020304" pitchFamily="18" charset="0"/>
                <a:ea typeface="Times New Roman" panose="02020603050405020304" pitchFamily="18" charset="0"/>
              </a:rPr>
              <a:t>.</a:t>
            </a:r>
            <a:r>
              <a:rPr lang="pt-BR" sz="2800" b="1" dirty="0">
                <a:solidFill>
                  <a:srgbClr val="002060"/>
                </a:solidFill>
                <a:effectLst/>
                <a:latin typeface="Times New Roman" panose="02020603050405020304" pitchFamily="18" charset="0"/>
                <a:ea typeface="Times New Roman" panose="02020603050405020304" pitchFamily="18" charset="0"/>
              </a:rPr>
              <a:t>	        B. </a:t>
            </a:r>
            <a:r>
              <a:rPr lang="pt-BR" sz="2800" dirty="0">
                <a:solidFill>
                  <a:srgbClr val="002060"/>
                </a:solidFill>
                <a:effectLst/>
                <a:latin typeface="Times New Roman" panose="02020603050405020304" pitchFamily="18" charset="0"/>
                <a:ea typeface="Times New Roman" panose="02020603050405020304" pitchFamily="18" charset="0"/>
              </a:rPr>
              <a:t>O</a:t>
            </a:r>
            <a:r>
              <a:rPr lang="pt-BR" sz="2800" baseline="-25000" dirty="0">
                <a:solidFill>
                  <a:srgbClr val="002060"/>
                </a:solidFill>
                <a:effectLst/>
                <a:latin typeface="Times New Roman" panose="02020603050405020304" pitchFamily="18" charset="0"/>
                <a:ea typeface="Times New Roman" panose="02020603050405020304" pitchFamily="18" charset="0"/>
              </a:rPr>
              <a:t>2</a:t>
            </a:r>
            <a:r>
              <a:rPr lang="it-IT" sz="2800" dirty="0">
                <a:solidFill>
                  <a:srgbClr val="002060"/>
                </a:solidFill>
                <a:effectLst/>
                <a:latin typeface="Times New Roman" panose="02020603050405020304" pitchFamily="18" charset="0"/>
                <a:ea typeface="Times New Roman" panose="02020603050405020304" pitchFamily="18" charset="0"/>
              </a:rPr>
              <a:t>.</a:t>
            </a:r>
            <a:r>
              <a:rPr lang="pt-BR" sz="2800" b="1" dirty="0">
                <a:solidFill>
                  <a:srgbClr val="002060"/>
                </a:solidFill>
                <a:effectLst/>
                <a:latin typeface="Times New Roman" panose="02020603050405020304" pitchFamily="18" charset="0"/>
                <a:ea typeface="Times New Roman" panose="02020603050405020304" pitchFamily="18" charset="0"/>
              </a:rPr>
              <a:t>	                   C. </a:t>
            </a:r>
            <a:r>
              <a:rPr lang="pt-BR" sz="2800" dirty="0">
                <a:solidFill>
                  <a:srgbClr val="002060"/>
                </a:solidFill>
                <a:effectLst/>
                <a:latin typeface="Times New Roman" panose="02020603050405020304" pitchFamily="18" charset="0"/>
                <a:ea typeface="Times New Roman" panose="02020603050405020304" pitchFamily="18" charset="0"/>
              </a:rPr>
              <a:t>2O</a:t>
            </a:r>
            <a:r>
              <a:rPr lang="pt-BR" sz="2800" baseline="-25000" dirty="0">
                <a:solidFill>
                  <a:srgbClr val="002060"/>
                </a:solidFill>
                <a:effectLst/>
                <a:latin typeface="Times New Roman" panose="02020603050405020304" pitchFamily="18" charset="0"/>
                <a:ea typeface="Times New Roman" panose="02020603050405020304" pitchFamily="18" charset="0"/>
              </a:rPr>
              <a:t>2</a:t>
            </a:r>
            <a:r>
              <a:rPr lang="it-IT" sz="2800" dirty="0">
                <a:solidFill>
                  <a:srgbClr val="002060"/>
                </a:solidFill>
                <a:effectLst/>
                <a:latin typeface="Times New Roman" panose="02020603050405020304" pitchFamily="18" charset="0"/>
                <a:ea typeface="Times New Roman" panose="02020603050405020304" pitchFamily="18" charset="0"/>
              </a:rPr>
              <a:t>.</a:t>
            </a:r>
            <a:r>
              <a:rPr lang="pt-BR" sz="2800" b="1" dirty="0">
                <a:solidFill>
                  <a:srgbClr val="002060"/>
                </a:solidFill>
                <a:effectLst/>
                <a:latin typeface="Times New Roman" panose="02020603050405020304" pitchFamily="18" charset="0"/>
                <a:ea typeface="Times New Roman" panose="02020603050405020304" pitchFamily="18" charset="0"/>
              </a:rPr>
              <a:t>	               D. </a:t>
            </a:r>
            <a:r>
              <a:rPr lang="pt-BR" sz="2800" dirty="0">
                <a:solidFill>
                  <a:srgbClr val="002060"/>
                </a:solidFill>
                <a:effectLst/>
                <a:latin typeface="Times New Roman" panose="02020603050405020304" pitchFamily="18" charset="0"/>
                <a:ea typeface="Times New Roman" panose="02020603050405020304" pitchFamily="18" charset="0"/>
              </a:rPr>
              <a:t>3O</a:t>
            </a:r>
            <a:r>
              <a:rPr lang="pt-BR" sz="2800" baseline="-25000" dirty="0">
                <a:solidFill>
                  <a:srgbClr val="002060"/>
                </a:solidFill>
                <a:effectLst/>
                <a:latin typeface="Times New Roman" panose="02020603050405020304" pitchFamily="18" charset="0"/>
                <a:ea typeface="Times New Roman" panose="02020603050405020304" pitchFamily="18" charset="0"/>
              </a:rPr>
              <a:t>2</a:t>
            </a:r>
            <a:r>
              <a:rPr lang="it-IT" sz="2800" dirty="0">
                <a:solidFill>
                  <a:srgbClr val="002060"/>
                </a:solidFill>
                <a:effectLst/>
                <a:latin typeface="Times New Roman" panose="02020603050405020304" pitchFamily="18" charset="0"/>
                <a:ea typeface="Times New Roman" panose="02020603050405020304" pitchFamily="18" charset="0"/>
              </a:rPr>
              <a:t>.</a:t>
            </a:r>
            <a:endParaRPr lang="en-US" sz="2800" dirty="0">
              <a:solidFill>
                <a:srgbClr val="002060"/>
              </a:solidFill>
              <a:latin typeface="Times New Roman" panose="02020603050405020304" pitchFamily="18" charset="0"/>
              <a:ea typeface="Times New Roman" panose="02020603050405020304" pitchFamily="18" charset="0"/>
            </a:endParaRPr>
          </a:p>
          <a:p>
            <a:pPr marL="0" marR="0" indent="179705" algn="just">
              <a:lnSpc>
                <a:spcPct val="150000"/>
              </a:lnSpc>
              <a:spcBef>
                <a:spcPts val="0"/>
              </a:spcBef>
              <a:spcAft>
                <a:spcPts val="0"/>
              </a:spcAft>
              <a:tabLst>
                <a:tab pos="179705" algn="l"/>
                <a:tab pos="1800225" algn="l"/>
                <a:tab pos="3420110" algn="l"/>
                <a:tab pos="5039995" algn="l"/>
              </a:tabLst>
            </a:pP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13" name="Rectangle 12">
            <a:extLst>
              <a:ext uri="{FF2B5EF4-FFF2-40B4-BE49-F238E27FC236}">
                <a16:creationId xmlns:a16="http://schemas.microsoft.com/office/drawing/2014/main" id="{871BD091-179E-37BE-7467-C0F407BDD53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8" name="Rectangle 14">
            <a:extLst>
              <a:ext uri="{FF2B5EF4-FFF2-40B4-BE49-F238E27FC236}">
                <a16:creationId xmlns:a16="http://schemas.microsoft.com/office/drawing/2014/main" id="{185209EB-7F91-62AC-AB3C-E100F58D0C4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6">
            <a:extLst>
              <a:ext uri="{FF2B5EF4-FFF2-40B4-BE49-F238E27FC236}">
                <a16:creationId xmlns:a16="http://schemas.microsoft.com/office/drawing/2014/main" id="{0E0BEFD6-1110-A502-6F21-48CF7CCF11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18">
            <a:extLst>
              <a:ext uri="{FF2B5EF4-FFF2-40B4-BE49-F238E27FC236}">
                <a16:creationId xmlns:a16="http://schemas.microsoft.com/office/drawing/2014/main" id="{77956B35-EA19-01DC-9875-391C0F07B3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6CBC87D4-ED6E-314F-1B51-20AD191DE53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5CCA476A-091D-7ECA-2F7C-BD2ADBC501B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Rectangle 2">
            <a:extLst>
              <a:ext uri="{FF2B5EF4-FFF2-40B4-BE49-F238E27FC236}">
                <a16:creationId xmlns:a16="http://schemas.microsoft.com/office/drawing/2014/main" id="{BF789D7C-F675-BC65-49A9-D15EEA28F4B4}"/>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a:extLst>
              <a:ext uri="{FF2B5EF4-FFF2-40B4-BE49-F238E27FC236}">
                <a16:creationId xmlns:a16="http://schemas.microsoft.com/office/drawing/2014/main" id="{5A4AEB4A-5A63-2334-70A6-1B12F43825A8}"/>
              </a:ext>
            </a:extLst>
          </p:cNvPr>
          <p:cNvGraphicFramePr>
            <a:graphicFrameLocks noChangeAspect="1"/>
          </p:cNvGraphicFramePr>
          <p:nvPr>
            <p:extLst>
              <p:ext uri="{D42A27DB-BD31-4B8C-83A1-F6EECF244321}">
                <p14:modId xmlns:p14="http://schemas.microsoft.com/office/powerpoint/2010/main" val="1294566396"/>
              </p:ext>
            </p:extLst>
          </p:nvPr>
        </p:nvGraphicFramePr>
        <p:xfrm>
          <a:off x="5500688" y="1897063"/>
          <a:ext cx="3201987" cy="647700"/>
        </p:xfrm>
        <a:graphic>
          <a:graphicData uri="http://schemas.openxmlformats.org/presentationml/2006/ole">
            <mc:AlternateContent xmlns:mc="http://schemas.openxmlformats.org/markup-compatibility/2006">
              <mc:Choice xmlns:v="urn:schemas-microsoft-com:vml" Requires="v">
                <p:oleObj r:id="rId4" imgW="1269449" imgH="253890" progId="Equation.DSMT4">
                  <p:embed/>
                </p:oleObj>
              </mc:Choice>
              <mc:Fallback>
                <p:oleObj r:id="rId4" imgW="1269449" imgH="25389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0688" y="1897063"/>
                        <a:ext cx="3201987" cy="647700"/>
                      </a:xfrm>
                      <a:prstGeom prst="rect">
                        <a:avLst/>
                      </a:prstGeom>
                      <a:noFill/>
                    </p:spPr>
                  </p:pic>
                </p:oleObj>
              </mc:Fallback>
            </mc:AlternateContent>
          </a:graphicData>
        </a:graphic>
      </p:graphicFrame>
      <p:pic>
        <p:nvPicPr>
          <p:cNvPr id="6148" name="Picture 4" descr="Âm thanh trả lời đúng | Lữ Đại Hoàng Minh - YouTube">
            <a:extLst>
              <a:ext uri="{FF2B5EF4-FFF2-40B4-BE49-F238E27FC236}">
                <a16:creationId xmlns:a16="http://schemas.microsoft.com/office/drawing/2014/main" id="{5AC26417-522E-AEFA-0BF2-4D7B59628F4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538483" y="3854873"/>
            <a:ext cx="5858539" cy="3295428"/>
          </a:xfrm>
          <a:prstGeom prst="rect">
            <a:avLst/>
          </a:prstGeom>
          <a:noFill/>
          <a:extLst>
            <a:ext uri="{909E8E84-426E-40DD-AFC4-6F175D3DCCD1}">
              <a14:hiddenFill xmlns:a14="http://schemas.microsoft.com/office/drawing/2010/main">
                <a:solidFill>
                  <a:srgbClr val="FFFFFF"/>
                </a:solidFill>
              </a14:hiddenFill>
            </a:ext>
          </a:extLst>
        </p:spPr>
      </p:pic>
      <p:sp>
        <p:nvSpPr>
          <p:cNvPr id="10" name="Smiley Face 9">
            <a:extLst>
              <a:ext uri="{FF2B5EF4-FFF2-40B4-BE49-F238E27FC236}">
                <a16:creationId xmlns:a16="http://schemas.microsoft.com/office/drawing/2014/main" id="{437EA01E-F1F8-2B3D-424F-C9591E0467CE}"/>
              </a:ext>
            </a:extLst>
          </p:cNvPr>
          <p:cNvSpPr/>
          <p:nvPr/>
        </p:nvSpPr>
        <p:spPr>
          <a:xfrm>
            <a:off x="5111262" y="3083052"/>
            <a:ext cx="914400" cy="791559"/>
          </a:xfrm>
          <a:prstGeom prst="smileyFac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3184200"/>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6C3E5C-1550-66D6-75FE-E7C91A3E5CC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2B69DE8-DEA3-61F5-2BB3-FE79CC89D685}"/>
              </a:ext>
            </a:extLst>
          </p:cNvPr>
          <p:cNvSpPr txBox="1"/>
          <p:nvPr/>
        </p:nvSpPr>
        <p:spPr>
          <a:xfrm>
            <a:off x="4560277" y="217905"/>
            <a:ext cx="5181600" cy="74347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4000" b="1" dirty="0">
                <a:effectLst/>
                <a:latin typeface="Times New Roman" panose="02020603050405020304" pitchFamily="18" charset="0"/>
                <a:ea typeface="Times New Roman" panose="02020603050405020304" pitchFamily="18" charset="0"/>
              </a:rPr>
              <a:t>Nhiệm vụ giao về nhà</a:t>
            </a:r>
            <a:endParaRPr lang="en-US" sz="4000" b="1" dirty="0">
              <a:effectLst/>
              <a:latin typeface="Times New Roman" panose="02020603050405020304" pitchFamily="18" charset="0"/>
              <a:ea typeface="Times New Roman" panose="02020603050405020304" pitchFamily="18" charset="0"/>
            </a:endParaRPr>
          </a:p>
        </p:txBody>
      </p:sp>
      <p:sp>
        <p:nvSpPr>
          <p:cNvPr id="5" name="Rectangle: Rounded Corners 4">
            <a:extLst>
              <a:ext uri="{FF2B5EF4-FFF2-40B4-BE49-F238E27FC236}">
                <a16:creationId xmlns:a16="http://schemas.microsoft.com/office/drawing/2014/main" id="{FBBECAD3-4374-3CF0-5C91-A3F3171E317B}"/>
              </a:ext>
            </a:extLst>
          </p:cNvPr>
          <p:cNvSpPr/>
          <p:nvPr/>
        </p:nvSpPr>
        <p:spPr>
          <a:xfrm>
            <a:off x="350520" y="1608560"/>
            <a:ext cx="1581150" cy="854242"/>
          </a:xfrm>
          <a:prstGeom prst="roundRect">
            <a:avLst/>
          </a:prstGeom>
          <a:solidFill>
            <a:schemeClr val="accent2">
              <a:lumMod val="20000"/>
              <a:lumOff val="80000"/>
            </a:schemeClr>
          </a:solidFill>
          <a:ln>
            <a:solidFill>
              <a:srgbClr val="FFC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BEA333B6-5D26-75C8-C1D0-99411B411D85}"/>
              </a:ext>
            </a:extLst>
          </p:cNvPr>
          <p:cNvSpPr txBox="1"/>
          <p:nvPr/>
        </p:nvSpPr>
        <p:spPr>
          <a:xfrm>
            <a:off x="2085190" y="1261524"/>
            <a:ext cx="9931549" cy="2530180"/>
          </a:xfrm>
          <a:prstGeom prst="rect">
            <a:avLst/>
          </a:prstGeom>
          <a:ln w="19050">
            <a:prstDash val="dashDot"/>
          </a:ln>
        </p:spPr>
        <p:style>
          <a:lnRef idx="2">
            <a:schemeClr val="accent6"/>
          </a:lnRef>
          <a:fillRef idx="1">
            <a:schemeClr val="lt1"/>
          </a:fillRef>
          <a:effectRef idx="0">
            <a:schemeClr val="accent6"/>
          </a:effectRef>
          <a:fontRef idx="minor">
            <a:schemeClr val="dk1"/>
          </a:fontRef>
        </p:style>
        <p:txBody>
          <a:bodyPr wrap="square">
            <a:spAutoFit/>
          </a:bodyPr>
          <a:lstStyle/>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rPr>
              <a:t>vung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nung</a:t>
            </a:r>
            <a:r>
              <a:rPr lang="en-US" sz="2800" dirty="0">
                <a:effectLst/>
                <a:latin typeface="Times New Roman" panose="02020603050405020304" pitchFamily="18" charset="0"/>
                <a:ea typeface="Times New Roman" panose="02020603050405020304" pitchFamily="18" charset="0"/>
              </a:rPr>
              <a:t> 5 </a:t>
            </a:r>
            <a:r>
              <a:rPr lang="en-US" sz="2800" dirty="0" err="1">
                <a:effectLst/>
                <a:latin typeface="Times New Roman" panose="02020603050405020304" pitchFamily="18" charset="0"/>
                <a:ea typeface="Times New Roman" panose="02020603050405020304" pitchFamily="18" charset="0"/>
              </a:rPr>
              <a:t>tấn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vôi</a:t>
            </a:r>
            <a:r>
              <a:rPr lang="en-US" sz="2800" dirty="0">
                <a:effectLst/>
                <a:latin typeface="Times New Roman" panose="02020603050405020304" pitchFamily="18" charset="0"/>
                <a:ea typeface="Times New Roman" panose="02020603050405020304" pitchFamily="18" charset="0"/>
              </a:rPr>
              <a:t> (CaCO</a:t>
            </a:r>
            <a:r>
              <a:rPr lang="en-US" sz="2800" baseline="-25000" dirty="0">
                <a:effectLst/>
                <a:latin typeface="Times New Roman" panose="02020603050405020304" pitchFamily="18" charset="0"/>
                <a:ea typeface="Times New Roman" panose="02020603050405020304" pitchFamily="18" charset="0"/>
              </a:rPr>
              <a:t>3</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2,8 </a:t>
            </a:r>
            <a:r>
              <a:rPr lang="en-US" sz="2800" dirty="0" err="1">
                <a:effectLst/>
                <a:latin typeface="Times New Roman" panose="02020603050405020304" pitchFamily="18" charset="0"/>
                <a:ea typeface="Times New Roman" panose="02020603050405020304" pitchFamily="18" charset="0"/>
              </a:rPr>
              <a:t>tấn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vôi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carbon dioxide (CO</a:t>
            </a:r>
            <a:r>
              <a:rPr lang="en-US" sz="2800" baseline="-25000" dirty="0">
                <a:effectLst/>
                <a:latin typeface="Times New Roman" panose="02020603050405020304" pitchFamily="18" charset="0"/>
                <a:ea typeface="Times New Roman" panose="02020603050405020304" pitchFamily="18" charset="0"/>
              </a:rPr>
              <a:t>2</a:t>
            </a:r>
            <a:r>
              <a:rPr lang="en-US" sz="2800" dirty="0">
                <a:effectLst/>
                <a:latin typeface="Times New Roman" panose="02020603050405020304" pitchFamily="18" charset="0"/>
                <a:ea typeface="Times New Roman" panose="02020603050405020304" pitchFamily="18" charset="0"/>
              </a:rPr>
              <a:t>).</a:t>
            </a:r>
          </a:p>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(a)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PTHH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(b)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ứng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xảy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pPr>
            <a:r>
              <a:rPr lang="en-US" sz="2800" dirty="0">
                <a:effectLst/>
                <a:latin typeface="Times New Roman" panose="02020603050405020304" pitchFamily="18" charset="0"/>
                <a:ea typeface="Times New Roman" panose="02020603050405020304" pitchFamily="18" charset="0"/>
              </a:rPr>
              <a:t>(c) </a:t>
            </a:r>
            <a:r>
              <a:rPr lang="en-US" sz="2800" dirty="0" err="1">
                <a:effectLst/>
                <a:latin typeface="Times New Roman" panose="02020603050405020304" pitchFamily="18" charset="0"/>
                <a:ea typeface="Times New Roman" panose="02020603050405020304" pitchFamily="18" charset="0"/>
              </a:rPr>
              <a:t>Tính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khí</a:t>
            </a:r>
            <a:r>
              <a:rPr lang="en-US" sz="2800" dirty="0">
                <a:effectLst/>
                <a:latin typeface="Times New Roman" panose="02020603050405020304" pitchFamily="18" charset="0"/>
                <a:ea typeface="Times New Roman" panose="02020603050405020304" pitchFamily="18" charset="0"/>
              </a:rPr>
              <a:t> carbon dioxide </a:t>
            </a:r>
            <a:r>
              <a:rPr lang="en-US" sz="2800" dirty="0" err="1">
                <a:effectLst/>
                <a:latin typeface="Times New Roman" panose="02020603050405020304" pitchFamily="18" charset="0"/>
                <a:ea typeface="Times New Roman" panose="02020603050405020304" pitchFamily="18" charset="0"/>
              </a:rPr>
              <a:t>thoát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F0268061-78A4-1485-7A7D-167CB543CEB9}"/>
              </a:ext>
            </a:extLst>
          </p:cNvPr>
          <p:cNvSpPr txBox="1"/>
          <p:nvPr/>
        </p:nvSpPr>
        <p:spPr>
          <a:xfrm>
            <a:off x="2798152" y="4226554"/>
            <a:ext cx="8705850" cy="2276457"/>
          </a:xfrm>
          <a:prstGeom prst="rect">
            <a:avLst/>
          </a:prstGeom>
          <a:ln w="19050">
            <a:prstDash val="lgDashDotDot"/>
          </a:ln>
        </p:spPr>
        <p:style>
          <a:lnRef idx="2">
            <a:schemeClr val="accent6"/>
          </a:lnRef>
          <a:fillRef idx="1">
            <a:schemeClr val="lt1"/>
          </a:fillRef>
          <a:effectRef idx="0">
            <a:schemeClr val="accent6"/>
          </a:effectRef>
          <a:fontRef idx="minor">
            <a:schemeClr val="dk1"/>
          </a:fontRef>
        </p:style>
        <p:txBody>
          <a:bodyPr wrap="square">
            <a:spAutoFit/>
          </a:bodyPr>
          <a:lstStyle/>
          <a:p>
            <a:pPr marL="0" marR="0" indent="292735" algn="just">
              <a:lnSpc>
                <a:spcPct val="130000"/>
              </a:lnSpc>
              <a:spcBef>
                <a:spcPts val="0"/>
              </a:spcBef>
              <a:spcAft>
                <a:spcPts val="0"/>
              </a:spcAft>
            </a:pPr>
            <a:r>
              <a:rPr lang="en-US" sz="2800" dirty="0" err="1">
                <a:effectLst/>
                <a:latin typeface="Times New Roman" panose="02020603050405020304" pitchFamily="18" charset="0"/>
                <a:ea typeface="Segoe UI" panose="020B0502040204020203" pitchFamily="34" charset="0"/>
              </a:rPr>
              <a:t>Vì</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sao</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trong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cuộc</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sống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và</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trong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trồng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trọt</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người</a:t>
            </a:r>
            <a:r>
              <a:rPr lang="en-US" sz="2800" dirty="0">
                <a:effectLst/>
                <a:latin typeface="Times New Roman" panose="02020603050405020304" pitchFamily="18" charset="0"/>
                <a:ea typeface="Segoe UI" panose="020B0502040204020203" pitchFamily="34" charset="0"/>
              </a:rPr>
              <a:t> ta </a:t>
            </a:r>
            <a:r>
              <a:rPr lang="en-US" sz="2800" dirty="0" err="1">
                <a:effectLst/>
                <a:latin typeface="Times New Roman" panose="02020603050405020304" pitchFamily="18" charset="0"/>
                <a:ea typeface="Segoe UI" panose="020B0502040204020203" pitchFamily="34" charset="0"/>
              </a:rPr>
              <a:t>sử</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dụng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vôi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sống</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để</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cải</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tạo</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độ</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chua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của</a:t>
            </a:r>
            <a:r>
              <a:rPr lang="en-US" sz="2800" dirty="0">
                <a:effectLst/>
                <a:latin typeface="Times New Roman" panose="02020603050405020304" pitchFamily="18" charset="0"/>
                <a:ea typeface="Segoe UI" panose="020B0502040204020203" pitchFamily="34" charset="0"/>
              </a:rPr>
              <a:t> </a:t>
            </a:r>
            <a:r>
              <a:rPr lang="en-US" sz="2800" dirty="0" err="1">
                <a:effectLst/>
                <a:latin typeface="Times New Roman" panose="02020603050405020304" pitchFamily="18" charset="0"/>
                <a:ea typeface="Segoe UI" panose="020B0502040204020203" pitchFamily="34" charset="0"/>
              </a:rPr>
              <a:t>đất</a:t>
            </a:r>
            <a:r>
              <a:rPr lang="en-US" sz="2800" dirty="0">
                <a:effectLst/>
                <a:latin typeface="Times New Roman" panose="02020603050405020304" pitchFamily="18" charset="0"/>
                <a:ea typeface="Segoe UI" panose="020B0502040204020203" pitchFamily="34" charset="0"/>
              </a:rPr>
              <a:t>?</a:t>
            </a:r>
            <a:r>
              <a:rPr lang="en-US" sz="2800" spc="30" dirty="0">
                <a:effectLst/>
                <a:latin typeface="Segoe UI" panose="020B0502040204020203" pitchFamily="34" charset="0"/>
                <a:ea typeface="Segoe UI" panose="020B0502040204020203" pitchFamily="34" charset="0"/>
              </a:rPr>
              <a:t> </a:t>
            </a:r>
            <a:r>
              <a:rPr lang="en-US" sz="2800" spc="30" dirty="0">
                <a:effectLst/>
                <a:latin typeface="Times New Roman" panose="02020603050405020304" pitchFamily="18" charset="0"/>
                <a:ea typeface="Segoe UI" panose="020B0502040204020203" pitchFamily="34" charset="0"/>
              </a:rPr>
              <a:t>Hoàn </a:t>
            </a:r>
            <a:r>
              <a:rPr lang="en-US" sz="2800" spc="30" dirty="0" err="1">
                <a:effectLst/>
                <a:latin typeface="Times New Roman" panose="02020603050405020304" pitchFamily="18" charset="0"/>
                <a:ea typeface="Segoe UI" panose="020B0502040204020203" pitchFamily="34" charset="0"/>
              </a:rPr>
              <a:t>thành</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dự</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án</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học</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tập</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là</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báo</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cáo</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phân</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tích</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về</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ứng</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dụng</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của</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vôi</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sống</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trong</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việc</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khử</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chua</a:t>
            </a:r>
            <a:r>
              <a:rPr lang="en-US" sz="2800" spc="30" dirty="0">
                <a:effectLst/>
                <a:latin typeface="Times New Roman" panose="02020603050405020304" pitchFamily="18" charset="0"/>
                <a:ea typeface="Segoe UI" panose="020B0502040204020203" pitchFamily="34" charset="0"/>
              </a:rPr>
              <a:t> </a:t>
            </a:r>
            <a:r>
              <a:rPr lang="en-US" sz="2800" spc="30" dirty="0" err="1">
                <a:effectLst/>
                <a:latin typeface="Times New Roman" panose="02020603050405020304" pitchFamily="18" charset="0"/>
                <a:ea typeface="Segoe UI" panose="020B0502040204020203" pitchFamily="34" charset="0"/>
              </a:rPr>
              <a:t>đất</a:t>
            </a:r>
            <a:r>
              <a:rPr lang="en-US" sz="2800" spc="30" dirty="0">
                <a:effectLst/>
                <a:latin typeface="Times New Roman" panose="02020603050405020304" pitchFamily="18" charset="0"/>
                <a:ea typeface="Segoe UI" panose="020B0502040204020203" pitchFamily="34" charset="0"/>
              </a:rPr>
              <a:t>.</a:t>
            </a:r>
            <a:endParaRPr lang="en-US" sz="1600" dirty="0">
              <a:effectLst/>
              <a:latin typeface="Segoe UI" panose="020B0502040204020203" pitchFamily="34" charset="0"/>
              <a:ea typeface="Segoe UI" panose="020B0502040204020203" pitchFamily="34" charset="0"/>
            </a:endParaRPr>
          </a:p>
        </p:txBody>
      </p:sp>
      <p:sp>
        <p:nvSpPr>
          <p:cNvPr id="10" name="TextBox 9">
            <a:extLst>
              <a:ext uri="{FF2B5EF4-FFF2-40B4-BE49-F238E27FC236}">
                <a16:creationId xmlns:a16="http://schemas.microsoft.com/office/drawing/2014/main" id="{01939925-0705-779F-DFDC-62D49E367F22}"/>
              </a:ext>
            </a:extLst>
          </p:cNvPr>
          <p:cNvSpPr txBox="1"/>
          <p:nvPr/>
        </p:nvSpPr>
        <p:spPr>
          <a:xfrm>
            <a:off x="175260" y="1730755"/>
            <a:ext cx="9315450" cy="1043619"/>
          </a:xfrm>
          <a:prstGeom prst="rect">
            <a:avLst/>
          </a:prstGeom>
          <a:noFill/>
        </p:spPr>
        <p:txBody>
          <a:bodyPr wrap="square">
            <a:spAutoFit/>
          </a:bodyPr>
          <a:lstStyle/>
          <a:p>
            <a:pPr marL="0" marR="0" indent="45720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1</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endParaRPr lang="en-US" sz="2800" dirty="0">
              <a:effectLst/>
              <a:latin typeface="Times New Roman" panose="02020603050405020304" pitchFamily="18" charset="0"/>
              <a:ea typeface="Times New Roman" panose="02020603050405020304" pitchFamily="18" charset="0"/>
            </a:endParaRPr>
          </a:p>
        </p:txBody>
      </p:sp>
      <p:sp>
        <p:nvSpPr>
          <p:cNvPr id="11" name="Rectangle: Rounded Corners 10">
            <a:extLst>
              <a:ext uri="{FF2B5EF4-FFF2-40B4-BE49-F238E27FC236}">
                <a16:creationId xmlns:a16="http://schemas.microsoft.com/office/drawing/2014/main" id="{ABD121FD-AC03-8874-B578-8F9E80DE23C4}"/>
              </a:ext>
            </a:extLst>
          </p:cNvPr>
          <p:cNvSpPr/>
          <p:nvPr/>
        </p:nvSpPr>
        <p:spPr>
          <a:xfrm>
            <a:off x="350520" y="4937662"/>
            <a:ext cx="1581150" cy="854242"/>
          </a:xfrm>
          <a:prstGeom prst="roundRect">
            <a:avLst/>
          </a:prstGeom>
          <a:solidFill>
            <a:schemeClr val="accent2">
              <a:lumMod val="20000"/>
              <a:lumOff val="80000"/>
            </a:schemeClr>
          </a:solidFill>
          <a:ln>
            <a:solidFill>
              <a:srgbClr val="FFC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BBF94857-5818-99B0-0A76-2FD09291566D}"/>
              </a:ext>
            </a:extLst>
          </p:cNvPr>
          <p:cNvSpPr txBox="1"/>
          <p:nvPr/>
        </p:nvSpPr>
        <p:spPr>
          <a:xfrm>
            <a:off x="181646" y="5090500"/>
            <a:ext cx="9315450" cy="1043619"/>
          </a:xfrm>
          <a:prstGeom prst="rect">
            <a:avLst/>
          </a:prstGeom>
          <a:noFill/>
        </p:spPr>
        <p:txBody>
          <a:bodyPr wrap="square">
            <a:spAutoFit/>
          </a:bodyPr>
          <a:lstStyle/>
          <a:p>
            <a:pPr marL="0" marR="0" indent="457200" algn="just">
              <a:lnSpc>
                <a:spcPct val="115000"/>
              </a:lnSpc>
              <a:spcBef>
                <a:spcPts val="0"/>
              </a:spcBef>
              <a:spcAft>
                <a:spcPts val="0"/>
              </a:spcAft>
            </a:pPr>
            <a:r>
              <a:rPr lang="en-US" sz="2800" b="1" dirty="0" err="1">
                <a:solidFill>
                  <a:srgbClr val="002060"/>
                </a:solidFill>
                <a:effectLst/>
                <a:latin typeface="Times New Roman" panose="02020603050405020304" pitchFamily="18" charset="0"/>
                <a:ea typeface="Times New Roman" panose="02020603050405020304" pitchFamily="18" charset="0"/>
              </a:rPr>
              <a:t>Bài</a:t>
            </a:r>
            <a:r>
              <a:rPr lang="en-US" sz="2800" b="1" dirty="0">
                <a:solidFill>
                  <a:srgbClr val="002060"/>
                </a:solidFill>
                <a:effectLst/>
                <a:latin typeface="Times New Roman" panose="02020603050405020304" pitchFamily="18" charset="0"/>
                <a:ea typeface="Times New Roman" panose="02020603050405020304" pitchFamily="18" charset="0"/>
              </a:rPr>
              <a:t> 2</a:t>
            </a:r>
            <a:endParaRPr lang="en-US" sz="2800" dirty="0">
              <a:solidFill>
                <a:srgbClr val="002060"/>
              </a:solidFill>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2229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6C3E5C-1550-66D6-75FE-E7C91A3E5CC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B2B69DE8-DEA3-61F5-2BB3-FE79CC89D685}"/>
              </a:ext>
            </a:extLst>
          </p:cNvPr>
          <p:cNvSpPr txBox="1"/>
          <p:nvPr/>
        </p:nvSpPr>
        <p:spPr>
          <a:xfrm>
            <a:off x="3645877" y="180607"/>
            <a:ext cx="5181600" cy="743473"/>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algn="ctr">
              <a:lnSpc>
                <a:spcPct val="115000"/>
              </a:lnSpc>
              <a:spcBef>
                <a:spcPts val="0"/>
              </a:spcBef>
              <a:spcAft>
                <a:spcPts val="0"/>
              </a:spcAft>
            </a:pPr>
            <a:r>
              <a:rPr lang="nl-NL" sz="4000" b="1" dirty="0">
                <a:effectLst/>
                <a:latin typeface="Times New Roman" panose="02020603050405020304" pitchFamily="18" charset="0"/>
                <a:ea typeface="Times New Roman" panose="02020603050405020304" pitchFamily="18" charset="0"/>
              </a:rPr>
              <a:t>Nhiệm vụ giao về nhà</a:t>
            </a:r>
            <a:endParaRPr lang="en-US" sz="4000" b="1"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2E40DF62-EC79-818D-4939-1526CE3DC397}"/>
              </a:ext>
            </a:extLst>
          </p:cNvPr>
          <p:cNvSpPr txBox="1"/>
          <p:nvPr/>
        </p:nvSpPr>
        <p:spPr>
          <a:xfrm>
            <a:off x="140678" y="1167646"/>
            <a:ext cx="11347938" cy="4500912"/>
          </a:xfrm>
          <a:prstGeom prst="rect">
            <a:avLst/>
          </a:prstGeom>
          <a:noFill/>
        </p:spPr>
        <p:txBody>
          <a:bodyPr wrap="square">
            <a:spAutoFit/>
          </a:bodyPr>
          <a:lstStyle/>
          <a:p>
            <a:pPr marL="0" marR="0" indent="457200" algn="just">
              <a:lnSpc>
                <a:spcPct val="115000"/>
              </a:lnSpc>
              <a:spcBef>
                <a:spcPts val="0"/>
              </a:spcBef>
              <a:spcAft>
                <a:spcPts val="0"/>
              </a:spcAft>
            </a:pP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Nội</a:t>
            </a:r>
            <a:r>
              <a:rPr lang="en-US" sz="3600" dirty="0">
                <a:solidFill>
                  <a:srgbClr val="002060"/>
                </a:solidFill>
                <a:effectLst/>
                <a:latin typeface="Times New Roman" panose="02020603050405020304" pitchFamily="18" charset="0"/>
                <a:ea typeface="Times New Roman" panose="02020603050405020304" pitchFamily="18" charset="0"/>
              </a:rPr>
              <a:t> dung:</a:t>
            </a:r>
          </a:p>
          <a:p>
            <a:pPr marL="0" marR="0" indent="457200" algn="just">
              <a:lnSpc>
                <a:spcPct val="115000"/>
              </a:lnSpc>
              <a:spcBef>
                <a:spcPts val="0"/>
              </a:spcBef>
              <a:spcAft>
                <a:spcPts val="0"/>
              </a:spcAft>
            </a:pP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Trình</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bày</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bài</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giải</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của</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bài</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tập</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trên</a:t>
            </a:r>
            <a:r>
              <a:rPr lang="en-US" sz="3600" dirty="0">
                <a:solidFill>
                  <a:srgbClr val="002060"/>
                </a:solidFill>
                <a:effectLst/>
                <a:latin typeface="Times New Roman" panose="02020603050405020304" pitchFamily="18" charset="0"/>
                <a:ea typeface="Times New Roman" panose="02020603050405020304" pitchFamily="18" charset="0"/>
              </a:rPr>
              <a:t> </a:t>
            </a:r>
          </a:p>
          <a:p>
            <a:pPr marL="0" marR="0" indent="457200" algn="just">
              <a:lnSpc>
                <a:spcPct val="115000"/>
              </a:lnSpc>
              <a:spcBef>
                <a:spcPts val="0"/>
              </a:spcBef>
              <a:spcAft>
                <a:spcPts val="0"/>
              </a:spcAft>
            </a:pP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Nêu</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được</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ứng</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dụng</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của</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CaO</a:t>
            </a:r>
            <a:endParaRPr lang="en-US" sz="3600" dirty="0">
              <a:solidFill>
                <a:srgbClr val="002060"/>
              </a:solidFill>
              <a:effectLst/>
              <a:latin typeface="Times New Roman" panose="02020603050405020304" pitchFamily="18" charset="0"/>
              <a:ea typeface="Times New Roman" panose="02020603050405020304" pitchFamily="18" charset="0"/>
            </a:endParaRPr>
          </a:p>
          <a:p>
            <a:pPr marL="0" marR="0" indent="457200" algn="just">
              <a:lnSpc>
                <a:spcPct val="115000"/>
              </a:lnSpc>
              <a:spcBef>
                <a:spcPts val="0"/>
              </a:spcBef>
              <a:spcAft>
                <a:spcPts val="0"/>
              </a:spcAft>
            </a:pP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Nguyên</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nhân</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nào</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CaO</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có</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thể</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khử</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chua</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đất</a:t>
            </a:r>
            <a:r>
              <a:rPr lang="en-US" sz="3600" dirty="0">
                <a:solidFill>
                  <a:srgbClr val="002060"/>
                </a:solidFill>
                <a:effectLst/>
                <a:latin typeface="Times New Roman" panose="02020603050405020304" pitchFamily="18" charset="0"/>
                <a:ea typeface="Times New Roman" panose="02020603050405020304" pitchFamily="18" charset="0"/>
              </a:rPr>
              <a:t> ( </a:t>
            </a:r>
            <a:r>
              <a:rPr lang="en-US" sz="3600" dirty="0" err="1">
                <a:solidFill>
                  <a:srgbClr val="002060"/>
                </a:solidFill>
                <a:effectLst/>
                <a:latin typeface="Times New Roman" panose="02020603050405020304" pitchFamily="18" charset="0"/>
                <a:ea typeface="Times New Roman" panose="02020603050405020304" pitchFamily="18" charset="0"/>
              </a:rPr>
              <a:t>thể</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hiện</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rõ</a:t>
            </a:r>
            <a:r>
              <a:rPr lang="en-US" sz="3600" dirty="0">
                <a:solidFill>
                  <a:srgbClr val="002060"/>
                </a:solidFill>
                <a:effectLst/>
                <a:latin typeface="Times New Roman" panose="02020603050405020304" pitchFamily="18" charset="0"/>
                <a:ea typeface="Times New Roman" panose="02020603050405020304" pitchFamily="18" charset="0"/>
              </a:rPr>
              <a:t> PTHH)</a:t>
            </a:r>
          </a:p>
          <a:p>
            <a:pPr marL="0" marR="0" indent="457200" algn="just">
              <a:lnSpc>
                <a:spcPct val="115000"/>
              </a:lnSpc>
              <a:spcBef>
                <a:spcPts val="0"/>
              </a:spcBef>
              <a:spcAft>
                <a:spcPts val="0"/>
              </a:spcAft>
            </a:pP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Hình</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Thức</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Sạch</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đẹp</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có</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thể</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viết</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tay</a:t>
            </a:r>
            <a:r>
              <a:rPr lang="en-US" sz="3600" dirty="0">
                <a:solidFill>
                  <a:srgbClr val="002060"/>
                </a:solidFill>
                <a:effectLst/>
                <a:latin typeface="Times New Roman" panose="02020603050405020304" pitchFamily="18" charset="0"/>
                <a:ea typeface="Times New Roman" panose="02020603050405020304" pitchFamily="18" charset="0"/>
              </a:rPr>
              <a:t>, word, Power point, Video </a:t>
            </a:r>
            <a:r>
              <a:rPr lang="en-US" sz="3600" dirty="0" err="1">
                <a:solidFill>
                  <a:srgbClr val="002060"/>
                </a:solidFill>
                <a:effectLst/>
                <a:latin typeface="Times New Roman" panose="02020603050405020304" pitchFamily="18" charset="0"/>
                <a:ea typeface="Times New Roman" panose="02020603050405020304" pitchFamily="18" charset="0"/>
              </a:rPr>
              <a:t>có</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thể</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hiện</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thông</a:t>
            </a:r>
            <a:r>
              <a:rPr lang="en-US" sz="3600" dirty="0">
                <a:solidFill>
                  <a:srgbClr val="002060"/>
                </a:solidFill>
                <a:effectLst/>
                <a:latin typeface="Times New Roman" panose="02020603050405020304" pitchFamily="18" charset="0"/>
                <a:ea typeface="Times New Roman" panose="02020603050405020304" pitchFamily="18" charset="0"/>
              </a:rPr>
              <a:t> tin </a:t>
            </a:r>
            <a:r>
              <a:rPr lang="en-US" sz="3600" dirty="0" err="1">
                <a:solidFill>
                  <a:srgbClr val="002060"/>
                </a:solidFill>
                <a:effectLst/>
                <a:latin typeface="Times New Roman" panose="02020603050405020304" pitchFamily="18" charset="0"/>
                <a:ea typeface="Times New Roman" panose="02020603050405020304" pitchFamily="18" charset="0"/>
              </a:rPr>
              <a:t>cá</a:t>
            </a:r>
            <a:r>
              <a:rPr lang="en-US" sz="3600" dirty="0">
                <a:solidFill>
                  <a:srgbClr val="002060"/>
                </a:solidFill>
                <a:effectLst/>
                <a:latin typeface="Times New Roman" panose="02020603050405020304" pitchFamily="18" charset="0"/>
                <a:ea typeface="Times New Roman" panose="02020603050405020304" pitchFamily="18" charset="0"/>
              </a:rPr>
              <a:t> </a:t>
            </a:r>
            <a:r>
              <a:rPr lang="en-US" sz="3600" dirty="0" err="1">
                <a:solidFill>
                  <a:srgbClr val="002060"/>
                </a:solidFill>
                <a:effectLst/>
                <a:latin typeface="Times New Roman" panose="02020603050405020304" pitchFamily="18" charset="0"/>
                <a:ea typeface="Times New Roman" panose="02020603050405020304" pitchFamily="18" charset="0"/>
              </a:rPr>
              <a:t>nhân</a:t>
            </a:r>
            <a:r>
              <a:rPr lang="en-US" sz="3600" dirty="0">
                <a:solidFill>
                  <a:srgbClr val="002060"/>
                </a:solidFill>
                <a:effectLst/>
                <a:latin typeface="Times New Roman" panose="02020603050405020304" pitchFamily="18" charset="0"/>
                <a:ea typeface="Times New Roman" panose="02020603050405020304" pitchFamily="18" charset="0"/>
              </a:rPr>
              <a:t>.</a:t>
            </a:r>
          </a:p>
        </p:txBody>
      </p:sp>
      <p:sp>
        <p:nvSpPr>
          <p:cNvPr id="14" name="Explosion: 14 Points 13">
            <a:extLst>
              <a:ext uri="{FF2B5EF4-FFF2-40B4-BE49-F238E27FC236}">
                <a16:creationId xmlns:a16="http://schemas.microsoft.com/office/drawing/2014/main" id="{0586C319-D371-9AF0-C8F6-2C80E85E157F}"/>
              </a:ext>
            </a:extLst>
          </p:cNvPr>
          <p:cNvSpPr/>
          <p:nvPr/>
        </p:nvSpPr>
        <p:spPr>
          <a:xfrm>
            <a:off x="8442960" y="180607"/>
            <a:ext cx="3749040" cy="2892028"/>
          </a:xfrm>
          <a:prstGeom prst="irregularSeal2">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5" name="TextBox 14">
            <a:extLst>
              <a:ext uri="{FF2B5EF4-FFF2-40B4-BE49-F238E27FC236}">
                <a16:creationId xmlns:a16="http://schemas.microsoft.com/office/drawing/2014/main" id="{36E1DB7D-D90B-31A6-E052-ED12B475EDAE}"/>
              </a:ext>
            </a:extLst>
          </p:cNvPr>
          <p:cNvSpPr txBox="1"/>
          <p:nvPr/>
        </p:nvSpPr>
        <p:spPr>
          <a:xfrm>
            <a:off x="9221221" y="1272678"/>
            <a:ext cx="1980520" cy="707886"/>
          </a:xfrm>
          <a:prstGeom prst="rect">
            <a:avLst/>
          </a:prstGeom>
          <a:noFill/>
        </p:spPr>
        <p:txBody>
          <a:bodyPr wrap="square" rtlCol="0">
            <a:spAutoFit/>
          </a:bodyPr>
          <a:lstStyle/>
          <a:p>
            <a:pPr algn="ctr"/>
            <a:r>
              <a:rPr lang="en-US" sz="4000" b="1" dirty="0">
                <a:solidFill>
                  <a:srgbClr val="FF0000"/>
                </a:solidFill>
              </a:rPr>
              <a:t>NHÓM</a:t>
            </a:r>
          </a:p>
        </p:txBody>
      </p:sp>
    </p:spTree>
    <p:extLst>
      <p:ext uri="{BB962C8B-B14F-4D97-AF65-F5344CB8AC3E}">
        <p14:creationId xmlns:p14="http://schemas.microsoft.com/office/powerpoint/2010/main" val="262737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ED962D-AA9B-0931-D459-7BE718040DEE}"/>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0"/>
            <a:ext cx="12192000" cy="6858000"/>
          </a:xfrm>
          <a:prstGeom prst="rect">
            <a:avLst/>
          </a:prstGeom>
        </p:spPr>
      </p:pic>
      <p:graphicFrame>
        <p:nvGraphicFramePr>
          <p:cNvPr id="3" name="Table 2">
            <a:extLst>
              <a:ext uri="{FF2B5EF4-FFF2-40B4-BE49-F238E27FC236}">
                <a16:creationId xmlns:a16="http://schemas.microsoft.com/office/drawing/2014/main" id="{CAD7267D-D7B4-D094-8BCE-D50ADC26FA0F}"/>
              </a:ext>
            </a:extLst>
          </p:cNvPr>
          <p:cNvGraphicFramePr>
            <a:graphicFrameLocks noGrp="1"/>
          </p:cNvGraphicFramePr>
          <p:nvPr>
            <p:extLst>
              <p:ext uri="{D42A27DB-BD31-4B8C-83A1-F6EECF244321}">
                <p14:modId xmlns:p14="http://schemas.microsoft.com/office/powerpoint/2010/main" val="1831957709"/>
              </p:ext>
            </p:extLst>
          </p:nvPr>
        </p:nvGraphicFramePr>
        <p:xfrm>
          <a:off x="0" y="835572"/>
          <a:ext cx="12192000" cy="5631698"/>
        </p:xfrm>
        <a:graphic>
          <a:graphicData uri="http://schemas.openxmlformats.org/drawingml/2006/table">
            <a:tbl>
              <a:tblPr firstRow="1" firstCol="1" bandRow="1">
                <a:tableStyleId>{5940675A-B579-460E-94D1-54222C63F5DA}</a:tableStyleId>
              </a:tblPr>
              <a:tblGrid>
                <a:gridCol w="3094892">
                  <a:extLst>
                    <a:ext uri="{9D8B030D-6E8A-4147-A177-3AD203B41FA5}">
                      <a16:colId xmlns:a16="http://schemas.microsoft.com/office/drawing/2014/main" val="1432969831"/>
                    </a:ext>
                  </a:extLst>
                </a:gridCol>
                <a:gridCol w="7375583">
                  <a:extLst>
                    <a:ext uri="{9D8B030D-6E8A-4147-A177-3AD203B41FA5}">
                      <a16:colId xmlns:a16="http://schemas.microsoft.com/office/drawing/2014/main" val="146952184"/>
                    </a:ext>
                  </a:extLst>
                </a:gridCol>
                <a:gridCol w="1721525">
                  <a:extLst>
                    <a:ext uri="{9D8B030D-6E8A-4147-A177-3AD203B41FA5}">
                      <a16:colId xmlns:a16="http://schemas.microsoft.com/office/drawing/2014/main" val="4097000960"/>
                    </a:ext>
                  </a:extLst>
                </a:gridCol>
              </a:tblGrid>
              <a:tr h="659688">
                <a:tc>
                  <a:txBody>
                    <a:bodyPr/>
                    <a:lstStyle/>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Các</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tiêu</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chí</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a:txBody>
                    <a:bodyPr/>
                    <a:lstStyle/>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Yêu</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cầu</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a:txBody>
                    <a:bodyPr/>
                    <a:lstStyle/>
                    <a:p>
                      <a:pPr marL="0" marR="0">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Điểm</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tối</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đa</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extLst>
                  <a:ext uri="{0D108BD9-81ED-4DB2-BD59-A6C34878D82A}">
                    <a16:rowId xmlns:a16="http://schemas.microsoft.com/office/drawing/2014/main" val="2828953719"/>
                  </a:ext>
                </a:extLst>
              </a:tr>
              <a:tr h="296931">
                <a:tc rowSpan="4">
                  <a:txBody>
                    <a:bodyPr/>
                    <a:lstStyle/>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Nội</a:t>
                      </a:r>
                      <a:r>
                        <a:rPr lang="en-US" sz="2400" dirty="0">
                          <a:solidFill>
                            <a:srgbClr val="002060"/>
                          </a:solidFill>
                          <a:effectLst/>
                          <a:latin typeface="Times New Roman" panose="02020603050405020304" pitchFamily="18" charset="0"/>
                          <a:cs typeface="Times New Roman" panose="02020603050405020304" pitchFamily="18" charset="0"/>
                        </a:rPr>
                        <a:t> dung </a:t>
                      </a:r>
                    </a:p>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Bảo</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đảm</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chính</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xác</a:t>
                      </a:r>
                      <a:r>
                        <a:rPr lang="en-US" sz="2400" dirty="0">
                          <a:solidFill>
                            <a:srgbClr val="002060"/>
                          </a:solidFill>
                          <a:effectLst/>
                          <a:latin typeface="Times New Roman" panose="02020603050405020304" pitchFamily="18" charset="0"/>
                          <a:cs typeface="Times New Roman" panose="02020603050405020304" pitchFamily="18" charset="0"/>
                        </a:rPr>
                        <a:t>, khoa </a:t>
                      </a:r>
                      <a:r>
                        <a:rPr lang="en-US" sz="2400" dirty="0" err="1">
                          <a:solidFill>
                            <a:srgbClr val="002060"/>
                          </a:solidFill>
                          <a:effectLst/>
                          <a:latin typeface="Times New Roman" panose="02020603050405020304" pitchFamily="18" charset="0"/>
                          <a:cs typeface="Times New Roman" panose="02020603050405020304" pitchFamily="18" charset="0"/>
                        </a:rPr>
                        <a:t>học</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thể</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hiện</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được</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đầy</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đủ</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các</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yêu</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cầu</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sau</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gridSpan="2">
                  <a:txBody>
                    <a:bodyPr/>
                    <a:lstStyle/>
                    <a:p>
                      <a:pPr marL="0" marR="0" algn="ctr">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5 </a:t>
                      </a:r>
                      <a:r>
                        <a:rPr lang="en-US" sz="2400" dirty="0" err="1">
                          <a:solidFill>
                            <a:srgbClr val="FF0000"/>
                          </a:solidFill>
                          <a:effectLst/>
                          <a:latin typeface="Times New Roman" panose="02020603050405020304" pitchFamily="18" charset="0"/>
                          <a:cs typeface="Times New Roman" panose="02020603050405020304" pitchFamily="18" charset="0"/>
                        </a:rPr>
                        <a:t>điểm</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hMerge="1">
                  <a:txBody>
                    <a:bodyPr/>
                    <a:lstStyle/>
                    <a:p>
                      <a:pPr marL="0" marR="0" algn="ctr">
                        <a:lnSpc>
                          <a:spcPct val="115000"/>
                        </a:lnSpc>
                        <a:spcBef>
                          <a:spcPts val="0"/>
                        </a:spcBef>
                        <a:spcAft>
                          <a:spcPts val="0"/>
                        </a:spcAft>
                      </a:pPr>
                      <a:endParaRPr lang="en-US" sz="1300">
                        <a:solidFill>
                          <a:srgbClr val="000000"/>
                        </a:solidFill>
                        <a:effectLst/>
                        <a:latin typeface="Times New Roman" panose="02020603050405020304" pitchFamily="18" charset="0"/>
                        <a:ea typeface="Times New Roman" panose="02020603050405020304" pitchFamily="18" charset="0"/>
                      </a:endParaRPr>
                    </a:p>
                  </a:txBody>
                  <a:tcPr marL="61351" marR="61351" marT="0" marB="0"/>
                </a:tc>
                <a:extLst>
                  <a:ext uri="{0D108BD9-81ED-4DB2-BD59-A6C34878D82A}">
                    <a16:rowId xmlns:a16="http://schemas.microsoft.com/office/drawing/2014/main" val="767323151"/>
                  </a:ext>
                </a:extLst>
              </a:tr>
              <a:tr h="958979">
                <a:tc vMerge="1">
                  <a:txBody>
                    <a:bodyPr/>
                    <a:lstStyle/>
                    <a:p>
                      <a:endParaRPr lang="en-US"/>
                    </a:p>
                  </a:txBody>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quát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tượng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bị</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chua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hưởng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chua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đối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với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sản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xuất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nghiệp</a:t>
                      </a:r>
                      <a:r>
                        <a:rPr lang="en-US" sz="2400" dirty="0">
                          <a:effectLst/>
                          <a:latin typeface="Times New Roman" panose="02020603050405020304" pitchFamily="18"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a:txBody>
                    <a:bodyPr/>
                    <a:lstStyle/>
                    <a:p>
                      <a:pPr marL="0" marR="0">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2</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extLst>
                  <a:ext uri="{0D108BD9-81ED-4DB2-BD59-A6C34878D82A}">
                    <a16:rowId xmlns:a16="http://schemas.microsoft.com/office/drawing/2014/main" val="846109861"/>
                  </a:ext>
                </a:extLst>
              </a:tr>
              <a:tr h="583271">
                <a:tc vMerge="1">
                  <a:txBody>
                    <a:bodyPr/>
                    <a:lstStyle/>
                    <a:p>
                      <a:endParaRPr lang="en-US"/>
                    </a:p>
                  </a:txBody>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nguyên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CaO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năng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chua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đất</a:t>
                      </a:r>
                      <a:endPar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a:txBody>
                    <a:bodyPr/>
                    <a:lstStyle/>
                    <a:p>
                      <a:pPr marL="0" marR="0">
                        <a:lnSpc>
                          <a:spcPct val="115000"/>
                        </a:lnSpc>
                        <a:spcBef>
                          <a:spcPts val="0"/>
                        </a:spcBef>
                        <a:spcAft>
                          <a:spcPts val="0"/>
                        </a:spcAft>
                      </a:pPr>
                      <a:r>
                        <a:rPr lang="en-US" sz="2400">
                          <a:solidFill>
                            <a:srgbClr val="FF0000"/>
                          </a:solidFill>
                          <a:effectLst/>
                          <a:latin typeface="Times New Roman" panose="02020603050405020304" pitchFamily="18" charset="0"/>
                          <a:cs typeface="Times New Roman" panose="02020603050405020304" pitchFamily="18" charset="0"/>
                        </a:rPr>
                        <a:t>2</a:t>
                      </a:r>
                      <a:endParaRPr lang="en-US" sz="24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extLst>
                  <a:ext uri="{0D108BD9-81ED-4DB2-BD59-A6C34878D82A}">
                    <a16:rowId xmlns:a16="http://schemas.microsoft.com/office/drawing/2014/main" val="1589897577"/>
                  </a:ext>
                </a:extLst>
              </a:tr>
              <a:tr h="824162">
                <a:tc vMerge="1">
                  <a:txBody>
                    <a:bodyPr/>
                    <a:lstStyle/>
                    <a:p>
                      <a:endParaRPr lang="en-US"/>
                    </a:p>
                  </a:txBody>
                  <a:tcPr/>
                </a:tc>
                <a:tc>
                  <a:txBody>
                    <a:bodyPr/>
                    <a:lstStyle/>
                    <a:p>
                      <a:pPr marL="0" marR="0">
                        <a:lnSpc>
                          <a:spcPct val="115000"/>
                        </a:lnSpc>
                        <a:spcBef>
                          <a:spcPts val="0"/>
                        </a:spcBef>
                        <a:spcAft>
                          <a:spcPts val="0"/>
                        </a:spcAft>
                      </a:pPr>
                      <a:r>
                        <a:rPr lang="en-US" sz="2400">
                          <a:effectLst/>
                          <a:latin typeface="Times New Roman" panose="02020603050405020304" pitchFamily="18" charset="0"/>
                          <a:cs typeface="Times New Roman" panose="02020603050405020304" pitchFamily="18" charset="0"/>
                        </a:rPr>
                        <a:t>Lấy được VD cụ thể về việc sử dụng CaO trong việc khử chua đất </a:t>
                      </a:r>
                      <a:endParaRPr lang="en-US" sz="24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a:txBody>
                    <a:bodyPr/>
                    <a:lstStyle/>
                    <a:p>
                      <a:pPr marL="0" marR="0">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1</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extLst>
                  <a:ext uri="{0D108BD9-81ED-4DB2-BD59-A6C34878D82A}">
                    <a16:rowId xmlns:a16="http://schemas.microsoft.com/office/drawing/2014/main" val="1150224099"/>
                  </a:ext>
                </a:extLst>
              </a:tr>
              <a:tr h="499084">
                <a:tc rowSpan="2">
                  <a:txBody>
                    <a:bodyPr/>
                    <a:lstStyle/>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Hình</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thức</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trình</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bày</a:t>
                      </a:r>
                      <a:endParaRPr lang="en-US" sz="2400" dirty="0">
                        <a:solidFill>
                          <a:srgbClr val="002060"/>
                        </a:solidFill>
                        <a:effectLst/>
                        <a:latin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Rõ</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ràng</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sạch</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sẽ</a:t>
                      </a:r>
                      <a:r>
                        <a:rPr lang="en-US" sz="2400" dirty="0">
                          <a:solidFill>
                            <a:srgbClr val="002060"/>
                          </a:solidFill>
                          <a:effectLst/>
                          <a:latin typeface="Times New Roman" panose="02020603050405020304" pitchFamily="18" charset="0"/>
                          <a:cs typeface="Times New Roman" panose="02020603050405020304" pitchFamily="18" charset="0"/>
                        </a:rPr>
                        <a:t>, khoa hoc, </a:t>
                      </a:r>
                      <a:r>
                        <a:rPr lang="en-US" sz="2400" dirty="0" err="1">
                          <a:solidFill>
                            <a:srgbClr val="002060"/>
                          </a:solidFill>
                          <a:effectLst/>
                          <a:latin typeface="Times New Roman" panose="02020603050405020304" pitchFamily="18" charset="0"/>
                          <a:cs typeface="Times New Roman" panose="02020603050405020304" pitchFamily="18" charset="0"/>
                        </a:rPr>
                        <a:t>có</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nhiều</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hình</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ảnh</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gridSpan="2">
                  <a:txBody>
                    <a:bodyPr/>
                    <a:lstStyle/>
                    <a:p>
                      <a:pPr marL="0" marR="0" algn="ctr">
                        <a:lnSpc>
                          <a:spcPct val="115000"/>
                        </a:lnSpc>
                        <a:spcBef>
                          <a:spcPts val="0"/>
                        </a:spcBef>
                        <a:spcAft>
                          <a:spcPts val="0"/>
                        </a:spcAft>
                      </a:pPr>
                      <a:r>
                        <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4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hMerge="1">
                  <a:txBody>
                    <a:bodyPr/>
                    <a:lstStyle/>
                    <a:p>
                      <a:pPr marL="0" marR="0" algn="ctr">
                        <a:lnSpc>
                          <a:spcPct val="115000"/>
                        </a:lnSpc>
                        <a:spcBef>
                          <a:spcPts val="0"/>
                        </a:spcBef>
                        <a:spcAft>
                          <a:spcPts val="0"/>
                        </a:spcAft>
                      </a:pPr>
                      <a:endParaRPr lang="en-US" sz="1300">
                        <a:solidFill>
                          <a:srgbClr val="000000"/>
                        </a:solidFill>
                        <a:effectLst/>
                        <a:latin typeface="Times New Roman" panose="02020603050405020304" pitchFamily="18" charset="0"/>
                        <a:ea typeface="Times New Roman" panose="02020603050405020304" pitchFamily="18" charset="0"/>
                      </a:endParaRPr>
                    </a:p>
                  </a:txBody>
                  <a:tcPr marL="61351" marR="61351" marT="0" marB="0"/>
                </a:tc>
                <a:extLst>
                  <a:ext uri="{0D108BD9-81ED-4DB2-BD59-A6C34878D82A}">
                    <a16:rowId xmlns:a16="http://schemas.microsoft.com/office/drawing/2014/main" val="1911733462"/>
                  </a:ext>
                </a:extLst>
              </a:tr>
              <a:tr h="1324733">
                <a:tc vMerge="1">
                  <a:txBody>
                    <a:bodyPr/>
                    <a:lstStyle/>
                    <a:p>
                      <a:endParaRPr lang="en-US"/>
                    </a:p>
                  </a:txBody>
                  <a:tcPr/>
                </a:tc>
                <a:tc>
                  <a:txBody>
                    <a:bodyPr/>
                    <a:lstStyle/>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dụng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nhiều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ảnh</a:t>
                      </a:r>
                      <a:r>
                        <a:rPr lang="en-US" sz="2400" dirty="0">
                          <a:effectLst/>
                          <a:latin typeface="Times New Roman" panose="02020603050405020304" pitchFamily="18" charset="0"/>
                          <a:cs typeface="Times New Roman" panose="02020603050405020304" pitchFamily="18" charset="0"/>
                        </a:rPr>
                        <a:t>, video </a:t>
                      </a:r>
                      <a:r>
                        <a:rPr lang="en-US" sz="2400" dirty="0" err="1">
                          <a:effectLst/>
                          <a:latin typeface="Times New Roman" panose="02020603050405020304" pitchFamily="18" charset="0"/>
                          <a:cs typeface="Times New Roman" panose="02020603050405020304" pitchFamily="18" charset="0"/>
                        </a:rPr>
                        <a:t>tư</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liệu</a:t>
                      </a:r>
                      <a:r>
                        <a:rPr lang="en-US" sz="2400" dirty="0">
                          <a:effectLst/>
                          <a:latin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a:t>
                      </a:r>
                      <a:r>
                        <a:rPr lang="en-US" sz="2400" dirty="0" err="1">
                          <a:effectLst/>
                          <a:latin typeface="Times New Roman" panose="02020603050405020304" pitchFamily="18" charset="0"/>
                          <a:cs typeface="Times New Roman" panose="02020603050405020304" pitchFamily="18" charset="0"/>
                        </a:rPr>
                        <a:t>Sử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dụng</a:t>
                      </a:r>
                      <a:r>
                        <a:rPr lang="en-US" sz="2400" dirty="0">
                          <a:effectLst/>
                          <a:latin typeface="Times New Roman" panose="02020603050405020304" pitchFamily="18" charset="0"/>
                          <a:cs typeface="Times New Roman" panose="02020603050405020304" pitchFamily="18" charset="0"/>
                        </a:rPr>
                        <a:t> it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tư</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liệu</a:t>
                      </a:r>
                      <a:endParaRPr lang="en-US" sz="2400" dirty="0">
                        <a:effectLst/>
                        <a:latin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ảnh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tư</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liệu</a:t>
                      </a:r>
                      <a:endPar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a:txBody>
                    <a:bodyPr/>
                    <a:lstStyle/>
                    <a:p>
                      <a:pPr marL="0" marR="0">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4</a:t>
                      </a:r>
                    </a:p>
                    <a:p>
                      <a:pPr marL="0" marR="0">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3</a:t>
                      </a:r>
                    </a:p>
                    <a:p>
                      <a:pPr marL="0" marR="0">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2</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extLst>
                  <a:ext uri="{0D108BD9-81ED-4DB2-BD59-A6C34878D82A}">
                    <a16:rowId xmlns:a16="http://schemas.microsoft.com/office/drawing/2014/main" val="384764849"/>
                  </a:ext>
                </a:extLst>
              </a:tr>
              <a:tr h="394875">
                <a:tc>
                  <a:txBody>
                    <a:bodyPr/>
                    <a:lstStyle/>
                    <a:p>
                      <a:pPr marL="0" marR="0" algn="ctr">
                        <a:lnSpc>
                          <a:spcPct val="115000"/>
                        </a:lnSpc>
                        <a:spcBef>
                          <a:spcPts val="0"/>
                        </a:spcBef>
                        <a:spcAft>
                          <a:spcPts val="0"/>
                        </a:spcAft>
                      </a:pPr>
                      <a:r>
                        <a:rPr lang="en-US" sz="2400" dirty="0" err="1">
                          <a:solidFill>
                            <a:srgbClr val="002060"/>
                          </a:solidFill>
                          <a:effectLst/>
                          <a:latin typeface="Times New Roman" panose="02020603050405020304" pitchFamily="18" charset="0"/>
                          <a:cs typeface="Times New Roman" panose="02020603050405020304" pitchFamily="18" charset="0"/>
                        </a:rPr>
                        <a:t>Sáng</a:t>
                      </a:r>
                      <a:r>
                        <a:rPr lang="en-US" sz="2400" dirty="0">
                          <a:solidFill>
                            <a:srgbClr val="002060"/>
                          </a:solidFill>
                          <a:effectLst/>
                          <a:latin typeface="Times New Roman" panose="02020603050405020304" pitchFamily="18" charset="0"/>
                          <a:cs typeface="Times New Roman" panose="02020603050405020304" pitchFamily="18" charset="0"/>
                        </a:rPr>
                        <a:t> </a:t>
                      </a:r>
                      <a:r>
                        <a:rPr lang="en-US" sz="2400" dirty="0" err="1">
                          <a:solidFill>
                            <a:srgbClr val="002060"/>
                          </a:solidFill>
                          <a:effectLst/>
                          <a:latin typeface="Times New Roman" panose="02020603050405020304" pitchFamily="18" charset="0"/>
                          <a:cs typeface="Times New Roman" panose="02020603050405020304" pitchFamily="18" charset="0"/>
                        </a:rPr>
                        <a:t>tạo</a:t>
                      </a:r>
                      <a:endParaRPr lang="en-US" sz="24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gridSpan="2">
                  <a:txBody>
                    <a:bodyPr/>
                    <a:lstStyle/>
                    <a:p>
                      <a:pPr marL="0" marR="0" algn="ctr">
                        <a:lnSpc>
                          <a:spcPct val="115000"/>
                        </a:lnSpc>
                        <a:spcBef>
                          <a:spcPts val="0"/>
                        </a:spcBef>
                        <a:spcAft>
                          <a:spcPts val="0"/>
                        </a:spcAft>
                      </a:pPr>
                      <a:r>
                        <a:rPr lang="en-US" sz="2400" dirty="0">
                          <a:solidFill>
                            <a:srgbClr val="FF0000"/>
                          </a:solidFill>
                          <a:effectLst/>
                          <a:latin typeface="Times New Roman" panose="02020603050405020304" pitchFamily="18" charset="0"/>
                          <a:cs typeface="Times New Roman" panose="02020603050405020304" pitchFamily="18" charset="0"/>
                        </a:rPr>
                        <a:t>1 </a:t>
                      </a:r>
                      <a:r>
                        <a:rPr lang="en-US" sz="2400" dirty="0" err="1">
                          <a:solidFill>
                            <a:srgbClr val="FF0000"/>
                          </a:solidFill>
                          <a:effectLst/>
                          <a:latin typeface="Times New Roman" panose="02020603050405020304" pitchFamily="18" charset="0"/>
                          <a:cs typeface="Times New Roman" panose="02020603050405020304" pitchFamily="18" charset="0"/>
                        </a:rPr>
                        <a:t>điểm</a:t>
                      </a:r>
                      <a:endParaRPr lang="en-US" sz="24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351" marR="61351" marT="0" marB="0"/>
                </a:tc>
                <a:tc hMerge="1">
                  <a:txBody>
                    <a:bodyPr/>
                    <a:lstStyle/>
                    <a:p>
                      <a:pPr marL="0" marR="0" algn="ctr">
                        <a:lnSpc>
                          <a:spcPct val="115000"/>
                        </a:lnSpc>
                        <a:spcBef>
                          <a:spcPts val="0"/>
                        </a:spcBef>
                        <a:spcAft>
                          <a:spcPts val="0"/>
                        </a:spcAft>
                      </a:pPr>
                      <a:endParaRPr lang="en-US" sz="1300" dirty="0">
                        <a:solidFill>
                          <a:srgbClr val="000000"/>
                        </a:solidFill>
                        <a:effectLst/>
                        <a:latin typeface="Times New Roman" panose="02020603050405020304" pitchFamily="18" charset="0"/>
                        <a:ea typeface="Times New Roman" panose="02020603050405020304" pitchFamily="18" charset="0"/>
                      </a:endParaRPr>
                    </a:p>
                  </a:txBody>
                  <a:tcPr marL="61351" marR="61351" marT="0" marB="0"/>
                </a:tc>
                <a:extLst>
                  <a:ext uri="{0D108BD9-81ED-4DB2-BD59-A6C34878D82A}">
                    <a16:rowId xmlns:a16="http://schemas.microsoft.com/office/drawing/2014/main" val="2493597523"/>
                  </a:ext>
                </a:extLst>
              </a:tr>
            </a:tbl>
          </a:graphicData>
        </a:graphic>
      </p:graphicFrame>
      <p:sp>
        <p:nvSpPr>
          <p:cNvPr id="6" name="TextBox 5">
            <a:extLst>
              <a:ext uri="{FF2B5EF4-FFF2-40B4-BE49-F238E27FC236}">
                <a16:creationId xmlns:a16="http://schemas.microsoft.com/office/drawing/2014/main" id="{38D97FC7-A8BC-627A-0703-A9BA2C7A5B0B}"/>
              </a:ext>
            </a:extLst>
          </p:cNvPr>
          <p:cNvSpPr txBox="1"/>
          <p:nvPr/>
        </p:nvSpPr>
        <p:spPr>
          <a:xfrm>
            <a:off x="4376477" y="159897"/>
            <a:ext cx="6189784" cy="461665"/>
          </a:xfrm>
          <a:prstGeom prst="rect">
            <a:avLst/>
          </a:prstGeom>
          <a:noFill/>
        </p:spPr>
        <p:txBody>
          <a:bodyPr wrap="square">
            <a:spAutoFit/>
          </a:bodyPr>
          <a:lstStyle/>
          <a:p>
            <a:r>
              <a:rPr lang="en-US" sz="2400" b="1" dirty="0">
                <a:solidFill>
                  <a:srgbClr val="002060"/>
                </a:solidFill>
                <a:effectLst/>
                <a:latin typeface="Times New Roman" panose="02020603050405020304" pitchFamily="18" charset="0"/>
                <a:ea typeface="Times New Roman" panose="02020603050405020304" pitchFamily="18" charset="0"/>
              </a:rPr>
              <a:t>BẢNG KIỂM ĐÁNH GIÁ</a:t>
            </a:r>
            <a:endParaRPr lang="en-US" sz="2400" dirty="0">
              <a:solidFill>
                <a:srgbClr val="002060"/>
              </a:solidFill>
            </a:endParaRPr>
          </a:p>
        </p:txBody>
      </p:sp>
    </p:spTree>
    <p:extLst>
      <p:ext uri="{BB962C8B-B14F-4D97-AF65-F5344CB8AC3E}">
        <p14:creationId xmlns:p14="http://schemas.microsoft.com/office/powerpoint/2010/main" val="3259980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ECEAD3-342C-1D25-9BB2-E09064A5931A}"/>
              </a:ext>
            </a:extLst>
          </p:cNvPr>
          <p:cNvPicPr/>
          <p:nvPr/>
        </p:nvPicPr>
        <p:blipFill>
          <a:blip r:embed="rId2">
            <a:extLst>
              <a:ext uri="{BEBA8EAE-BF5A-486C-A8C5-ECC9F3942E4B}">
                <a14:imgProps xmlns:a14="http://schemas.microsoft.com/office/drawing/2010/main">
                  <a14:imgLayer r:embed="rId3">
                    <a14:imgEffect>
                      <a14:backgroundRemoval t="1000" b="99556" l="250" r="99500">
                        <a14:foregroundMark x1="16289" y1="60682" x2="17938" y2="66667"/>
                        <a14:foregroundMark x1="3063" y1="12667" x2="5637" y2="22010"/>
                        <a14:foregroundMark x1="17938" y1="66667" x2="16375" y2="92444"/>
                        <a14:foregroundMark x1="17053" y1="23254" x2="23750" y2="34444"/>
                        <a14:foregroundMark x1="4000" y1="1444" x2="11287" y2="13620"/>
                        <a14:foregroundMark x1="250" y1="8667" x2="5438" y2="15000"/>
                        <a14:foregroundMark x1="2456" y1="53526" x2="4563" y2="96889"/>
                        <a14:foregroundMark x1="2063" y1="45444" x2="2297" y2="50256"/>
                        <a14:foregroundMark x1="6563" y1="8111" x2="21813" y2="10111"/>
                        <a14:foregroundMark x1="21813" y1="10111" x2="23125" y2="10889"/>
                        <a14:foregroundMark x1="22250" y1="48333" x2="23188" y2="76000"/>
                        <a14:foregroundMark x1="23188" y1="76000" x2="23188" y2="76000"/>
                        <a14:foregroundMark x1="94375" y1="94222" x2="94375" y2="94222"/>
                        <a14:foregroundMark x1="94375" y1="94222" x2="99250" y2="95333"/>
                        <a14:foregroundMark x1="94875" y1="10111" x2="99500" y2="14778"/>
                        <a14:foregroundMark x1="15997" y1="92491" x2="17813" y2="99556"/>
                        <a14:backgroundMark x1="8875" y1="17222" x2="10563" y2="81000"/>
                        <a14:backgroundMark x1="10563" y1="81000" x2="11500" y2="82778"/>
                        <a14:backgroundMark x1="12937" y1="24000" x2="20313" y2="50556"/>
                        <a14:backgroundMark x1="5125" y1="47333" x2="12375" y2="47000"/>
                        <a14:backgroundMark x1="12375" y1="47000" x2="18750" y2="47556"/>
                        <a14:backgroundMark x1="20438" y1="35556" x2="26000" y2="37222"/>
                        <a14:backgroundMark x1="6188" y1="16000" x2="17688" y2="17333"/>
                        <a14:backgroundMark x1="17688" y1="17333" x2="18563" y2="17778"/>
                        <a14:backgroundMark x1="10813" y1="17667" x2="15063" y2="22222"/>
                        <a14:backgroundMark x1="8000" y1="21889" x2="7313" y2="29778"/>
                        <a14:backgroundMark x1="6625" y1="28667" x2="4875" y2="37667"/>
                        <a14:backgroundMark x1="4875" y1="37667" x2="4563" y2="54889"/>
                        <a14:backgroundMark x1="7313" y1="73222" x2="10000" y2="79444"/>
                        <a14:backgroundMark x1="10000" y1="79444" x2="10813" y2="90778"/>
                        <a14:backgroundMark x1="10813" y1="90778" x2="8875" y2="96778"/>
                        <a14:backgroundMark x1="13688" y1="75778" x2="14938" y2="97222"/>
                        <a14:backgroundMark x1="5500" y1="26778" x2="10875" y2="29222"/>
                        <a14:backgroundMark x1="10875" y1="29222" x2="16563" y2="23556"/>
                        <a14:backgroundMark x1="15188" y1="19111" x2="15875" y2="23111"/>
                        <a14:backgroundMark x1="7062" y1="21111" x2="6438" y2="28111"/>
                        <a14:backgroundMark x1="9313" y1="38889" x2="15687" y2="54667"/>
                        <a14:backgroundMark x1="15687" y1="54667" x2="14563" y2="56000"/>
                        <a14:backgroundMark x1="14625" y1="56556" x2="16063" y2="57778"/>
                        <a14:backgroundMark x1="2250" y1="50333" x2="4563" y2="53444"/>
                        <a14:backgroundMark x1="11500" y1="13444" x2="12125" y2="15667"/>
                        <a14:backgroundMark x1="17000" y1="22000" x2="16813" y2="22667"/>
                        <a14:backgroundMark x1="15500" y1="19889" x2="15937" y2="21667"/>
                        <a14:backgroundMark x1="15063" y1="20889" x2="17188" y2="23000"/>
                        <a14:backgroundMark x1="15687" y1="57778" x2="16313" y2="60667"/>
                      </a14:backgroundRemoval>
                    </a14:imgEffect>
                  </a14:imgLayer>
                </a14:imgProps>
              </a:ext>
            </a:extLst>
          </a:blip>
          <a:stretch>
            <a:fillRect/>
          </a:stretch>
        </p:blipFill>
        <p:spPr>
          <a:xfrm>
            <a:off x="7088" y="0"/>
            <a:ext cx="12192000" cy="6858000"/>
          </a:xfrm>
          <a:prstGeom prst="rect">
            <a:avLst/>
          </a:prstGeom>
        </p:spPr>
      </p:pic>
      <p:cxnSp>
        <p:nvCxnSpPr>
          <p:cNvPr id="11" name="Straight Connector 10">
            <a:extLst>
              <a:ext uri="{FF2B5EF4-FFF2-40B4-BE49-F238E27FC236}">
                <a16:creationId xmlns:a16="http://schemas.microsoft.com/office/drawing/2014/main" id="{2B024E25-FECE-E3B0-CB83-997DEC271D88}"/>
              </a:ext>
            </a:extLst>
          </p:cNvPr>
          <p:cNvCxnSpPr/>
          <p:nvPr/>
        </p:nvCxnSpPr>
        <p:spPr>
          <a:xfrm flipH="1">
            <a:off x="48807" y="1801792"/>
            <a:ext cx="57873"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3" name="Straight Connector 12">
            <a:extLst>
              <a:ext uri="{FF2B5EF4-FFF2-40B4-BE49-F238E27FC236}">
                <a16:creationId xmlns:a16="http://schemas.microsoft.com/office/drawing/2014/main" id="{B79A69C7-954A-1813-B796-A670E11CA25E}"/>
              </a:ext>
            </a:extLst>
          </p:cNvPr>
          <p:cNvCxnSpPr>
            <a:cxnSpLocks/>
          </p:cNvCxnSpPr>
          <p:nvPr/>
        </p:nvCxnSpPr>
        <p:spPr>
          <a:xfrm>
            <a:off x="265710" y="567070"/>
            <a:ext cx="11827557" cy="0"/>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a:extLst>
              <a:ext uri="{FF2B5EF4-FFF2-40B4-BE49-F238E27FC236}">
                <a16:creationId xmlns:a16="http://schemas.microsoft.com/office/drawing/2014/main" id="{BE4AADFF-67EF-1D9D-6EDD-45EE0B2334CE}"/>
              </a:ext>
            </a:extLst>
          </p:cNvPr>
          <p:cNvCxnSpPr>
            <a:cxnSpLocks/>
          </p:cNvCxnSpPr>
          <p:nvPr/>
        </p:nvCxnSpPr>
        <p:spPr>
          <a:xfrm>
            <a:off x="265710" y="567070"/>
            <a:ext cx="0" cy="5688598"/>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Straight Connector 18">
            <a:extLst>
              <a:ext uri="{FF2B5EF4-FFF2-40B4-BE49-F238E27FC236}">
                <a16:creationId xmlns:a16="http://schemas.microsoft.com/office/drawing/2014/main" id="{F240D503-1C24-1E12-A1B8-C1C84AF59E45}"/>
              </a:ext>
            </a:extLst>
          </p:cNvPr>
          <p:cNvCxnSpPr>
            <a:cxnSpLocks/>
          </p:cNvCxnSpPr>
          <p:nvPr/>
        </p:nvCxnSpPr>
        <p:spPr>
          <a:xfrm>
            <a:off x="12093267" y="729511"/>
            <a:ext cx="0" cy="5526157"/>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254E1923-3C86-0089-016D-ED1C8C2DE7B1}"/>
              </a:ext>
            </a:extLst>
          </p:cNvPr>
          <p:cNvCxnSpPr>
            <a:cxnSpLocks/>
          </p:cNvCxnSpPr>
          <p:nvPr/>
        </p:nvCxnSpPr>
        <p:spPr>
          <a:xfrm>
            <a:off x="265710" y="6255668"/>
            <a:ext cx="11827557" cy="0"/>
          </a:xfrm>
          <a:prstGeom prst="line">
            <a:avLst/>
          </a:prstGeom>
          <a:ln w="28575" cap="flat" cmpd="sng" algn="ctr">
            <a:solidFill>
              <a:schemeClr val="accent1"/>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8" name="TextBox 27">
            <a:extLst>
              <a:ext uri="{FF2B5EF4-FFF2-40B4-BE49-F238E27FC236}">
                <a16:creationId xmlns:a16="http://schemas.microsoft.com/office/drawing/2014/main" id="{9E501592-3269-8BDC-E856-CC9FC2BB0EA9}"/>
              </a:ext>
            </a:extLst>
          </p:cNvPr>
          <p:cNvSpPr txBox="1"/>
          <p:nvPr/>
        </p:nvSpPr>
        <p:spPr>
          <a:xfrm>
            <a:off x="265709" y="534499"/>
            <a:ext cx="12563057" cy="5503301"/>
          </a:xfrm>
          <a:prstGeom prst="rect">
            <a:avLst/>
          </a:prstGeom>
          <a:noFill/>
        </p:spPr>
        <p:txBody>
          <a:bodyPr wrap="square">
            <a:spAutoFit/>
          </a:bodyPr>
          <a:lstStyle/>
          <a:p>
            <a:pPr marR="0" lvl="0" algn="just">
              <a:lnSpc>
                <a:spcPct val="115000"/>
              </a:lnSpc>
              <a:spcBef>
                <a:spcPts val="0"/>
              </a:spcBef>
              <a:spcAft>
                <a:spcPts val="0"/>
              </a:spcAft>
            </a:pPr>
            <a:r>
              <a:rPr lang="en-US" sz="2800" b="1" dirty="0">
                <a:latin typeface="Times New Roman" panose="02020603050405020304" pitchFamily="18" charset="0"/>
                <a:ea typeface="Times New Roman" panose="02020603050405020304" pitchFamily="18" charset="0"/>
              </a:rPr>
              <a:t>1.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phản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ứng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sản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phẩm</a:t>
            </a:r>
            <a:r>
              <a:rPr lang="vi-VN" sz="2800" b="1" dirty="0">
                <a:effectLst/>
                <a:latin typeface="Times New Roman" panose="02020603050405020304" pitchFamily="18" charset="0"/>
                <a:ea typeface="Times New Roman" panose="02020603050405020304" pitchFamily="18" charset="0"/>
              </a:rPr>
              <a:t>. </a:t>
            </a:r>
            <a:endParaRPr lang="en-US" sz="2800" b="1" dirty="0">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r>
              <a:rPr lang="en-US" sz="2800" b="1" dirty="0">
                <a:solidFill>
                  <a:srgbClr val="000000"/>
                </a:solidFill>
                <a:effectLst/>
                <a:latin typeface="Times New Roman" panose="02020603050405020304" pitchFamily="18" charset="0"/>
                <a:ea typeface="Times New Roman" panose="02020603050405020304" pitchFamily="18" charset="0"/>
              </a:rPr>
              <a:t>           </a:t>
            </a:r>
            <a:endParaRPr lang="en-US" sz="2800" b="1" dirty="0">
              <a:effectLst/>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2800" b="1" dirty="0">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rPr>
              <a:t>2. Liên </a:t>
            </a:r>
            <a:r>
              <a:rPr lang="en-US" sz="2800" b="1" dirty="0" err="1">
                <a:effectLst/>
                <a:latin typeface="Times New Roman" panose="02020603050405020304" pitchFamily="18" charset="0"/>
                <a:ea typeface="Times New Roman" panose="02020603050405020304" pitchFamily="18" charset="0"/>
              </a:rPr>
              <a:t>kết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giữa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thay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như</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nào</a:t>
            </a:r>
            <a:r>
              <a:rPr lang="vi-VN" sz="2800" b="1" dirty="0">
                <a:effectLst/>
                <a:latin typeface="Times New Roman" panose="02020603050405020304" pitchFamily="18" charset="0"/>
                <a:ea typeface="Times New Roman" panose="02020603050405020304" pitchFamily="18" charset="0"/>
              </a:rPr>
              <a:t> trước và sau phản ứng</a:t>
            </a:r>
            <a:r>
              <a:rPr lang="en-US" sz="2800" b="1" dirty="0">
                <a:effectLst/>
                <a:latin typeface="Times New Roman" panose="02020603050405020304" pitchFamily="18" charset="0"/>
                <a:ea typeface="Times New Roman" panose="02020603050405020304" pitchFamily="18" charset="0"/>
              </a:rPr>
              <a:t>? </a:t>
            </a:r>
          </a:p>
          <a:p>
            <a:pPr marR="0" lvl="0" algn="just">
              <a:lnSpc>
                <a:spcPct val="115000"/>
              </a:lnSpc>
              <a:spcBef>
                <a:spcPts val="0"/>
              </a:spcBef>
              <a:spcAft>
                <a:spcPts val="0"/>
              </a:spcAft>
            </a:pPr>
            <a:r>
              <a:rPr lang="en-US" sz="2800" b="1" dirty="0" err="1">
                <a:effectLst/>
                <a:latin typeface="Times New Roman" panose="02020603050405020304" pitchFamily="18" charset="0"/>
                <a:ea typeface="Times New Roman" panose="02020603050405020304" pitchFamily="18" charset="0"/>
              </a:rPr>
              <a:t>Phân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nào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biến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phân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nào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mới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được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tạo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ra</a:t>
            </a:r>
            <a:r>
              <a:rPr lang="en-US" sz="2800" b="1" dirty="0">
                <a:effectLst/>
                <a:latin typeface="Times New Roman" panose="02020603050405020304" pitchFamily="18" charset="0"/>
                <a:ea typeface="Times New Roman" panose="02020603050405020304" pitchFamily="18" charset="0"/>
              </a:rPr>
              <a:t>?</a:t>
            </a:r>
          </a:p>
          <a:p>
            <a:pPr marR="0" lvl="0" algn="just">
              <a:lnSpc>
                <a:spcPct val="115000"/>
              </a:lnSpc>
              <a:spcBef>
                <a:spcPts val="0"/>
              </a:spcBef>
              <a:spcAft>
                <a:spcPts val="0"/>
              </a:spcAft>
            </a:pPr>
            <a:endParaRPr lang="en-US" sz="2800" b="1" dirty="0">
              <a:effectLst/>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2800" b="1" dirty="0">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endParaRPr lang="en-US" sz="2800" b="1" dirty="0">
              <a:effectLst/>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r>
              <a:rPr lang="en-US" sz="2800" b="1" dirty="0">
                <a:latin typeface="Times New Roman" panose="02020603050405020304" pitchFamily="18" charset="0"/>
                <a:ea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a:p>
            <a:pPr marR="0" lvl="0" algn="just">
              <a:lnSpc>
                <a:spcPct val="115000"/>
              </a:lnSpc>
              <a:spcBef>
                <a:spcPts val="0"/>
              </a:spcBef>
              <a:spcAft>
                <a:spcPts val="0"/>
              </a:spcAft>
            </a:pPr>
            <a:r>
              <a:rPr lang="en-US" sz="2800" b="1" dirty="0">
                <a:effectLst/>
                <a:latin typeface="Times New Roman" panose="02020603050405020304" pitchFamily="18" charset="0"/>
                <a:ea typeface="Times New Roman" panose="02020603050405020304" pitchFamily="18" charset="0"/>
              </a:rPr>
              <a:t>3. </a:t>
            </a:r>
            <a:r>
              <a:rPr lang="en-US" sz="2800" b="1" dirty="0" err="1">
                <a:effectLst/>
                <a:latin typeface="Times New Roman" panose="02020603050405020304" pitchFamily="18" charset="0"/>
                <a:ea typeface="Times New Roman" panose="02020603050405020304" pitchFamily="18" charset="0"/>
              </a:rPr>
              <a:t>Trước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sau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phản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ứng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số</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tử</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mỗi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nguyên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tố</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có</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thay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không</a:t>
            </a:r>
            <a:r>
              <a:rPr lang="en-US" sz="2800" b="1" dirty="0">
                <a:effectLst/>
                <a:latin typeface="Times New Roman" panose="02020603050405020304" pitchFamily="18" charset="0"/>
                <a:ea typeface="Times New Roman" panose="02020603050405020304" pitchFamily="18" charset="0"/>
              </a:rPr>
              <a:t>?</a:t>
            </a:r>
          </a:p>
          <a:p>
            <a:pPr algn="just">
              <a:lnSpc>
                <a:spcPct val="115000"/>
              </a:lnSpc>
            </a:pPr>
            <a:r>
              <a:rPr lang="en-US" sz="2800" b="1" dirty="0">
                <a:solidFill>
                  <a:srgbClr val="000000"/>
                </a:solidFill>
                <a:latin typeface="Times New Roman" panose="02020603050405020304" pitchFamily="18" charset="0"/>
                <a:ea typeface="Times New Roman" panose="02020603050405020304" pitchFamily="18" charset="0"/>
              </a:rPr>
              <a:t>            </a:t>
            </a:r>
            <a:endParaRPr lang="en-US" sz="2800" b="1" dirty="0">
              <a:effectLst/>
              <a:latin typeface="Times New Roman" panose="02020603050405020304" pitchFamily="18" charset="0"/>
              <a:ea typeface="Times New Roman" panose="02020603050405020304" pitchFamily="18" charset="0"/>
            </a:endParaRPr>
          </a:p>
        </p:txBody>
      </p:sp>
      <p:sp>
        <p:nvSpPr>
          <p:cNvPr id="32" name="TextBox 31">
            <a:extLst>
              <a:ext uri="{FF2B5EF4-FFF2-40B4-BE49-F238E27FC236}">
                <a16:creationId xmlns:a16="http://schemas.microsoft.com/office/drawing/2014/main" id="{A923CF4E-2204-6B97-435E-40EEB23EFC82}"/>
              </a:ext>
            </a:extLst>
          </p:cNvPr>
          <p:cNvSpPr txBox="1"/>
          <p:nvPr/>
        </p:nvSpPr>
        <p:spPr>
          <a:xfrm>
            <a:off x="954822" y="1041426"/>
            <a:ext cx="9607824" cy="1043619"/>
          </a:xfrm>
          <a:prstGeom prst="rect">
            <a:avLst/>
          </a:prstGeom>
          <a:noFill/>
        </p:spPr>
        <p:txBody>
          <a:bodyPr wrap="square">
            <a:spAutoFit/>
          </a:bodyPr>
          <a:lstStyle/>
          <a:p>
            <a:pPr marR="0" lvl="0" algn="just">
              <a:lnSpc>
                <a:spcPct val="115000"/>
              </a:lnSpc>
              <a:spcBef>
                <a:spcPts val="0"/>
              </a:spcBef>
              <a:spcAft>
                <a:spcPts val="0"/>
              </a:spcAft>
            </a:pPr>
            <a:r>
              <a:rPr lang="en-US" sz="2800" dirty="0" err="1">
                <a:solidFill>
                  <a:srgbClr val="FF0000"/>
                </a:solidFill>
                <a:effectLst/>
                <a:latin typeface="Times New Roman" panose="02020603050405020304" pitchFamily="18" charset="0"/>
                <a:ea typeface="Times New Roman" panose="02020603050405020304" pitchFamily="18" charset="0"/>
              </a:rPr>
              <a:t>Tên</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các</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chất</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phản</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ứng</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khí</a:t>
            </a:r>
            <a:r>
              <a:rPr lang="en-US" sz="2800" dirty="0">
                <a:solidFill>
                  <a:srgbClr val="FF0000"/>
                </a:solidFill>
                <a:effectLst/>
                <a:latin typeface="Times New Roman" panose="02020603050405020304" pitchFamily="18" charset="0"/>
                <a:ea typeface="Times New Roman" panose="02020603050405020304" pitchFamily="18" charset="0"/>
              </a:rPr>
              <a:t> hydrogen </a:t>
            </a:r>
            <a:r>
              <a:rPr lang="en-US" sz="2800" dirty="0" err="1">
                <a:solidFill>
                  <a:srgbClr val="FF0000"/>
                </a:solidFill>
                <a:effectLst/>
                <a:latin typeface="Times New Roman" panose="02020603050405020304" pitchFamily="18" charset="0"/>
                <a:ea typeface="Times New Roman" panose="02020603050405020304" pitchFamily="18" charset="0"/>
              </a:rPr>
              <a:t>và</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khí</a:t>
            </a:r>
            <a:r>
              <a:rPr lang="en-US" sz="2800" dirty="0">
                <a:solidFill>
                  <a:srgbClr val="FF0000"/>
                </a:solidFill>
                <a:effectLst/>
                <a:latin typeface="Times New Roman" panose="02020603050405020304" pitchFamily="18" charset="0"/>
                <a:ea typeface="Times New Roman" panose="02020603050405020304" pitchFamily="18" charset="0"/>
              </a:rPr>
              <a:t> oxygen</a:t>
            </a:r>
          </a:p>
          <a:p>
            <a:pPr marR="0" lvl="0" algn="just">
              <a:lnSpc>
                <a:spcPct val="115000"/>
              </a:lnSpc>
              <a:spcBef>
                <a:spcPts val="0"/>
              </a:spcBef>
              <a:spcAft>
                <a:spcPts val="0"/>
              </a:spcAft>
            </a:pPr>
            <a:r>
              <a:rPr lang="en-US" sz="2800" dirty="0" err="1">
                <a:solidFill>
                  <a:srgbClr val="FF0000"/>
                </a:solidFill>
                <a:effectLst/>
                <a:latin typeface="Times New Roman" panose="02020603050405020304" pitchFamily="18" charset="0"/>
                <a:ea typeface="Times New Roman" panose="02020603050405020304" pitchFamily="18" charset="0"/>
              </a:rPr>
              <a:t>Tên</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sản</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phẩm</a:t>
            </a:r>
            <a:r>
              <a:rPr lang="en-US" sz="2800"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FF0000"/>
                </a:solidFill>
                <a:effectLst/>
                <a:latin typeface="Times New Roman" panose="02020603050405020304" pitchFamily="18" charset="0"/>
                <a:ea typeface="Times New Roman" panose="02020603050405020304" pitchFamily="18" charset="0"/>
              </a:rPr>
              <a:t>nước</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sp>
        <p:nvSpPr>
          <p:cNvPr id="34" name="TextBox 33">
            <a:extLst>
              <a:ext uri="{FF2B5EF4-FFF2-40B4-BE49-F238E27FC236}">
                <a16:creationId xmlns:a16="http://schemas.microsoft.com/office/drawing/2014/main" id="{FEF7C88C-2417-EF9C-8437-56C7B3FA6A06}"/>
              </a:ext>
            </a:extLst>
          </p:cNvPr>
          <p:cNvSpPr txBox="1"/>
          <p:nvPr/>
        </p:nvSpPr>
        <p:spPr>
          <a:xfrm>
            <a:off x="477740" y="3018730"/>
            <a:ext cx="11362315" cy="2034660"/>
          </a:xfrm>
          <a:prstGeom prst="rect">
            <a:avLst/>
          </a:prstGeom>
          <a:noFill/>
        </p:spPr>
        <p:txBody>
          <a:bodyPr wrap="square">
            <a:spAutoFit/>
          </a:bodyPr>
          <a:lstStyle/>
          <a:p>
            <a:pPr marL="457200" marR="0" algn="just">
              <a:lnSpc>
                <a:spcPct val="115000"/>
              </a:lnSpc>
              <a:spcBef>
                <a:spcPts val="0"/>
              </a:spcBef>
              <a:spcAft>
                <a:spcPts val="0"/>
              </a:spcAft>
            </a:pPr>
            <a:r>
              <a:rPr lang="en-US" sz="2800" dirty="0" err="1">
                <a:solidFill>
                  <a:srgbClr val="002060"/>
                </a:solidFill>
                <a:effectLst/>
                <a:latin typeface="Times New Roman" panose="02020603050405020304" pitchFamily="18" charset="0"/>
                <a:ea typeface="Times New Roman" panose="02020603050405020304" pitchFamily="18" charset="0"/>
              </a:rPr>
              <a:t>Trước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a:t>
            </a:r>
            <a:r>
              <a:rPr lang="vi-VN" sz="2800" dirty="0">
                <a:solidFill>
                  <a:srgbClr val="002060"/>
                </a:solidFill>
                <a:effectLst/>
                <a:latin typeface="Times New Roman" panose="02020603050405020304" pitchFamily="18" charset="0"/>
                <a:ea typeface="Times New Roman" panose="02020603050405020304" pitchFamily="18" charset="0"/>
              </a:rPr>
              <a:t>4</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nguyên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hydrogen </a:t>
            </a:r>
            <a:r>
              <a:rPr lang="en-US" sz="2800" dirty="0" err="1">
                <a:solidFill>
                  <a:srgbClr val="002060"/>
                </a:solidFill>
                <a:effectLst/>
                <a:latin typeface="Times New Roman" panose="02020603050405020304" pitchFamily="18" charset="0"/>
                <a:ea typeface="Times New Roman" panose="02020603050405020304" pitchFamily="18" charset="0"/>
              </a:rPr>
              <a:t>liên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kết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nhau</a:t>
            </a:r>
            <a:r>
              <a:rPr lang="en-US" sz="2800" dirty="0">
                <a:solidFill>
                  <a:srgbClr val="002060"/>
                </a:solidFill>
                <a:effectLst/>
                <a:latin typeface="Times New Roman" panose="02020603050405020304" pitchFamily="18" charset="0"/>
                <a:ea typeface="Times New Roman" panose="02020603050405020304" pitchFamily="18" charset="0"/>
              </a:rPr>
              <a:t>, 2 </a:t>
            </a:r>
            <a:r>
              <a:rPr lang="en-US" sz="2800" dirty="0" err="1">
                <a:solidFill>
                  <a:srgbClr val="002060"/>
                </a:solidFill>
                <a:effectLst/>
                <a:latin typeface="Times New Roman" panose="02020603050405020304" pitchFamily="18" charset="0"/>
                <a:ea typeface="Times New Roman" panose="02020603050405020304" pitchFamily="18" charset="0"/>
              </a:rPr>
              <a:t>nguyên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oxygen </a:t>
            </a:r>
            <a:r>
              <a:rPr lang="en-US" sz="2800" dirty="0" err="1">
                <a:solidFill>
                  <a:srgbClr val="002060"/>
                </a:solidFill>
                <a:effectLst/>
                <a:latin typeface="Times New Roman" panose="02020603050405020304" pitchFamily="18" charset="0"/>
                <a:ea typeface="Times New Roman" panose="02020603050405020304" pitchFamily="18" charset="0"/>
              </a:rPr>
              <a:t>liên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kết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nhau</a:t>
            </a:r>
            <a:r>
              <a:rPr lang="en-US" sz="2800" dirty="0">
                <a:solidFill>
                  <a:srgbClr val="002060"/>
                </a:solidFill>
                <a:effectLst/>
                <a:latin typeface="Times New Roman" panose="02020603050405020304" pitchFamily="18" charset="0"/>
                <a:ea typeface="Times New Roman" panose="02020603050405020304" pitchFamily="18" charset="0"/>
              </a:rPr>
              <a:t>.</a:t>
            </a:r>
          </a:p>
          <a:p>
            <a:pPr marL="457200" marR="0" algn="just">
              <a:lnSpc>
                <a:spcPct val="115000"/>
              </a:lnSpc>
              <a:spcBef>
                <a:spcPts val="0"/>
              </a:spcBef>
              <a:spcAft>
                <a:spcPts val="0"/>
              </a:spcAft>
            </a:pPr>
            <a:r>
              <a:rPr lang="en-US" sz="2800" dirty="0">
                <a:solidFill>
                  <a:srgbClr val="002060"/>
                </a:solidFill>
                <a:effectLst/>
                <a:latin typeface="Times New Roman" panose="02020603050405020304" pitchFamily="18" charset="0"/>
                <a:ea typeface="Times New Roman" panose="02020603050405020304" pitchFamily="18" charset="0"/>
              </a:rPr>
              <a:t>Sau </a:t>
            </a:r>
            <a:r>
              <a:rPr lang="en-US" sz="2800" dirty="0" err="1">
                <a:solidFill>
                  <a:srgbClr val="002060"/>
                </a:solidFill>
                <a:effectLst/>
                <a:latin typeface="Times New Roman" panose="02020603050405020304" pitchFamily="18" charset="0"/>
                <a:ea typeface="Times New Roman" panose="02020603050405020304" pitchFamily="18" charset="0"/>
              </a:rPr>
              <a:t>phản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ứng</a:t>
            </a:r>
            <a:r>
              <a:rPr lang="en-US" sz="2800" dirty="0">
                <a:solidFill>
                  <a:srgbClr val="002060"/>
                </a:solidFill>
                <a:effectLst/>
                <a:latin typeface="Times New Roman" panose="02020603050405020304" pitchFamily="18" charset="0"/>
                <a:ea typeface="Times New Roman" panose="02020603050405020304" pitchFamily="18" charset="0"/>
              </a:rPr>
              <a:t>: 2 </a:t>
            </a:r>
            <a:r>
              <a:rPr lang="en-US" sz="2800" dirty="0" err="1">
                <a:solidFill>
                  <a:srgbClr val="002060"/>
                </a:solidFill>
                <a:effectLst/>
                <a:latin typeface="Times New Roman" panose="02020603050405020304" pitchFamily="18" charset="0"/>
                <a:ea typeface="Times New Roman" panose="02020603050405020304" pitchFamily="18" charset="0"/>
              </a:rPr>
              <a:t>nguyên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H </a:t>
            </a:r>
            <a:r>
              <a:rPr lang="en-US" sz="2800" dirty="0" err="1">
                <a:solidFill>
                  <a:srgbClr val="002060"/>
                </a:solidFill>
                <a:effectLst/>
                <a:latin typeface="Times New Roman" panose="02020603050405020304" pitchFamily="18" charset="0"/>
                <a:ea typeface="Times New Roman" panose="02020603050405020304" pitchFamily="18" charset="0"/>
              </a:rPr>
              <a:t>liên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kết</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với</a:t>
            </a:r>
            <a:r>
              <a:rPr lang="en-US" sz="2800" dirty="0">
                <a:solidFill>
                  <a:srgbClr val="002060"/>
                </a:solidFill>
                <a:effectLst/>
                <a:latin typeface="Times New Roman" panose="02020603050405020304" pitchFamily="18" charset="0"/>
                <a:ea typeface="Times New Roman" panose="02020603050405020304" pitchFamily="18" charset="0"/>
              </a:rPr>
              <a:t> 1 </a:t>
            </a:r>
            <a:r>
              <a:rPr lang="en-US" sz="2800" dirty="0" err="1">
                <a:solidFill>
                  <a:srgbClr val="002060"/>
                </a:solidFill>
                <a:effectLst/>
                <a:latin typeface="Times New Roman" panose="02020603050405020304" pitchFamily="18" charset="0"/>
                <a:ea typeface="Times New Roman" panose="02020603050405020304" pitchFamily="18" charset="0"/>
              </a:rPr>
              <a:t>nguyên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oxi</a:t>
            </a:r>
            <a:r>
              <a:rPr lang="en-US" sz="2800" dirty="0">
                <a:solidFill>
                  <a:srgbClr val="002060"/>
                </a:solidFill>
                <a:effectLst/>
                <a:latin typeface="Times New Roman" panose="02020603050405020304" pitchFamily="18" charset="0"/>
                <a:ea typeface="Times New Roman" panose="02020603050405020304" pitchFamily="18" charset="0"/>
              </a:rPr>
              <a:t>.</a:t>
            </a:r>
          </a:p>
          <a:p>
            <a:pPr marL="457200" marR="0" algn="just">
              <a:lnSpc>
                <a:spcPct val="115000"/>
              </a:lnSpc>
              <a:spcBef>
                <a:spcPts val="0"/>
              </a:spcBef>
              <a:spcAft>
                <a:spcPts val="0"/>
              </a:spcAft>
            </a:pPr>
            <a:r>
              <a:rPr lang="en-US" sz="2800" dirty="0" err="1">
                <a:solidFill>
                  <a:srgbClr val="002060"/>
                </a:solidFill>
                <a:effectLst/>
                <a:latin typeface="Times New Roman" panose="02020603050405020304" pitchFamily="18" charset="0"/>
                <a:ea typeface="Times New Roman" panose="02020603050405020304" pitchFamily="18" charset="0"/>
              </a:rPr>
              <a:t>Phân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H</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và</a:t>
            </a:r>
            <a:r>
              <a:rPr lang="en-US" sz="2800" dirty="0">
                <a:solidFill>
                  <a:srgbClr val="002060"/>
                </a:solidFill>
                <a:effectLst/>
                <a:latin typeface="Times New Roman" panose="02020603050405020304" pitchFamily="18" charset="0"/>
                <a:ea typeface="Times New Roman" panose="02020603050405020304" pitchFamily="18" charset="0"/>
              </a:rPr>
              <a:t> O</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bị</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biến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đổi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phân</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tử</a:t>
            </a:r>
            <a:r>
              <a:rPr lang="en-US" sz="2800" dirty="0">
                <a:solidFill>
                  <a:srgbClr val="002060"/>
                </a:solidFill>
                <a:effectLst/>
                <a:latin typeface="Times New Roman" panose="02020603050405020304" pitchFamily="18" charset="0"/>
                <a:ea typeface="Times New Roman" panose="02020603050405020304" pitchFamily="18" charset="0"/>
              </a:rPr>
              <a:t> H</a:t>
            </a:r>
            <a:r>
              <a:rPr lang="en-US" sz="2800" baseline="-25000" dirty="0">
                <a:solidFill>
                  <a:srgbClr val="002060"/>
                </a:solidFill>
                <a:effectLst/>
                <a:latin typeface="Times New Roman" panose="02020603050405020304" pitchFamily="18" charset="0"/>
                <a:ea typeface="Times New Roman" panose="02020603050405020304" pitchFamily="18" charset="0"/>
              </a:rPr>
              <a:t>2</a:t>
            </a:r>
            <a:r>
              <a:rPr lang="en-US" sz="2800" dirty="0">
                <a:solidFill>
                  <a:srgbClr val="002060"/>
                </a:solidFill>
                <a:effectLst/>
                <a:latin typeface="Times New Roman" panose="02020603050405020304" pitchFamily="18" charset="0"/>
                <a:ea typeface="Times New Roman" panose="02020603050405020304" pitchFamily="18" charset="0"/>
              </a:rPr>
              <a:t>O </a:t>
            </a:r>
            <a:r>
              <a:rPr lang="en-US" sz="2800" dirty="0" err="1">
                <a:solidFill>
                  <a:srgbClr val="002060"/>
                </a:solidFill>
                <a:effectLst/>
                <a:latin typeface="Times New Roman" panose="02020603050405020304" pitchFamily="18" charset="0"/>
                <a:ea typeface="Times New Roman" panose="02020603050405020304" pitchFamily="18" charset="0"/>
              </a:rPr>
              <a:t>mới</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được</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tạo</a:t>
            </a:r>
            <a:r>
              <a:rPr lang="en-US" sz="2800" dirty="0">
                <a:solidFill>
                  <a:srgbClr val="002060"/>
                </a:solidFill>
                <a:effectLst/>
                <a:latin typeface="Times New Roman" panose="02020603050405020304" pitchFamily="18" charset="0"/>
                <a:ea typeface="Times New Roman" panose="02020603050405020304" pitchFamily="18" charset="0"/>
              </a:rPr>
              <a:t> </a:t>
            </a:r>
            <a:r>
              <a:rPr lang="en-US" sz="2800" dirty="0" err="1">
                <a:solidFill>
                  <a:srgbClr val="002060"/>
                </a:solidFill>
                <a:effectLst/>
                <a:latin typeface="Times New Roman" panose="02020603050405020304" pitchFamily="18" charset="0"/>
                <a:ea typeface="Times New Roman" panose="02020603050405020304" pitchFamily="18" charset="0"/>
              </a:rPr>
              <a:t>ra.</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
        <p:nvSpPr>
          <p:cNvPr id="36" name="TextBox 35">
            <a:extLst>
              <a:ext uri="{FF2B5EF4-FFF2-40B4-BE49-F238E27FC236}">
                <a16:creationId xmlns:a16="http://schemas.microsoft.com/office/drawing/2014/main" id="{20AD9427-5291-EF8C-9DB4-DE546A97066D}"/>
              </a:ext>
            </a:extLst>
          </p:cNvPr>
          <p:cNvSpPr txBox="1"/>
          <p:nvPr/>
        </p:nvSpPr>
        <p:spPr>
          <a:xfrm>
            <a:off x="1347180" y="5473352"/>
            <a:ext cx="10792470" cy="548099"/>
          </a:xfrm>
          <a:prstGeom prst="rect">
            <a:avLst/>
          </a:prstGeom>
          <a:noFill/>
        </p:spPr>
        <p:txBody>
          <a:bodyPr wrap="square">
            <a:spAutoFit/>
          </a:bodyPr>
          <a:lstStyle/>
          <a:p>
            <a:pPr algn="just">
              <a:lnSpc>
                <a:spcPct val="115000"/>
              </a:lnSpc>
            </a:pPr>
            <a:r>
              <a:rPr lang="en-US" sz="2800" dirty="0" err="1">
                <a:solidFill>
                  <a:srgbClr val="7030A0"/>
                </a:solidFill>
                <a:effectLst/>
                <a:latin typeface="Times New Roman" panose="02020603050405020304" pitchFamily="18" charset="0"/>
                <a:ea typeface="Times New Roman" panose="02020603050405020304" pitchFamily="18" charset="0"/>
              </a:rPr>
              <a:t>Trước</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và</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sau</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phản</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ứng</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số</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nguyên</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tử</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của</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mỗi</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nguyên</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dirty="0" err="1">
                <a:solidFill>
                  <a:srgbClr val="7030A0"/>
                </a:solidFill>
                <a:effectLst/>
                <a:latin typeface="Times New Roman" panose="02020603050405020304" pitchFamily="18" charset="0"/>
                <a:ea typeface="Times New Roman" panose="02020603050405020304" pitchFamily="18" charset="0"/>
              </a:rPr>
              <a:t>tố</a:t>
            </a:r>
            <a:r>
              <a:rPr lang="en-US" sz="2800" dirty="0">
                <a:solidFill>
                  <a:srgbClr val="7030A0"/>
                </a:solidFill>
                <a:effectLst/>
                <a:latin typeface="Times New Roman" panose="02020603050405020304" pitchFamily="18" charset="0"/>
                <a:ea typeface="Times New Roman" panose="02020603050405020304" pitchFamily="18" charset="0"/>
              </a:rPr>
              <a:t> </a:t>
            </a:r>
            <a:r>
              <a:rPr lang="en-US" sz="2800" i="1" dirty="0" err="1">
                <a:solidFill>
                  <a:srgbClr val="7030A0"/>
                </a:solidFill>
                <a:effectLst/>
                <a:latin typeface="Times New Roman" panose="02020603050405020304" pitchFamily="18" charset="0"/>
                <a:ea typeface="Times New Roman" panose="02020603050405020304" pitchFamily="18" charset="0"/>
              </a:rPr>
              <a:t>không</a:t>
            </a:r>
            <a:r>
              <a:rPr lang="en-US" sz="2800" i="1" dirty="0">
                <a:solidFill>
                  <a:srgbClr val="7030A0"/>
                </a:solidFill>
                <a:effectLst/>
                <a:latin typeface="Times New Roman" panose="02020603050405020304" pitchFamily="18" charset="0"/>
                <a:ea typeface="Times New Roman" panose="02020603050405020304" pitchFamily="18" charset="0"/>
              </a:rPr>
              <a:t> </a:t>
            </a:r>
            <a:r>
              <a:rPr lang="en-US" sz="2800" i="1" dirty="0" err="1">
                <a:solidFill>
                  <a:srgbClr val="7030A0"/>
                </a:solidFill>
                <a:effectLst/>
                <a:latin typeface="Times New Roman" panose="02020603050405020304" pitchFamily="18" charset="0"/>
                <a:ea typeface="Times New Roman" panose="02020603050405020304" pitchFamily="18" charset="0"/>
              </a:rPr>
              <a:t>thay</a:t>
            </a:r>
            <a:r>
              <a:rPr lang="en-US" sz="2800" i="1" dirty="0">
                <a:solidFill>
                  <a:srgbClr val="7030A0"/>
                </a:solidFill>
                <a:effectLst/>
                <a:latin typeface="Times New Roman" panose="02020603050405020304" pitchFamily="18" charset="0"/>
                <a:ea typeface="Times New Roman" panose="02020603050405020304" pitchFamily="18" charset="0"/>
              </a:rPr>
              <a:t> </a:t>
            </a:r>
            <a:r>
              <a:rPr lang="en-US" sz="2800" i="1" dirty="0" err="1">
                <a:solidFill>
                  <a:srgbClr val="7030A0"/>
                </a:solidFill>
                <a:effectLst/>
                <a:latin typeface="Times New Roman" panose="02020603050405020304" pitchFamily="18" charset="0"/>
                <a:ea typeface="Times New Roman" panose="02020603050405020304" pitchFamily="18" charset="0"/>
              </a:rPr>
              <a:t>đổi</a:t>
            </a:r>
            <a:r>
              <a:rPr lang="en-US" sz="2800" i="1" dirty="0">
                <a:solidFill>
                  <a:srgbClr val="7030A0"/>
                </a:solidFill>
                <a:effectLst/>
                <a:latin typeface="Times New Roman" panose="02020603050405020304" pitchFamily="18" charset="0"/>
                <a:ea typeface="Times New Roman" panose="02020603050405020304" pitchFamily="18" charset="0"/>
              </a:rPr>
              <a:t>.</a:t>
            </a:r>
            <a:endParaRPr lang="en-US" sz="2800" dirty="0">
              <a:solidFill>
                <a:srgbClr val="7030A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625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
                                            <p:txEl>
                                              <p:pRg st="0" end="0"/>
                                            </p:txEl>
                                          </p:spTgt>
                                        </p:tgtEl>
                                        <p:attrNameLst>
                                          <p:attrName>style.visibility</p:attrName>
                                        </p:attrNameLst>
                                      </p:cBhvr>
                                      <p:to>
                                        <p:strVal val="visible"/>
                                      </p:to>
                                    </p:set>
                                    <p:anim calcmode="lin" valueType="num">
                                      <p:cBhvr additive="base">
                                        <p:cTn id="13"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4">
                                            <p:txEl>
                                              <p:pRg st="1" end="1"/>
                                            </p:txEl>
                                          </p:spTgt>
                                        </p:tgtEl>
                                        <p:attrNameLst>
                                          <p:attrName>style.visibility</p:attrName>
                                        </p:attrNameLst>
                                      </p:cBhvr>
                                      <p:to>
                                        <p:strVal val="visible"/>
                                      </p:to>
                                    </p:set>
                                    <p:anim calcmode="lin" valueType="num">
                                      <p:cBhvr additive="base">
                                        <p:cTn id="17"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4">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4">
                                            <p:txEl>
                                              <p:pRg st="2" end="2"/>
                                            </p:txEl>
                                          </p:spTgt>
                                        </p:tgtEl>
                                        <p:attrNameLst>
                                          <p:attrName>style.visibility</p:attrName>
                                        </p:attrNameLst>
                                      </p:cBhvr>
                                      <p:to>
                                        <p:strVal val="visible"/>
                                      </p:to>
                                    </p:set>
                                    <p:anim calcmode="lin" valueType="num">
                                      <p:cBhvr additive="base">
                                        <p:cTn id="21"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DE6AA56-90C4-0504-BC4C-A2CE1EDD4E80}"/>
              </a:ext>
            </a:extLst>
          </p:cNvPr>
          <p:cNvPicPr/>
          <p:nvPr/>
        </p:nvPicPr>
        <p:blipFill>
          <a:blip r:embed="rId2">
            <a:extLst>
              <a:ext uri="{BEBA8EAE-BF5A-486C-A8C5-ECC9F3942E4B}">
                <a14:imgProps xmlns:a14="http://schemas.microsoft.com/office/drawing/2010/main">
                  <a14:imgLayer r:embed="rId3">
                    <a14:imgEffect>
                      <a14:backgroundRemoval t="1000" b="99556" l="250" r="99500">
                        <a14:foregroundMark x1="3063" y1="12667" x2="17938" y2="66667"/>
                        <a14:foregroundMark x1="17938" y1="66667" x2="16375" y2="92444"/>
                        <a14:foregroundMark x1="4000" y1="1444" x2="23750" y2="34444"/>
                        <a14:foregroundMark x1="250" y1="8667" x2="5438" y2="15000"/>
                        <a14:foregroundMark x1="2063" y1="45444" x2="4563" y2="96889"/>
                        <a14:foregroundMark x1="6563" y1="8111" x2="21813" y2="10111"/>
                        <a14:foregroundMark x1="21813" y1="10111" x2="23125" y2="10889"/>
                        <a14:foregroundMark x1="22250" y1="48333" x2="23188" y2="76000"/>
                        <a14:foregroundMark x1="23188" y1="76000" x2="23188" y2="76000"/>
                        <a14:foregroundMark x1="94375" y1="94222" x2="94375" y2="94222"/>
                        <a14:foregroundMark x1="94375" y1="94222" x2="99250" y2="95333"/>
                        <a14:foregroundMark x1="94875" y1="10111" x2="99500" y2="14778"/>
                        <a14:foregroundMark x1="15500" y1="90556" x2="17813" y2="99556"/>
                      </a14:backgroundRemoval>
                    </a14:imgEffect>
                  </a14:imgLayer>
                </a14:imgProps>
              </a:ext>
            </a:extLst>
          </a:blip>
          <a:stretch>
            <a:fillRect/>
          </a:stretch>
        </p:blipFill>
        <p:spPr>
          <a:xfrm>
            <a:off x="0" y="0"/>
            <a:ext cx="12192000" cy="6858000"/>
          </a:xfrm>
          <a:prstGeom prst="rect">
            <a:avLst/>
          </a:prstGeom>
        </p:spPr>
      </p:pic>
      <p:sp>
        <p:nvSpPr>
          <p:cNvPr id="6" name="Arrow: Down 5">
            <a:extLst>
              <a:ext uri="{FF2B5EF4-FFF2-40B4-BE49-F238E27FC236}">
                <a16:creationId xmlns:a16="http://schemas.microsoft.com/office/drawing/2014/main" id="{56DC9933-57EB-456D-F2F2-A7D6E71CF002}"/>
              </a:ext>
            </a:extLst>
          </p:cNvPr>
          <p:cNvSpPr/>
          <p:nvPr/>
        </p:nvSpPr>
        <p:spPr>
          <a:xfrm>
            <a:off x="6911163" y="3116399"/>
            <a:ext cx="212652" cy="83099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2209F12-9CB8-75F8-2D02-5056CB452D9C}"/>
              </a:ext>
            </a:extLst>
          </p:cNvPr>
          <p:cNvSpPr txBox="1"/>
          <p:nvPr/>
        </p:nvSpPr>
        <p:spPr>
          <a:xfrm>
            <a:off x="3320016" y="294503"/>
            <a:ext cx="8524653" cy="2616101"/>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marL="0" marR="0" latinLnBrk="1">
              <a:spcBef>
                <a:spcPts val="0"/>
              </a:spcBef>
              <a:spcAft>
                <a:spcPts val="0"/>
              </a:spcAft>
            </a:pPr>
            <a:endParaRPr lang="en-US" sz="1800" i="1" dirty="0">
              <a:solidFill>
                <a:srgbClr val="000000"/>
              </a:solidFill>
              <a:effectLst/>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i="1" dirty="0">
              <a:solidFill>
                <a:srgbClr val="000000"/>
              </a:solidFill>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effectLst/>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effectLst/>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effectLst/>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effectLst/>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1A6B7528-27DB-F1FA-F5BA-252C2A943571}"/>
              </a:ext>
            </a:extLst>
          </p:cNvPr>
          <p:cNvSpPr txBox="1"/>
          <p:nvPr/>
        </p:nvSpPr>
        <p:spPr>
          <a:xfrm>
            <a:off x="3583171" y="479168"/>
            <a:ext cx="7998341" cy="224676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atinLnBrk="1">
              <a:spcBef>
                <a:spcPts val="0"/>
              </a:spcBef>
              <a:spcAft>
                <a:spcPts val="0"/>
              </a:spcAft>
            </a:pPr>
            <a:r>
              <a:rPr lang="en-US" sz="2800" i="1" dirty="0">
                <a:solidFill>
                  <a:srgbClr val="000000"/>
                </a:solidFill>
                <a:effectLst/>
                <a:latin typeface="Times New Roman" panose="02020603050405020304" pitchFamily="18" charset="0"/>
                <a:ea typeface="Times New Roman" panose="02020603050405020304" pitchFamily="18" charset="0"/>
              </a:rPr>
              <a:t> </a:t>
            </a:r>
            <a:r>
              <a:rPr lang="vi-VN" sz="2800" kern="1200" dirty="0">
                <a:effectLst/>
                <a:latin typeface="Times New Roman" panose="02020603050405020304" pitchFamily="18" charset="0"/>
                <a:ea typeface="+mn-ea"/>
              </a:rPr>
              <a:t>Trong quá trình phản ứng hoá học xảy ra, </a:t>
            </a:r>
            <a:r>
              <a:rPr lang="en-US" sz="2800" kern="1200" dirty="0" err="1">
                <a:effectLst/>
                <a:latin typeface="Times New Roman" panose="02020603050405020304" pitchFamily="18" charset="0"/>
                <a:ea typeface="+mn-ea"/>
              </a:rPr>
              <a:t>chỉ</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có</a:t>
            </a:r>
            <a:r>
              <a:rPr lang="en-US" sz="2800" kern="1200" dirty="0">
                <a:effectLst/>
                <a:latin typeface="Times New Roman" panose="02020603050405020304" pitchFamily="18" charset="0"/>
                <a:ea typeface="+mn-ea"/>
              </a:rPr>
              <a:t> </a:t>
            </a:r>
          </a:p>
          <a:p>
            <a:pPr marL="0" marR="0" latinLnBrk="1">
              <a:spcBef>
                <a:spcPts val="0"/>
              </a:spcBef>
              <a:spcAft>
                <a:spcPts val="0"/>
              </a:spcAft>
            </a:pPr>
            <a:r>
              <a:rPr lang="en-US" sz="2800" kern="1200" dirty="0" err="1">
                <a:effectLst/>
                <a:latin typeface="Times New Roman" panose="02020603050405020304" pitchFamily="18" charset="0"/>
                <a:ea typeface="+mn-ea"/>
              </a:rPr>
              <a:t>liên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kết</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giữa</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các</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nguyên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tử</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thay</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đổi</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làm</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cho</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phân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tử</a:t>
            </a:r>
            <a:r>
              <a:rPr lang="en-US" sz="2800" kern="1200" dirty="0">
                <a:effectLst/>
                <a:latin typeface="Times New Roman" panose="02020603050405020304" pitchFamily="18" charset="0"/>
                <a:ea typeface="+mn-ea"/>
              </a:rPr>
              <a:t> </a:t>
            </a:r>
          </a:p>
          <a:p>
            <a:pPr marL="0" marR="0" latinLnBrk="1">
              <a:spcBef>
                <a:spcPts val="0"/>
              </a:spcBef>
              <a:spcAft>
                <a:spcPts val="0"/>
              </a:spcAft>
            </a:pPr>
            <a:r>
              <a:rPr lang="en-US" sz="2800" kern="1200" dirty="0" err="1">
                <a:effectLst/>
                <a:latin typeface="Times New Roman" panose="02020603050405020304" pitchFamily="18" charset="0"/>
                <a:ea typeface="+mn-ea"/>
              </a:rPr>
              <a:t>chất</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này</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biến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đổi</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thành</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phân</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tử</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chất</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khác</a:t>
            </a:r>
            <a:r>
              <a:rPr lang="en-US" sz="2800" kern="1200" dirty="0">
                <a:effectLst/>
                <a:latin typeface="Times New Roman" panose="02020603050405020304" pitchFamily="18" charset="0"/>
                <a:ea typeface="+mn-ea"/>
              </a:rPr>
              <a:t>. </a:t>
            </a:r>
            <a:r>
              <a:rPr lang="en-US" sz="2800" kern="1200" dirty="0" err="1">
                <a:effectLst/>
                <a:latin typeface="Times New Roman" panose="02020603050405020304" pitchFamily="18" charset="0"/>
                <a:ea typeface="+mn-ea"/>
              </a:rPr>
              <a:t>Vậy</a:t>
            </a:r>
            <a:r>
              <a:rPr lang="en-US" sz="2800" dirty="0">
                <a:effectLst/>
                <a:latin typeface="Times New Roman" panose="02020603050405020304" pitchFamily="18" charset="0"/>
                <a:ea typeface="Times New Roman" panose="02020603050405020304" pitchFamily="18" charset="0"/>
              </a:rPr>
              <a:t> </a:t>
            </a:r>
            <a:r>
              <a:rPr lang="vi-VN" sz="2800" kern="1200" dirty="0">
                <a:effectLst/>
                <a:latin typeface="Times New Roman" panose="02020603050405020304" pitchFamily="18" charset="0"/>
                <a:ea typeface="+mn-ea"/>
              </a:rPr>
              <a:t>tổng </a:t>
            </a:r>
            <a:endParaRPr lang="en-US" sz="2800" kern="1200" dirty="0">
              <a:effectLst/>
              <a:latin typeface="Times New Roman" panose="02020603050405020304" pitchFamily="18" charset="0"/>
              <a:ea typeface="+mn-ea"/>
            </a:endParaRPr>
          </a:p>
          <a:p>
            <a:pPr marL="0" marR="0" latinLnBrk="1">
              <a:spcBef>
                <a:spcPts val="0"/>
              </a:spcBef>
              <a:spcAft>
                <a:spcPts val="0"/>
              </a:spcAft>
            </a:pPr>
            <a:r>
              <a:rPr lang="vi-VN" sz="2800" kern="1200" dirty="0">
                <a:effectLst/>
                <a:latin typeface="Times New Roman" panose="02020603050405020304" pitchFamily="18" charset="0"/>
                <a:ea typeface="+mn-ea"/>
              </a:rPr>
              <a:t>khối lượng các chất trước và sau phản ứng có bằng </a:t>
            </a:r>
            <a:endParaRPr lang="en-US" sz="2800" kern="1200" dirty="0">
              <a:effectLst/>
              <a:latin typeface="Times New Roman" panose="02020603050405020304" pitchFamily="18" charset="0"/>
              <a:ea typeface="+mn-ea"/>
            </a:endParaRPr>
          </a:p>
          <a:p>
            <a:pPr marL="0" marR="0" latinLnBrk="1">
              <a:spcBef>
                <a:spcPts val="0"/>
              </a:spcBef>
              <a:spcAft>
                <a:spcPts val="0"/>
              </a:spcAft>
            </a:pPr>
            <a:r>
              <a:rPr lang="vi-VN" sz="2800" kern="1200" dirty="0">
                <a:effectLst/>
                <a:latin typeface="Times New Roman" panose="02020603050405020304" pitchFamily="18" charset="0"/>
                <a:ea typeface="+mn-ea"/>
              </a:rPr>
              <a:t>nhau không?</a:t>
            </a:r>
            <a:endParaRPr lang="en-US" sz="2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F27F0F21-A7AD-7407-39DA-FB13AB35FD1B}"/>
              </a:ext>
            </a:extLst>
          </p:cNvPr>
          <p:cNvSpPr txBox="1"/>
          <p:nvPr/>
        </p:nvSpPr>
        <p:spPr>
          <a:xfrm>
            <a:off x="3185335" y="4038968"/>
            <a:ext cx="8524653" cy="830997"/>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marL="0" marR="0" latinLnBrk="1">
              <a:spcBef>
                <a:spcPts val="0"/>
              </a:spcBef>
              <a:spcAft>
                <a:spcPts val="0"/>
              </a:spcAft>
            </a:pPr>
            <a:endParaRPr lang="en-US" sz="1600" i="1" dirty="0">
              <a:solidFill>
                <a:srgbClr val="000000"/>
              </a:solidFill>
              <a:effectLst/>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i="1" dirty="0">
              <a:solidFill>
                <a:srgbClr val="000000"/>
              </a:solidFill>
              <a:latin typeface="Times New Roman" panose="02020603050405020304" pitchFamily="18" charset="0"/>
              <a:ea typeface="Times New Roman" panose="02020603050405020304" pitchFamily="18" charset="0"/>
            </a:endParaRPr>
          </a:p>
          <a:p>
            <a:pPr marL="0" marR="0" latinLnBrk="1">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E08404C5-EBEF-6E60-4150-097839D3DAF8}"/>
              </a:ext>
            </a:extLst>
          </p:cNvPr>
          <p:cNvSpPr txBox="1"/>
          <p:nvPr/>
        </p:nvSpPr>
        <p:spPr>
          <a:xfrm>
            <a:off x="3448490" y="4182962"/>
            <a:ext cx="7998341" cy="52322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latinLnBrk="1"/>
            <a:r>
              <a:rPr lang="en-US" sz="2800" b="1" dirty="0">
                <a:solidFill>
                  <a:srgbClr val="FF0000"/>
                </a:solidFill>
                <a:effectLst/>
                <a:latin typeface="Times New Roman" panose="02020603050405020304" pitchFamily="18" charset="0"/>
                <a:ea typeface="Times New Roman" panose="02020603050405020304" pitchFamily="18" charset="0"/>
              </a:rPr>
              <a:t>ĐỊNH LUẬT BẢO TOÀN KHỐI LƯỢNG</a:t>
            </a:r>
            <a:endParaRPr lang="en-US" sz="2800" dirty="0"/>
          </a:p>
        </p:txBody>
      </p:sp>
    </p:spTree>
    <p:extLst>
      <p:ext uri="{BB962C8B-B14F-4D97-AF65-F5344CB8AC3E}">
        <p14:creationId xmlns:p14="http://schemas.microsoft.com/office/powerpoint/2010/main" val="255770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A95AAFA-BE6D-451B-81C8-BB1E69A68D92}"/>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2F18A92-C307-44B4-8462-D27E19B3F61B}"/>
              </a:ext>
            </a:extLst>
          </p:cNvPr>
          <p:cNvPicPr/>
          <p:nvPr/>
        </p:nvPicPr>
        <p:blipFill>
          <a:blip r:embed="rId2">
            <a:extLst>
              <a:ext uri="{BEBA8EAE-BF5A-486C-A8C5-ECC9F3942E4B}">
                <a14:imgProps xmlns:a14="http://schemas.microsoft.com/office/drawing/2010/main">
                  <a14:imgLayer r:embed="rId3">
                    <a14:imgEffect>
                      <a14:backgroundRemoval t="2667" b="99000" l="1250" r="99063">
                        <a14:foregroundMark x1="7250" y1="2667" x2="7250" y2="2667"/>
                        <a14:foregroundMark x1="7250" y1="1889" x2="1250" y2="15222"/>
                        <a14:foregroundMark x1="1250" y1="15222" x2="3063" y2="17000"/>
                        <a14:foregroundMark x1="2000" y1="85778" x2="19625" y2="97556"/>
                        <a14:foregroundMark x1="92188" y1="89889" x2="99000" y2="99111"/>
                        <a14:foregroundMark x1="93375" y1="889" x2="96563" y2="14000"/>
                        <a14:foregroundMark x1="96563" y1="14000" x2="99063" y2="17778"/>
                        <a14:foregroundMark x1="8875" y1="92444" x2="10375" y2="87778"/>
                        <a14:backgroundMark x1="25313" y1="50333" x2="53563" y2="55556"/>
                        <a14:backgroundMark x1="27750" y1="53333" x2="36563" y2="61333"/>
                        <a14:backgroundMark x1="36563" y1="61333" x2="45500" y2="64444"/>
                        <a14:backgroundMark x1="45500" y1="64444" x2="45813" y2="64333"/>
                        <a14:backgroundMark x1="31250" y1="58000" x2="38875" y2="83778"/>
                        <a14:backgroundMark x1="38875" y1="83778" x2="39938" y2="85889"/>
                        <a14:backgroundMark x1="29500" y1="77000" x2="51688" y2="87444"/>
                        <a14:backgroundMark x1="42750" y1="71000" x2="63563" y2="86667"/>
                        <a14:backgroundMark x1="63563" y1="86667" x2="63563" y2="86667"/>
                        <a14:backgroundMark x1="66000" y1="68889" x2="83188" y2="87778"/>
                      </a14:backgroundRemoval>
                    </a14:imgEffect>
                  </a14:imgLayer>
                </a14:imgProps>
              </a:ext>
            </a:extLst>
          </a:blip>
          <a:stretch>
            <a:fillRect/>
          </a:stretch>
        </p:blipFill>
        <p:spPr>
          <a:xfrm>
            <a:off x="40300" y="0"/>
            <a:ext cx="12192000" cy="6858000"/>
          </a:xfrm>
          <a:prstGeom prst="rect">
            <a:avLst/>
          </a:prstGeom>
        </p:spPr>
      </p:pic>
      <p:sp>
        <p:nvSpPr>
          <p:cNvPr id="9" name="Text Box 3">
            <a:extLst>
              <a:ext uri="{FF2B5EF4-FFF2-40B4-BE49-F238E27FC236}">
                <a16:creationId xmlns:a16="http://schemas.microsoft.com/office/drawing/2014/main" id="{F72AFE7B-07A3-68BB-FFBB-9638C640E24C}"/>
              </a:ext>
            </a:extLst>
          </p:cNvPr>
          <p:cNvSpPr txBox="1">
            <a:spLocks noChangeArrowheads="1"/>
          </p:cNvSpPr>
          <p:nvPr/>
        </p:nvSpPr>
        <p:spPr bwMode="auto">
          <a:xfrm>
            <a:off x="6064269" y="5654739"/>
            <a:ext cx="5257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spcBef>
                <a:spcPct val="50000"/>
              </a:spcBef>
            </a:pPr>
            <a:r>
              <a:rPr lang="en-US" altLang="en-US" sz="2800" b="1" dirty="0">
                <a:solidFill>
                  <a:schemeClr val="hlink"/>
                </a:solidFill>
              </a:rPr>
              <a:t>TRƯỚC PHẢN ỨNG</a:t>
            </a:r>
          </a:p>
        </p:txBody>
      </p:sp>
      <p:pic>
        <p:nvPicPr>
          <p:cNvPr id="10" name="Picture 4">
            <a:extLst>
              <a:ext uri="{FF2B5EF4-FFF2-40B4-BE49-F238E27FC236}">
                <a16:creationId xmlns:a16="http://schemas.microsoft.com/office/drawing/2014/main" id="{76120D20-1A0C-4C57-04CE-E0566535F7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926" y="2846385"/>
            <a:ext cx="1023395" cy="108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a:extLst>
              <a:ext uri="{FF2B5EF4-FFF2-40B4-BE49-F238E27FC236}">
                <a16:creationId xmlns:a16="http://schemas.microsoft.com/office/drawing/2014/main" id="{B7E03C3B-823A-CD08-D087-79B51E8648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4526" y="2846385"/>
            <a:ext cx="1023395" cy="108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6">
            <a:extLst>
              <a:ext uri="{FF2B5EF4-FFF2-40B4-BE49-F238E27FC236}">
                <a16:creationId xmlns:a16="http://schemas.microsoft.com/office/drawing/2014/main" id="{F332C1BD-384E-3E6D-06A6-0EA20B99E961}"/>
              </a:ext>
            </a:extLst>
          </p:cNvPr>
          <p:cNvGrpSpPr>
            <a:grpSpLocks/>
          </p:cNvGrpSpPr>
          <p:nvPr/>
        </p:nvGrpSpPr>
        <p:grpSpPr bwMode="auto">
          <a:xfrm>
            <a:off x="9726763" y="3509319"/>
            <a:ext cx="1653177" cy="469022"/>
            <a:chOff x="3888" y="2448"/>
            <a:chExt cx="1008" cy="384"/>
          </a:xfrm>
        </p:grpSpPr>
        <p:sp>
          <p:nvSpPr>
            <p:cNvPr id="13" name="AutoShape 7">
              <a:extLst>
                <a:ext uri="{FF2B5EF4-FFF2-40B4-BE49-F238E27FC236}">
                  <a16:creationId xmlns:a16="http://schemas.microsoft.com/office/drawing/2014/main" id="{1A185E6A-508E-3E63-80F5-632F6F1EA14A}"/>
                </a:ext>
              </a:extLst>
            </p:cNvPr>
            <p:cNvSpPr>
              <a:spLocks noChangeArrowheads="1"/>
            </p:cNvSpPr>
            <p:nvPr/>
          </p:nvSpPr>
          <p:spPr bwMode="auto">
            <a:xfrm>
              <a:off x="3888" y="2448"/>
              <a:ext cx="480" cy="384"/>
            </a:xfrm>
            <a:prstGeom prst="flowChartMagneticDisk">
              <a:avLst/>
            </a:prstGeom>
            <a:solidFill>
              <a:srgbClr val="6633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en-US"/>
            </a:p>
          </p:txBody>
        </p:sp>
        <p:sp>
          <p:nvSpPr>
            <p:cNvPr id="14" name="AutoShape 8">
              <a:extLst>
                <a:ext uri="{FF2B5EF4-FFF2-40B4-BE49-F238E27FC236}">
                  <a16:creationId xmlns:a16="http://schemas.microsoft.com/office/drawing/2014/main" id="{B2C75AEF-5157-EEF3-BD1B-1608F8D0046A}"/>
                </a:ext>
              </a:extLst>
            </p:cNvPr>
            <p:cNvSpPr>
              <a:spLocks noChangeArrowheads="1"/>
            </p:cNvSpPr>
            <p:nvPr/>
          </p:nvSpPr>
          <p:spPr bwMode="auto">
            <a:xfrm>
              <a:off x="4416" y="2448"/>
              <a:ext cx="480" cy="384"/>
            </a:xfrm>
            <a:prstGeom prst="flowChartMagneticDisk">
              <a:avLst/>
            </a:prstGeom>
            <a:solidFill>
              <a:srgbClr val="6633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en-US"/>
            </a:p>
          </p:txBody>
        </p:sp>
      </p:grpSp>
      <p:sp>
        <p:nvSpPr>
          <p:cNvPr id="15" name="Line 9">
            <a:extLst>
              <a:ext uri="{FF2B5EF4-FFF2-40B4-BE49-F238E27FC236}">
                <a16:creationId xmlns:a16="http://schemas.microsoft.com/office/drawing/2014/main" id="{F1453355-5E91-A506-2B5E-DCD1AC3D324D}"/>
              </a:ext>
            </a:extLst>
          </p:cNvPr>
          <p:cNvSpPr>
            <a:spLocks noChangeShapeType="1"/>
          </p:cNvSpPr>
          <p:nvPr/>
        </p:nvSpPr>
        <p:spPr bwMode="auto">
          <a:xfrm flipV="1">
            <a:off x="7942052" y="3990085"/>
            <a:ext cx="0" cy="603028"/>
          </a:xfrm>
          <a:prstGeom prst="line">
            <a:avLst/>
          </a:prstGeom>
          <a:noFill/>
          <a:ln w="762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Text Box 10">
            <a:extLst>
              <a:ext uri="{FF2B5EF4-FFF2-40B4-BE49-F238E27FC236}">
                <a16:creationId xmlns:a16="http://schemas.microsoft.com/office/drawing/2014/main" id="{E710E3EB-C41D-3228-CABA-0F8A7DB91FE7}"/>
              </a:ext>
            </a:extLst>
          </p:cNvPr>
          <p:cNvSpPr txBox="1">
            <a:spLocks noChangeArrowheads="1"/>
          </p:cNvSpPr>
          <p:nvPr/>
        </p:nvSpPr>
        <p:spPr bwMode="auto">
          <a:xfrm>
            <a:off x="2412501" y="1657054"/>
            <a:ext cx="2475918" cy="861774"/>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scene3d>
              <a:camera prst="orthographicFront"/>
              <a:lightRig rig="soft" dir="t">
                <a:rot lat="0" lon="0" rev="15600000"/>
              </a:lightRig>
            </a:scene3d>
            <a:sp3d extrusionH="57150" prstMaterial="softEdge">
              <a:bevelT w="25400" h="38100"/>
            </a:sp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en-US" sz="2000" b="1" dirty="0">
                <a:ln/>
                <a:solidFill>
                  <a:srgbClr val="FF0000"/>
                </a:solidFill>
              </a:rPr>
              <a:t>dd </a:t>
            </a:r>
            <a:r>
              <a:rPr lang="en-US" sz="2000" b="1" dirty="0">
                <a:ln/>
                <a:solidFill>
                  <a:srgbClr val="FF0000"/>
                </a:solidFill>
                <a:latin typeface="Times New Roman" panose="02020603050405020304" pitchFamily="18" charset="0"/>
                <a:ea typeface="Times New Roman" panose="02020603050405020304" pitchFamily="18" charset="0"/>
              </a:rPr>
              <a:t>Barium chloride</a:t>
            </a:r>
            <a:endParaRPr lang="en-US" altLang="en-US" sz="2000" b="1" dirty="0">
              <a:ln/>
              <a:solidFill>
                <a:srgbClr val="FF0000"/>
              </a:solidFill>
            </a:endParaRPr>
          </a:p>
          <a:p>
            <a:pPr algn="ctr" eaLnBrk="1" hangingPunct="1">
              <a:spcBef>
                <a:spcPct val="50000"/>
              </a:spcBef>
            </a:pPr>
            <a:r>
              <a:rPr lang="en-US" altLang="en-US" sz="2000" b="1" dirty="0">
                <a:ln/>
                <a:solidFill>
                  <a:srgbClr val="FF0000"/>
                </a:solidFill>
              </a:rPr>
              <a:t>BaCl</a:t>
            </a:r>
            <a:r>
              <a:rPr lang="en-US" altLang="en-US" sz="2000" b="1" baseline="-25000" dirty="0">
                <a:ln/>
                <a:solidFill>
                  <a:srgbClr val="FF0000"/>
                </a:solidFill>
              </a:rPr>
              <a:t>2</a:t>
            </a:r>
            <a:endParaRPr lang="en-US" altLang="en-US" sz="1600" b="1" dirty="0">
              <a:ln/>
              <a:solidFill>
                <a:srgbClr val="FF0000"/>
              </a:solidFill>
            </a:endParaRPr>
          </a:p>
        </p:txBody>
      </p:sp>
      <p:sp>
        <p:nvSpPr>
          <p:cNvPr id="17" name="Line 11">
            <a:extLst>
              <a:ext uri="{FF2B5EF4-FFF2-40B4-BE49-F238E27FC236}">
                <a16:creationId xmlns:a16="http://schemas.microsoft.com/office/drawing/2014/main" id="{46B56275-517A-E488-80EB-177F0FD77977}"/>
              </a:ext>
            </a:extLst>
          </p:cNvPr>
          <p:cNvSpPr>
            <a:spLocks noChangeShapeType="1"/>
          </p:cNvSpPr>
          <p:nvPr/>
        </p:nvSpPr>
        <p:spPr bwMode="auto">
          <a:xfrm>
            <a:off x="3632288" y="2771228"/>
            <a:ext cx="876929" cy="65964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 name="Text Box 12">
            <a:extLst>
              <a:ext uri="{FF2B5EF4-FFF2-40B4-BE49-F238E27FC236}">
                <a16:creationId xmlns:a16="http://schemas.microsoft.com/office/drawing/2014/main" id="{23D83237-09D6-22B2-21BA-68BAC63C6224}"/>
              </a:ext>
            </a:extLst>
          </p:cNvPr>
          <p:cNvSpPr txBox="1">
            <a:spLocks noChangeArrowheads="1"/>
          </p:cNvSpPr>
          <p:nvPr/>
        </p:nvSpPr>
        <p:spPr bwMode="auto">
          <a:xfrm>
            <a:off x="6012126" y="1688190"/>
            <a:ext cx="2306504" cy="861774"/>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scene3d>
              <a:camera prst="orthographicFront"/>
              <a:lightRig rig="soft" dir="t">
                <a:rot lat="0" lon="0" rev="15600000"/>
              </a:lightRig>
            </a:scene3d>
            <a:sp3d extrusionH="57150" prstMaterial="softEdge">
              <a:bevelT w="25400" h="38100"/>
            </a:sp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en-US" sz="2000" b="1" dirty="0">
                <a:ln/>
                <a:solidFill>
                  <a:srgbClr val="FF0000"/>
                </a:solidFill>
              </a:rPr>
              <a:t>dd </a:t>
            </a:r>
            <a:r>
              <a:rPr lang="en-US" sz="2000" b="1" dirty="0">
                <a:ln/>
                <a:solidFill>
                  <a:srgbClr val="FF0000"/>
                </a:solidFill>
                <a:latin typeface="Times New Roman" panose="02020603050405020304" pitchFamily="18" charset="0"/>
                <a:ea typeface="Times New Roman" panose="02020603050405020304" pitchFamily="18" charset="0"/>
              </a:rPr>
              <a:t>Sodium sulfate </a:t>
            </a:r>
            <a:endParaRPr lang="en-US" sz="2000" b="1" dirty="0">
              <a:ln/>
              <a:solidFill>
                <a:srgbClr val="FF0000"/>
              </a:solidFill>
            </a:endParaRPr>
          </a:p>
          <a:p>
            <a:pPr algn="ctr" eaLnBrk="1" hangingPunct="1">
              <a:spcBef>
                <a:spcPct val="50000"/>
              </a:spcBef>
            </a:pPr>
            <a:r>
              <a:rPr lang="en-US" altLang="en-US" sz="2000" b="1" dirty="0">
                <a:ln/>
                <a:solidFill>
                  <a:srgbClr val="FF0000"/>
                </a:solidFill>
              </a:rPr>
              <a:t>Na</a:t>
            </a:r>
            <a:r>
              <a:rPr lang="en-US" altLang="en-US" sz="2000" b="1" baseline="-25000" dirty="0">
                <a:ln/>
                <a:solidFill>
                  <a:srgbClr val="FF0000"/>
                </a:solidFill>
              </a:rPr>
              <a:t>2</a:t>
            </a:r>
            <a:r>
              <a:rPr lang="en-US" altLang="en-US" sz="2000" b="1" dirty="0">
                <a:ln/>
                <a:solidFill>
                  <a:srgbClr val="FF0000"/>
                </a:solidFill>
              </a:rPr>
              <a:t>SO</a:t>
            </a:r>
            <a:r>
              <a:rPr lang="en-US" altLang="en-US" sz="2000" b="1" baseline="-25000" dirty="0">
                <a:ln/>
                <a:solidFill>
                  <a:srgbClr val="FF0000"/>
                </a:solidFill>
              </a:rPr>
              <a:t>4</a:t>
            </a:r>
            <a:endParaRPr lang="en-US" altLang="en-US" sz="2000" b="1" dirty="0">
              <a:ln/>
              <a:solidFill>
                <a:srgbClr val="FF0000"/>
              </a:solidFill>
            </a:endParaRPr>
          </a:p>
        </p:txBody>
      </p:sp>
      <p:sp>
        <p:nvSpPr>
          <p:cNvPr id="19" name="Line 13">
            <a:extLst>
              <a:ext uri="{FF2B5EF4-FFF2-40B4-BE49-F238E27FC236}">
                <a16:creationId xmlns:a16="http://schemas.microsoft.com/office/drawing/2014/main" id="{FE08507A-1A0E-B89F-6CFF-AA0BA1F642AB}"/>
              </a:ext>
            </a:extLst>
          </p:cNvPr>
          <p:cNvSpPr>
            <a:spLocks noChangeShapeType="1"/>
          </p:cNvSpPr>
          <p:nvPr/>
        </p:nvSpPr>
        <p:spPr bwMode="auto">
          <a:xfrm flipH="1">
            <a:off x="6507938" y="2589502"/>
            <a:ext cx="671919" cy="659640"/>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0" name="Group 14">
            <a:extLst>
              <a:ext uri="{FF2B5EF4-FFF2-40B4-BE49-F238E27FC236}">
                <a16:creationId xmlns:a16="http://schemas.microsoft.com/office/drawing/2014/main" id="{C85D5DC4-7EBF-32EA-7ADD-656A1645167A}"/>
              </a:ext>
            </a:extLst>
          </p:cNvPr>
          <p:cNvGrpSpPr>
            <a:grpSpLocks/>
          </p:cNvGrpSpPr>
          <p:nvPr/>
        </p:nvGrpSpPr>
        <p:grpSpPr bwMode="auto">
          <a:xfrm>
            <a:off x="4119163" y="2923005"/>
            <a:ext cx="7718974" cy="2557847"/>
            <a:chOff x="761" y="2122"/>
            <a:chExt cx="4512" cy="1718"/>
          </a:xfrm>
        </p:grpSpPr>
        <p:sp>
          <p:nvSpPr>
            <p:cNvPr id="21" name="Line 15">
              <a:extLst>
                <a:ext uri="{FF2B5EF4-FFF2-40B4-BE49-F238E27FC236}">
                  <a16:creationId xmlns:a16="http://schemas.microsoft.com/office/drawing/2014/main" id="{043342D3-07F4-4D28-8167-424E9608CC76}"/>
                </a:ext>
              </a:extLst>
            </p:cNvPr>
            <p:cNvSpPr>
              <a:spLocks noChangeShapeType="1"/>
            </p:cNvSpPr>
            <p:nvPr/>
          </p:nvSpPr>
          <p:spPr bwMode="auto">
            <a:xfrm>
              <a:off x="1575" y="3382"/>
              <a:ext cx="2930" cy="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grpSp>
          <p:nvGrpSpPr>
            <p:cNvPr id="22" name="Group 16">
              <a:extLst>
                <a:ext uri="{FF2B5EF4-FFF2-40B4-BE49-F238E27FC236}">
                  <a16:creationId xmlns:a16="http://schemas.microsoft.com/office/drawing/2014/main" id="{DFC95ECA-1A61-1F08-1063-FAAE69D6B649}"/>
                </a:ext>
              </a:extLst>
            </p:cNvPr>
            <p:cNvGrpSpPr>
              <a:grpSpLocks/>
            </p:cNvGrpSpPr>
            <p:nvPr/>
          </p:nvGrpSpPr>
          <p:grpSpPr bwMode="auto">
            <a:xfrm>
              <a:off x="761" y="3552"/>
              <a:ext cx="4512" cy="288"/>
              <a:chOff x="432" y="3395"/>
              <a:chExt cx="2029" cy="253"/>
            </a:xfrm>
          </p:grpSpPr>
          <p:sp>
            <p:nvSpPr>
              <p:cNvPr id="33" name="Line 17">
                <a:extLst>
                  <a:ext uri="{FF2B5EF4-FFF2-40B4-BE49-F238E27FC236}">
                    <a16:creationId xmlns:a16="http://schemas.microsoft.com/office/drawing/2014/main" id="{F9AF2328-9875-6C34-7422-B3CF08E59A99}"/>
                  </a:ext>
                </a:extLst>
              </p:cNvPr>
              <p:cNvSpPr>
                <a:spLocks noChangeShapeType="1"/>
              </p:cNvSpPr>
              <p:nvPr/>
            </p:nvSpPr>
            <p:spPr bwMode="auto">
              <a:xfrm>
                <a:off x="432" y="3635"/>
                <a:ext cx="2016" cy="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34" name="Line 18">
                <a:extLst>
                  <a:ext uri="{FF2B5EF4-FFF2-40B4-BE49-F238E27FC236}">
                    <a16:creationId xmlns:a16="http://schemas.microsoft.com/office/drawing/2014/main" id="{15110DEA-2BB7-18C6-FB85-F641A131A14C}"/>
                  </a:ext>
                </a:extLst>
              </p:cNvPr>
              <p:cNvSpPr>
                <a:spLocks noChangeShapeType="1"/>
              </p:cNvSpPr>
              <p:nvPr/>
            </p:nvSpPr>
            <p:spPr bwMode="auto">
              <a:xfrm>
                <a:off x="768" y="3408"/>
                <a:ext cx="1392" cy="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35" name="Line 19">
                <a:extLst>
                  <a:ext uri="{FF2B5EF4-FFF2-40B4-BE49-F238E27FC236}">
                    <a16:creationId xmlns:a16="http://schemas.microsoft.com/office/drawing/2014/main" id="{1ECDE305-40C6-FF98-0C60-33500042281C}"/>
                  </a:ext>
                </a:extLst>
              </p:cNvPr>
              <p:cNvSpPr>
                <a:spLocks noChangeShapeType="1"/>
              </p:cNvSpPr>
              <p:nvPr/>
            </p:nvSpPr>
            <p:spPr bwMode="auto">
              <a:xfrm flipV="1">
                <a:off x="432" y="3395"/>
                <a:ext cx="384" cy="24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36" name="Line 20">
                <a:extLst>
                  <a:ext uri="{FF2B5EF4-FFF2-40B4-BE49-F238E27FC236}">
                    <a16:creationId xmlns:a16="http://schemas.microsoft.com/office/drawing/2014/main" id="{4F0F74C4-2F08-8826-6829-6CBB8A69479A}"/>
                  </a:ext>
                </a:extLst>
              </p:cNvPr>
              <p:cNvSpPr>
                <a:spLocks noChangeShapeType="1"/>
              </p:cNvSpPr>
              <p:nvPr/>
            </p:nvSpPr>
            <p:spPr bwMode="auto">
              <a:xfrm flipH="1" flipV="1">
                <a:off x="2125" y="3408"/>
                <a:ext cx="336" cy="24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grpSp>
        <p:sp>
          <p:nvSpPr>
            <p:cNvPr id="23" name="Line 21">
              <a:extLst>
                <a:ext uri="{FF2B5EF4-FFF2-40B4-BE49-F238E27FC236}">
                  <a16:creationId xmlns:a16="http://schemas.microsoft.com/office/drawing/2014/main" id="{63605BA7-995C-EE33-D7EF-4A09429E437F}"/>
                </a:ext>
              </a:extLst>
            </p:cNvPr>
            <p:cNvSpPr>
              <a:spLocks noChangeShapeType="1"/>
            </p:cNvSpPr>
            <p:nvPr/>
          </p:nvSpPr>
          <p:spPr bwMode="auto">
            <a:xfrm>
              <a:off x="1561" y="2928"/>
              <a:ext cx="7" cy="655"/>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24" name="Line 22">
              <a:extLst>
                <a:ext uri="{FF2B5EF4-FFF2-40B4-BE49-F238E27FC236}">
                  <a16:creationId xmlns:a16="http://schemas.microsoft.com/office/drawing/2014/main" id="{A4CF11CB-04FD-810D-CB9D-02734D64B24B}"/>
                </a:ext>
              </a:extLst>
            </p:cNvPr>
            <p:cNvSpPr>
              <a:spLocks noChangeShapeType="1"/>
            </p:cNvSpPr>
            <p:nvPr/>
          </p:nvSpPr>
          <p:spPr bwMode="auto">
            <a:xfrm>
              <a:off x="4522" y="2976"/>
              <a:ext cx="0" cy="598"/>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25" name="Freeform 23">
              <a:extLst>
                <a:ext uri="{FF2B5EF4-FFF2-40B4-BE49-F238E27FC236}">
                  <a16:creationId xmlns:a16="http://schemas.microsoft.com/office/drawing/2014/main" id="{C91648B5-7E17-B4DF-4A46-490EA6253F39}"/>
                </a:ext>
              </a:extLst>
            </p:cNvPr>
            <p:cNvSpPr>
              <a:spLocks noChangeArrowheads="1"/>
            </p:cNvSpPr>
            <p:nvPr/>
          </p:nvSpPr>
          <p:spPr bwMode="auto">
            <a:xfrm>
              <a:off x="3936" y="2832"/>
              <a:ext cx="1145" cy="172"/>
            </a:xfrm>
            <a:custGeom>
              <a:avLst/>
              <a:gdLst>
                <a:gd name="T0" fmla="*/ 52 w 1064"/>
                <a:gd name="T1" fmla="*/ 0 h 224"/>
                <a:gd name="T2" fmla="*/ 155 w 1064"/>
                <a:gd name="T3" fmla="*/ 147 h 224"/>
                <a:gd name="T4" fmla="*/ 981 w 1064"/>
                <a:gd name="T5" fmla="*/ 147 h 224"/>
                <a:gd name="T6" fmla="*/ 1136 w 1064"/>
                <a:gd name="T7" fmla="*/ 0 h 2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4" h="224">
                  <a:moveTo>
                    <a:pt x="48" y="0"/>
                  </a:moveTo>
                  <a:cubicBezTo>
                    <a:pt x="24" y="80"/>
                    <a:pt x="0" y="160"/>
                    <a:pt x="144" y="192"/>
                  </a:cubicBezTo>
                  <a:cubicBezTo>
                    <a:pt x="288" y="224"/>
                    <a:pt x="760" y="224"/>
                    <a:pt x="912" y="192"/>
                  </a:cubicBezTo>
                  <a:cubicBezTo>
                    <a:pt x="1064" y="160"/>
                    <a:pt x="1060" y="80"/>
                    <a:pt x="1056" y="0"/>
                  </a:cubicBezTo>
                </a:path>
              </a:pathLst>
            </a:cu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4">
              <a:extLst>
                <a:ext uri="{FF2B5EF4-FFF2-40B4-BE49-F238E27FC236}">
                  <a16:creationId xmlns:a16="http://schemas.microsoft.com/office/drawing/2014/main" id="{BB5F720F-F577-FCB7-4AD7-FB8F4F65BFCC}"/>
                </a:ext>
              </a:extLst>
            </p:cNvPr>
            <p:cNvSpPr>
              <a:spLocks noChangeArrowheads="1"/>
            </p:cNvSpPr>
            <p:nvPr/>
          </p:nvSpPr>
          <p:spPr bwMode="auto">
            <a:xfrm>
              <a:off x="989" y="2784"/>
              <a:ext cx="1145" cy="172"/>
            </a:xfrm>
            <a:custGeom>
              <a:avLst/>
              <a:gdLst>
                <a:gd name="T0" fmla="*/ 52 w 1064"/>
                <a:gd name="T1" fmla="*/ 0 h 224"/>
                <a:gd name="T2" fmla="*/ 155 w 1064"/>
                <a:gd name="T3" fmla="*/ 147 h 224"/>
                <a:gd name="T4" fmla="*/ 981 w 1064"/>
                <a:gd name="T5" fmla="*/ 147 h 224"/>
                <a:gd name="T6" fmla="*/ 1136 w 1064"/>
                <a:gd name="T7" fmla="*/ 0 h 2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4" h="224">
                  <a:moveTo>
                    <a:pt x="48" y="0"/>
                  </a:moveTo>
                  <a:cubicBezTo>
                    <a:pt x="24" y="80"/>
                    <a:pt x="0" y="160"/>
                    <a:pt x="144" y="192"/>
                  </a:cubicBezTo>
                  <a:cubicBezTo>
                    <a:pt x="288" y="224"/>
                    <a:pt x="760" y="224"/>
                    <a:pt x="912" y="192"/>
                  </a:cubicBezTo>
                  <a:cubicBezTo>
                    <a:pt x="1064" y="160"/>
                    <a:pt x="1060" y="80"/>
                    <a:pt x="1056" y="0"/>
                  </a:cubicBezTo>
                </a:path>
              </a:pathLst>
            </a:cu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27" name="Group 25">
              <a:extLst>
                <a:ext uri="{FF2B5EF4-FFF2-40B4-BE49-F238E27FC236}">
                  <a16:creationId xmlns:a16="http://schemas.microsoft.com/office/drawing/2014/main" id="{C6153D39-D32B-B212-8F74-ED081B05FCC3}"/>
                </a:ext>
              </a:extLst>
            </p:cNvPr>
            <p:cNvGrpSpPr>
              <a:grpSpLocks/>
            </p:cNvGrpSpPr>
            <p:nvPr/>
          </p:nvGrpSpPr>
          <p:grpSpPr bwMode="auto">
            <a:xfrm>
              <a:off x="2540" y="2122"/>
              <a:ext cx="955" cy="710"/>
              <a:chOff x="1824" y="2266"/>
              <a:chExt cx="803" cy="710"/>
            </a:xfrm>
          </p:grpSpPr>
          <p:sp>
            <p:nvSpPr>
              <p:cNvPr id="30" name="Freeform 26">
                <a:extLst>
                  <a:ext uri="{FF2B5EF4-FFF2-40B4-BE49-F238E27FC236}">
                    <a16:creationId xmlns:a16="http://schemas.microsoft.com/office/drawing/2014/main" id="{2F1C4EA2-2775-37C0-B656-32CCE1D7ADA0}"/>
                  </a:ext>
                </a:extLst>
              </p:cNvPr>
              <p:cNvSpPr>
                <a:spLocks noChangeArrowheads="1"/>
              </p:cNvSpPr>
              <p:nvPr/>
            </p:nvSpPr>
            <p:spPr bwMode="auto">
              <a:xfrm>
                <a:off x="1824" y="2736"/>
                <a:ext cx="768" cy="96"/>
              </a:xfrm>
              <a:custGeom>
                <a:avLst/>
                <a:gdLst>
                  <a:gd name="T0" fmla="*/ 62 w 984"/>
                  <a:gd name="T1" fmla="*/ 96 h 336"/>
                  <a:gd name="T2" fmla="*/ 100 w 984"/>
                  <a:gd name="T3" fmla="*/ 14 h 336"/>
                  <a:gd name="T4" fmla="*/ 662 w 984"/>
                  <a:gd name="T5" fmla="*/ 14 h 336"/>
                  <a:gd name="T6" fmla="*/ 737 w 984"/>
                  <a:gd name="T7" fmla="*/ 55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4" h="336">
                    <a:moveTo>
                      <a:pt x="80" y="336"/>
                    </a:moveTo>
                    <a:cubicBezTo>
                      <a:pt x="40" y="216"/>
                      <a:pt x="0" y="96"/>
                      <a:pt x="128" y="48"/>
                    </a:cubicBezTo>
                    <a:cubicBezTo>
                      <a:pt x="256" y="0"/>
                      <a:pt x="712" y="24"/>
                      <a:pt x="848" y="48"/>
                    </a:cubicBezTo>
                    <a:cubicBezTo>
                      <a:pt x="984" y="72"/>
                      <a:pt x="964" y="132"/>
                      <a:pt x="944" y="192"/>
                    </a:cubicBezTo>
                  </a:path>
                </a:pathLst>
              </a:cu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Text Box 27">
                <a:extLst>
                  <a:ext uri="{FF2B5EF4-FFF2-40B4-BE49-F238E27FC236}">
                    <a16:creationId xmlns:a16="http://schemas.microsoft.com/office/drawing/2014/main" id="{4BA59C74-AFE9-A12C-E55E-3DF600C2A4DB}"/>
                  </a:ext>
                </a:extLst>
              </p:cNvPr>
              <p:cNvSpPr txBox="1">
                <a:spLocks noChangeArrowheads="1"/>
              </p:cNvSpPr>
              <p:nvPr/>
            </p:nvSpPr>
            <p:spPr bwMode="auto">
              <a:xfrm>
                <a:off x="2099" y="2266"/>
                <a:ext cx="528" cy="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spcBef>
                    <a:spcPct val="50000"/>
                  </a:spcBef>
                </a:pPr>
                <a:r>
                  <a:rPr lang="en-US" altLang="en-US" sz="4400" b="1" dirty="0">
                    <a:solidFill>
                      <a:srgbClr val="006600"/>
                    </a:solidFill>
                  </a:rPr>
                  <a:t>0</a:t>
                </a:r>
              </a:p>
            </p:txBody>
          </p:sp>
          <p:sp>
            <p:nvSpPr>
              <p:cNvPr id="32" name="Line 28">
                <a:extLst>
                  <a:ext uri="{FF2B5EF4-FFF2-40B4-BE49-F238E27FC236}">
                    <a16:creationId xmlns:a16="http://schemas.microsoft.com/office/drawing/2014/main" id="{170CF41A-5B44-D09C-037D-E72870B3CE6B}"/>
                  </a:ext>
                </a:extLst>
              </p:cNvPr>
              <p:cNvSpPr>
                <a:spLocks noChangeShapeType="1"/>
              </p:cNvSpPr>
              <p:nvPr/>
            </p:nvSpPr>
            <p:spPr bwMode="auto">
              <a:xfrm>
                <a:off x="2208" y="2688"/>
                <a:ext cx="0" cy="288"/>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grpSp>
        <p:sp>
          <p:nvSpPr>
            <p:cNvPr id="28" name="Text Box 29">
              <a:extLst>
                <a:ext uri="{FF2B5EF4-FFF2-40B4-BE49-F238E27FC236}">
                  <a16:creationId xmlns:a16="http://schemas.microsoft.com/office/drawing/2014/main" id="{E6D35E3A-7328-88A3-E242-3F0018B469E1}"/>
                </a:ext>
              </a:extLst>
            </p:cNvPr>
            <p:cNvSpPr txBox="1">
              <a:spLocks noChangeArrowheads="1"/>
            </p:cNvSpPr>
            <p:nvPr/>
          </p:nvSpPr>
          <p:spPr bwMode="auto">
            <a:xfrm>
              <a:off x="1001" y="3120"/>
              <a:ext cx="432"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spcBef>
                  <a:spcPct val="50000"/>
                </a:spcBef>
              </a:pPr>
              <a:r>
                <a:rPr lang="en-US" altLang="en-US" sz="3600" dirty="0"/>
                <a:t>A</a:t>
              </a:r>
            </a:p>
          </p:txBody>
        </p:sp>
        <p:sp>
          <p:nvSpPr>
            <p:cNvPr id="29" name="Text Box 30">
              <a:extLst>
                <a:ext uri="{FF2B5EF4-FFF2-40B4-BE49-F238E27FC236}">
                  <a16:creationId xmlns:a16="http://schemas.microsoft.com/office/drawing/2014/main" id="{9D476FE9-76C0-3169-15F8-8027D111B4D9}"/>
                </a:ext>
              </a:extLst>
            </p:cNvPr>
            <p:cNvSpPr txBox="1">
              <a:spLocks noChangeArrowheads="1"/>
            </p:cNvSpPr>
            <p:nvPr/>
          </p:nvSpPr>
          <p:spPr bwMode="auto">
            <a:xfrm>
              <a:off x="4553" y="3120"/>
              <a:ext cx="432"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spcBef>
                  <a:spcPct val="50000"/>
                </a:spcBef>
              </a:pPr>
              <a:r>
                <a:rPr lang="en-US" altLang="en-US" sz="3600"/>
                <a:t>B</a:t>
              </a:r>
            </a:p>
          </p:txBody>
        </p:sp>
      </p:grpSp>
      <p:sp>
        <p:nvSpPr>
          <p:cNvPr id="43" name="Rectangle 5">
            <a:extLst>
              <a:ext uri="{FF2B5EF4-FFF2-40B4-BE49-F238E27FC236}">
                <a16:creationId xmlns:a16="http://schemas.microsoft.com/office/drawing/2014/main" id="{786643BA-CA6C-C483-C728-981FB298345F}"/>
              </a:ext>
            </a:extLst>
          </p:cNvPr>
          <p:cNvSpPr>
            <a:spLocks noChangeArrowheads="1"/>
          </p:cNvSpPr>
          <p:nvPr/>
        </p:nvSpPr>
        <p:spPr bwMode="auto">
          <a:xfrm>
            <a:off x="272887" y="3375673"/>
            <a:ext cx="407886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r>
              <a:rPr lang="en-US" altLang="en-US" sz="3600" b="1" dirty="0" err="1">
                <a:solidFill>
                  <a:srgbClr val="C00000"/>
                </a:solidFill>
                <a:latin typeface="Times New Roman" panose="02020603050405020304" pitchFamily="18" charset="0"/>
              </a:rPr>
              <a:t>Thí</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nghiệm</a:t>
            </a:r>
            <a:endParaRPr lang="en-US" altLang="en-US" sz="3600" b="1" dirty="0">
              <a:solidFill>
                <a:srgbClr val="C00000"/>
              </a:solidFill>
              <a:latin typeface=".VnTime" pitchFamily="34" charset="0"/>
            </a:endParaRPr>
          </a:p>
          <a:p>
            <a:pPr eaLnBrk="1" hangingPunct="1"/>
            <a:r>
              <a:rPr lang="en-US" altLang="en-US" sz="2400" dirty="0">
                <a:latin typeface=".VnTime" pitchFamily="34" charset="0"/>
              </a:rPr>
              <a:t> </a:t>
            </a:r>
          </a:p>
        </p:txBody>
      </p:sp>
      <p:sp>
        <p:nvSpPr>
          <p:cNvPr id="5" name="TextBox 4">
            <a:extLst>
              <a:ext uri="{FF2B5EF4-FFF2-40B4-BE49-F238E27FC236}">
                <a16:creationId xmlns:a16="http://schemas.microsoft.com/office/drawing/2014/main" id="{C9D29430-5B3D-2649-C28C-048438AEA8D4}"/>
              </a:ext>
            </a:extLst>
          </p:cNvPr>
          <p:cNvSpPr txBox="1"/>
          <p:nvPr/>
        </p:nvSpPr>
        <p:spPr>
          <a:xfrm>
            <a:off x="1394977" y="121279"/>
            <a:ext cx="11254223"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Times New Roman" panose="02020603050405020304" pitchFamily="18" charset="0"/>
              </a:rPr>
              <a:t>NỘI DUNG ĐỊNH LUẬT BẢO TOÀN KHỐI LƯỢNG</a:t>
            </a:r>
            <a:endParaRPr lang="en-US" sz="3200" dirty="0">
              <a:solidFill>
                <a:srgbClr val="FF0000"/>
              </a:solidFill>
            </a:endParaRPr>
          </a:p>
        </p:txBody>
      </p:sp>
    </p:spTree>
    <p:extLst>
      <p:ext uri="{BB962C8B-B14F-4D97-AF65-F5344CB8AC3E}">
        <p14:creationId xmlns:p14="http://schemas.microsoft.com/office/powerpoint/2010/main" val="1619020219"/>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2"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plus(in)">
                                      <p:cBhvr>
                                        <p:cTn id="12" dur="3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1000"/>
                                        <p:tgtEl>
                                          <p:spTgt spid="18"/>
                                        </p:tgtEl>
                                      </p:cBhvr>
                                    </p:animEffect>
                                    <p:anim calcmode="lin" valueType="num">
                                      <p:cBhvr>
                                        <p:cTn id="33" dur="1000" fill="hold"/>
                                        <p:tgtEl>
                                          <p:spTgt spid="18"/>
                                        </p:tgtEl>
                                        <p:attrNameLst>
                                          <p:attrName>ppt_x</p:attrName>
                                        </p:attrNameLst>
                                      </p:cBhvr>
                                      <p:tavLst>
                                        <p:tav tm="0">
                                          <p:val>
                                            <p:strVal val="#ppt_x"/>
                                          </p:val>
                                        </p:tav>
                                        <p:tav tm="100000">
                                          <p:val>
                                            <p:strVal val="#ppt_x"/>
                                          </p:val>
                                        </p:tav>
                                      </p:tavLst>
                                    </p:anim>
                                    <p:anim calcmode="lin" valueType="num">
                                      <p:cBhvr>
                                        <p:cTn id="34" dur="1000" fill="hold"/>
                                        <p:tgtEl>
                                          <p:spTgt spid="18"/>
                                        </p:tgtEl>
                                        <p:attrNameLst>
                                          <p:attrName>ppt_y</p:attrName>
                                        </p:attrNameLst>
                                      </p:cBhvr>
                                      <p:tavLst>
                                        <p:tav tm="0">
                                          <p:val>
                                            <p:strVal val="#ppt_y-.1"/>
                                          </p:val>
                                        </p:tav>
                                        <p:tav tm="100000">
                                          <p:val>
                                            <p:strVal val="#ppt_y"/>
                                          </p:val>
                                        </p:tav>
                                      </p:tavLst>
                                    </p:anim>
                                  </p:childTnLst>
                                </p:cTn>
                              </p:par>
                              <p:par>
                                <p:cTn id="35" presetID="32" presetClass="emph" presetSubtype="0" repeatCount="4000" fill="hold" nodeType="withEffect">
                                  <p:stCondLst>
                                    <p:cond delay="0"/>
                                  </p:stCondLst>
                                  <p:childTnLst>
                                    <p:animClr clrSpc="rgb" dir="cw">
                                      <p:cBhvr override="childStyle">
                                        <p:cTn id="36" dur="100" fill="hold"/>
                                        <p:tgtEl>
                                          <p:spTgt spid="11"/>
                                        </p:tgtEl>
                                        <p:attrNameLst>
                                          <p:attrName>style.color</p:attrName>
                                        </p:attrNameLst>
                                      </p:cBhvr>
                                      <p:to>
                                        <a:schemeClr val="accent2"/>
                                      </p:to>
                                    </p:animClr>
                                    <p:animClr clrSpc="rgb" dir="cw">
                                      <p:cBhvr>
                                        <p:cTn id="37" dur="100" fill="hold"/>
                                        <p:tgtEl>
                                          <p:spTgt spid="11"/>
                                        </p:tgtEl>
                                        <p:attrNameLst>
                                          <p:attrName>fillcolor</p:attrName>
                                        </p:attrNameLst>
                                      </p:cBhvr>
                                      <p:to>
                                        <a:schemeClr val="accent2"/>
                                      </p:to>
                                    </p:animClr>
                                    <p:set>
                                      <p:cBhvr>
                                        <p:cTn id="38" dur="100" fill="hold"/>
                                        <p:tgtEl>
                                          <p:spTgt spid="11"/>
                                        </p:tgtEl>
                                        <p:attrNameLst>
                                          <p:attrName>fill.type</p:attrName>
                                        </p:attrNameLst>
                                      </p:cBhvr>
                                      <p:to>
                                        <p:strVal val="solid"/>
                                      </p:to>
                                    </p:set>
                                    <p:set>
                                      <p:cBhvr>
                                        <p:cTn id="39" dur="100" fill="hold"/>
                                        <p:tgtEl>
                                          <p:spTgt spid="11"/>
                                        </p:tgtEl>
                                        <p:attrNameLst>
                                          <p:attrName>fill.on</p:attrName>
                                        </p:attrNameLst>
                                      </p:cBhvr>
                                      <p:to>
                                        <p:strVal val="true"/>
                                      </p:to>
                                    </p:set>
                                    <p:animRot by="120000">
                                      <p:cBhvr>
                                        <p:cTn id="40" dur="100" fill="hold">
                                          <p:stCondLst>
                                            <p:cond delay="0"/>
                                          </p:stCondLst>
                                        </p:cTn>
                                        <p:tgtEl>
                                          <p:spTgt spid="11"/>
                                        </p:tgtEl>
                                        <p:attrNameLst>
                                          <p:attrName>r</p:attrName>
                                        </p:attrNameLst>
                                      </p:cBhvr>
                                    </p:animRot>
                                    <p:animRot by="-240000">
                                      <p:cBhvr>
                                        <p:cTn id="41" dur="200" fill="hold">
                                          <p:stCondLst>
                                            <p:cond delay="200"/>
                                          </p:stCondLst>
                                        </p:cTn>
                                        <p:tgtEl>
                                          <p:spTgt spid="11"/>
                                        </p:tgtEl>
                                        <p:attrNameLst>
                                          <p:attrName>r</p:attrName>
                                        </p:attrNameLst>
                                      </p:cBhvr>
                                    </p:animRot>
                                    <p:animRot by="240000">
                                      <p:cBhvr>
                                        <p:cTn id="42" dur="200" fill="hold">
                                          <p:stCondLst>
                                            <p:cond delay="400"/>
                                          </p:stCondLst>
                                        </p:cTn>
                                        <p:tgtEl>
                                          <p:spTgt spid="11"/>
                                        </p:tgtEl>
                                        <p:attrNameLst>
                                          <p:attrName>r</p:attrName>
                                        </p:attrNameLst>
                                      </p:cBhvr>
                                    </p:animRot>
                                    <p:animRot by="-240000">
                                      <p:cBhvr>
                                        <p:cTn id="43" dur="200" fill="hold">
                                          <p:stCondLst>
                                            <p:cond delay="600"/>
                                          </p:stCondLst>
                                        </p:cTn>
                                        <p:tgtEl>
                                          <p:spTgt spid="11"/>
                                        </p:tgtEl>
                                        <p:attrNameLst>
                                          <p:attrName>r</p:attrName>
                                        </p:attrNameLst>
                                      </p:cBhvr>
                                    </p:animRot>
                                    <p:animRot by="120000">
                                      <p:cBhvr>
                                        <p:cTn id="44" dur="200" fill="hold">
                                          <p:stCondLst>
                                            <p:cond delay="800"/>
                                          </p:stCondLst>
                                        </p:cTn>
                                        <p:tgtEl>
                                          <p:spTgt spid="11"/>
                                        </p:tgtEl>
                                        <p:attrNameLst>
                                          <p:attrName>r</p:attrName>
                                        </p:attrNameLst>
                                      </p:cBhvr>
                                    </p:animRot>
                                  </p:childTnLst>
                                </p:cTn>
                              </p:par>
                              <p:par>
                                <p:cTn id="45" presetID="2" presetClass="entr" presetSubtype="9"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0-#ppt_w/2"/>
                                          </p:val>
                                        </p:tav>
                                        <p:tav tm="100000">
                                          <p:val>
                                            <p:strVal val="#ppt_x"/>
                                          </p:val>
                                        </p:tav>
                                      </p:tavLst>
                                    </p:anim>
                                    <p:anim calcmode="lin" valueType="num">
                                      <p:cBhvr additive="base">
                                        <p:cTn id="48" dur="500" fill="hold"/>
                                        <p:tgtEl>
                                          <p:spTgt spid="17"/>
                                        </p:tgtEl>
                                        <p:attrNameLst>
                                          <p:attrName>ppt_y</p:attrName>
                                        </p:attrNameLst>
                                      </p:cBhvr>
                                      <p:tavLst>
                                        <p:tav tm="0">
                                          <p:val>
                                            <p:strVal val="0-#ppt_h/2"/>
                                          </p:val>
                                        </p:tav>
                                        <p:tav tm="100000">
                                          <p:val>
                                            <p:strVal val="#ppt_y"/>
                                          </p:val>
                                        </p:tav>
                                      </p:tavLst>
                                    </p:anim>
                                  </p:childTnLst>
                                </p:cTn>
                              </p:par>
                              <p:par>
                                <p:cTn id="49" presetID="47" presetClass="entr" presetSubtype="0"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par>
                                <p:cTn id="54" presetID="2" presetClass="entr" presetSubtype="9" fill="hold" nodeType="with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additive="base">
                                        <p:cTn id="56" dur="500" fill="hold"/>
                                        <p:tgtEl>
                                          <p:spTgt spid="16"/>
                                        </p:tgtEl>
                                        <p:attrNameLst>
                                          <p:attrName>ppt_x</p:attrName>
                                        </p:attrNameLst>
                                      </p:cBhvr>
                                      <p:tavLst>
                                        <p:tav tm="0">
                                          <p:val>
                                            <p:strVal val="0-#ppt_w/2"/>
                                          </p:val>
                                        </p:tav>
                                        <p:tav tm="100000">
                                          <p:val>
                                            <p:strVal val="#ppt_x"/>
                                          </p:val>
                                        </p:tav>
                                      </p:tavLst>
                                    </p:anim>
                                    <p:anim calcmode="lin" valueType="num">
                                      <p:cBhvr additive="base">
                                        <p:cTn id="57" dur="500" fill="hold"/>
                                        <p:tgtEl>
                                          <p:spTgt spid="16"/>
                                        </p:tgtEl>
                                        <p:attrNameLst>
                                          <p:attrName>ppt_y</p:attrName>
                                        </p:attrNameLst>
                                      </p:cBhvr>
                                      <p:tavLst>
                                        <p:tav tm="0">
                                          <p:val>
                                            <p:strVal val="0-#ppt_h/2"/>
                                          </p:val>
                                        </p:tav>
                                        <p:tav tm="100000">
                                          <p:val>
                                            <p:strVal val="#ppt_y"/>
                                          </p:val>
                                        </p:tav>
                                      </p:tavLst>
                                    </p:anim>
                                  </p:childTnLst>
                                </p:cTn>
                              </p:par>
                              <p:par>
                                <p:cTn id="58" presetID="51" presetClass="entr" presetSubtype="0" fill="hold"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770" decel="100000"/>
                                        <p:tgtEl>
                                          <p:spTgt spid="15"/>
                                        </p:tgtEl>
                                      </p:cBhvr>
                                    </p:animEffect>
                                    <p:animScale>
                                      <p:cBhvr>
                                        <p:cTn id="61" dur="770" decel="100000"/>
                                        <p:tgtEl>
                                          <p:spTgt spid="15"/>
                                        </p:tgtEl>
                                      </p:cBhvr>
                                      <p:from x="10000" y="10000"/>
                                      <p:to x="200000" y="450000"/>
                                    </p:animScale>
                                    <p:animScale>
                                      <p:cBhvr>
                                        <p:cTn id="62" dur="1230" accel="100000" fill="hold">
                                          <p:stCondLst>
                                            <p:cond delay="770"/>
                                          </p:stCondLst>
                                        </p:cTn>
                                        <p:tgtEl>
                                          <p:spTgt spid="15"/>
                                        </p:tgtEl>
                                      </p:cBhvr>
                                      <p:from x="200000" y="450000"/>
                                      <p:to x="100000" y="100000"/>
                                    </p:animScale>
                                    <p:set>
                                      <p:cBhvr>
                                        <p:cTn id="63" dur="770" fill="hold"/>
                                        <p:tgtEl>
                                          <p:spTgt spid="15"/>
                                        </p:tgtEl>
                                        <p:attrNameLst>
                                          <p:attrName>ppt_x</p:attrName>
                                        </p:attrNameLst>
                                      </p:cBhvr>
                                      <p:to>
                                        <p:strVal val="(0.5)"/>
                                      </p:to>
                                    </p:set>
                                    <p:anim from="(0.5)" to="(#ppt_x)" calcmode="lin" valueType="num">
                                      <p:cBhvr>
                                        <p:cTn id="64" dur="1230" accel="100000" fill="hold">
                                          <p:stCondLst>
                                            <p:cond delay="770"/>
                                          </p:stCondLst>
                                        </p:cTn>
                                        <p:tgtEl>
                                          <p:spTgt spid="15"/>
                                        </p:tgtEl>
                                        <p:attrNameLst>
                                          <p:attrName>ppt_x</p:attrName>
                                        </p:attrNameLst>
                                      </p:cBhvr>
                                    </p:anim>
                                    <p:set>
                                      <p:cBhvr>
                                        <p:cTn id="65" dur="770" fill="hold"/>
                                        <p:tgtEl>
                                          <p:spTgt spid="15"/>
                                        </p:tgtEl>
                                        <p:attrNameLst>
                                          <p:attrName>ppt_y</p:attrName>
                                        </p:attrNameLst>
                                      </p:cBhvr>
                                      <p:to>
                                        <p:strVal val="(#ppt_y+0.4)"/>
                                      </p:to>
                                    </p:set>
                                    <p:anim from="(#ppt_y+0.4)" to="(#ppt_y)" calcmode="lin" valueType="num">
                                      <p:cBhvr>
                                        <p:cTn id="66" dur="1230" accel="100000" fill="hold">
                                          <p:stCondLst>
                                            <p:cond delay="770"/>
                                          </p:stCondLst>
                                        </p:cTn>
                                        <p:tgtEl>
                                          <p:spTgt spid="15"/>
                                        </p:tgtEl>
                                        <p:attrNameLst>
                                          <p:attrName>ppt_y</p:attrName>
                                        </p:attrNameLst>
                                      </p:cBhvr>
                                    </p:anim>
                                  </p:childTnLst>
                                </p:cTn>
                              </p:par>
                              <p:par>
                                <p:cTn id="67" presetID="51" presetClass="entr" presetSubtype="0" fill="hold" nodeType="with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770" decel="100000"/>
                                        <p:tgtEl>
                                          <p:spTgt spid="9"/>
                                        </p:tgtEl>
                                      </p:cBhvr>
                                    </p:animEffect>
                                    <p:animScale>
                                      <p:cBhvr>
                                        <p:cTn id="70" dur="770" decel="100000"/>
                                        <p:tgtEl>
                                          <p:spTgt spid="9"/>
                                        </p:tgtEl>
                                      </p:cBhvr>
                                      <p:from x="10000" y="10000"/>
                                      <p:to x="200000" y="450000"/>
                                    </p:animScale>
                                    <p:animScale>
                                      <p:cBhvr>
                                        <p:cTn id="71" dur="1230" accel="100000" fill="hold">
                                          <p:stCondLst>
                                            <p:cond delay="770"/>
                                          </p:stCondLst>
                                        </p:cTn>
                                        <p:tgtEl>
                                          <p:spTgt spid="9"/>
                                        </p:tgtEl>
                                      </p:cBhvr>
                                      <p:from x="200000" y="450000"/>
                                      <p:to x="100000" y="100000"/>
                                    </p:animScale>
                                    <p:set>
                                      <p:cBhvr>
                                        <p:cTn id="72" dur="770" fill="hold"/>
                                        <p:tgtEl>
                                          <p:spTgt spid="9"/>
                                        </p:tgtEl>
                                        <p:attrNameLst>
                                          <p:attrName>ppt_x</p:attrName>
                                        </p:attrNameLst>
                                      </p:cBhvr>
                                      <p:to>
                                        <p:strVal val="(0.5)"/>
                                      </p:to>
                                    </p:set>
                                    <p:anim from="(0.5)" to="(#ppt_x)" calcmode="lin" valueType="num">
                                      <p:cBhvr>
                                        <p:cTn id="73" dur="1230" accel="100000" fill="hold">
                                          <p:stCondLst>
                                            <p:cond delay="770"/>
                                          </p:stCondLst>
                                        </p:cTn>
                                        <p:tgtEl>
                                          <p:spTgt spid="9"/>
                                        </p:tgtEl>
                                        <p:attrNameLst>
                                          <p:attrName>ppt_x</p:attrName>
                                        </p:attrNameLst>
                                      </p:cBhvr>
                                    </p:anim>
                                    <p:set>
                                      <p:cBhvr>
                                        <p:cTn id="74" dur="770" fill="hold"/>
                                        <p:tgtEl>
                                          <p:spTgt spid="9"/>
                                        </p:tgtEl>
                                        <p:attrNameLst>
                                          <p:attrName>ppt_y</p:attrName>
                                        </p:attrNameLst>
                                      </p:cBhvr>
                                      <p:to>
                                        <p:strVal val="(#ppt_y+0.4)"/>
                                      </p:to>
                                    </p:set>
                                    <p:anim from="(#ppt_y+0.4)" to="(#ppt_y)" calcmode="lin" valueType="num">
                                      <p:cBhvr>
                                        <p:cTn id="75" dur="1230" accel="100000" fill="hold">
                                          <p:stCondLst>
                                            <p:cond delay="770"/>
                                          </p:stCondLst>
                                        </p:cTn>
                                        <p:tgtEl>
                                          <p:spTgt spid="9"/>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3" grpId="0"/>
      <p:bldP spid="43" grpId="1"/>
      <p:bldP spid="43"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CF93916-7A2B-4526-81C2-485E4113B47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3C4A6943-E195-47AD-91B3-0B69DE0B6FE9}"/>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154250" y="-22557"/>
            <a:ext cx="12192000" cy="6858000"/>
          </a:xfrm>
          <a:prstGeom prst="rect">
            <a:avLst/>
          </a:prstGeom>
        </p:spPr>
      </p:pic>
      <p:sp>
        <p:nvSpPr>
          <p:cNvPr id="5" name="Line 3">
            <a:extLst>
              <a:ext uri="{FF2B5EF4-FFF2-40B4-BE49-F238E27FC236}">
                <a16:creationId xmlns:a16="http://schemas.microsoft.com/office/drawing/2014/main" id="{3AA6939E-5B95-02E3-1F20-F04A49C12243}"/>
              </a:ext>
            </a:extLst>
          </p:cNvPr>
          <p:cNvSpPr>
            <a:spLocks noChangeShapeType="1"/>
          </p:cNvSpPr>
          <p:nvPr/>
        </p:nvSpPr>
        <p:spPr bwMode="auto">
          <a:xfrm flipV="1">
            <a:off x="3993251" y="4762375"/>
            <a:ext cx="5378940" cy="1970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grpSp>
        <p:nvGrpSpPr>
          <p:cNvPr id="6" name="Group 4">
            <a:extLst>
              <a:ext uri="{FF2B5EF4-FFF2-40B4-BE49-F238E27FC236}">
                <a16:creationId xmlns:a16="http://schemas.microsoft.com/office/drawing/2014/main" id="{F0D0FB7B-1CF2-77F4-9695-A23CEE417363}"/>
              </a:ext>
            </a:extLst>
          </p:cNvPr>
          <p:cNvGrpSpPr>
            <a:grpSpLocks/>
          </p:cNvGrpSpPr>
          <p:nvPr/>
        </p:nvGrpSpPr>
        <p:grpSpPr bwMode="auto">
          <a:xfrm>
            <a:off x="2464344" y="5087142"/>
            <a:ext cx="8189726" cy="520919"/>
            <a:chOff x="432" y="3395"/>
            <a:chExt cx="2029" cy="253"/>
          </a:xfrm>
        </p:grpSpPr>
        <p:sp>
          <p:nvSpPr>
            <p:cNvPr id="7" name="Line 5">
              <a:extLst>
                <a:ext uri="{FF2B5EF4-FFF2-40B4-BE49-F238E27FC236}">
                  <a16:creationId xmlns:a16="http://schemas.microsoft.com/office/drawing/2014/main" id="{C22979E4-27D4-B7EF-B7FF-18A8D3DC28A6}"/>
                </a:ext>
              </a:extLst>
            </p:cNvPr>
            <p:cNvSpPr>
              <a:spLocks noChangeShapeType="1"/>
            </p:cNvSpPr>
            <p:nvPr/>
          </p:nvSpPr>
          <p:spPr bwMode="auto">
            <a:xfrm>
              <a:off x="432" y="3635"/>
              <a:ext cx="2016" cy="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8" name="Line 6">
              <a:extLst>
                <a:ext uri="{FF2B5EF4-FFF2-40B4-BE49-F238E27FC236}">
                  <a16:creationId xmlns:a16="http://schemas.microsoft.com/office/drawing/2014/main" id="{AC3741EE-3D9D-C7EA-46BB-4DFDB1BF8BE1}"/>
                </a:ext>
              </a:extLst>
            </p:cNvPr>
            <p:cNvSpPr>
              <a:spLocks noChangeShapeType="1"/>
            </p:cNvSpPr>
            <p:nvPr/>
          </p:nvSpPr>
          <p:spPr bwMode="auto">
            <a:xfrm>
              <a:off x="768" y="3408"/>
              <a:ext cx="1392" cy="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9" name="Line 7">
              <a:extLst>
                <a:ext uri="{FF2B5EF4-FFF2-40B4-BE49-F238E27FC236}">
                  <a16:creationId xmlns:a16="http://schemas.microsoft.com/office/drawing/2014/main" id="{4EF13E42-A8DF-7576-0A56-A662AB3EAD96}"/>
                </a:ext>
              </a:extLst>
            </p:cNvPr>
            <p:cNvSpPr>
              <a:spLocks noChangeShapeType="1"/>
            </p:cNvSpPr>
            <p:nvPr/>
          </p:nvSpPr>
          <p:spPr bwMode="auto">
            <a:xfrm flipV="1">
              <a:off x="432" y="3395"/>
              <a:ext cx="384" cy="24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10" name="Line 8">
              <a:extLst>
                <a:ext uri="{FF2B5EF4-FFF2-40B4-BE49-F238E27FC236}">
                  <a16:creationId xmlns:a16="http://schemas.microsoft.com/office/drawing/2014/main" id="{08D9B097-04C6-70E1-1BB5-0C8D315A6552}"/>
                </a:ext>
              </a:extLst>
            </p:cNvPr>
            <p:cNvSpPr>
              <a:spLocks noChangeShapeType="1"/>
            </p:cNvSpPr>
            <p:nvPr/>
          </p:nvSpPr>
          <p:spPr bwMode="auto">
            <a:xfrm flipH="1" flipV="1">
              <a:off x="2125" y="3408"/>
              <a:ext cx="336" cy="24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grpSp>
      <p:sp>
        <p:nvSpPr>
          <p:cNvPr id="11" name="Line 9">
            <a:extLst>
              <a:ext uri="{FF2B5EF4-FFF2-40B4-BE49-F238E27FC236}">
                <a16:creationId xmlns:a16="http://schemas.microsoft.com/office/drawing/2014/main" id="{44AD1F15-1777-FE65-4A40-CB8AEACDF43D}"/>
              </a:ext>
            </a:extLst>
          </p:cNvPr>
          <p:cNvSpPr>
            <a:spLocks noChangeShapeType="1"/>
          </p:cNvSpPr>
          <p:nvPr/>
        </p:nvSpPr>
        <p:spPr bwMode="auto">
          <a:xfrm>
            <a:off x="3978420" y="4087087"/>
            <a:ext cx="14831" cy="981176"/>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12" name="Line 10">
            <a:extLst>
              <a:ext uri="{FF2B5EF4-FFF2-40B4-BE49-F238E27FC236}">
                <a16:creationId xmlns:a16="http://schemas.microsoft.com/office/drawing/2014/main" id="{FA040980-F242-8F41-0A72-638EBB64732B}"/>
              </a:ext>
            </a:extLst>
          </p:cNvPr>
          <p:cNvSpPr>
            <a:spLocks noChangeShapeType="1"/>
          </p:cNvSpPr>
          <p:nvPr/>
        </p:nvSpPr>
        <p:spPr bwMode="auto">
          <a:xfrm>
            <a:off x="9372194" y="3981113"/>
            <a:ext cx="0" cy="1081630"/>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sp>
        <p:nvSpPr>
          <p:cNvPr id="13" name="Freeform 11">
            <a:extLst>
              <a:ext uri="{FF2B5EF4-FFF2-40B4-BE49-F238E27FC236}">
                <a16:creationId xmlns:a16="http://schemas.microsoft.com/office/drawing/2014/main" id="{8E96A42C-D8BA-2ACF-0851-45AB87295FDA}"/>
              </a:ext>
            </a:extLst>
          </p:cNvPr>
          <p:cNvSpPr>
            <a:spLocks noChangeArrowheads="1"/>
          </p:cNvSpPr>
          <p:nvPr/>
        </p:nvSpPr>
        <p:spPr bwMode="auto">
          <a:xfrm>
            <a:off x="8205130" y="3846762"/>
            <a:ext cx="2078289" cy="311104"/>
          </a:xfrm>
          <a:custGeom>
            <a:avLst/>
            <a:gdLst>
              <a:gd name="T0" fmla="*/ 82001 w 1064"/>
              <a:gd name="T1" fmla="*/ 0 h 224"/>
              <a:gd name="T2" fmla="*/ 246003 w 1064"/>
              <a:gd name="T3" fmla="*/ 234043 h 224"/>
              <a:gd name="T4" fmla="*/ 1558018 w 1064"/>
              <a:gd name="T5" fmla="*/ 234043 h 224"/>
              <a:gd name="T6" fmla="*/ 1804021 w 1064"/>
              <a:gd name="T7" fmla="*/ 0 h 2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4" h="224">
                <a:moveTo>
                  <a:pt x="48" y="0"/>
                </a:moveTo>
                <a:cubicBezTo>
                  <a:pt x="24" y="80"/>
                  <a:pt x="0" y="160"/>
                  <a:pt x="144" y="192"/>
                </a:cubicBezTo>
                <a:cubicBezTo>
                  <a:pt x="288" y="224"/>
                  <a:pt x="760" y="224"/>
                  <a:pt x="912" y="192"/>
                </a:cubicBezTo>
                <a:cubicBezTo>
                  <a:pt x="1064" y="160"/>
                  <a:pt x="1060" y="80"/>
                  <a:pt x="1056" y="0"/>
                </a:cubicBezTo>
              </a:path>
            </a:pathLst>
          </a:cu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12">
            <a:extLst>
              <a:ext uri="{FF2B5EF4-FFF2-40B4-BE49-F238E27FC236}">
                <a16:creationId xmlns:a16="http://schemas.microsoft.com/office/drawing/2014/main" id="{C08885F6-F7BE-8971-0055-2FF0AF8FCC26}"/>
              </a:ext>
            </a:extLst>
          </p:cNvPr>
          <p:cNvSpPr>
            <a:spLocks noChangeArrowheads="1"/>
          </p:cNvSpPr>
          <p:nvPr/>
        </p:nvSpPr>
        <p:spPr bwMode="auto">
          <a:xfrm>
            <a:off x="2969657" y="3785093"/>
            <a:ext cx="2170098" cy="334312"/>
          </a:xfrm>
          <a:custGeom>
            <a:avLst/>
            <a:gdLst>
              <a:gd name="T0" fmla="*/ 82001 w 1064"/>
              <a:gd name="T1" fmla="*/ 0 h 224"/>
              <a:gd name="T2" fmla="*/ 246003 w 1064"/>
              <a:gd name="T3" fmla="*/ 234043 h 224"/>
              <a:gd name="T4" fmla="*/ 1558018 w 1064"/>
              <a:gd name="T5" fmla="*/ 234043 h 224"/>
              <a:gd name="T6" fmla="*/ 1804021 w 1064"/>
              <a:gd name="T7" fmla="*/ 0 h 2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4" h="224">
                <a:moveTo>
                  <a:pt x="48" y="0"/>
                </a:moveTo>
                <a:cubicBezTo>
                  <a:pt x="24" y="80"/>
                  <a:pt x="0" y="160"/>
                  <a:pt x="144" y="192"/>
                </a:cubicBezTo>
                <a:cubicBezTo>
                  <a:pt x="288" y="224"/>
                  <a:pt x="760" y="224"/>
                  <a:pt x="912" y="192"/>
                </a:cubicBezTo>
                <a:cubicBezTo>
                  <a:pt x="1064" y="160"/>
                  <a:pt x="1060" y="80"/>
                  <a:pt x="1056" y="0"/>
                </a:cubicBezTo>
              </a:path>
            </a:pathLst>
          </a:cu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13">
            <a:extLst>
              <a:ext uri="{FF2B5EF4-FFF2-40B4-BE49-F238E27FC236}">
                <a16:creationId xmlns:a16="http://schemas.microsoft.com/office/drawing/2014/main" id="{D85A19D6-1919-42A7-4B30-794429F83CA2}"/>
              </a:ext>
            </a:extLst>
          </p:cNvPr>
          <p:cNvSpPr>
            <a:spLocks noChangeArrowheads="1"/>
          </p:cNvSpPr>
          <p:nvPr/>
        </p:nvSpPr>
        <p:spPr bwMode="auto">
          <a:xfrm>
            <a:off x="5908406" y="3439956"/>
            <a:ext cx="1657185" cy="173640"/>
          </a:xfrm>
          <a:custGeom>
            <a:avLst/>
            <a:gdLst>
              <a:gd name="T0" fmla="*/ 117836 w 984"/>
              <a:gd name="T1" fmla="*/ 152400 h 336"/>
              <a:gd name="T2" fmla="*/ 188538 w 984"/>
              <a:gd name="T3" fmla="*/ 21771 h 336"/>
              <a:gd name="T4" fmla="*/ 1249065 w 984"/>
              <a:gd name="T5" fmla="*/ 21771 h 336"/>
              <a:gd name="T6" fmla="*/ 1390469 w 984"/>
              <a:gd name="T7" fmla="*/ 87086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4" h="336">
                <a:moveTo>
                  <a:pt x="80" y="336"/>
                </a:moveTo>
                <a:cubicBezTo>
                  <a:pt x="40" y="216"/>
                  <a:pt x="0" y="96"/>
                  <a:pt x="128" y="48"/>
                </a:cubicBezTo>
                <a:cubicBezTo>
                  <a:pt x="256" y="0"/>
                  <a:pt x="712" y="24"/>
                  <a:pt x="848" y="48"/>
                </a:cubicBezTo>
                <a:cubicBezTo>
                  <a:pt x="984" y="72"/>
                  <a:pt x="964" y="132"/>
                  <a:pt x="944" y="192"/>
                </a:cubicBezTo>
              </a:path>
            </a:pathLst>
          </a:cu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Text Box 14">
            <a:extLst>
              <a:ext uri="{FF2B5EF4-FFF2-40B4-BE49-F238E27FC236}">
                <a16:creationId xmlns:a16="http://schemas.microsoft.com/office/drawing/2014/main" id="{8628856E-BFE3-99B1-DC1D-3BA63DE532AB}"/>
              </a:ext>
            </a:extLst>
          </p:cNvPr>
          <p:cNvSpPr txBox="1">
            <a:spLocks noChangeArrowheads="1"/>
          </p:cNvSpPr>
          <p:nvPr/>
        </p:nvSpPr>
        <p:spPr bwMode="auto">
          <a:xfrm>
            <a:off x="6425709" y="2691622"/>
            <a:ext cx="113988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spcBef>
                <a:spcPct val="50000"/>
              </a:spcBef>
            </a:pPr>
            <a:r>
              <a:rPr lang="en-US" altLang="en-US" sz="4400" b="1" dirty="0">
                <a:solidFill>
                  <a:srgbClr val="006600"/>
                </a:solidFill>
              </a:rPr>
              <a:t>0</a:t>
            </a:r>
          </a:p>
        </p:txBody>
      </p:sp>
      <p:sp>
        <p:nvSpPr>
          <p:cNvPr id="17" name="Line 15">
            <a:extLst>
              <a:ext uri="{FF2B5EF4-FFF2-40B4-BE49-F238E27FC236}">
                <a16:creationId xmlns:a16="http://schemas.microsoft.com/office/drawing/2014/main" id="{747CBEDE-F68E-B0B9-9A04-E07E2B0A8479}"/>
              </a:ext>
            </a:extLst>
          </p:cNvPr>
          <p:cNvSpPr>
            <a:spLocks noChangeShapeType="1"/>
          </p:cNvSpPr>
          <p:nvPr/>
        </p:nvSpPr>
        <p:spPr bwMode="auto">
          <a:xfrm>
            <a:off x="6687439" y="3397827"/>
            <a:ext cx="0" cy="520919"/>
          </a:xfrm>
          <a:prstGeom prst="line">
            <a:avLst/>
          </a:prstGeom>
          <a:noFill/>
          <a:ln w="76200">
            <a:solidFill>
              <a:srgbClr val="0000CC"/>
            </a:solidFill>
            <a:round/>
            <a:headEnd/>
            <a:tailEnd/>
          </a:ln>
          <a:effectLst>
            <a:prstShdw prst="shdw17" dist="17961" dir="2700000">
              <a:srgbClr val="00007A"/>
            </a:prstShdw>
          </a:effectLst>
          <a:extLst>
            <a:ext uri="{909E8E84-426E-40DD-AFC4-6F175D3DCCD1}">
              <a14:hiddenFill xmlns:a14="http://schemas.microsoft.com/office/drawing/2010/main">
                <a:noFill/>
              </a14:hiddenFill>
            </a:ext>
          </a:extLst>
        </p:spPr>
        <p:txBody>
          <a:bodyPr/>
          <a:lstStyle/>
          <a:p>
            <a:endParaRPr lang="en-US"/>
          </a:p>
        </p:txBody>
      </p:sp>
      <p:pic>
        <p:nvPicPr>
          <p:cNvPr id="18" name="Picture 16">
            <a:extLst>
              <a:ext uri="{FF2B5EF4-FFF2-40B4-BE49-F238E27FC236}">
                <a16:creationId xmlns:a16="http://schemas.microsoft.com/office/drawing/2014/main" id="{F7A297BD-6C83-E12E-13D6-9FA2D8E20E1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6394841">
            <a:off x="3415579" y="1165246"/>
            <a:ext cx="1209312" cy="149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7">
            <a:extLst>
              <a:ext uri="{FF2B5EF4-FFF2-40B4-BE49-F238E27FC236}">
                <a16:creationId xmlns:a16="http://schemas.microsoft.com/office/drawing/2014/main" id="{F534373C-64CF-AEC1-8439-0C62155F9AC6}"/>
              </a:ext>
            </a:extLst>
          </p:cNvPr>
          <p:cNvGrpSpPr>
            <a:grpSpLocks/>
          </p:cNvGrpSpPr>
          <p:nvPr/>
        </p:nvGrpSpPr>
        <p:grpSpPr bwMode="auto">
          <a:xfrm>
            <a:off x="8369661" y="3546952"/>
            <a:ext cx="1829620" cy="607739"/>
            <a:chOff x="3888" y="2448"/>
            <a:chExt cx="1008" cy="384"/>
          </a:xfrm>
        </p:grpSpPr>
        <p:sp>
          <p:nvSpPr>
            <p:cNvPr id="20" name="AutoShape 18">
              <a:extLst>
                <a:ext uri="{FF2B5EF4-FFF2-40B4-BE49-F238E27FC236}">
                  <a16:creationId xmlns:a16="http://schemas.microsoft.com/office/drawing/2014/main" id="{9AD76EB6-2AF5-4E97-837B-5E9BF0B12833}"/>
                </a:ext>
              </a:extLst>
            </p:cNvPr>
            <p:cNvSpPr>
              <a:spLocks noChangeArrowheads="1"/>
            </p:cNvSpPr>
            <p:nvPr/>
          </p:nvSpPr>
          <p:spPr bwMode="auto">
            <a:xfrm>
              <a:off x="3888" y="2448"/>
              <a:ext cx="480" cy="384"/>
            </a:xfrm>
            <a:prstGeom prst="flowChartMagneticDisk">
              <a:avLst/>
            </a:prstGeom>
            <a:solidFill>
              <a:srgbClr val="6633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en-US"/>
            </a:p>
          </p:txBody>
        </p:sp>
        <p:sp>
          <p:nvSpPr>
            <p:cNvPr id="21" name="AutoShape 19">
              <a:extLst>
                <a:ext uri="{FF2B5EF4-FFF2-40B4-BE49-F238E27FC236}">
                  <a16:creationId xmlns:a16="http://schemas.microsoft.com/office/drawing/2014/main" id="{7C9B8B17-1F64-4D08-5D43-6D1A72CEA0FC}"/>
                </a:ext>
              </a:extLst>
            </p:cNvPr>
            <p:cNvSpPr>
              <a:spLocks noChangeArrowheads="1"/>
            </p:cNvSpPr>
            <p:nvPr/>
          </p:nvSpPr>
          <p:spPr bwMode="auto">
            <a:xfrm>
              <a:off x="4416" y="2448"/>
              <a:ext cx="480" cy="384"/>
            </a:xfrm>
            <a:prstGeom prst="flowChartMagneticDisk">
              <a:avLst/>
            </a:prstGeom>
            <a:solidFill>
              <a:srgbClr val="663300"/>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en-US"/>
            </a:p>
          </p:txBody>
        </p:sp>
      </p:grpSp>
      <p:sp>
        <p:nvSpPr>
          <p:cNvPr id="22" name="Line 20">
            <a:extLst>
              <a:ext uri="{FF2B5EF4-FFF2-40B4-BE49-F238E27FC236}">
                <a16:creationId xmlns:a16="http://schemas.microsoft.com/office/drawing/2014/main" id="{470522BE-C64F-D813-1346-6E5685624002}"/>
              </a:ext>
            </a:extLst>
          </p:cNvPr>
          <p:cNvSpPr>
            <a:spLocks noChangeShapeType="1"/>
          </p:cNvSpPr>
          <p:nvPr/>
        </p:nvSpPr>
        <p:spPr bwMode="auto">
          <a:xfrm flipV="1">
            <a:off x="6682721" y="3936771"/>
            <a:ext cx="0" cy="781378"/>
          </a:xfrm>
          <a:prstGeom prst="line">
            <a:avLst/>
          </a:prstGeom>
          <a:noFill/>
          <a:ln w="762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Text Box 21">
            <a:extLst>
              <a:ext uri="{FF2B5EF4-FFF2-40B4-BE49-F238E27FC236}">
                <a16:creationId xmlns:a16="http://schemas.microsoft.com/office/drawing/2014/main" id="{14424B29-5320-E3FF-6C5B-02953E505B69}"/>
              </a:ext>
            </a:extLst>
          </p:cNvPr>
          <p:cNvSpPr txBox="1">
            <a:spLocks noChangeArrowheads="1"/>
          </p:cNvSpPr>
          <p:nvPr/>
        </p:nvSpPr>
        <p:spPr bwMode="auto">
          <a:xfrm>
            <a:off x="5231336" y="1052465"/>
            <a:ext cx="2562006" cy="861774"/>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scene3d>
              <a:camera prst="orthographicFront"/>
              <a:lightRig rig="soft" dir="t">
                <a:rot lat="0" lon="0" rev="15600000"/>
              </a:lightRig>
            </a:scene3d>
            <a:sp3d extrusionH="57150" prstMaterial="softEdge">
              <a:bevelT w="25400" h="38100"/>
            </a:sp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en-US" sz="2000" b="1" dirty="0">
                <a:ln/>
                <a:solidFill>
                  <a:srgbClr val="FF0000"/>
                </a:solidFill>
              </a:rPr>
              <a:t>dd </a:t>
            </a:r>
            <a:r>
              <a:rPr lang="en-US" sz="2000" b="1" dirty="0">
                <a:ln/>
                <a:solidFill>
                  <a:srgbClr val="FF0000"/>
                </a:solidFill>
                <a:latin typeface="Times New Roman" panose="02020603050405020304" pitchFamily="18" charset="0"/>
                <a:ea typeface="Times New Roman" panose="02020603050405020304" pitchFamily="18" charset="0"/>
              </a:rPr>
              <a:t>Sodium sulfate </a:t>
            </a:r>
            <a:endParaRPr lang="en-US" sz="2000" b="1" dirty="0">
              <a:ln/>
              <a:solidFill>
                <a:srgbClr val="FF0000"/>
              </a:solidFill>
            </a:endParaRPr>
          </a:p>
          <a:p>
            <a:pPr algn="ctr" eaLnBrk="1" hangingPunct="1">
              <a:spcBef>
                <a:spcPct val="50000"/>
              </a:spcBef>
            </a:pPr>
            <a:r>
              <a:rPr lang="en-US" altLang="en-US" sz="2000" b="1" dirty="0">
                <a:ln/>
                <a:solidFill>
                  <a:srgbClr val="FF0000"/>
                </a:solidFill>
              </a:rPr>
              <a:t>Na</a:t>
            </a:r>
            <a:r>
              <a:rPr lang="en-US" altLang="en-US" sz="2000" b="1" baseline="-25000" dirty="0">
                <a:ln/>
                <a:solidFill>
                  <a:srgbClr val="FF0000"/>
                </a:solidFill>
              </a:rPr>
              <a:t>2</a:t>
            </a:r>
            <a:r>
              <a:rPr lang="en-US" altLang="en-US" sz="2000" b="1" dirty="0">
                <a:ln/>
                <a:solidFill>
                  <a:srgbClr val="FF0000"/>
                </a:solidFill>
              </a:rPr>
              <a:t>SO</a:t>
            </a:r>
            <a:r>
              <a:rPr lang="en-US" altLang="en-US" sz="2000" b="1" baseline="-25000" dirty="0">
                <a:ln/>
                <a:solidFill>
                  <a:srgbClr val="FF0000"/>
                </a:solidFill>
              </a:rPr>
              <a:t>4</a:t>
            </a:r>
            <a:endParaRPr lang="en-US" altLang="en-US" sz="2000" b="1" dirty="0">
              <a:ln/>
              <a:solidFill>
                <a:srgbClr val="FF0000"/>
              </a:solidFill>
            </a:endParaRPr>
          </a:p>
        </p:txBody>
      </p:sp>
      <p:sp>
        <p:nvSpPr>
          <p:cNvPr id="24" name="Line 22">
            <a:extLst>
              <a:ext uri="{FF2B5EF4-FFF2-40B4-BE49-F238E27FC236}">
                <a16:creationId xmlns:a16="http://schemas.microsoft.com/office/drawing/2014/main" id="{FA9A6D04-F338-E791-89A4-781BEF4CC363}"/>
              </a:ext>
            </a:extLst>
          </p:cNvPr>
          <p:cNvSpPr>
            <a:spLocks noChangeShapeType="1"/>
          </p:cNvSpPr>
          <p:nvPr/>
        </p:nvSpPr>
        <p:spPr bwMode="auto">
          <a:xfrm flipH="1">
            <a:off x="4676507" y="1504374"/>
            <a:ext cx="500354" cy="703611"/>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5" name="Picture 23">
            <a:extLst>
              <a:ext uri="{FF2B5EF4-FFF2-40B4-BE49-F238E27FC236}">
                <a16:creationId xmlns:a16="http://schemas.microsoft.com/office/drawing/2014/main" id="{ACEA65BC-2CB9-8523-A389-C279019E0CF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3396" y="2595502"/>
            <a:ext cx="1123490" cy="1380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4">
            <a:hlinkClick r:id="rId5"/>
            <a:extLst>
              <a:ext uri="{FF2B5EF4-FFF2-40B4-BE49-F238E27FC236}">
                <a16:creationId xmlns:a16="http://schemas.microsoft.com/office/drawing/2014/main" id="{DF6DC00B-A1CC-1E2C-E9FF-815F1B8E9A04}"/>
              </a:ext>
            </a:extLst>
          </p:cNvPr>
          <p:cNvPicPr>
            <a:picLocks noChangeAspect="1" noChangeArrowheads="1"/>
          </p:cNvPicPr>
          <p:nvPr/>
        </p:nvPicPr>
        <p:blipFill>
          <a:blip r:embed="rId6">
            <a:clrChange>
              <a:clrFrom>
                <a:srgbClr val="D8D8D8"/>
              </a:clrFrom>
              <a:clrTo>
                <a:srgbClr val="D8D8D8">
                  <a:alpha val="0"/>
                </a:srgbClr>
              </a:clrTo>
            </a:clrChange>
            <a:extLst>
              <a:ext uri="{28A0092B-C50C-407E-A947-70E740481C1C}">
                <a14:useLocalDpi xmlns:a14="http://schemas.microsoft.com/office/drawing/2010/main" val="0"/>
              </a:ext>
            </a:extLst>
          </a:blip>
          <a:srcRect l="10715" r="3572"/>
          <a:stretch>
            <a:fillRect/>
          </a:stretch>
        </p:blipFill>
        <p:spPr bwMode="auto">
          <a:xfrm>
            <a:off x="3141446" y="2581347"/>
            <a:ext cx="936241" cy="1457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6">
            <a:extLst>
              <a:ext uri="{FF2B5EF4-FFF2-40B4-BE49-F238E27FC236}">
                <a16:creationId xmlns:a16="http://schemas.microsoft.com/office/drawing/2014/main" id="{32BDD8CF-066B-7EC0-6DD5-D4A109ACB7A5}"/>
              </a:ext>
            </a:extLst>
          </p:cNvPr>
          <p:cNvSpPr>
            <a:spLocks noChangeArrowheads="1"/>
          </p:cNvSpPr>
          <p:nvPr/>
        </p:nvSpPr>
        <p:spPr bwMode="auto">
          <a:xfrm>
            <a:off x="3200760" y="1346823"/>
            <a:ext cx="1910444" cy="466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a:endParaRPr lang="vi-VN" altLang="en-US" b="1"/>
          </a:p>
        </p:txBody>
      </p:sp>
      <p:sp>
        <p:nvSpPr>
          <p:cNvPr id="29" name="Rectangle 27">
            <a:extLst>
              <a:ext uri="{FF2B5EF4-FFF2-40B4-BE49-F238E27FC236}">
                <a16:creationId xmlns:a16="http://schemas.microsoft.com/office/drawing/2014/main" id="{40BEF635-E37F-C791-0B44-5761490E5503}"/>
              </a:ext>
            </a:extLst>
          </p:cNvPr>
          <p:cNvSpPr>
            <a:spLocks noChangeArrowheads="1"/>
          </p:cNvSpPr>
          <p:nvPr/>
        </p:nvSpPr>
        <p:spPr bwMode="auto">
          <a:xfrm>
            <a:off x="4428192" y="5805535"/>
            <a:ext cx="46176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spcBef>
                <a:spcPct val="50000"/>
              </a:spcBef>
            </a:pPr>
            <a:r>
              <a:rPr lang="en-US" altLang="en-US" sz="2400" b="1" dirty="0">
                <a:solidFill>
                  <a:schemeClr val="hlink"/>
                </a:solidFill>
              </a:rPr>
              <a:t>         </a:t>
            </a:r>
            <a:r>
              <a:rPr lang="en-US" altLang="en-US" sz="3200" b="1" dirty="0">
                <a:solidFill>
                  <a:schemeClr val="hlink"/>
                </a:solidFill>
              </a:rPr>
              <a:t>SAU PHẢN ỨNG</a:t>
            </a:r>
          </a:p>
        </p:txBody>
      </p:sp>
      <p:pic>
        <p:nvPicPr>
          <p:cNvPr id="30" name="Picture 30">
            <a:extLst>
              <a:ext uri="{FF2B5EF4-FFF2-40B4-BE49-F238E27FC236}">
                <a16:creationId xmlns:a16="http://schemas.microsoft.com/office/drawing/2014/main" id="{7717B8D5-B538-EE84-564F-B9EBECE4C150}"/>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79600" y="2555815"/>
            <a:ext cx="1045470" cy="1380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31">
            <a:extLst>
              <a:ext uri="{FF2B5EF4-FFF2-40B4-BE49-F238E27FC236}">
                <a16:creationId xmlns:a16="http://schemas.microsoft.com/office/drawing/2014/main" id="{F65A5EFD-CD9A-1BDC-FF2D-7405B30D0EFE}"/>
              </a:ext>
            </a:extLst>
          </p:cNvPr>
          <p:cNvSpPr txBox="1">
            <a:spLocks noChangeArrowheads="1"/>
          </p:cNvSpPr>
          <p:nvPr/>
        </p:nvSpPr>
        <p:spPr bwMode="auto">
          <a:xfrm>
            <a:off x="-1" y="670238"/>
            <a:ext cx="2780689" cy="1631216"/>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scene3d>
              <a:camera prst="orthographicFront"/>
              <a:lightRig rig="soft" dir="t">
                <a:rot lat="0" lon="0" rev="15600000"/>
              </a:lightRig>
            </a:scene3d>
            <a:sp3d extrusionH="57150" prstMaterial="softEdge">
              <a:bevelT w="25400" h="38100"/>
            </a:sp3d>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ctr" eaLnBrk="1" hangingPunct="1">
              <a:spcBef>
                <a:spcPct val="50000"/>
              </a:spcBef>
            </a:pPr>
            <a:r>
              <a:rPr lang="en-US" altLang="en-US" sz="2000" b="1" dirty="0">
                <a:ln/>
                <a:solidFill>
                  <a:srgbClr val="FF0000"/>
                </a:solidFill>
              </a:rPr>
              <a:t>dd </a:t>
            </a:r>
            <a:r>
              <a:rPr lang="en-US" sz="2000" b="1" dirty="0">
                <a:ln/>
                <a:solidFill>
                  <a:srgbClr val="FF0000"/>
                </a:solidFill>
                <a:latin typeface="Times New Roman" panose="02020603050405020304" pitchFamily="18" charset="0"/>
                <a:ea typeface="Times New Roman" panose="02020603050405020304" pitchFamily="18" charset="0"/>
              </a:rPr>
              <a:t>Sodium chloride </a:t>
            </a:r>
            <a:r>
              <a:rPr lang="en-US" altLang="en-US" sz="2000" b="1" dirty="0">
                <a:ln/>
                <a:solidFill>
                  <a:srgbClr val="FF0000"/>
                </a:solidFill>
              </a:rPr>
              <a:t>NaCl</a:t>
            </a:r>
            <a:r>
              <a:rPr lang="en-US" altLang="en-US" sz="2000" b="1" baseline="-25000" dirty="0">
                <a:ln/>
                <a:solidFill>
                  <a:srgbClr val="FF0000"/>
                </a:solidFill>
              </a:rPr>
              <a:t> </a:t>
            </a:r>
          </a:p>
          <a:p>
            <a:pPr algn="ctr" eaLnBrk="1" hangingPunct="1">
              <a:spcBef>
                <a:spcPct val="50000"/>
              </a:spcBef>
            </a:pPr>
            <a:r>
              <a:rPr lang="en-US" altLang="en-US" sz="2000" b="1" dirty="0" err="1">
                <a:ln/>
                <a:solidFill>
                  <a:srgbClr val="FF0000"/>
                </a:solidFill>
              </a:rPr>
              <a:t>và</a:t>
            </a:r>
            <a:r>
              <a:rPr lang="en-US" altLang="en-US" sz="2000" b="1" dirty="0">
                <a:ln/>
                <a:solidFill>
                  <a:srgbClr val="FF0000"/>
                </a:solidFill>
              </a:rPr>
              <a:t> </a:t>
            </a:r>
            <a:r>
              <a:rPr lang="en-US" altLang="en-US" sz="2000" b="1" dirty="0" err="1">
                <a:ln/>
                <a:solidFill>
                  <a:srgbClr val="FF0000"/>
                </a:solidFill>
              </a:rPr>
              <a:t>kết</a:t>
            </a:r>
            <a:r>
              <a:rPr lang="en-US" altLang="en-US" sz="2000" b="1" dirty="0">
                <a:ln/>
                <a:solidFill>
                  <a:srgbClr val="FF0000"/>
                </a:solidFill>
              </a:rPr>
              <a:t> </a:t>
            </a:r>
            <a:r>
              <a:rPr lang="en-US" altLang="en-US" sz="2000" b="1" dirty="0" err="1">
                <a:ln/>
                <a:solidFill>
                  <a:srgbClr val="FF0000"/>
                </a:solidFill>
              </a:rPr>
              <a:t>tủa</a:t>
            </a:r>
            <a:r>
              <a:rPr lang="en-US" altLang="en-US" sz="2000" b="1" dirty="0">
                <a:ln/>
                <a:solidFill>
                  <a:srgbClr val="FF0000"/>
                </a:solidFill>
              </a:rPr>
              <a:t> </a:t>
            </a:r>
            <a:r>
              <a:rPr lang="en-US" altLang="en-US" sz="2000" b="1" dirty="0" err="1">
                <a:ln/>
                <a:solidFill>
                  <a:srgbClr val="FF0000"/>
                </a:solidFill>
              </a:rPr>
              <a:t>trắng</a:t>
            </a:r>
            <a:r>
              <a:rPr lang="en-US" altLang="en-US" sz="2000" b="1" dirty="0">
                <a:ln/>
                <a:solidFill>
                  <a:srgbClr val="FF0000"/>
                </a:solidFill>
              </a:rPr>
              <a:t> </a:t>
            </a:r>
          </a:p>
          <a:p>
            <a:pPr algn="ctr" eaLnBrk="1" hangingPunct="1">
              <a:spcBef>
                <a:spcPct val="50000"/>
              </a:spcBef>
            </a:pPr>
            <a:r>
              <a:rPr lang="en-US" sz="2000" b="1" dirty="0">
                <a:ln/>
                <a:solidFill>
                  <a:srgbClr val="FF0000"/>
                </a:solidFill>
                <a:latin typeface="Times New Roman" panose="02020603050405020304" pitchFamily="18" charset="0"/>
                <a:ea typeface="Times New Roman" panose="02020603050405020304" pitchFamily="18" charset="0"/>
              </a:rPr>
              <a:t>Barium sulfate </a:t>
            </a:r>
            <a:r>
              <a:rPr lang="en-US" altLang="en-US" sz="2000" b="1" dirty="0">
                <a:ln/>
                <a:solidFill>
                  <a:srgbClr val="FF0000"/>
                </a:solidFill>
              </a:rPr>
              <a:t>BaSO</a:t>
            </a:r>
            <a:r>
              <a:rPr lang="en-US" altLang="en-US" sz="2000" b="1" baseline="-25000" dirty="0">
                <a:ln/>
                <a:solidFill>
                  <a:srgbClr val="FF0000"/>
                </a:solidFill>
              </a:rPr>
              <a:t>4</a:t>
            </a:r>
          </a:p>
        </p:txBody>
      </p:sp>
      <p:sp>
        <p:nvSpPr>
          <p:cNvPr id="32" name="Line 32">
            <a:extLst>
              <a:ext uri="{FF2B5EF4-FFF2-40B4-BE49-F238E27FC236}">
                <a16:creationId xmlns:a16="http://schemas.microsoft.com/office/drawing/2014/main" id="{8F19D09F-9E30-A74C-DD1F-0E6EB3AD2EF3}"/>
              </a:ext>
            </a:extLst>
          </p:cNvPr>
          <p:cNvSpPr>
            <a:spLocks noChangeShapeType="1"/>
          </p:cNvSpPr>
          <p:nvPr/>
        </p:nvSpPr>
        <p:spPr bwMode="auto">
          <a:xfrm>
            <a:off x="2839306" y="2273016"/>
            <a:ext cx="636814" cy="746372"/>
          </a:xfrm>
          <a:prstGeom prst="line">
            <a:avLst/>
          </a:prstGeom>
          <a:noFill/>
          <a:ln w="9525">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pic>
        <p:nvPicPr>
          <p:cNvPr id="33" name="Picture 33">
            <a:extLst>
              <a:ext uri="{FF2B5EF4-FFF2-40B4-BE49-F238E27FC236}">
                <a16:creationId xmlns:a16="http://schemas.microsoft.com/office/drawing/2014/main" id="{42F170B1-9A8F-86A1-2BC2-D7529846F94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15897" y="2555815"/>
            <a:ext cx="1020112" cy="1380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4">
            <a:extLst>
              <a:ext uri="{FF2B5EF4-FFF2-40B4-BE49-F238E27FC236}">
                <a16:creationId xmlns:a16="http://schemas.microsoft.com/office/drawing/2014/main" id="{E115E88F-B99F-5F83-99EC-56612FE0AE2A}"/>
              </a:ext>
            </a:extLst>
          </p:cNvPr>
          <p:cNvSpPr>
            <a:spLocks noChangeArrowheads="1"/>
          </p:cNvSpPr>
          <p:nvPr/>
        </p:nvSpPr>
        <p:spPr bwMode="auto">
          <a:xfrm>
            <a:off x="4257474" y="2850955"/>
            <a:ext cx="622870" cy="1006441"/>
          </a:xfrm>
          <a:prstGeom prst="rect">
            <a:avLst/>
          </a:prstGeom>
          <a:solidFill>
            <a:srgbClr val="DDDDDD"/>
          </a:solidFill>
          <a:ln w="9525">
            <a:solidFill>
              <a:srgbClr val="DDDDDD"/>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endParaRPr lang="vi-VN" altLang="en-US"/>
          </a:p>
        </p:txBody>
      </p:sp>
      <p:sp>
        <p:nvSpPr>
          <p:cNvPr id="36" name="TextBox 35">
            <a:extLst>
              <a:ext uri="{FF2B5EF4-FFF2-40B4-BE49-F238E27FC236}">
                <a16:creationId xmlns:a16="http://schemas.microsoft.com/office/drawing/2014/main" id="{347DD476-DC87-2674-7F48-A901553F5C99}"/>
              </a:ext>
            </a:extLst>
          </p:cNvPr>
          <p:cNvSpPr txBox="1"/>
          <p:nvPr/>
        </p:nvSpPr>
        <p:spPr>
          <a:xfrm>
            <a:off x="-1790700" y="-583367"/>
            <a:ext cx="6096000" cy="369332"/>
          </a:xfrm>
          <a:prstGeom prst="rect">
            <a:avLst/>
          </a:prstGeom>
          <a:noFill/>
        </p:spPr>
        <p:txBody>
          <a:bodyPr wrap="square">
            <a:spAutoFit/>
          </a:bodyPr>
          <a:lstStyle/>
          <a:p>
            <a:r>
              <a:rPr lang="en-US" sz="1800" kern="1200" dirty="0" err="1">
                <a:solidFill>
                  <a:srgbClr val="000000"/>
                </a:solidFill>
                <a:effectLst/>
                <a:latin typeface="Times New Roman" panose="02020603050405020304" pitchFamily="18" charset="0"/>
                <a:ea typeface="Times New Roman" panose="02020603050405020304" pitchFamily="18" charset="0"/>
              </a:rPr>
              <a:t>và</a:t>
            </a:r>
            <a:endParaRPr lang="en-US" dirty="0"/>
          </a:p>
        </p:txBody>
      </p:sp>
      <p:sp>
        <p:nvSpPr>
          <p:cNvPr id="37" name="Rectangle 5">
            <a:extLst>
              <a:ext uri="{FF2B5EF4-FFF2-40B4-BE49-F238E27FC236}">
                <a16:creationId xmlns:a16="http://schemas.microsoft.com/office/drawing/2014/main" id="{AD9CE08C-7E0B-3B3F-E1FA-DC07E9229105}"/>
              </a:ext>
            </a:extLst>
          </p:cNvPr>
          <p:cNvSpPr>
            <a:spLocks noChangeArrowheads="1"/>
          </p:cNvSpPr>
          <p:nvPr/>
        </p:nvSpPr>
        <p:spPr bwMode="auto">
          <a:xfrm>
            <a:off x="8666273" y="870460"/>
            <a:ext cx="40788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eaLnBrk="1" hangingPunct="1"/>
            <a:r>
              <a:rPr lang="en-US" altLang="en-US" sz="3600" b="1" dirty="0">
                <a:solidFill>
                  <a:srgbClr val="0000FF"/>
                </a:solidFill>
                <a:latin typeface=".VnTime" pitchFamily="34" charset="0"/>
              </a:rPr>
              <a:t>  </a:t>
            </a:r>
            <a:r>
              <a:rPr lang="en-US" altLang="en-US" sz="3600" b="1" dirty="0" err="1">
                <a:solidFill>
                  <a:srgbClr val="C00000"/>
                </a:solidFill>
                <a:latin typeface="Times New Roman" panose="02020603050405020304" pitchFamily="18" charset="0"/>
              </a:rPr>
              <a:t>Tiến</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hành</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thí</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nghiệm</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như</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sau</a:t>
            </a:r>
            <a:r>
              <a:rPr lang="en-US" altLang="en-US" sz="3600" b="1" dirty="0">
                <a:solidFill>
                  <a:srgbClr val="C00000"/>
                </a:solidFill>
                <a:latin typeface=".VnTime" pitchFamily="34" charset="0"/>
              </a:rPr>
              <a:t>:</a:t>
            </a:r>
          </a:p>
          <a:p>
            <a:pPr eaLnBrk="1" hangingPunct="1"/>
            <a:r>
              <a:rPr lang="en-US" altLang="en-US" sz="2400" dirty="0">
                <a:latin typeface=".VnTime" pitchFamily="34" charset="0"/>
              </a:rPr>
              <a:t> </a:t>
            </a:r>
          </a:p>
        </p:txBody>
      </p:sp>
      <p:sp>
        <p:nvSpPr>
          <p:cNvPr id="4" name="TextBox 3">
            <a:extLst>
              <a:ext uri="{FF2B5EF4-FFF2-40B4-BE49-F238E27FC236}">
                <a16:creationId xmlns:a16="http://schemas.microsoft.com/office/drawing/2014/main" id="{DB713236-E9E7-78F9-EE08-CA2E0710E983}"/>
              </a:ext>
            </a:extLst>
          </p:cNvPr>
          <p:cNvSpPr txBox="1"/>
          <p:nvPr/>
        </p:nvSpPr>
        <p:spPr>
          <a:xfrm>
            <a:off x="1897897" y="60319"/>
            <a:ext cx="11254223" cy="584775"/>
          </a:xfrm>
          <a:prstGeom prst="rect">
            <a:avLst/>
          </a:prstGeom>
          <a:noFill/>
        </p:spPr>
        <p:txBody>
          <a:bodyPr wrap="square">
            <a:spAutoFit/>
          </a:bodyPr>
          <a:lstStyle/>
          <a:p>
            <a:r>
              <a:rPr lang="en-US" sz="3200" b="1" dirty="0">
                <a:solidFill>
                  <a:srgbClr val="FF0000"/>
                </a:solidFill>
                <a:effectLst/>
                <a:latin typeface="Times New Roman" panose="02020603050405020304" pitchFamily="18" charset="0"/>
                <a:ea typeface="Times New Roman" panose="02020603050405020304" pitchFamily="18" charset="0"/>
              </a:rPr>
              <a:t>NỘI DUNG ĐỊNH LUẬT BẢO TOÀN KHỐI LƯỢNG</a:t>
            </a:r>
            <a:endParaRPr lang="en-US" sz="3200" dirty="0">
              <a:solidFill>
                <a:srgbClr val="FF0000"/>
              </a:solidFill>
            </a:endParaRPr>
          </a:p>
        </p:txBody>
      </p:sp>
    </p:spTree>
    <p:extLst>
      <p:ext uri="{BB962C8B-B14F-4D97-AF65-F5344CB8AC3E}">
        <p14:creationId xmlns:p14="http://schemas.microsoft.com/office/powerpoint/2010/main" val="2716789390"/>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0"/>
                                        </p:tgtEl>
                                      </p:cBhvr>
                                    </p:animEffect>
                                    <p:set>
                                      <p:cBhvr>
                                        <p:cTn id="7" dur="1" fill="hold">
                                          <p:stCondLst>
                                            <p:cond delay="1999"/>
                                          </p:stCondLst>
                                        </p:cTn>
                                        <p:tgtEl>
                                          <p:spTgt spid="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2000"/>
                                        <p:tgtEl>
                                          <p:spTgt spid="18"/>
                                        </p:tgtEl>
                                      </p:cBhvr>
                                    </p:animEffect>
                                    <p:anim calcmode="lin" valueType="num">
                                      <p:cBhvr>
                                        <p:cTn id="13" dur="2000" fill="hold"/>
                                        <p:tgtEl>
                                          <p:spTgt spid="18"/>
                                        </p:tgtEl>
                                        <p:attrNameLst>
                                          <p:attrName>ppt_x</p:attrName>
                                        </p:attrNameLst>
                                      </p:cBhvr>
                                      <p:tavLst>
                                        <p:tav tm="0">
                                          <p:val>
                                            <p:strVal val="#ppt_x"/>
                                          </p:val>
                                        </p:tav>
                                        <p:tav tm="100000">
                                          <p:val>
                                            <p:strVal val="#ppt_x"/>
                                          </p:val>
                                        </p:tav>
                                      </p:tavLst>
                                    </p:anim>
                                    <p:anim calcmode="lin" valueType="num">
                                      <p:cBhvr>
                                        <p:cTn id="14" dur="2000" fill="hold"/>
                                        <p:tgtEl>
                                          <p:spTgt spid="18"/>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25" presetClass="exit" presetSubtype="0" fill="hold" nodeType="withEffect">
                                  <p:stCondLst>
                                    <p:cond delay="0"/>
                                  </p:stCondLst>
                                  <p:childTnLst>
                                    <p:animEffect transition="out" filter="fade">
                                      <p:cBhvr>
                                        <p:cTn id="26" dur="5000" accel="50000">
                                          <p:stCondLst>
                                            <p:cond delay="0"/>
                                          </p:stCondLst>
                                        </p:cTn>
                                        <p:tgtEl>
                                          <p:spTgt spid="18"/>
                                        </p:tgtEl>
                                      </p:cBhvr>
                                    </p:animEffect>
                                    <p:anim calcmode="lin" valueType="num">
                                      <p:cBhvr>
                                        <p:cTn id="27" dur="2500" accel="50000">
                                          <p:stCondLst>
                                            <p:cond delay="0"/>
                                          </p:stCondLst>
                                        </p:cTn>
                                        <p:tgtEl>
                                          <p:spTgt spid="18"/>
                                        </p:tgtEl>
                                        <p:attrNameLst>
                                          <p:attrName>ppt_y</p:attrName>
                                        </p:attrNameLst>
                                      </p:cBhvr>
                                      <p:tavLst>
                                        <p:tav tm="0">
                                          <p:val>
                                            <p:strVal val="ppt_y"/>
                                          </p:val>
                                        </p:tav>
                                        <p:tav tm="100000">
                                          <p:val>
                                            <p:strVal val="ppt_y+.1"/>
                                          </p:val>
                                        </p:tav>
                                      </p:tavLst>
                                    </p:anim>
                                    <p:anim calcmode="lin" valueType="num">
                                      <p:cBhvr>
                                        <p:cTn id="28" dur="2500" decel="50000">
                                          <p:stCondLst>
                                            <p:cond delay="2500"/>
                                          </p:stCondLst>
                                        </p:cTn>
                                        <p:tgtEl>
                                          <p:spTgt spid="18"/>
                                        </p:tgtEl>
                                        <p:attrNameLst>
                                          <p:attrName>ppt_y</p:attrName>
                                        </p:attrNameLst>
                                      </p:cBhvr>
                                      <p:tavLst>
                                        <p:tav tm="0">
                                          <p:val>
                                            <p:strVal val="ppt_y"/>
                                          </p:val>
                                        </p:tav>
                                        <p:tav tm="100000">
                                          <p:val>
                                            <p:strVal val="ppt_y-.1"/>
                                          </p:val>
                                        </p:tav>
                                      </p:tavLst>
                                    </p:anim>
                                    <p:anim calcmode="lin" valueType="num">
                                      <p:cBhvr>
                                        <p:cTn id="29" dur="2500" accel="50000">
                                          <p:stCondLst>
                                            <p:cond delay="2500"/>
                                          </p:stCondLst>
                                        </p:cTn>
                                        <p:tgtEl>
                                          <p:spTgt spid="18"/>
                                        </p:tgtEl>
                                        <p:attrNameLst>
                                          <p:attrName>ppt_x</p:attrName>
                                        </p:attrNameLst>
                                      </p:cBhvr>
                                      <p:tavLst>
                                        <p:tav tm="0">
                                          <p:val>
                                            <p:strVal val="ppt_x"/>
                                          </p:val>
                                        </p:tav>
                                        <p:tav tm="100000">
                                          <p:val>
                                            <p:strVal val="ppt_x+.4"/>
                                          </p:val>
                                        </p:tav>
                                      </p:tavLst>
                                    </p:anim>
                                    <p:anim calcmode="lin" valueType="num">
                                      <p:cBhvr>
                                        <p:cTn id="30" dur="5000"/>
                                        <p:tgtEl>
                                          <p:spTgt spid="18"/>
                                        </p:tgtEl>
                                        <p:attrNameLst>
                                          <p:attrName>ppt_h</p:attrName>
                                        </p:attrNameLst>
                                      </p:cBhvr>
                                      <p:tavLst>
                                        <p:tav tm="0">
                                          <p:val>
                                            <p:strVal val="ppt_h"/>
                                          </p:val>
                                        </p:tav>
                                        <p:tav tm="100000">
                                          <p:val>
                                            <p:strVal val="ppt_h"/>
                                          </p:val>
                                        </p:tav>
                                      </p:tavLst>
                                    </p:anim>
                                    <p:anim calcmode="lin" valueType="num">
                                      <p:cBhvr>
                                        <p:cTn id="31" dur="2500" accel="50000">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32" dur="2500" decel="50000">
                                          <p:stCondLst>
                                            <p:cond delay="2500"/>
                                          </p:stCondLst>
                                        </p:cTn>
                                        <p:tgtEl>
                                          <p:spTgt spid="18"/>
                                        </p:tgtEl>
                                        <p:attrNameLst>
                                          <p:attrName>ppt_w</p:attrName>
                                        </p:attrNameLst>
                                      </p:cBhvr>
                                      <p:tavLst>
                                        <p:tav tm="0">
                                          <p:val>
                                            <p:strVal val="ppt_w"/>
                                          </p:val>
                                        </p:tav>
                                        <p:tav tm="100000">
                                          <p:val>
                                            <p:strVal val="ppt_w/.05"/>
                                          </p:val>
                                        </p:tav>
                                      </p:tavLst>
                                    </p:anim>
                                    <p:anim calcmode="lin" valueType="num">
                                      <p:cBhvr>
                                        <p:cTn id="33" dur="2500" accel="50000">
                                          <p:stCondLst>
                                            <p:cond delay="2500"/>
                                          </p:stCondLst>
                                        </p:cTn>
                                        <p:tgtEl>
                                          <p:spTgt spid="18"/>
                                        </p:tgtEl>
                                        <p:attrNameLst>
                                          <p:attrName>style.rotation</p:attrName>
                                        </p:attrNameLst>
                                      </p:cBhvr>
                                      <p:tavLst>
                                        <p:tav tm="0">
                                          <p:val>
                                            <p:fltVal val="0"/>
                                          </p:val>
                                        </p:tav>
                                        <p:tav tm="100000">
                                          <p:val>
                                            <p:fltVal val="-90"/>
                                          </p:val>
                                        </p:tav>
                                      </p:tavLst>
                                    </p:anim>
                                    <p:set>
                                      <p:cBhvr>
                                        <p:cTn id="34" dur="1" fill="hold">
                                          <p:stCondLst>
                                            <p:cond delay="4999"/>
                                          </p:stCondLst>
                                        </p:cTn>
                                        <p:tgtEl>
                                          <p:spTgt spid="18"/>
                                        </p:tgtEl>
                                        <p:attrNameLst>
                                          <p:attrName>style.visibility</p:attrName>
                                        </p:attrNameLst>
                                      </p:cBhvr>
                                      <p:to>
                                        <p:strVal val="hidden"/>
                                      </p:to>
                                    </p:set>
                                  </p:childTnLst>
                                </p:cTn>
                              </p:par>
                              <p:par>
                                <p:cTn id="35" presetID="29" presetClass="exit" presetSubtype="0" fill="hold" nodeType="withEffect">
                                  <p:stCondLst>
                                    <p:cond delay="0"/>
                                  </p:stCondLst>
                                  <p:childTnLst>
                                    <p:anim calcmode="lin" valueType="num">
                                      <p:cBhvr>
                                        <p:cTn id="36" dur="5000"/>
                                        <p:tgtEl>
                                          <p:spTgt spid="24"/>
                                        </p:tgtEl>
                                        <p:attrNameLst>
                                          <p:attrName>ppt_x</p:attrName>
                                        </p:attrNameLst>
                                      </p:cBhvr>
                                      <p:tavLst>
                                        <p:tav tm="0">
                                          <p:val>
                                            <p:strVal val="ppt_x"/>
                                          </p:val>
                                        </p:tav>
                                        <p:tav tm="100000">
                                          <p:val>
                                            <p:strVal val="ppt_x-.2"/>
                                          </p:val>
                                        </p:tav>
                                      </p:tavLst>
                                    </p:anim>
                                    <p:anim calcmode="lin" valueType="num">
                                      <p:cBhvr>
                                        <p:cTn id="37" dur="5000"/>
                                        <p:tgtEl>
                                          <p:spTgt spid="24"/>
                                        </p:tgtEl>
                                        <p:attrNameLst>
                                          <p:attrName>ppt_y</p:attrName>
                                        </p:attrNameLst>
                                      </p:cBhvr>
                                      <p:tavLst>
                                        <p:tav tm="0">
                                          <p:val>
                                            <p:strVal val="ppt_y"/>
                                          </p:val>
                                        </p:tav>
                                        <p:tav tm="100000">
                                          <p:val>
                                            <p:strVal val="ppt_y"/>
                                          </p:val>
                                        </p:tav>
                                      </p:tavLst>
                                    </p:anim>
                                    <p:animEffect transition="out" filter="fade">
                                      <p:cBhvr>
                                        <p:cTn id="38" dur="5000"/>
                                        <p:tgtEl>
                                          <p:spTgt spid="24"/>
                                        </p:tgtEl>
                                      </p:cBhvr>
                                    </p:animEffect>
                                    <p:set>
                                      <p:cBhvr>
                                        <p:cTn id="39" dur="1" fill="hold">
                                          <p:stCondLst>
                                            <p:cond delay="4999"/>
                                          </p:stCondLst>
                                        </p:cTn>
                                        <p:tgtEl>
                                          <p:spTgt spid="24"/>
                                        </p:tgtEl>
                                        <p:attrNameLst>
                                          <p:attrName>style.visibility</p:attrName>
                                        </p:attrNameLst>
                                      </p:cBhvr>
                                      <p:to>
                                        <p:strVal val="hidden"/>
                                      </p:to>
                                    </p:set>
                                  </p:childTnLst>
                                </p:cTn>
                              </p:par>
                              <p:par>
                                <p:cTn id="40" presetID="29" presetClass="exit" presetSubtype="0" fill="hold" nodeType="withEffect">
                                  <p:stCondLst>
                                    <p:cond delay="0"/>
                                  </p:stCondLst>
                                  <p:childTnLst>
                                    <p:anim calcmode="lin" valueType="num">
                                      <p:cBhvr>
                                        <p:cTn id="41" dur="500"/>
                                        <p:tgtEl>
                                          <p:spTgt spid="23"/>
                                        </p:tgtEl>
                                        <p:attrNameLst>
                                          <p:attrName>ppt_x</p:attrName>
                                        </p:attrNameLst>
                                      </p:cBhvr>
                                      <p:tavLst>
                                        <p:tav tm="0">
                                          <p:val>
                                            <p:strVal val="ppt_x"/>
                                          </p:val>
                                        </p:tav>
                                        <p:tav tm="100000">
                                          <p:val>
                                            <p:strVal val="ppt_x-.2"/>
                                          </p:val>
                                        </p:tav>
                                      </p:tavLst>
                                    </p:anim>
                                    <p:anim calcmode="lin" valueType="num">
                                      <p:cBhvr>
                                        <p:cTn id="42" dur="500"/>
                                        <p:tgtEl>
                                          <p:spTgt spid="23"/>
                                        </p:tgtEl>
                                        <p:attrNameLst>
                                          <p:attrName>ppt_y</p:attrName>
                                        </p:attrNameLst>
                                      </p:cBhvr>
                                      <p:tavLst>
                                        <p:tav tm="0">
                                          <p:val>
                                            <p:strVal val="ppt_y"/>
                                          </p:val>
                                        </p:tav>
                                        <p:tav tm="100000">
                                          <p:val>
                                            <p:strVal val="ppt_y"/>
                                          </p:val>
                                        </p:tav>
                                      </p:tavLst>
                                    </p:anim>
                                    <p:animEffect transition="out" filter="fade">
                                      <p:cBhvr>
                                        <p:cTn id="43" dur="500"/>
                                        <p:tgtEl>
                                          <p:spTgt spid="23"/>
                                        </p:tgtEl>
                                      </p:cBhvr>
                                    </p:animEffect>
                                    <p:set>
                                      <p:cBhvr>
                                        <p:cTn id="44" dur="1" fill="hold">
                                          <p:stCondLst>
                                            <p:cond delay="499"/>
                                          </p:stCondLst>
                                        </p:cTn>
                                        <p:tgtEl>
                                          <p:spTgt spid="23"/>
                                        </p:tgtEl>
                                        <p:attrNameLst>
                                          <p:attrName>style.visibility</p:attrName>
                                        </p:attrNameLst>
                                      </p:cBhvr>
                                      <p:to>
                                        <p:strVal val="hidden"/>
                                      </p:to>
                                    </p:set>
                                  </p:childTnLst>
                                </p:cTn>
                              </p:par>
                              <p:par>
                                <p:cTn id="45" presetID="22" presetClass="entr" presetSubtype="4" repeatCount="indefinite"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wipe(down)">
                                      <p:cBhvr>
                                        <p:cTn id="47" dur="3000"/>
                                        <p:tgtEl>
                                          <p:spTgt spid="26"/>
                                        </p:tgtEl>
                                      </p:cBhvr>
                                    </p:animEffect>
                                  </p:childTnLst>
                                </p:cTn>
                              </p:par>
                              <p:par>
                                <p:cTn id="48" presetID="51" presetClass="entr" presetSubtype="0" fill="hold" nodeType="withEffect">
                                  <p:stCondLst>
                                    <p:cond delay="0"/>
                                  </p:stCondLst>
                                  <p:endCondLst>
                                    <p:cond delay="0"/>
                                  </p:endCondLst>
                                  <p:childTnLst>
                                    <p:set>
                                      <p:cBhvr>
                                        <p:cTn id="49" dur="1" fill="hold">
                                          <p:stCondLst>
                                            <p:cond delay="0"/>
                                          </p:stCondLst>
                                        </p:cTn>
                                        <p:tgtEl>
                                          <p:spTgt spid="28"/>
                                        </p:tgtEl>
                                        <p:attrNameLst>
                                          <p:attrName>style.visibility</p:attrName>
                                        </p:attrNameLst>
                                      </p:cBhvr>
                                      <p:to>
                                        <p:strVal val="visible"/>
                                      </p:to>
                                    </p:set>
                                    <p:animEffect transition="in" filter="fade">
                                      <p:cBhvr>
                                        <p:cTn id="50" dur="770" decel="100000"/>
                                        <p:tgtEl>
                                          <p:spTgt spid="28"/>
                                        </p:tgtEl>
                                      </p:cBhvr>
                                    </p:animEffect>
                                    <p:animScale>
                                      <p:cBhvr>
                                        <p:cTn id="51" dur="770" decel="100000"/>
                                        <p:tgtEl>
                                          <p:spTgt spid="28"/>
                                        </p:tgtEl>
                                      </p:cBhvr>
                                      <p:from x="10000" y="10000"/>
                                      <p:to x="200000" y="450000"/>
                                    </p:animScale>
                                    <p:animScale>
                                      <p:cBhvr>
                                        <p:cTn id="52" dur="1230" accel="100000" fill="hold">
                                          <p:stCondLst>
                                            <p:cond delay="770"/>
                                          </p:stCondLst>
                                        </p:cTn>
                                        <p:tgtEl>
                                          <p:spTgt spid="28"/>
                                        </p:tgtEl>
                                      </p:cBhvr>
                                      <p:from x="200000" y="450000"/>
                                      <p:to x="100000" y="100000"/>
                                    </p:animScale>
                                    <p:set>
                                      <p:cBhvr>
                                        <p:cTn id="53" dur="770" fill="hold"/>
                                        <p:tgtEl>
                                          <p:spTgt spid="28"/>
                                        </p:tgtEl>
                                        <p:attrNameLst>
                                          <p:attrName>ppt_x</p:attrName>
                                        </p:attrNameLst>
                                      </p:cBhvr>
                                      <p:to>
                                        <p:strVal val="(0.5)"/>
                                      </p:to>
                                    </p:set>
                                    <p:anim from="(0.5)" to="(#ppt_x)" calcmode="lin" valueType="num">
                                      <p:cBhvr>
                                        <p:cTn id="54" dur="1230" accel="100000" fill="hold">
                                          <p:stCondLst>
                                            <p:cond delay="770"/>
                                          </p:stCondLst>
                                        </p:cTn>
                                        <p:tgtEl>
                                          <p:spTgt spid="28"/>
                                        </p:tgtEl>
                                        <p:attrNameLst>
                                          <p:attrName>ppt_x</p:attrName>
                                        </p:attrNameLst>
                                      </p:cBhvr>
                                    </p:anim>
                                    <p:set>
                                      <p:cBhvr>
                                        <p:cTn id="55" dur="770" fill="hold"/>
                                        <p:tgtEl>
                                          <p:spTgt spid="28"/>
                                        </p:tgtEl>
                                        <p:attrNameLst>
                                          <p:attrName>ppt_y</p:attrName>
                                        </p:attrNameLst>
                                      </p:cBhvr>
                                      <p:to>
                                        <p:strVal val="(#ppt_y+0.4)"/>
                                      </p:to>
                                    </p:set>
                                    <p:anim from="(#ppt_y+0.4)" to="(#ppt_y)" calcmode="lin" valueType="num">
                                      <p:cBhvr>
                                        <p:cTn id="56" dur="1230" accel="100000" fill="hold">
                                          <p:stCondLst>
                                            <p:cond delay="770"/>
                                          </p:stCondLst>
                                        </p:cTn>
                                        <p:tgtEl>
                                          <p:spTgt spid="28"/>
                                        </p:tgtEl>
                                        <p:attrNameLst>
                                          <p:attrName>ppt_y</p:attrName>
                                        </p:attrNameLst>
                                      </p:cBhvr>
                                    </p:anim>
                                  </p:childTnLst>
                                </p:cTn>
                              </p:par>
                            </p:childTnLst>
                          </p:cTn>
                        </p:par>
                      </p:childTnLst>
                    </p:cTn>
                  </p:par>
                  <p:par>
                    <p:cTn id="57" fill="hold">
                      <p:stCondLst>
                        <p:cond delay="indefinite"/>
                      </p:stCondLst>
                      <p:childTnLst>
                        <p:par>
                          <p:cTn id="58" fill="hold">
                            <p:stCondLst>
                              <p:cond delay="0"/>
                            </p:stCondLst>
                            <p:childTnLst>
                              <p:par>
                                <p:cTn id="59" presetID="51"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770" decel="100000"/>
                                        <p:tgtEl>
                                          <p:spTgt spid="29"/>
                                        </p:tgtEl>
                                      </p:cBhvr>
                                    </p:animEffect>
                                    <p:animScale>
                                      <p:cBhvr>
                                        <p:cTn id="62" dur="770" decel="100000"/>
                                        <p:tgtEl>
                                          <p:spTgt spid="29"/>
                                        </p:tgtEl>
                                      </p:cBhvr>
                                      <p:from x="10000" y="10000"/>
                                      <p:to x="200000" y="450000"/>
                                    </p:animScale>
                                    <p:animScale>
                                      <p:cBhvr>
                                        <p:cTn id="63" dur="1230" accel="100000" fill="hold">
                                          <p:stCondLst>
                                            <p:cond delay="770"/>
                                          </p:stCondLst>
                                        </p:cTn>
                                        <p:tgtEl>
                                          <p:spTgt spid="29"/>
                                        </p:tgtEl>
                                      </p:cBhvr>
                                      <p:from x="200000" y="450000"/>
                                      <p:to x="100000" y="100000"/>
                                    </p:animScale>
                                    <p:set>
                                      <p:cBhvr>
                                        <p:cTn id="64" dur="770" fill="hold"/>
                                        <p:tgtEl>
                                          <p:spTgt spid="29"/>
                                        </p:tgtEl>
                                        <p:attrNameLst>
                                          <p:attrName>ppt_x</p:attrName>
                                        </p:attrNameLst>
                                      </p:cBhvr>
                                      <p:to>
                                        <p:strVal val="(0.5)"/>
                                      </p:to>
                                    </p:set>
                                    <p:anim from="(0.5)" to="(#ppt_x)" calcmode="lin" valueType="num">
                                      <p:cBhvr>
                                        <p:cTn id="65" dur="1230" accel="100000" fill="hold">
                                          <p:stCondLst>
                                            <p:cond delay="770"/>
                                          </p:stCondLst>
                                        </p:cTn>
                                        <p:tgtEl>
                                          <p:spTgt spid="29"/>
                                        </p:tgtEl>
                                        <p:attrNameLst>
                                          <p:attrName>ppt_x</p:attrName>
                                        </p:attrNameLst>
                                      </p:cBhvr>
                                    </p:anim>
                                    <p:set>
                                      <p:cBhvr>
                                        <p:cTn id="66" dur="770" fill="hold"/>
                                        <p:tgtEl>
                                          <p:spTgt spid="29"/>
                                        </p:tgtEl>
                                        <p:attrNameLst>
                                          <p:attrName>ppt_y</p:attrName>
                                        </p:attrNameLst>
                                      </p:cBhvr>
                                      <p:to>
                                        <p:strVal val="(#ppt_y+0.4)"/>
                                      </p:to>
                                    </p:set>
                                    <p:anim from="(#ppt_y+0.4)" to="(#ppt_y)" calcmode="lin" valueType="num">
                                      <p:cBhvr>
                                        <p:cTn id="67" dur="1230" accel="100000" fill="hold">
                                          <p:stCondLst>
                                            <p:cond delay="770"/>
                                          </p:stCondLst>
                                        </p:cTn>
                                        <p:tgtEl>
                                          <p:spTgt spid="29"/>
                                        </p:tgtEl>
                                        <p:attrNameLst>
                                          <p:attrName>ppt_y</p:attrName>
                                        </p:attrNameLst>
                                      </p:cBhvr>
                                    </p:anim>
                                  </p:childTnLst>
                                </p:cTn>
                              </p:par>
                              <p:par>
                                <p:cTn id="68" presetID="2" presetClass="entr" presetSubtype="9" fill="hold" nodeType="withEffect">
                                  <p:stCondLst>
                                    <p:cond delay="0"/>
                                  </p:stCondLst>
                                  <p:childTnLst>
                                    <p:set>
                                      <p:cBhvr>
                                        <p:cTn id="69" dur="1" fill="hold">
                                          <p:stCondLst>
                                            <p:cond delay="0"/>
                                          </p:stCondLst>
                                        </p:cTn>
                                        <p:tgtEl>
                                          <p:spTgt spid="31"/>
                                        </p:tgtEl>
                                        <p:attrNameLst>
                                          <p:attrName>style.visibility</p:attrName>
                                        </p:attrNameLst>
                                      </p:cBhvr>
                                      <p:to>
                                        <p:strVal val="visible"/>
                                      </p:to>
                                    </p:set>
                                    <p:anim calcmode="lin" valueType="num">
                                      <p:cBhvr additive="base">
                                        <p:cTn id="70" dur="500" fill="hold"/>
                                        <p:tgtEl>
                                          <p:spTgt spid="31"/>
                                        </p:tgtEl>
                                        <p:attrNameLst>
                                          <p:attrName>ppt_x</p:attrName>
                                        </p:attrNameLst>
                                      </p:cBhvr>
                                      <p:tavLst>
                                        <p:tav tm="0">
                                          <p:val>
                                            <p:strVal val="0-#ppt_w/2"/>
                                          </p:val>
                                        </p:tav>
                                        <p:tav tm="100000">
                                          <p:val>
                                            <p:strVal val="#ppt_x"/>
                                          </p:val>
                                        </p:tav>
                                      </p:tavLst>
                                    </p:anim>
                                    <p:anim calcmode="lin" valueType="num">
                                      <p:cBhvr additive="base">
                                        <p:cTn id="71" dur="500" fill="hold"/>
                                        <p:tgtEl>
                                          <p:spTgt spid="31"/>
                                        </p:tgtEl>
                                        <p:attrNameLst>
                                          <p:attrName>ppt_y</p:attrName>
                                        </p:attrNameLst>
                                      </p:cBhvr>
                                      <p:tavLst>
                                        <p:tav tm="0">
                                          <p:val>
                                            <p:strVal val="0-#ppt_h/2"/>
                                          </p:val>
                                        </p:tav>
                                        <p:tav tm="100000">
                                          <p:val>
                                            <p:strVal val="#ppt_y"/>
                                          </p:val>
                                        </p:tav>
                                      </p:tavLst>
                                    </p:anim>
                                  </p:childTnLst>
                                </p:cTn>
                              </p:par>
                              <p:par>
                                <p:cTn id="72" presetID="2" presetClass="entr" presetSubtype="9" fill="hold" nodeType="withEffect">
                                  <p:stCondLst>
                                    <p:cond delay="0"/>
                                  </p:stCondLst>
                                  <p:childTnLst>
                                    <p:set>
                                      <p:cBhvr>
                                        <p:cTn id="73" dur="1" fill="hold">
                                          <p:stCondLst>
                                            <p:cond delay="0"/>
                                          </p:stCondLst>
                                        </p:cTn>
                                        <p:tgtEl>
                                          <p:spTgt spid="32"/>
                                        </p:tgtEl>
                                        <p:attrNameLst>
                                          <p:attrName>style.visibility</p:attrName>
                                        </p:attrNameLst>
                                      </p:cBhvr>
                                      <p:to>
                                        <p:strVal val="visible"/>
                                      </p:to>
                                    </p:set>
                                    <p:anim calcmode="lin" valueType="num">
                                      <p:cBhvr additive="base">
                                        <p:cTn id="74" dur="500" fill="hold"/>
                                        <p:tgtEl>
                                          <p:spTgt spid="32"/>
                                        </p:tgtEl>
                                        <p:attrNameLst>
                                          <p:attrName>ppt_x</p:attrName>
                                        </p:attrNameLst>
                                      </p:cBhvr>
                                      <p:tavLst>
                                        <p:tav tm="0">
                                          <p:val>
                                            <p:strVal val="0-#ppt_w/2"/>
                                          </p:val>
                                        </p:tav>
                                        <p:tav tm="100000">
                                          <p:val>
                                            <p:strVal val="#ppt_x"/>
                                          </p:val>
                                        </p:tav>
                                      </p:tavLst>
                                    </p:anim>
                                    <p:anim calcmode="lin" valueType="num">
                                      <p:cBhvr additive="base">
                                        <p:cTn id="75" dur="500" fill="hold"/>
                                        <p:tgtEl>
                                          <p:spTgt spid="32"/>
                                        </p:tgtEl>
                                        <p:attrNameLst>
                                          <p:attrName>ppt_y</p:attrName>
                                        </p:attrNameLst>
                                      </p:cBhvr>
                                      <p:tavLst>
                                        <p:tav tm="0">
                                          <p:val>
                                            <p:strVal val="0-#ppt_h/2"/>
                                          </p:val>
                                        </p:tav>
                                        <p:tav tm="100000">
                                          <p:val>
                                            <p:strVal val="#ppt_y"/>
                                          </p:val>
                                        </p:tav>
                                      </p:tavLst>
                                    </p:anim>
                                  </p:childTnLst>
                                </p:cTn>
                              </p:par>
                              <p:par>
                                <p:cTn id="76" presetID="51" presetClass="entr" presetSubtype="0" fill="hold" nodeType="with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770" decel="100000"/>
                                        <p:tgtEl>
                                          <p:spTgt spid="22"/>
                                        </p:tgtEl>
                                      </p:cBhvr>
                                    </p:animEffect>
                                    <p:animScale>
                                      <p:cBhvr>
                                        <p:cTn id="79" dur="770" decel="100000"/>
                                        <p:tgtEl>
                                          <p:spTgt spid="22"/>
                                        </p:tgtEl>
                                      </p:cBhvr>
                                      <p:from x="10000" y="10000"/>
                                      <p:to x="200000" y="450000"/>
                                    </p:animScale>
                                    <p:animScale>
                                      <p:cBhvr>
                                        <p:cTn id="80" dur="1230" accel="100000" fill="hold">
                                          <p:stCondLst>
                                            <p:cond delay="770"/>
                                          </p:stCondLst>
                                        </p:cTn>
                                        <p:tgtEl>
                                          <p:spTgt spid="22"/>
                                        </p:tgtEl>
                                      </p:cBhvr>
                                      <p:from x="200000" y="450000"/>
                                      <p:to x="100000" y="100000"/>
                                    </p:animScale>
                                    <p:set>
                                      <p:cBhvr>
                                        <p:cTn id="81" dur="770" fill="hold"/>
                                        <p:tgtEl>
                                          <p:spTgt spid="22"/>
                                        </p:tgtEl>
                                        <p:attrNameLst>
                                          <p:attrName>ppt_x</p:attrName>
                                        </p:attrNameLst>
                                      </p:cBhvr>
                                      <p:to>
                                        <p:strVal val="(0.5)"/>
                                      </p:to>
                                    </p:set>
                                    <p:anim from="(0.5)" to="(#ppt_x)" calcmode="lin" valueType="num">
                                      <p:cBhvr>
                                        <p:cTn id="82" dur="1230" accel="100000" fill="hold">
                                          <p:stCondLst>
                                            <p:cond delay="770"/>
                                          </p:stCondLst>
                                        </p:cTn>
                                        <p:tgtEl>
                                          <p:spTgt spid="22"/>
                                        </p:tgtEl>
                                        <p:attrNameLst>
                                          <p:attrName>ppt_x</p:attrName>
                                        </p:attrNameLst>
                                      </p:cBhvr>
                                    </p:anim>
                                    <p:set>
                                      <p:cBhvr>
                                        <p:cTn id="83" dur="770" fill="hold"/>
                                        <p:tgtEl>
                                          <p:spTgt spid="22"/>
                                        </p:tgtEl>
                                        <p:attrNameLst>
                                          <p:attrName>ppt_y</p:attrName>
                                        </p:attrNameLst>
                                      </p:cBhvr>
                                      <p:to>
                                        <p:strVal val="(#ppt_y+0.4)"/>
                                      </p:to>
                                    </p:set>
                                    <p:anim from="(#ppt_y+0.4)" to="(#ppt_y)" calcmode="lin" valueType="num">
                                      <p:cBhvr>
                                        <p:cTn id="84" dur="1230" accel="100000" fill="hold">
                                          <p:stCondLst>
                                            <p:cond delay="770"/>
                                          </p:stCondLst>
                                        </p:cTn>
                                        <p:tgtEl>
                                          <p:spTgt spid="22"/>
                                        </p:tgtEl>
                                        <p:attrNameLst>
                                          <p:attrName>ppt_y</p:attrName>
                                        </p:attrNameLst>
                                      </p:cBhvr>
                                    </p:anim>
                                  </p:childTnLst>
                                </p:cTn>
                              </p:par>
                              <p:par>
                                <p:cTn id="85" presetID="2" presetClass="entr" presetSubtype="4" fill="hold" nodeType="withEffect">
                                  <p:stCondLst>
                                    <p:cond delay="0"/>
                                  </p:stCondLst>
                                  <p:childTnLst>
                                    <p:set>
                                      <p:cBhvr>
                                        <p:cTn id="86" dur="1" fill="hold">
                                          <p:stCondLst>
                                            <p:cond delay="0"/>
                                          </p:stCondLst>
                                        </p:cTn>
                                        <p:tgtEl>
                                          <p:spTgt spid="33"/>
                                        </p:tgtEl>
                                        <p:attrNameLst>
                                          <p:attrName>style.visibility</p:attrName>
                                        </p:attrNameLst>
                                      </p:cBhvr>
                                      <p:to>
                                        <p:strVal val="visible"/>
                                      </p:to>
                                    </p:set>
                                    <p:anim calcmode="lin" valueType="num">
                                      <p:cBhvr additive="base">
                                        <p:cTn id="87" dur="500" fill="hold"/>
                                        <p:tgtEl>
                                          <p:spTgt spid="33"/>
                                        </p:tgtEl>
                                        <p:attrNameLst>
                                          <p:attrName>ppt_x</p:attrName>
                                        </p:attrNameLst>
                                      </p:cBhvr>
                                      <p:tavLst>
                                        <p:tav tm="0">
                                          <p:val>
                                            <p:strVal val="#ppt_x"/>
                                          </p:val>
                                        </p:tav>
                                        <p:tav tm="100000">
                                          <p:val>
                                            <p:strVal val="#ppt_x"/>
                                          </p:val>
                                        </p:tav>
                                      </p:tavLst>
                                    </p:anim>
                                    <p:anim calcmode="lin" valueType="num">
                                      <p:cBhvr additive="base">
                                        <p:cTn id="88" dur="500" fill="hold"/>
                                        <p:tgtEl>
                                          <p:spTgt spid="33"/>
                                        </p:tgtEl>
                                        <p:attrNameLst>
                                          <p:attrName>ppt_y</p:attrName>
                                        </p:attrNameLst>
                                      </p:cBhvr>
                                      <p:tavLst>
                                        <p:tav tm="0">
                                          <p:val>
                                            <p:strVal val="1+#ppt_h/2"/>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34"/>
                                        </p:tgtEl>
                                        <p:attrNameLst>
                                          <p:attrName>style.visibility</p:attrName>
                                        </p:attrNameLst>
                                      </p:cBhvr>
                                      <p:to>
                                        <p:strVal val="visible"/>
                                      </p:to>
                                    </p:set>
                                    <p:anim calcmode="lin" valueType="num">
                                      <p:cBhvr additive="base">
                                        <p:cTn id="91" dur="500" fill="hold"/>
                                        <p:tgtEl>
                                          <p:spTgt spid="34"/>
                                        </p:tgtEl>
                                        <p:attrNameLst>
                                          <p:attrName>ppt_x</p:attrName>
                                        </p:attrNameLst>
                                      </p:cBhvr>
                                      <p:tavLst>
                                        <p:tav tm="0">
                                          <p:val>
                                            <p:strVal val="#ppt_x"/>
                                          </p:val>
                                        </p:tav>
                                        <p:tav tm="100000">
                                          <p:val>
                                            <p:strVal val="#ppt_x"/>
                                          </p:val>
                                        </p:tav>
                                      </p:tavLst>
                                    </p:anim>
                                    <p:anim calcmode="lin" valueType="num">
                                      <p:cBhvr additive="base">
                                        <p:cTn id="9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8" grpId="0"/>
      <p:bldP spid="29" grpId="0"/>
      <p:bldP spid="34" grpId="0" animBg="1"/>
      <p:bldP spid="37" grpId="0"/>
      <p:bldP spid="3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CF93916-7A2B-4526-81C2-485E4113B479}"/>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3C4A6943-E195-47AD-91B3-0B69DE0B6FE9}"/>
              </a:ext>
            </a:extLst>
          </p:cNvPr>
          <p:cNvPicPr/>
          <p:nvPr/>
        </p:nvPicPr>
        <p:blipFill>
          <a:blip r:embed="rId2">
            <a:extLst>
              <a:ext uri="{BEBA8EAE-BF5A-486C-A8C5-ECC9F3942E4B}">
                <a14:imgProps xmlns:a14="http://schemas.microsoft.com/office/drawing/2010/main">
                  <a14:imgLayer r:embed="rId3">
                    <a14:imgEffect>
                      <a14:backgroundRemoval t="556" b="95667" l="5688" r="97313">
                        <a14:foregroundMark x1="12562" y1="556" x2="12562" y2="556"/>
                        <a14:foregroundMark x1="90563" y1="2889" x2="90563" y2="2889"/>
                        <a14:foregroundMark x1="94063" y1="2556" x2="94063" y2="2556"/>
                        <a14:foregroundMark x1="90188" y1="7444" x2="90188" y2="7444"/>
                        <a14:foregroundMark x1="96375" y1="6778" x2="96375" y2="6778"/>
                        <a14:foregroundMark x1="20875" y1="95667" x2="20875" y2="95667"/>
                        <a14:foregroundMark x1="94750" y1="85778" x2="94750" y2="85778"/>
                        <a14:foregroundMark x1="97313" y1="82333" x2="97313" y2="82333"/>
                        <a14:foregroundMark x1="95063" y1="95222" x2="95063" y2="95222"/>
                        <a14:foregroundMark x1="8625" y1="88556" x2="8625" y2="88556"/>
                        <a14:foregroundMark x1="8625" y1="88556" x2="8625" y2="88556"/>
                        <a14:foregroundMark x1="9500" y1="88222" x2="9500" y2="88222"/>
                        <a14:foregroundMark x1="9500" y1="88222" x2="9500" y2="88222"/>
                        <a14:foregroundMark x1="9875" y1="65000" x2="9875" y2="65000"/>
                        <a14:foregroundMark x1="5688" y1="74444" x2="5688" y2="74444"/>
                        <a14:foregroundMark x1="5688" y1="74444" x2="5688" y2="74444"/>
                        <a14:backgroundMark x1="13000" y1="40556" x2="55375" y2="26222"/>
                        <a14:backgroundMark x1="55375" y1="26222" x2="69500" y2="31556"/>
                        <a14:backgroundMark x1="20813" y1="65333" x2="45875" y2="58889"/>
                        <a14:backgroundMark x1="45875" y1="58889" x2="46063" y2="58889"/>
                        <a14:backgroundMark x1="35875" y1="62778" x2="44875" y2="72889"/>
                        <a14:backgroundMark x1="28375" y1="69000" x2="40625" y2="72111"/>
                        <a14:backgroundMark x1="21063" y1="66333" x2="33250" y2="72889"/>
                        <a14:backgroundMark x1="33063" y1="80333" x2="79563" y2="85111"/>
                        <a14:backgroundMark x1="40750" y1="81556" x2="58125" y2="90667"/>
                        <a14:backgroundMark x1="58375" y1="72778" x2="70938" y2="84000"/>
                        <a14:backgroundMark x1="70938" y1="84000" x2="70938" y2="84000"/>
                        <a14:backgroundMark x1="72625" y1="63444" x2="72250" y2="80222"/>
                        <a14:backgroundMark x1="54688" y1="89778" x2="63875" y2="93333"/>
                      </a14:backgroundRemoval>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987EC99-DB17-4435-A133-82B67914104B}"/>
              </a:ext>
            </a:extLst>
          </p:cNvPr>
          <p:cNvSpPr txBox="1">
            <a:spLocks noChangeArrowheads="1"/>
          </p:cNvSpPr>
          <p:nvPr/>
        </p:nvSpPr>
        <p:spPr bwMode="auto">
          <a:xfrm>
            <a:off x="407053" y="1091413"/>
            <a:ext cx="11600120" cy="5174493"/>
          </a:xfrm>
          <a:prstGeom prst="rect">
            <a:avLst/>
          </a:prstGeom>
          <a:noFill/>
          <a:ln w="28575">
            <a:solidFill>
              <a:srgbClr val="FFC000"/>
            </a:solidFill>
            <a:prstDash val="dashDot"/>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marL="514350" marR="0" indent="-514350" latinLnBrk="1">
              <a:lnSpc>
                <a:spcPct val="150000"/>
              </a:lnSpc>
              <a:spcBef>
                <a:spcPts val="0"/>
              </a:spcBef>
              <a:spcAft>
                <a:spcPts val="0"/>
              </a:spcAft>
              <a:buAutoNum type="arabicPeriod"/>
            </a:pPr>
            <a:r>
              <a:rPr lang="en-US" sz="3200" b="1" kern="1200" dirty="0" err="1">
                <a:solidFill>
                  <a:srgbClr val="C00000"/>
                </a:solidFill>
                <a:effectLst/>
                <a:latin typeface="Times New Roman" panose="02020603050405020304" pitchFamily="18" charset="0"/>
                <a:ea typeface="Times New Roman" panose="02020603050405020304" pitchFamily="18" charset="0"/>
              </a:rPr>
              <a:t>Có</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phản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ứng</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hóa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học</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xảy</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ra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không</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Nếu</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có</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thì</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dựa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vào</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dấu</a:t>
            </a:r>
            <a:r>
              <a:rPr lang="en-US" sz="3200" b="1" kern="1200" dirty="0">
                <a:solidFill>
                  <a:srgbClr val="C00000"/>
                </a:solidFill>
                <a:effectLst/>
                <a:latin typeface="Times New Roman" panose="02020603050405020304" pitchFamily="18" charset="0"/>
                <a:ea typeface="Times New Roman" panose="02020603050405020304" pitchFamily="18" charset="0"/>
              </a:rPr>
              <a:t> </a:t>
            </a:r>
          </a:p>
          <a:p>
            <a:pPr marR="0" latinLnBrk="1">
              <a:lnSpc>
                <a:spcPct val="150000"/>
              </a:lnSpc>
              <a:spcBef>
                <a:spcPts val="0"/>
              </a:spcBef>
              <a:spcAft>
                <a:spcPts val="0"/>
              </a:spcAft>
            </a:pPr>
            <a:r>
              <a:rPr lang="en-US" sz="3200" b="1" kern="1200" dirty="0" err="1">
                <a:solidFill>
                  <a:srgbClr val="C00000"/>
                </a:solidFill>
                <a:effectLst/>
                <a:latin typeface="Times New Roman" panose="02020603050405020304" pitchFamily="18" charset="0"/>
                <a:ea typeface="Times New Roman" panose="02020603050405020304" pitchFamily="18" charset="0"/>
              </a:rPr>
              <a:t>hiệu</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nào</a:t>
            </a:r>
            <a:r>
              <a:rPr lang="en-US" sz="3200" b="1" kern="1200" dirty="0">
                <a:solidFill>
                  <a:srgbClr val="C00000"/>
                </a:solidFill>
                <a:effectLst/>
                <a:latin typeface="Times New Roman" panose="02020603050405020304" pitchFamily="18" charset="0"/>
                <a:ea typeface="Times New Roman" panose="02020603050405020304" pitchFamily="18" charset="0"/>
              </a:rPr>
              <a:t>?</a:t>
            </a:r>
            <a:endParaRPr lang="en-US" sz="3600" b="1" dirty="0">
              <a:solidFill>
                <a:srgbClr val="C00000"/>
              </a:solidFill>
              <a:effectLst/>
              <a:latin typeface="Times New Roman" panose="02020603050405020304" pitchFamily="18" charset="0"/>
              <a:ea typeface="Times New Roman" panose="02020603050405020304" pitchFamily="18" charset="0"/>
            </a:endParaRPr>
          </a:p>
          <a:p>
            <a:pPr marL="0" marR="0" latinLnBrk="1">
              <a:lnSpc>
                <a:spcPct val="150000"/>
              </a:lnSpc>
              <a:spcBef>
                <a:spcPts val="0"/>
              </a:spcBef>
              <a:spcAft>
                <a:spcPts val="0"/>
              </a:spcAft>
            </a:pPr>
            <a:r>
              <a:rPr lang="en-US" sz="3200" b="1" kern="1200" dirty="0">
                <a:solidFill>
                  <a:srgbClr val="C00000"/>
                </a:solidFill>
                <a:effectLst/>
                <a:latin typeface="Times New Roman" panose="02020603050405020304" pitchFamily="18" charset="0"/>
                <a:ea typeface="Times New Roman" panose="02020603050405020304" pitchFamily="18" charset="0"/>
              </a:rPr>
              <a:t>2. </a:t>
            </a:r>
            <a:r>
              <a:rPr lang="en-US" sz="3200" b="1" kern="1200" dirty="0" err="1">
                <a:solidFill>
                  <a:srgbClr val="C00000"/>
                </a:solidFill>
                <a:effectLst/>
                <a:latin typeface="Times New Roman" panose="02020603050405020304" pitchFamily="18" charset="0"/>
                <a:ea typeface="Times New Roman" panose="02020603050405020304" pitchFamily="18" charset="0"/>
              </a:rPr>
              <a:t>Nêu</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tên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các</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chất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tham</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gia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các</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chất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sản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phẩm</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của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thí</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nghiệm</a:t>
            </a:r>
            <a:r>
              <a:rPr lang="en-US" sz="3200" b="1" kern="1200" dirty="0">
                <a:solidFill>
                  <a:srgbClr val="C00000"/>
                </a:solidFill>
                <a:effectLst/>
                <a:latin typeface="Times New Roman" panose="02020603050405020304" pitchFamily="18" charset="0"/>
                <a:ea typeface="Times New Roman" panose="02020603050405020304" pitchFamily="18" charset="0"/>
              </a:rPr>
              <a:t>?</a:t>
            </a:r>
            <a:endParaRPr lang="en-US" sz="3600" b="1" dirty="0">
              <a:solidFill>
                <a:srgbClr val="C00000"/>
              </a:solidFill>
              <a:effectLst/>
              <a:latin typeface="Times New Roman" panose="02020603050405020304" pitchFamily="18" charset="0"/>
              <a:ea typeface="Times New Roman" panose="02020603050405020304" pitchFamily="18" charset="0"/>
            </a:endParaRPr>
          </a:p>
          <a:p>
            <a:pPr marL="0" marR="0" latinLnBrk="1">
              <a:lnSpc>
                <a:spcPct val="150000"/>
              </a:lnSpc>
              <a:spcBef>
                <a:spcPts val="0"/>
              </a:spcBef>
              <a:spcAft>
                <a:spcPts val="0"/>
              </a:spcAft>
            </a:pPr>
            <a:r>
              <a:rPr lang="en-US" sz="3200" b="1" kern="1200" dirty="0">
                <a:solidFill>
                  <a:srgbClr val="C00000"/>
                </a:solidFill>
                <a:effectLst/>
                <a:latin typeface="Times New Roman" panose="02020603050405020304" pitchFamily="18" charset="0"/>
                <a:ea typeface="Times New Roman" panose="02020603050405020304" pitchFamily="18" charset="0"/>
              </a:rPr>
              <a:t>3. </a:t>
            </a:r>
            <a:r>
              <a:rPr lang="en-US" sz="3200" b="1" kern="1200" dirty="0" err="1">
                <a:solidFill>
                  <a:srgbClr val="C00000"/>
                </a:solidFill>
                <a:effectLst/>
                <a:latin typeface="Times New Roman" panose="02020603050405020304" pitchFamily="18" charset="0"/>
                <a:ea typeface="Times New Roman" panose="02020603050405020304" pitchFamily="18" charset="0"/>
              </a:rPr>
              <a:t>Viết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phương</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trình</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chữ</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của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phản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ứng</a:t>
            </a:r>
            <a:r>
              <a:rPr lang="en-US" sz="3200" b="1" kern="1200" dirty="0">
                <a:solidFill>
                  <a:srgbClr val="C00000"/>
                </a:solidFill>
                <a:effectLst/>
                <a:latin typeface="Times New Roman" panose="02020603050405020304" pitchFamily="18" charset="0"/>
                <a:ea typeface="Times New Roman" panose="02020603050405020304" pitchFamily="18" charset="0"/>
              </a:rPr>
              <a:t>.</a:t>
            </a:r>
            <a:endParaRPr lang="en-US" sz="3600" b="1" dirty="0">
              <a:solidFill>
                <a:srgbClr val="C00000"/>
              </a:solidFill>
              <a:effectLst/>
              <a:latin typeface="Times New Roman" panose="02020603050405020304" pitchFamily="18" charset="0"/>
              <a:ea typeface="Times New Roman" panose="02020603050405020304" pitchFamily="18" charset="0"/>
            </a:endParaRPr>
          </a:p>
          <a:p>
            <a:pPr marL="0" marR="0" latinLnBrk="1">
              <a:lnSpc>
                <a:spcPct val="150000"/>
              </a:lnSpc>
              <a:spcBef>
                <a:spcPts val="0"/>
              </a:spcBef>
              <a:spcAft>
                <a:spcPts val="0"/>
              </a:spcAft>
            </a:pPr>
            <a:r>
              <a:rPr lang="en-US" sz="3200" b="1" kern="1200" dirty="0">
                <a:solidFill>
                  <a:srgbClr val="C00000"/>
                </a:solidFill>
                <a:effectLst/>
                <a:latin typeface="Times New Roman" panose="02020603050405020304" pitchFamily="18" charset="0"/>
                <a:ea typeface="Times New Roman" panose="02020603050405020304" pitchFamily="18" charset="0"/>
              </a:rPr>
              <a:t>4. </a:t>
            </a:r>
            <a:r>
              <a:rPr lang="en-US" sz="3200" b="1" kern="1200" dirty="0" err="1">
                <a:solidFill>
                  <a:srgbClr val="C00000"/>
                </a:solidFill>
                <a:effectLst/>
                <a:latin typeface="Times New Roman" panose="02020603050405020304" pitchFamily="18" charset="0"/>
                <a:ea typeface="Times New Roman" panose="02020603050405020304" pitchFamily="18" charset="0"/>
              </a:rPr>
              <a:t>Nhận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xét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vị</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trí</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của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kim</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cân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trước</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và</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sau</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phản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ứng</a:t>
            </a:r>
            <a:r>
              <a:rPr lang="en-US" sz="3200" b="1" kern="1200" dirty="0">
                <a:solidFill>
                  <a:srgbClr val="C00000"/>
                </a:solidFill>
                <a:effectLst/>
                <a:latin typeface="Times New Roman" panose="02020603050405020304" pitchFamily="18" charset="0"/>
                <a:ea typeface="Times New Roman" panose="02020603050405020304" pitchFamily="18" charset="0"/>
              </a:rPr>
              <a:t>?</a:t>
            </a:r>
            <a:endParaRPr lang="en-US" sz="3600" b="1" dirty="0">
              <a:solidFill>
                <a:srgbClr val="C00000"/>
              </a:solidFill>
              <a:effectLst/>
              <a:latin typeface="Times New Roman" panose="02020603050405020304" pitchFamily="18" charset="0"/>
              <a:ea typeface="Times New Roman" panose="02020603050405020304" pitchFamily="18" charset="0"/>
            </a:endParaRPr>
          </a:p>
          <a:p>
            <a:pPr marL="0" marR="0" latinLnBrk="1">
              <a:lnSpc>
                <a:spcPct val="150000"/>
              </a:lnSpc>
              <a:spcBef>
                <a:spcPts val="0"/>
              </a:spcBef>
              <a:spcAft>
                <a:spcPts val="0"/>
              </a:spcAft>
            </a:pPr>
            <a:r>
              <a:rPr lang="en-US" sz="3200" b="1" kern="1200" dirty="0">
                <a:solidFill>
                  <a:srgbClr val="C00000"/>
                </a:solidFill>
                <a:effectLst/>
                <a:latin typeface="Times New Roman" panose="02020603050405020304" pitchFamily="18" charset="0"/>
                <a:ea typeface="Times New Roman" panose="02020603050405020304" pitchFamily="18" charset="0"/>
              </a:rPr>
              <a:t>5. </a:t>
            </a:r>
            <a:r>
              <a:rPr lang="en-US" sz="3200" b="1" kern="1200" dirty="0" err="1">
                <a:solidFill>
                  <a:srgbClr val="C00000"/>
                </a:solidFill>
                <a:effectLst/>
                <a:latin typeface="Times New Roman" panose="02020603050405020304" pitchFamily="18" charset="0"/>
                <a:ea typeface="Times New Roman" panose="02020603050405020304" pitchFamily="18" charset="0"/>
              </a:rPr>
              <a:t>Có</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nhận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xét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gì</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về</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khối</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lượng</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của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các</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chất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tham</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gia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và</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khối</a:t>
            </a:r>
            <a:r>
              <a:rPr lang="en-US" sz="3200" b="1" kern="1200" dirty="0">
                <a:solidFill>
                  <a:srgbClr val="C00000"/>
                </a:solidFill>
                <a:effectLst/>
                <a:latin typeface="Times New Roman" panose="02020603050405020304" pitchFamily="18" charset="0"/>
                <a:ea typeface="Times New Roman" panose="02020603050405020304" pitchFamily="18" charset="0"/>
              </a:rPr>
              <a:t> </a:t>
            </a:r>
            <a:endParaRPr lang="en-US" sz="3200" b="1" dirty="0">
              <a:solidFill>
                <a:srgbClr val="C00000"/>
              </a:solidFill>
              <a:latin typeface="Times New Roman" panose="02020603050405020304" pitchFamily="18" charset="0"/>
              <a:ea typeface="Times New Roman" panose="02020603050405020304" pitchFamily="18" charset="0"/>
            </a:endParaRPr>
          </a:p>
          <a:p>
            <a:pPr marL="0" marR="0" latinLnBrk="1">
              <a:lnSpc>
                <a:spcPct val="150000"/>
              </a:lnSpc>
              <a:spcBef>
                <a:spcPts val="0"/>
              </a:spcBef>
              <a:spcAft>
                <a:spcPts val="0"/>
              </a:spcAft>
            </a:pPr>
            <a:r>
              <a:rPr lang="en-US" sz="3200" b="1" kern="1200" dirty="0" err="1">
                <a:solidFill>
                  <a:srgbClr val="C00000"/>
                </a:solidFill>
                <a:effectLst/>
                <a:latin typeface="Times New Roman" panose="02020603050405020304" pitchFamily="18" charset="0"/>
                <a:ea typeface="Times New Roman" panose="02020603050405020304" pitchFamily="18" charset="0"/>
              </a:rPr>
              <a:t>lượng</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của</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các</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chất</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sản</a:t>
            </a:r>
            <a:r>
              <a:rPr lang="en-US" sz="3200" b="1" kern="1200" dirty="0">
                <a:solidFill>
                  <a:srgbClr val="C00000"/>
                </a:solidFill>
                <a:effectLst/>
                <a:latin typeface="Times New Roman" panose="02020603050405020304" pitchFamily="18" charset="0"/>
                <a:ea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Times New Roman" panose="02020603050405020304" pitchFamily="18" charset="0"/>
              </a:rPr>
              <a:t>phẩm</a:t>
            </a:r>
            <a:r>
              <a:rPr lang="en-US" sz="3200" b="1" kern="1200" dirty="0">
                <a:solidFill>
                  <a:srgbClr val="C00000"/>
                </a:solidFill>
                <a:effectLst/>
                <a:latin typeface="Times New Roman" panose="02020603050405020304" pitchFamily="18" charset="0"/>
                <a:ea typeface="Times New Roman" panose="02020603050405020304" pitchFamily="18" charset="0"/>
              </a:rPr>
              <a:t>?</a:t>
            </a:r>
            <a:endParaRPr lang="en-US" sz="3600" b="1" dirty="0">
              <a:solidFill>
                <a:srgbClr val="C00000"/>
              </a:solidFill>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275246EB-E019-1F05-5019-6C3D9FA57DC0}"/>
              </a:ext>
            </a:extLst>
          </p:cNvPr>
          <p:cNvSpPr txBox="1"/>
          <p:nvPr/>
        </p:nvSpPr>
        <p:spPr>
          <a:xfrm>
            <a:off x="3830894" y="209953"/>
            <a:ext cx="4540595" cy="61324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marL="0" marR="0" algn="ctr">
              <a:lnSpc>
                <a:spcPct val="115000"/>
              </a:lnSpc>
              <a:spcBef>
                <a:spcPts val="0"/>
              </a:spcBef>
              <a:spcAft>
                <a:spcPts val="0"/>
              </a:spcAft>
            </a:pPr>
            <a:r>
              <a:rPr lang="nl-NL" sz="3200" dirty="0">
                <a:effectLst/>
                <a:latin typeface="Times New Roman" panose="02020603050405020304" pitchFamily="18" charset="0"/>
                <a:ea typeface="Times New Roman" panose="02020603050405020304" pitchFamily="18" charset="0"/>
              </a:rPr>
              <a:t>PHIẾU HỌC TẬP 1</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85069328"/>
      </p:ext>
    </p:extLst>
  </p:cSld>
  <p:clrMapOvr>
    <a:masterClrMapping/>
  </p:clrMapOvr>
  <p:transition advClick="0">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679</TotalTime>
  <Words>3567</Words>
  <Application>Microsoft Office PowerPoint</Application>
  <PresentationFormat>Widescreen</PresentationFormat>
  <Paragraphs>436</Paragraphs>
  <Slides>43</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56" baseType="lpstr">
      <vt:lpstr>.VnTime</vt:lpstr>
      <vt:lpstr>Arial</vt:lpstr>
      <vt:lpstr>Calibri</vt:lpstr>
      <vt:lpstr>Calibri Light</vt:lpstr>
      <vt:lpstr>Cambria Math</vt:lpstr>
      <vt:lpstr>Segoe UI</vt:lpstr>
      <vt:lpstr>Tahoma</vt:lpstr>
      <vt:lpstr>Times New Roman</vt:lpstr>
      <vt:lpstr>UTM Azuki</vt:lpstr>
      <vt:lpstr>UTM Nyala</vt:lpstr>
      <vt:lpstr>Office Theme</vt:lpstr>
      <vt:lpstr>Equation.DSMT4</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Na2CO3 + Ca(OH)2 → 2NaOH  + CaCO3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Sang Sang</dc:creator>
  <cp:lastModifiedBy>NGUYỄN THỊ MINH TÂM</cp:lastModifiedBy>
  <cp:revision>27</cp:revision>
  <dcterms:created xsi:type="dcterms:W3CDTF">2023-07-12T15:22:11Z</dcterms:created>
  <dcterms:modified xsi:type="dcterms:W3CDTF">2023-07-21T07:02:13Z</dcterms:modified>
</cp:coreProperties>
</file>