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4" r:id="rId2"/>
  </p:sldMasterIdLst>
  <p:notesMasterIdLst>
    <p:notesMasterId r:id="rId22"/>
  </p:notesMasterIdLst>
  <p:sldIdLst>
    <p:sldId id="256" r:id="rId3"/>
    <p:sldId id="257" r:id="rId4"/>
    <p:sldId id="308" r:id="rId5"/>
    <p:sldId id="283" r:id="rId6"/>
    <p:sldId id="306" r:id="rId7"/>
    <p:sldId id="309" r:id="rId8"/>
    <p:sldId id="305" r:id="rId9"/>
    <p:sldId id="310" r:id="rId10"/>
    <p:sldId id="289" r:id="rId11"/>
    <p:sldId id="307" r:id="rId12"/>
    <p:sldId id="304" r:id="rId13"/>
    <p:sldId id="258" r:id="rId14"/>
    <p:sldId id="311" r:id="rId15"/>
    <p:sldId id="312" r:id="rId16"/>
    <p:sldId id="313" r:id="rId17"/>
    <p:sldId id="314" r:id="rId18"/>
    <p:sldId id="315" r:id="rId19"/>
    <p:sldId id="316" r:id="rId20"/>
    <p:sldId id="279" r:id="rId21"/>
  </p:sldIdLst>
  <p:sldSz cx="9144000" cy="5143500" type="screen16x9"/>
  <p:notesSz cx="6858000" cy="9144000"/>
  <p:embeddedFontLst>
    <p:embeddedFont>
      <p:font typeface="Catamaran" panose="020B0604020202020204" charset="0"/>
      <p:regular r:id="rId23"/>
      <p:bold r:id="rId24"/>
    </p:embeddedFont>
    <p:embeddedFont>
      <p:font typeface="Vibur" panose="020B0604020202020204" charset="0"/>
      <p:regular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omfortaa" panose="020B0604020202020204" charset="0"/>
      <p:regular r:id="rId32"/>
      <p:bold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Roboto Slab Regular" panose="020B0604020202020204" charset="0"/>
      <p:regular r:id="rId36"/>
      <p:bold r:id="rId37"/>
    </p:embeddedFont>
    <p:embeddedFont>
      <p:font typeface="Cambria Math" panose="02040503050406030204" pitchFamily="18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610201-EA41-45FD-9E82-D0831EE0904B}">
  <a:tblStyle styleId="{E3610201-EA41-45FD-9E82-D0831EE090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" y="10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gcb044da2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3" name="Google Shape;1613;gcb044da2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Google Shape;3111;gd768e69cfa_0_10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2" name="Google Shape;3112;gd768e69cfa_0_10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5" name="Google Shape;4145;gd768e69cfa_0_11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6" name="Google Shape;4146;gd768e69cfa_0_11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gaa346aee37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6" name="Google Shape;1626;gaa346aee37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" name="Google Shape;2621;gd768e69cfa_0_8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2" name="Google Shape;2622;gd768e69cfa_0_8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1780650" y="1329750"/>
            <a:ext cx="5582700" cy="23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6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22000" y="3717725"/>
            <a:ext cx="4500000" cy="4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Regular"/>
              <a:buNone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 dirty="0"/>
          </a:p>
        </p:txBody>
      </p:sp>
      <p:grpSp>
        <p:nvGrpSpPr>
          <p:cNvPr id="11" name="Google Shape;11;p2"/>
          <p:cNvGrpSpPr/>
          <p:nvPr/>
        </p:nvGrpSpPr>
        <p:grpSpPr>
          <a:xfrm>
            <a:off x="1804588" y="680830"/>
            <a:ext cx="918671" cy="667251"/>
            <a:chOff x="5211663" y="1358969"/>
            <a:chExt cx="483893" cy="351481"/>
          </a:xfrm>
        </p:grpSpPr>
        <p:sp>
          <p:nvSpPr>
            <p:cNvPr id="12" name="Google Shape;12;p2"/>
            <p:cNvSpPr/>
            <p:nvPr/>
          </p:nvSpPr>
          <p:spPr>
            <a:xfrm>
              <a:off x="5519159" y="1395927"/>
              <a:ext cx="71050" cy="66812"/>
            </a:xfrm>
            <a:custGeom>
              <a:avLst/>
              <a:gdLst/>
              <a:ahLst/>
              <a:cxnLst/>
              <a:rect l="l" t="t" r="r" b="b"/>
              <a:pathLst>
                <a:path w="1040" h="978" extrusionOk="0">
                  <a:moveTo>
                    <a:pt x="914" y="1"/>
                  </a:moveTo>
                  <a:cubicBezTo>
                    <a:pt x="801" y="1"/>
                    <a:pt x="571" y="36"/>
                    <a:pt x="67" y="176"/>
                  </a:cubicBezTo>
                  <a:cubicBezTo>
                    <a:pt x="0" y="198"/>
                    <a:pt x="16" y="324"/>
                    <a:pt x="95" y="324"/>
                  </a:cubicBezTo>
                  <a:cubicBezTo>
                    <a:pt x="102" y="324"/>
                    <a:pt x="109" y="323"/>
                    <a:pt x="116" y="322"/>
                  </a:cubicBezTo>
                  <a:cubicBezTo>
                    <a:pt x="359" y="249"/>
                    <a:pt x="626" y="200"/>
                    <a:pt x="869" y="152"/>
                  </a:cubicBezTo>
                  <a:lnTo>
                    <a:pt x="869" y="152"/>
                  </a:lnTo>
                  <a:cubicBezTo>
                    <a:pt x="796" y="322"/>
                    <a:pt x="626" y="662"/>
                    <a:pt x="505" y="880"/>
                  </a:cubicBezTo>
                  <a:cubicBezTo>
                    <a:pt x="480" y="905"/>
                    <a:pt x="480" y="953"/>
                    <a:pt x="529" y="977"/>
                  </a:cubicBezTo>
                  <a:lnTo>
                    <a:pt x="553" y="977"/>
                  </a:lnTo>
                  <a:cubicBezTo>
                    <a:pt x="577" y="977"/>
                    <a:pt x="602" y="977"/>
                    <a:pt x="602" y="953"/>
                  </a:cubicBezTo>
                  <a:cubicBezTo>
                    <a:pt x="650" y="880"/>
                    <a:pt x="990" y="249"/>
                    <a:pt x="1039" y="127"/>
                  </a:cubicBezTo>
                  <a:cubicBezTo>
                    <a:pt x="1039" y="103"/>
                    <a:pt x="1039" y="79"/>
                    <a:pt x="1039" y="30"/>
                  </a:cubicBezTo>
                  <a:cubicBezTo>
                    <a:pt x="1018" y="20"/>
                    <a:pt x="998" y="1"/>
                    <a:pt x="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211663" y="1358969"/>
              <a:ext cx="483893" cy="351481"/>
            </a:xfrm>
            <a:custGeom>
              <a:avLst/>
              <a:gdLst/>
              <a:ahLst/>
              <a:cxnLst/>
              <a:rect l="l" t="t" r="r" b="b"/>
              <a:pathLst>
                <a:path w="7083" h="5145" extrusionOk="0">
                  <a:moveTo>
                    <a:pt x="3768" y="0"/>
                  </a:moveTo>
                  <a:cubicBezTo>
                    <a:pt x="3734" y="0"/>
                    <a:pt x="3701" y="4"/>
                    <a:pt x="3670" y="12"/>
                  </a:cubicBezTo>
                  <a:cubicBezTo>
                    <a:pt x="3014" y="207"/>
                    <a:pt x="3232" y="1713"/>
                    <a:pt x="3232" y="1713"/>
                  </a:cubicBezTo>
                  <a:cubicBezTo>
                    <a:pt x="3232" y="1713"/>
                    <a:pt x="1357" y="535"/>
                    <a:pt x="891" y="535"/>
                  </a:cubicBezTo>
                  <a:cubicBezTo>
                    <a:pt x="865" y="535"/>
                    <a:pt x="844" y="539"/>
                    <a:pt x="827" y="547"/>
                  </a:cubicBezTo>
                  <a:cubicBezTo>
                    <a:pt x="366" y="814"/>
                    <a:pt x="1483" y="1664"/>
                    <a:pt x="1483" y="1664"/>
                  </a:cubicBezTo>
                  <a:cubicBezTo>
                    <a:pt x="1483" y="1664"/>
                    <a:pt x="832" y="1473"/>
                    <a:pt x="445" y="1473"/>
                  </a:cubicBezTo>
                  <a:cubicBezTo>
                    <a:pt x="263" y="1473"/>
                    <a:pt x="140" y="1516"/>
                    <a:pt x="171" y="1640"/>
                  </a:cubicBezTo>
                  <a:cubicBezTo>
                    <a:pt x="269" y="2029"/>
                    <a:pt x="1022" y="2490"/>
                    <a:pt x="1022" y="2490"/>
                  </a:cubicBezTo>
                  <a:cubicBezTo>
                    <a:pt x="730" y="2490"/>
                    <a:pt x="439" y="2539"/>
                    <a:pt x="147" y="2587"/>
                  </a:cubicBezTo>
                  <a:cubicBezTo>
                    <a:pt x="1" y="2650"/>
                    <a:pt x="594" y="3616"/>
                    <a:pt x="1664" y="3616"/>
                  </a:cubicBezTo>
                  <a:cubicBezTo>
                    <a:pt x="1835" y="3616"/>
                    <a:pt x="2018" y="3592"/>
                    <a:pt x="2212" y="3535"/>
                  </a:cubicBezTo>
                  <a:lnTo>
                    <a:pt x="2212" y="3535"/>
                  </a:lnTo>
                  <a:lnTo>
                    <a:pt x="1095" y="4506"/>
                  </a:lnTo>
                  <a:cubicBezTo>
                    <a:pt x="1095" y="4506"/>
                    <a:pt x="2102" y="5144"/>
                    <a:pt x="3258" y="5144"/>
                  </a:cubicBezTo>
                  <a:cubicBezTo>
                    <a:pt x="3697" y="5144"/>
                    <a:pt x="4158" y="5052"/>
                    <a:pt x="4593" y="4798"/>
                  </a:cubicBezTo>
                  <a:cubicBezTo>
                    <a:pt x="7083" y="3365"/>
                    <a:pt x="4779" y="0"/>
                    <a:pt x="3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467307" y="1398045"/>
              <a:ext cx="48164" cy="44746"/>
            </a:xfrm>
            <a:custGeom>
              <a:avLst/>
              <a:gdLst/>
              <a:ahLst/>
              <a:cxnLst/>
              <a:rect l="l" t="t" r="r" b="b"/>
              <a:pathLst>
                <a:path w="705" h="655" extrusionOk="0">
                  <a:moveTo>
                    <a:pt x="443" y="1"/>
                  </a:moveTo>
                  <a:cubicBezTo>
                    <a:pt x="395" y="1"/>
                    <a:pt x="349" y="49"/>
                    <a:pt x="365" y="96"/>
                  </a:cubicBezTo>
                  <a:cubicBezTo>
                    <a:pt x="413" y="218"/>
                    <a:pt x="462" y="363"/>
                    <a:pt x="486" y="485"/>
                  </a:cubicBezTo>
                  <a:cubicBezTo>
                    <a:pt x="365" y="388"/>
                    <a:pt x="243" y="291"/>
                    <a:pt x="122" y="169"/>
                  </a:cubicBezTo>
                  <a:cubicBezTo>
                    <a:pt x="110" y="157"/>
                    <a:pt x="92" y="151"/>
                    <a:pt x="73" y="151"/>
                  </a:cubicBezTo>
                  <a:cubicBezTo>
                    <a:pt x="55" y="151"/>
                    <a:pt x="37" y="157"/>
                    <a:pt x="25" y="169"/>
                  </a:cubicBezTo>
                  <a:cubicBezTo>
                    <a:pt x="0" y="218"/>
                    <a:pt x="0" y="266"/>
                    <a:pt x="25" y="291"/>
                  </a:cubicBezTo>
                  <a:cubicBezTo>
                    <a:pt x="340" y="606"/>
                    <a:pt x="462" y="655"/>
                    <a:pt x="535" y="655"/>
                  </a:cubicBezTo>
                  <a:lnTo>
                    <a:pt x="559" y="655"/>
                  </a:lnTo>
                  <a:cubicBezTo>
                    <a:pt x="608" y="631"/>
                    <a:pt x="705" y="582"/>
                    <a:pt x="511" y="48"/>
                  </a:cubicBezTo>
                  <a:cubicBezTo>
                    <a:pt x="494" y="14"/>
                    <a:pt x="468" y="1"/>
                    <a:pt x="4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309630" y="1479885"/>
              <a:ext cx="102954" cy="109167"/>
            </a:xfrm>
            <a:custGeom>
              <a:avLst/>
              <a:gdLst/>
              <a:ahLst/>
              <a:cxnLst/>
              <a:rect l="l" t="t" r="r" b="b"/>
              <a:pathLst>
                <a:path w="1507" h="1598" extrusionOk="0">
                  <a:moveTo>
                    <a:pt x="479" y="1"/>
                  </a:moveTo>
                  <a:cubicBezTo>
                    <a:pt x="444" y="1"/>
                    <a:pt x="427" y="9"/>
                    <a:pt x="414" y="16"/>
                  </a:cubicBezTo>
                  <a:cubicBezTo>
                    <a:pt x="389" y="40"/>
                    <a:pt x="389" y="64"/>
                    <a:pt x="389" y="113"/>
                  </a:cubicBezTo>
                  <a:cubicBezTo>
                    <a:pt x="389" y="210"/>
                    <a:pt x="535" y="380"/>
                    <a:pt x="657" y="477"/>
                  </a:cubicBezTo>
                  <a:cubicBezTo>
                    <a:pt x="1" y="526"/>
                    <a:pt x="1" y="599"/>
                    <a:pt x="1" y="672"/>
                  </a:cubicBezTo>
                  <a:cubicBezTo>
                    <a:pt x="1" y="744"/>
                    <a:pt x="74" y="793"/>
                    <a:pt x="98" y="817"/>
                  </a:cubicBezTo>
                  <a:cubicBezTo>
                    <a:pt x="219" y="890"/>
                    <a:pt x="316" y="963"/>
                    <a:pt x="438" y="1012"/>
                  </a:cubicBezTo>
                  <a:cubicBezTo>
                    <a:pt x="316" y="1036"/>
                    <a:pt x="195" y="1085"/>
                    <a:pt x="98" y="1157"/>
                  </a:cubicBezTo>
                  <a:cubicBezTo>
                    <a:pt x="49" y="1182"/>
                    <a:pt x="49" y="1255"/>
                    <a:pt x="74" y="1303"/>
                  </a:cubicBezTo>
                  <a:cubicBezTo>
                    <a:pt x="185" y="1481"/>
                    <a:pt x="397" y="1598"/>
                    <a:pt x="619" y="1598"/>
                  </a:cubicBezTo>
                  <a:cubicBezTo>
                    <a:pt x="639" y="1598"/>
                    <a:pt x="660" y="1597"/>
                    <a:pt x="681" y="1595"/>
                  </a:cubicBezTo>
                  <a:cubicBezTo>
                    <a:pt x="778" y="1595"/>
                    <a:pt x="875" y="1570"/>
                    <a:pt x="948" y="1546"/>
                  </a:cubicBezTo>
                  <a:cubicBezTo>
                    <a:pt x="997" y="1546"/>
                    <a:pt x="1021" y="1498"/>
                    <a:pt x="997" y="1473"/>
                  </a:cubicBezTo>
                  <a:cubicBezTo>
                    <a:pt x="997" y="1438"/>
                    <a:pt x="971" y="1415"/>
                    <a:pt x="938" y="1415"/>
                  </a:cubicBezTo>
                  <a:cubicBezTo>
                    <a:pt x="925" y="1415"/>
                    <a:pt x="912" y="1418"/>
                    <a:pt x="899" y="1425"/>
                  </a:cubicBezTo>
                  <a:cubicBezTo>
                    <a:pt x="829" y="1446"/>
                    <a:pt x="756" y="1457"/>
                    <a:pt x="683" y="1457"/>
                  </a:cubicBezTo>
                  <a:cubicBezTo>
                    <a:pt x="507" y="1457"/>
                    <a:pt x="333" y="1392"/>
                    <a:pt x="195" y="1255"/>
                  </a:cubicBezTo>
                  <a:cubicBezTo>
                    <a:pt x="365" y="1157"/>
                    <a:pt x="535" y="1109"/>
                    <a:pt x="705" y="1085"/>
                  </a:cubicBezTo>
                  <a:lnTo>
                    <a:pt x="729" y="1085"/>
                  </a:lnTo>
                  <a:cubicBezTo>
                    <a:pt x="754" y="1060"/>
                    <a:pt x="778" y="1036"/>
                    <a:pt x="778" y="1012"/>
                  </a:cubicBezTo>
                  <a:cubicBezTo>
                    <a:pt x="778" y="987"/>
                    <a:pt x="754" y="963"/>
                    <a:pt x="729" y="939"/>
                  </a:cubicBezTo>
                  <a:lnTo>
                    <a:pt x="705" y="939"/>
                  </a:lnTo>
                  <a:cubicBezTo>
                    <a:pt x="511" y="890"/>
                    <a:pt x="341" y="793"/>
                    <a:pt x="171" y="696"/>
                  </a:cubicBezTo>
                  <a:cubicBezTo>
                    <a:pt x="389" y="647"/>
                    <a:pt x="608" y="623"/>
                    <a:pt x="827" y="623"/>
                  </a:cubicBezTo>
                  <a:cubicBezTo>
                    <a:pt x="851" y="623"/>
                    <a:pt x="875" y="599"/>
                    <a:pt x="899" y="574"/>
                  </a:cubicBezTo>
                  <a:cubicBezTo>
                    <a:pt x="899" y="550"/>
                    <a:pt x="899" y="526"/>
                    <a:pt x="875" y="502"/>
                  </a:cubicBezTo>
                  <a:cubicBezTo>
                    <a:pt x="754" y="404"/>
                    <a:pt x="657" y="283"/>
                    <a:pt x="559" y="161"/>
                  </a:cubicBezTo>
                  <a:lnTo>
                    <a:pt x="559" y="161"/>
                  </a:lnTo>
                  <a:cubicBezTo>
                    <a:pt x="851" y="259"/>
                    <a:pt x="1118" y="380"/>
                    <a:pt x="1385" y="526"/>
                  </a:cubicBezTo>
                  <a:cubicBezTo>
                    <a:pt x="1434" y="526"/>
                    <a:pt x="1482" y="526"/>
                    <a:pt x="1482" y="477"/>
                  </a:cubicBezTo>
                  <a:cubicBezTo>
                    <a:pt x="1507" y="429"/>
                    <a:pt x="1482" y="404"/>
                    <a:pt x="1458" y="380"/>
                  </a:cubicBezTo>
                  <a:cubicBezTo>
                    <a:pt x="803" y="61"/>
                    <a:pt x="574" y="1"/>
                    <a:pt x="4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442439" y="1508440"/>
              <a:ext cx="151050" cy="201598"/>
            </a:xfrm>
            <a:custGeom>
              <a:avLst/>
              <a:gdLst/>
              <a:ahLst/>
              <a:cxnLst/>
              <a:rect l="l" t="t" r="r" b="b"/>
              <a:pathLst>
                <a:path w="2211" h="2951" extrusionOk="0">
                  <a:moveTo>
                    <a:pt x="2131" y="1"/>
                  </a:moveTo>
                  <a:cubicBezTo>
                    <a:pt x="2118" y="1"/>
                    <a:pt x="2103" y="4"/>
                    <a:pt x="2089" y="11"/>
                  </a:cubicBezTo>
                  <a:cubicBezTo>
                    <a:pt x="2089" y="11"/>
                    <a:pt x="0" y="982"/>
                    <a:pt x="49" y="2877"/>
                  </a:cubicBezTo>
                  <a:cubicBezTo>
                    <a:pt x="49" y="2901"/>
                    <a:pt x="73" y="2950"/>
                    <a:pt x="121" y="2950"/>
                  </a:cubicBezTo>
                  <a:cubicBezTo>
                    <a:pt x="170" y="2950"/>
                    <a:pt x="194" y="2901"/>
                    <a:pt x="194" y="2877"/>
                  </a:cubicBezTo>
                  <a:cubicBezTo>
                    <a:pt x="170" y="1080"/>
                    <a:pt x="2138" y="132"/>
                    <a:pt x="2162" y="132"/>
                  </a:cubicBezTo>
                  <a:cubicBezTo>
                    <a:pt x="2186" y="108"/>
                    <a:pt x="2211" y="84"/>
                    <a:pt x="2186" y="35"/>
                  </a:cubicBezTo>
                  <a:cubicBezTo>
                    <a:pt x="2186" y="18"/>
                    <a:pt x="2162" y="1"/>
                    <a:pt x="213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288687" y="2161953"/>
            <a:ext cx="1217483" cy="962421"/>
            <a:chOff x="855987" y="2204128"/>
            <a:chExt cx="1217483" cy="962421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25;p2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3899728" y="427073"/>
            <a:ext cx="1651683" cy="719972"/>
            <a:chOff x="3965010" y="571479"/>
            <a:chExt cx="1651683" cy="719972"/>
          </a:xfrm>
        </p:grpSpPr>
        <p:grpSp>
          <p:nvGrpSpPr>
            <p:cNvPr id="27" name="Google Shape;27;p2"/>
            <p:cNvGrpSpPr/>
            <p:nvPr/>
          </p:nvGrpSpPr>
          <p:grpSpPr>
            <a:xfrm>
              <a:off x="3965010" y="571479"/>
              <a:ext cx="1446820" cy="719972"/>
              <a:chOff x="3953250" y="571500"/>
              <a:chExt cx="1383325" cy="766825"/>
            </a:xfrm>
          </p:grpSpPr>
          <p:grpSp>
            <p:nvGrpSpPr>
              <p:cNvPr id="28" name="Google Shape;28;p2"/>
              <p:cNvGrpSpPr/>
              <p:nvPr/>
            </p:nvGrpSpPr>
            <p:grpSpPr>
              <a:xfrm>
                <a:off x="3953250" y="571500"/>
                <a:ext cx="1383166" cy="669650"/>
                <a:chOff x="897088" y="2374675"/>
                <a:chExt cx="1383166" cy="669650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1135613" y="2416700"/>
                  <a:ext cx="622500" cy="622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1479050" y="2374675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897088" y="2689700"/>
                  <a:ext cx="492600" cy="354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2;p2"/>
                <p:cNvSpPr/>
                <p:nvPr/>
              </p:nvSpPr>
              <p:spPr>
                <a:xfrm>
                  <a:off x="1657753" y="2551725"/>
                  <a:ext cx="6225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" name="Google Shape;33;p2"/>
              <p:cNvSpPr/>
              <p:nvPr/>
            </p:nvSpPr>
            <p:spPr>
              <a:xfrm>
                <a:off x="3972775" y="907225"/>
                <a:ext cx="1363800" cy="431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34;p2"/>
            <p:cNvSpPr/>
            <p:nvPr/>
          </p:nvSpPr>
          <p:spPr>
            <a:xfrm>
              <a:off x="4006544" y="571481"/>
              <a:ext cx="1610148" cy="660750"/>
            </a:xfrm>
            <a:custGeom>
              <a:avLst/>
              <a:gdLst/>
              <a:ahLst/>
              <a:cxnLst/>
              <a:rect l="l" t="t" r="r" b="b"/>
              <a:pathLst>
                <a:path w="3864" h="1872" extrusionOk="0">
                  <a:moveTo>
                    <a:pt x="1847" y="365"/>
                  </a:moveTo>
                  <a:cubicBezTo>
                    <a:pt x="1920" y="487"/>
                    <a:pt x="1920" y="633"/>
                    <a:pt x="1871" y="754"/>
                  </a:cubicBezTo>
                  <a:lnTo>
                    <a:pt x="1847" y="754"/>
                  </a:lnTo>
                  <a:cubicBezTo>
                    <a:pt x="1847" y="754"/>
                    <a:pt x="1823" y="754"/>
                    <a:pt x="1798" y="705"/>
                  </a:cubicBezTo>
                  <a:cubicBezTo>
                    <a:pt x="1774" y="608"/>
                    <a:pt x="1774" y="487"/>
                    <a:pt x="1847" y="390"/>
                  </a:cubicBezTo>
                  <a:lnTo>
                    <a:pt x="1847" y="365"/>
                  </a:lnTo>
                  <a:close/>
                  <a:moveTo>
                    <a:pt x="2891" y="584"/>
                  </a:moveTo>
                  <a:lnTo>
                    <a:pt x="2891" y="608"/>
                  </a:lnTo>
                  <a:cubicBezTo>
                    <a:pt x="2940" y="754"/>
                    <a:pt x="2940" y="900"/>
                    <a:pt x="2867" y="948"/>
                  </a:cubicBezTo>
                  <a:cubicBezTo>
                    <a:pt x="2831" y="960"/>
                    <a:pt x="2806" y="967"/>
                    <a:pt x="2791" y="967"/>
                  </a:cubicBezTo>
                  <a:cubicBezTo>
                    <a:pt x="2776" y="967"/>
                    <a:pt x="2770" y="960"/>
                    <a:pt x="2770" y="948"/>
                  </a:cubicBezTo>
                  <a:cubicBezTo>
                    <a:pt x="2770" y="803"/>
                    <a:pt x="2794" y="681"/>
                    <a:pt x="2891" y="584"/>
                  </a:cubicBezTo>
                  <a:close/>
                  <a:moveTo>
                    <a:pt x="754" y="1021"/>
                  </a:moveTo>
                  <a:cubicBezTo>
                    <a:pt x="851" y="1021"/>
                    <a:pt x="924" y="1070"/>
                    <a:pt x="972" y="1143"/>
                  </a:cubicBezTo>
                  <a:cubicBezTo>
                    <a:pt x="997" y="1216"/>
                    <a:pt x="972" y="1288"/>
                    <a:pt x="899" y="1337"/>
                  </a:cubicBezTo>
                  <a:cubicBezTo>
                    <a:pt x="887" y="1349"/>
                    <a:pt x="875" y="1355"/>
                    <a:pt x="863" y="1355"/>
                  </a:cubicBezTo>
                  <a:cubicBezTo>
                    <a:pt x="851" y="1355"/>
                    <a:pt x="839" y="1349"/>
                    <a:pt x="827" y="1337"/>
                  </a:cubicBezTo>
                  <a:cubicBezTo>
                    <a:pt x="754" y="1240"/>
                    <a:pt x="754" y="1143"/>
                    <a:pt x="754" y="1045"/>
                  </a:cubicBezTo>
                  <a:lnTo>
                    <a:pt x="754" y="1021"/>
                  </a:lnTo>
                  <a:close/>
                  <a:moveTo>
                    <a:pt x="2357" y="74"/>
                  </a:moveTo>
                  <a:cubicBezTo>
                    <a:pt x="2600" y="122"/>
                    <a:pt x="2794" y="268"/>
                    <a:pt x="2867" y="487"/>
                  </a:cubicBezTo>
                  <a:cubicBezTo>
                    <a:pt x="2746" y="608"/>
                    <a:pt x="2673" y="778"/>
                    <a:pt x="2697" y="973"/>
                  </a:cubicBezTo>
                  <a:cubicBezTo>
                    <a:pt x="2725" y="1015"/>
                    <a:pt x="2745" y="1041"/>
                    <a:pt x="2786" y="1041"/>
                  </a:cubicBezTo>
                  <a:cubicBezTo>
                    <a:pt x="2815" y="1041"/>
                    <a:pt x="2855" y="1027"/>
                    <a:pt x="2916" y="997"/>
                  </a:cubicBezTo>
                  <a:cubicBezTo>
                    <a:pt x="3061" y="924"/>
                    <a:pt x="3037" y="681"/>
                    <a:pt x="2964" y="487"/>
                  </a:cubicBezTo>
                  <a:cubicBezTo>
                    <a:pt x="2989" y="462"/>
                    <a:pt x="3013" y="462"/>
                    <a:pt x="3061" y="462"/>
                  </a:cubicBezTo>
                  <a:cubicBezTo>
                    <a:pt x="3329" y="535"/>
                    <a:pt x="3572" y="730"/>
                    <a:pt x="3693" y="997"/>
                  </a:cubicBezTo>
                  <a:cubicBezTo>
                    <a:pt x="3766" y="1143"/>
                    <a:pt x="3766" y="1337"/>
                    <a:pt x="3644" y="1483"/>
                  </a:cubicBezTo>
                  <a:cubicBezTo>
                    <a:pt x="3474" y="1677"/>
                    <a:pt x="2819" y="1799"/>
                    <a:pt x="1774" y="1799"/>
                  </a:cubicBezTo>
                  <a:cubicBezTo>
                    <a:pt x="1118" y="1799"/>
                    <a:pt x="535" y="1750"/>
                    <a:pt x="535" y="1750"/>
                  </a:cubicBezTo>
                  <a:cubicBezTo>
                    <a:pt x="316" y="1726"/>
                    <a:pt x="195" y="1653"/>
                    <a:pt x="146" y="1507"/>
                  </a:cubicBezTo>
                  <a:cubicBezTo>
                    <a:pt x="98" y="1386"/>
                    <a:pt x="219" y="1216"/>
                    <a:pt x="438" y="1118"/>
                  </a:cubicBezTo>
                  <a:cubicBezTo>
                    <a:pt x="511" y="1070"/>
                    <a:pt x="584" y="1045"/>
                    <a:pt x="681" y="1045"/>
                  </a:cubicBezTo>
                  <a:cubicBezTo>
                    <a:pt x="657" y="1167"/>
                    <a:pt x="705" y="1288"/>
                    <a:pt x="778" y="1410"/>
                  </a:cubicBezTo>
                  <a:cubicBezTo>
                    <a:pt x="808" y="1440"/>
                    <a:pt x="857" y="1461"/>
                    <a:pt x="901" y="1461"/>
                  </a:cubicBezTo>
                  <a:cubicBezTo>
                    <a:pt x="928" y="1461"/>
                    <a:pt x="954" y="1453"/>
                    <a:pt x="972" y="1434"/>
                  </a:cubicBezTo>
                  <a:cubicBezTo>
                    <a:pt x="1070" y="1361"/>
                    <a:pt x="1118" y="1240"/>
                    <a:pt x="1094" y="1118"/>
                  </a:cubicBezTo>
                  <a:cubicBezTo>
                    <a:pt x="1045" y="1021"/>
                    <a:pt x="924" y="924"/>
                    <a:pt x="802" y="924"/>
                  </a:cubicBezTo>
                  <a:cubicBezTo>
                    <a:pt x="851" y="681"/>
                    <a:pt x="1021" y="462"/>
                    <a:pt x="1264" y="365"/>
                  </a:cubicBezTo>
                  <a:cubicBezTo>
                    <a:pt x="1395" y="278"/>
                    <a:pt x="1517" y="234"/>
                    <a:pt x="1621" y="234"/>
                  </a:cubicBezTo>
                  <a:cubicBezTo>
                    <a:pt x="1689" y="234"/>
                    <a:pt x="1750" y="254"/>
                    <a:pt x="1798" y="292"/>
                  </a:cubicBezTo>
                  <a:cubicBezTo>
                    <a:pt x="1701" y="414"/>
                    <a:pt x="1677" y="584"/>
                    <a:pt x="1750" y="730"/>
                  </a:cubicBezTo>
                  <a:cubicBezTo>
                    <a:pt x="1750" y="778"/>
                    <a:pt x="1798" y="827"/>
                    <a:pt x="1871" y="827"/>
                  </a:cubicBezTo>
                  <a:cubicBezTo>
                    <a:pt x="1895" y="827"/>
                    <a:pt x="1920" y="803"/>
                    <a:pt x="1944" y="778"/>
                  </a:cubicBezTo>
                  <a:cubicBezTo>
                    <a:pt x="2041" y="633"/>
                    <a:pt x="2017" y="438"/>
                    <a:pt x="1920" y="292"/>
                  </a:cubicBezTo>
                  <a:cubicBezTo>
                    <a:pt x="1993" y="220"/>
                    <a:pt x="2090" y="147"/>
                    <a:pt x="2187" y="122"/>
                  </a:cubicBezTo>
                  <a:cubicBezTo>
                    <a:pt x="2236" y="98"/>
                    <a:pt x="2308" y="98"/>
                    <a:pt x="2357" y="74"/>
                  </a:cubicBezTo>
                  <a:close/>
                  <a:moveTo>
                    <a:pt x="2333" y="1"/>
                  </a:moveTo>
                  <a:cubicBezTo>
                    <a:pt x="2260" y="1"/>
                    <a:pt x="2211" y="25"/>
                    <a:pt x="2138" y="50"/>
                  </a:cubicBezTo>
                  <a:cubicBezTo>
                    <a:pt x="2017" y="74"/>
                    <a:pt x="1920" y="147"/>
                    <a:pt x="1823" y="244"/>
                  </a:cubicBezTo>
                  <a:cubicBezTo>
                    <a:pt x="1756" y="188"/>
                    <a:pt x="1674" y="158"/>
                    <a:pt x="1579" y="158"/>
                  </a:cubicBezTo>
                  <a:cubicBezTo>
                    <a:pt x="1466" y="158"/>
                    <a:pt x="1336" y="200"/>
                    <a:pt x="1191" y="292"/>
                  </a:cubicBezTo>
                  <a:cubicBezTo>
                    <a:pt x="924" y="414"/>
                    <a:pt x="754" y="657"/>
                    <a:pt x="681" y="948"/>
                  </a:cubicBezTo>
                  <a:cubicBezTo>
                    <a:pt x="584" y="948"/>
                    <a:pt x="487" y="973"/>
                    <a:pt x="414" y="1021"/>
                  </a:cubicBezTo>
                  <a:cubicBezTo>
                    <a:pt x="146" y="1167"/>
                    <a:pt x="1" y="1361"/>
                    <a:pt x="49" y="1531"/>
                  </a:cubicBezTo>
                  <a:cubicBezTo>
                    <a:pt x="74" y="1701"/>
                    <a:pt x="268" y="1823"/>
                    <a:pt x="511" y="1847"/>
                  </a:cubicBezTo>
                  <a:cubicBezTo>
                    <a:pt x="511" y="1847"/>
                    <a:pt x="1118" y="1871"/>
                    <a:pt x="1774" y="1871"/>
                  </a:cubicBezTo>
                  <a:cubicBezTo>
                    <a:pt x="2867" y="1871"/>
                    <a:pt x="3523" y="1774"/>
                    <a:pt x="3717" y="1556"/>
                  </a:cubicBezTo>
                  <a:cubicBezTo>
                    <a:pt x="3839" y="1386"/>
                    <a:pt x="3863" y="1167"/>
                    <a:pt x="3766" y="973"/>
                  </a:cubicBezTo>
                  <a:cubicBezTo>
                    <a:pt x="3620" y="681"/>
                    <a:pt x="3353" y="438"/>
                    <a:pt x="3037" y="365"/>
                  </a:cubicBezTo>
                  <a:cubicBezTo>
                    <a:pt x="2989" y="365"/>
                    <a:pt x="2940" y="390"/>
                    <a:pt x="2916" y="414"/>
                  </a:cubicBezTo>
                  <a:cubicBezTo>
                    <a:pt x="2819" y="171"/>
                    <a:pt x="2600" y="25"/>
                    <a:pt x="2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7251412" y="3717734"/>
            <a:ext cx="1015806" cy="1444639"/>
            <a:chOff x="-1047799" y="3300294"/>
            <a:chExt cx="413467" cy="588041"/>
          </a:xfrm>
        </p:grpSpPr>
        <p:sp>
          <p:nvSpPr>
            <p:cNvPr id="36" name="Google Shape;36;p2"/>
            <p:cNvSpPr/>
            <p:nvPr/>
          </p:nvSpPr>
          <p:spPr>
            <a:xfrm>
              <a:off x="-994003" y="3750695"/>
              <a:ext cx="138774" cy="63785"/>
            </a:xfrm>
            <a:custGeom>
              <a:avLst/>
              <a:gdLst/>
              <a:ahLst/>
              <a:cxnLst/>
              <a:rect l="l" t="t" r="r" b="b"/>
              <a:pathLst>
                <a:path w="1847" h="849" extrusionOk="0">
                  <a:moveTo>
                    <a:pt x="728" y="0"/>
                  </a:moveTo>
                  <a:cubicBezTo>
                    <a:pt x="502" y="0"/>
                    <a:pt x="254" y="68"/>
                    <a:pt x="1" y="252"/>
                  </a:cubicBezTo>
                  <a:cubicBezTo>
                    <a:pt x="1" y="252"/>
                    <a:pt x="350" y="848"/>
                    <a:pt x="1002" y="848"/>
                  </a:cubicBezTo>
                  <a:cubicBezTo>
                    <a:pt x="1243" y="848"/>
                    <a:pt x="1526" y="767"/>
                    <a:pt x="1847" y="544"/>
                  </a:cubicBezTo>
                  <a:cubicBezTo>
                    <a:pt x="1847" y="544"/>
                    <a:pt x="1369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950199" y="3777592"/>
              <a:ext cx="98652" cy="17656"/>
            </a:xfrm>
            <a:custGeom>
              <a:avLst/>
              <a:gdLst/>
              <a:ahLst/>
              <a:cxnLst/>
              <a:rect l="l" t="t" r="r" b="b"/>
              <a:pathLst>
                <a:path w="1313" h="235" extrusionOk="0">
                  <a:moveTo>
                    <a:pt x="500" y="0"/>
                  </a:moveTo>
                  <a:cubicBezTo>
                    <a:pt x="349" y="0"/>
                    <a:pt x="197" y="14"/>
                    <a:pt x="49" y="40"/>
                  </a:cubicBezTo>
                  <a:cubicBezTo>
                    <a:pt x="25" y="40"/>
                    <a:pt x="1" y="64"/>
                    <a:pt x="25" y="89"/>
                  </a:cubicBezTo>
                  <a:cubicBezTo>
                    <a:pt x="25" y="113"/>
                    <a:pt x="49" y="113"/>
                    <a:pt x="73" y="113"/>
                  </a:cubicBezTo>
                  <a:cubicBezTo>
                    <a:pt x="191" y="98"/>
                    <a:pt x="311" y="90"/>
                    <a:pt x="431" y="90"/>
                  </a:cubicBezTo>
                  <a:cubicBezTo>
                    <a:pt x="708" y="90"/>
                    <a:pt x="985" y="133"/>
                    <a:pt x="1239" y="234"/>
                  </a:cubicBezTo>
                  <a:lnTo>
                    <a:pt x="1264" y="234"/>
                  </a:lnTo>
                  <a:cubicBezTo>
                    <a:pt x="1288" y="234"/>
                    <a:pt x="1288" y="210"/>
                    <a:pt x="1312" y="210"/>
                  </a:cubicBezTo>
                  <a:cubicBezTo>
                    <a:pt x="1312" y="186"/>
                    <a:pt x="1312" y="162"/>
                    <a:pt x="1288" y="137"/>
                  </a:cubicBezTo>
                  <a:cubicBezTo>
                    <a:pt x="1039" y="44"/>
                    <a:pt x="770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949448" y="3639053"/>
              <a:ext cx="114280" cy="249281"/>
            </a:xfrm>
            <a:custGeom>
              <a:avLst/>
              <a:gdLst/>
              <a:ahLst/>
              <a:cxnLst/>
              <a:rect l="l" t="t" r="r" b="b"/>
              <a:pathLst>
                <a:path w="1521" h="3318" extrusionOk="0">
                  <a:moveTo>
                    <a:pt x="69" y="0"/>
                  </a:moveTo>
                  <a:cubicBezTo>
                    <a:pt x="40" y="0"/>
                    <a:pt x="0" y="67"/>
                    <a:pt x="39" y="86"/>
                  </a:cubicBezTo>
                  <a:cubicBezTo>
                    <a:pt x="63" y="86"/>
                    <a:pt x="1327" y="961"/>
                    <a:pt x="1424" y="3269"/>
                  </a:cubicBezTo>
                  <a:cubicBezTo>
                    <a:pt x="1424" y="3293"/>
                    <a:pt x="1448" y="3317"/>
                    <a:pt x="1472" y="3317"/>
                  </a:cubicBezTo>
                  <a:cubicBezTo>
                    <a:pt x="1497" y="3293"/>
                    <a:pt x="1521" y="3293"/>
                    <a:pt x="1521" y="3269"/>
                  </a:cubicBezTo>
                  <a:cubicBezTo>
                    <a:pt x="1424" y="912"/>
                    <a:pt x="88" y="14"/>
                    <a:pt x="88" y="14"/>
                  </a:cubicBezTo>
                  <a:cubicBezTo>
                    <a:pt x="83" y="4"/>
                    <a:pt x="76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047799" y="3504796"/>
              <a:ext cx="229087" cy="179936"/>
            </a:xfrm>
            <a:custGeom>
              <a:avLst/>
              <a:gdLst/>
              <a:ahLst/>
              <a:cxnLst/>
              <a:rect l="l" t="t" r="r" b="b"/>
              <a:pathLst>
                <a:path w="3049" h="2395" extrusionOk="0">
                  <a:moveTo>
                    <a:pt x="2055" y="1"/>
                  </a:moveTo>
                  <a:cubicBezTo>
                    <a:pt x="1883" y="1"/>
                    <a:pt x="1883" y="562"/>
                    <a:pt x="1883" y="562"/>
                  </a:cubicBezTo>
                  <a:cubicBezTo>
                    <a:pt x="1761" y="416"/>
                    <a:pt x="1615" y="294"/>
                    <a:pt x="1445" y="197"/>
                  </a:cubicBezTo>
                  <a:cubicBezTo>
                    <a:pt x="1434" y="193"/>
                    <a:pt x="1423" y="192"/>
                    <a:pt x="1413" y="192"/>
                  </a:cubicBezTo>
                  <a:cubicBezTo>
                    <a:pt x="1234" y="192"/>
                    <a:pt x="1300" y="780"/>
                    <a:pt x="1300" y="780"/>
                  </a:cubicBezTo>
                  <a:cubicBezTo>
                    <a:pt x="1154" y="635"/>
                    <a:pt x="984" y="537"/>
                    <a:pt x="814" y="416"/>
                  </a:cubicBezTo>
                  <a:cubicBezTo>
                    <a:pt x="785" y="400"/>
                    <a:pt x="760" y="393"/>
                    <a:pt x="740" y="393"/>
                  </a:cubicBezTo>
                  <a:cubicBezTo>
                    <a:pt x="532" y="393"/>
                    <a:pt x="692" y="1096"/>
                    <a:pt x="692" y="1096"/>
                  </a:cubicBezTo>
                  <a:cubicBezTo>
                    <a:pt x="692" y="1096"/>
                    <a:pt x="357" y="857"/>
                    <a:pt x="178" y="857"/>
                  </a:cubicBezTo>
                  <a:cubicBezTo>
                    <a:pt x="136" y="857"/>
                    <a:pt x="103" y="870"/>
                    <a:pt x="85" y="902"/>
                  </a:cubicBezTo>
                  <a:cubicBezTo>
                    <a:pt x="1" y="1049"/>
                    <a:pt x="662" y="2395"/>
                    <a:pt x="1533" y="2395"/>
                  </a:cubicBezTo>
                  <a:cubicBezTo>
                    <a:pt x="1669" y="2395"/>
                    <a:pt x="1811" y="2362"/>
                    <a:pt x="1955" y="2286"/>
                  </a:cubicBezTo>
                  <a:cubicBezTo>
                    <a:pt x="3049" y="1728"/>
                    <a:pt x="2684" y="926"/>
                    <a:pt x="2684" y="926"/>
                  </a:cubicBezTo>
                  <a:cubicBezTo>
                    <a:pt x="2684" y="926"/>
                    <a:pt x="2368" y="197"/>
                    <a:pt x="2125" y="27"/>
                  </a:cubicBezTo>
                  <a:cubicBezTo>
                    <a:pt x="2099" y="9"/>
                    <a:pt x="2076" y="1"/>
                    <a:pt x="2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1006775" y="3550625"/>
              <a:ext cx="157032" cy="111418"/>
            </a:xfrm>
            <a:custGeom>
              <a:avLst/>
              <a:gdLst/>
              <a:ahLst/>
              <a:cxnLst/>
              <a:rect l="l" t="t" r="r" b="b"/>
              <a:pathLst>
                <a:path w="2090" h="1483" extrusionOk="0">
                  <a:moveTo>
                    <a:pt x="1652" y="292"/>
                  </a:moveTo>
                  <a:cubicBezTo>
                    <a:pt x="1677" y="292"/>
                    <a:pt x="1701" y="316"/>
                    <a:pt x="1725" y="340"/>
                  </a:cubicBezTo>
                  <a:cubicBezTo>
                    <a:pt x="1749" y="365"/>
                    <a:pt x="1749" y="389"/>
                    <a:pt x="1774" y="413"/>
                  </a:cubicBezTo>
                  <a:lnTo>
                    <a:pt x="1725" y="389"/>
                  </a:lnTo>
                  <a:cubicBezTo>
                    <a:pt x="1701" y="365"/>
                    <a:pt x="1677" y="316"/>
                    <a:pt x="1652" y="292"/>
                  </a:cubicBezTo>
                  <a:close/>
                  <a:moveTo>
                    <a:pt x="802" y="656"/>
                  </a:moveTo>
                  <a:lnTo>
                    <a:pt x="802" y="656"/>
                  </a:lnTo>
                  <a:cubicBezTo>
                    <a:pt x="826" y="680"/>
                    <a:pt x="851" y="729"/>
                    <a:pt x="875" y="778"/>
                  </a:cubicBezTo>
                  <a:cubicBezTo>
                    <a:pt x="851" y="729"/>
                    <a:pt x="826" y="705"/>
                    <a:pt x="802" y="656"/>
                  </a:cubicBezTo>
                  <a:close/>
                  <a:moveTo>
                    <a:pt x="535" y="923"/>
                  </a:moveTo>
                  <a:lnTo>
                    <a:pt x="535" y="923"/>
                  </a:lnTo>
                  <a:cubicBezTo>
                    <a:pt x="583" y="948"/>
                    <a:pt x="608" y="996"/>
                    <a:pt x="608" y="1045"/>
                  </a:cubicBezTo>
                  <a:cubicBezTo>
                    <a:pt x="583" y="996"/>
                    <a:pt x="559" y="972"/>
                    <a:pt x="535" y="923"/>
                  </a:cubicBezTo>
                  <a:close/>
                  <a:moveTo>
                    <a:pt x="1944" y="0"/>
                  </a:moveTo>
                  <a:cubicBezTo>
                    <a:pt x="1920" y="25"/>
                    <a:pt x="1920" y="49"/>
                    <a:pt x="1920" y="73"/>
                  </a:cubicBezTo>
                  <a:cubicBezTo>
                    <a:pt x="1944" y="146"/>
                    <a:pt x="2017" y="292"/>
                    <a:pt x="1968" y="365"/>
                  </a:cubicBezTo>
                  <a:cubicBezTo>
                    <a:pt x="1968" y="389"/>
                    <a:pt x="1944" y="413"/>
                    <a:pt x="1920" y="413"/>
                  </a:cubicBezTo>
                  <a:lnTo>
                    <a:pt x="1847" y="413"/>
                  </a:lnTo>
                  <a:cubicBezTo>
                    <a:pt x="1847" y="365"/>
                    <a:pt x="1822" y="316"/>
                    <a:pt x="1798" y="267"/>
                  </a:cubicBezTo>
                  <a:cubicBezTo>
                    <a:pt x="1774" y="195"/>
                    <a:pt x="1701" y="170"/>
                    <a:pt x="1628" y="146"/>
                  </a:cubicBezTo>
                  <a:cubicBezTo>
                    <a:pt x="1604" y="146"/>
                    <a:pt x="1579" y="170"/>
                    <a:pt x="1555" y="195"/>
                  </a:cubicBezTo>
                  <a:cubicBezTo>
                    <a:pt x="1531" y="243"/>
                    <a:pt x="1555" y="316"/>
                    <a:pt x="1604" y="365"/>
                  </a:cubicBezTo>
                  <a:cubicBezTo>
                    <a:pt x="1652" y="413"/>
                    <a:pt x="1701" y="462"/>
                    <a:pt x="1749" y="486"/>
                  </a:cubicBezTo>
                  <a:lnTo>
                    <a:pt x="1749" y="510"/>
                  </a:lnTo>
                  <a:cubicBezTo>
                    <a:pt x="1749" y="559"/>
                    <a:pt x="1701" y="559"/>
                    <a:pt x="1628" y="559"/>
                  </a:cubicBezTo>
                  <a:cubicBezTo>
                    <a:pt x="1555" y="559"/>
                    <a:pt x="1482" y="535"/>
                    <a:pt x="1409" y="510"/>
                  </a:cubicBezTo>
                  <a:cubicBezTo>
                    <a:pt x="1385" y="437"/>
                    <a:pt x="1337" y="389"/>
                    <a:pt x="1288" y="365"/>
                  </a:cubicBezTo>
                  <a:cubicBezTo>
                    <a:pt x="1256" y="365"/>
                    <a:pt x="1234" y="354"/>
                    <a:pt x="1209" y="354"/>
                  </a:cubicBezTo>
                  <a:cubicBezTo>
                    <a:pt x="1196" y="354"/>
                    <a:pt x="1183" y="357"/>
                    <a:pt x="1166" y="365"/>
                  </a:cubicBezTo>
                  <a:cubicBezTo>
                    <a:pt x="1166" y="389"/>
                    <a:pt x="1142" y="413"/>
                    <a:pt x="1166" y="437"/>
                  </a:cubicBezTo>
                  <a:cubicBezTo>
                    <a:pt x="1215" y="486"/>
                    <a:pt x="1264" y="559"/>
                    <a:pt x="1337" y="583"/>
                  </a:cubicBezTo>
                  <a:cubicBezTo>
                    <a:pt x="1385" y="656"/>
                    <a:pt x="1385" y="753"/>
                    <a:pt x="1361" y="850"/>
                  </a:cubicBezTo>
                  <a:cubicBezTo>
                    <a:pt x="1343" y="905"/>
                    <a:pt x="1311" y="932"/>
                    <a:pt x="1255" y="932"/>
                  </a:cubicBezTo>
                  <a:cubicBezTo>
                    <a:pt x="1236" y="932"/>
                    <a:pt x="1215" y="929"/>
                    <a:pt x="1191" y="923"/>
                  </a:cubicBezTo>
                  <a:cubicBezTo>
                    <a:pt x="1142" y="923"/>
                    <a:pt x="1069" y="899"/>
                    <a:pt x="1021" y="850"/>
                  </a:cubicBezTo>
                  <a:cubicBezTo>
                    <a:pt x="996" y="729"/>
                    <a:pt x="924" y="608"/>
                    <a:pt x="826" y="535"/>
                  </a:cubicBezTo>
                  <a:lnTo>
                    <a:pt x="729" y="535"/>
                  </a:lnTo>
                  <a:cubicBezTo>
                    <a:pt x="705" y="559"/>
                    <a:pt x="705" y="583"/>
                    <a:pt x="705" y="632"/>
                  </a:cubicBezTo>
                  <a:cubicBezTo>
                    <a:pt x="754" y="753"/>
                    <a:pt x="826" y="850"/>
                    <a:pt x="924" y="923"/>
                  </a:cubicBezTo>
                  <a:cubicBezTo>
                    <a:pt x="948" y="972"/>
                    <a:pt x="948" y="1021"/>
                    <a:pt x="924" y="1093"/>
                  </a:cubicBezTo>
                  <a:cubicBezTo>
                    <a:pt x="924" y="1129"/>
                    <a:pt x="898" y="1151"/>
                    <a:pt x="874" y="1151"/>
                  </a:cubicBezTo>
                  <a:cubicBezTo>
                    <a:pt x="865" y="1151"/>
                    <a:pt x="857" y="1148"/>
                    <a:pt x="851" y="1142"/>
                  </a:cubicBezTo>
                  <a:cubicBezTo>
                    <a:pt x="802" y="1142"/>
                    <a:pt x="754" y="1118"/>
                    <a:pt x="729" y="1093"/>
                  </a:cubicBezTo>
                  <a:cubicBezTo>
                    <a:pt x="729" y="972"/>
                    <a:pt x="656" y="875"/>
                    <a:pt x="559" y="826"/>
                  </a:cubicBezTo>
                  <a:cubicBezTo>
                    <a:pt x="547" y="814"/>
                    <a:pt x="529" y="808"/>
                    <a:pt x="508" y="808"/>
                  </a:cubicBezTo>
                  <a:cubicBezTo>
                    <a:pt x="486" y="808"/>
                    <a:pt x="462" y="814"/>
                    <a:pt x="438" y="826"/>
                  </a:cubicBezTo>
                  <a:cubicBezTo>
                    <a:pt x="438" y="826"/>
                    <a:pt x="413" y="875"/>
                    <a:pt x="438" y="899"/>
                  </a:cubicBezTo>
                  <a:cubicBezTo>
                    <a:pt x="462" y="996"/>
                    <a:pt x="535" y="1093"/>
                    <a:pt x="632" y="1166"/>
                  </a:cubicBezTo>
                  <a:cubicBezTo>
                    <a:pt x="608" y="1239"/>
                    <a:pt x="559" y="1312"/>
                    <a:pt x="486" y="1336"/>
                  </a:cubicBezTo>
                  <a:cubicBezTo>
                    <a:pt x="455" y="1356"/>
                    <a:pt x="424" y="1364"/>
                    <a:pt x="393" y="1364"/>
                  </a:cubicBezTo>
                  <a:cubicBezTo>
                    <a:pt x="234" y="1364"/>
                    <a:pt x="98" y="1142"/>
                    <a:pt x="98" y="1142"/>
                  </a:cubicBezTo>
                  <a:cubicBezTo>
                    <a:pt x="85" y="1130"/>
                    <a:pt x="73" y="1124"/>
                    <a:pt x="64" y="1124"/>
                  </a:cubicBezTo>
                  <a:cubicBezTo>
                    <a:pt x="55" y="1124"/>
                    <a:pt x="49" y="1130"/>
                    <a:pt x="49" y="1142"/>
                  </a:cubicBezTo>
                  <a:cubicBezTo>
                    <a:pt x="25" y="1166"/>
                    <a:pt x="0" y="1191"/>
                    <a:pt x="25" y="1215"/>
                  </a:cubicBezTo>
                  <a:cubicBezTo>
                    <a:pt x="25" y="1215"/>
                    <a:pt x="195" y="1482"/>
                    <a:pt x="389" y="1482"/>
                  </a:cubicBezTo>
                  <a:cubicBezTo>
                    <a:pt x="438" y="1458"/>
                    <a:pt x="486" y="1433"/>
                    <a:pt x="535" y="1385"/>
                  </a:cubicBezTo>
                  <a:cubicBezTo>
                    <a:pt x="608" y="1336"/>
                    <a:pt x="681" y="1263"/>
                    <a:pt x="705" y="1166"/>
                  </a:cubicBezTo>
                  <a:cubicBezTo>
                    <a:pt x="754" y="1191"/>
                    <a:pt x="778" y="1191"/>
                    <a:pt x="826" y="1215"/>
                  </a:cubicBezTo>
                  <a:cubicBezTo>
                    <a:pt x="839" y="1219"/>
                    <a:pt x="852" y="1221"/>
                    <a:pt x="866" y="1221"/>
                  </a:cubicBezTo>
                  <a:cubicBezTo>
                    <a:pt x="930" y="1221"/>
                    <a:pt x="1001" y="1174"/>
                    <a:pt x="1021" y="1093"/>
                  </a:cubicBezTo>
                  <a:cubicBezTo>
                    <a:pt x="1021" y="1045"/>
                    <a:pt x="1021" y="996"/>
                    <a:pt x="1021" y="948"/>
                  </a:cubicBezTo>
                  <a:cubicBezTo>
                    <a:pt x="1069" y="972"/>
                    <a:pt x="1118" y="996"/>
                    <a:pt x="1166" y="996"/>
                  </a:cubicBezTo>
                  <a:cubicBezTo>
                    <a:pt x="1192" y="1007"/>
                    <a:pt x="1218" y="1011"/>
                    <a:pt x="1243" y="1011"/>
                  </a:cubicBezTo>
                  <a:cubicBezTo>
                    <a:pt x="1335" y="1011"/>
                    <a:pt x="1415" y="946"/>
                    <a:pt x="1434" y="850"/>
                  </a:cubicBezTo>
                  <a:cubicBezTo>
                    <a:pt x="1458" y="778"/>
                    <a:pt x="1458" y="680"/>
                    <a:pt x="1434" y="608"/>
                  </a:cubicBezTo>
                  <a:cubicBezTo>
                    <a:pt x="1507" y="608"/>
                    <a:pt x="1555" y="632"/>
                    <a:pt x="1628" y="632"/>
                  </a:cubicBezTo>
                  <a:cubicBezTo>
                    <a:pt x="1701" y="632"/>
                    <a:pt x="1798" y="608"/>
                    <a:pt x="1822" y="535"/>
                  </a:cubicBezTo>
                  <a:cubicBezTo>
                    <a:pt x="1847" y="510"/>
                    <a:pt x="1847" y="510"/>
                    <a:pt x="1847" y="486"/>
                  </a:cubicBezTo>
                  <a:cubicBezTo>
                    <a:pt x="1859" y="498"/>
                    <a:pt x="1877" y="504"/>
                    <a:pt x="1895" y="504"/>
                  </a:cubicBezTo>
                  <a:cubicBezTo>
                    <a:pt x="1913" y="504"/>
                    <a:pt x="1932" y="498"/>
                    <a:pt x="1944" y="486"/>
                  </a:cubicBezTo>
                  <a:cubicBezTo>
                    <a:pt x="1992" y="486"/>
                    <a:pt x="2041" y="462"/>
                    <a:pt x="2065" y="413"/>
                  </a:cubicBezTo>
                  <a:cubicBezTo>
                    <a:pt x="2090" y="267"/>
                    <a:pt x="2065" y="146"/>
                    <a:pt x="2017" y="25"/>
                  </a:cubicBezTo>
                  <a:cubicBezTo>
                    <a:pt x="1992" y="0"/>
                    <a:pt x="1968" y="0"/>
                    <a:pt x="1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868753" y="3630488"/>
              <a:ext cx="108420" cy="91959"/>
            </a:xfrm>
            <a:custGeom>
              <a:avLst/>
              <a:gdLst/>
              <a:ahLst/>
              <a:cxnLst/>
              <a:rect l="l" t="t" r="r" b="b"/>
              <a:pathLst>
                <a:path w="1443" h="1224" extrusionOk="0">
                  <a:moveTo>
                    <a:pt x="158" y="1"/>
                  </a:moveTo>
                  <a:cubicBezTo>
                    <a:pt x="118" y="1"/>
                    <a:pt x="76" y="3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lnTo>
                    <a:pt x="34" y="6"/>
                  </a:lnTo>
                  <a:cubicBezTo>
                    <a:pt x="33" y="6"/>
                    <a:pt x="1" y="1224"/>
                    <a:pt x="1328" y="1224"/>
                  </a:cubicBezTo>
                  <a:cubicBezTo>
                    <a:pt x="1365" y="1224"/>
                    <a:pt x="1404" y="1223"/>
                    <a:pt x="1443" y="1221"/>
                  </a:cubicBezTo>
                  <a:cubicBezTo>
                    <a:pt x="1443" y="1221"/>
                    <a:pt x="1240" y="1"/>
                    <a:pt x="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837046" y="3663019"/>
              <a:ext cx="80394" cy="62884"/>
            </a:xfrm>
            <a:custGeom>
              <a:avLst/>
              <a:gdLst/>
              <a:ahLst/>
              <a:cxnLst/>
              <a:rect l="l" t="t" r="r" b="b"/>
              <a:pathLst>
                <a:path w="1070" h="837" extrusionOk="0">
                  <a:moveTo>
                    <a:pt x="53" y="0"/>
                  </a:moveTo>
                  <a:cubicBezTo>
                    <a:pt x="37" y="0"/>
                    <a:pt x="25" y="17"/>
                    <a:pt x="25" y="35"/>
                  </a:cubicBezTo>
                  <a:cubicBezTo>
                    <a:pt x="1" y="59"/>
                    <a:pt x="25" y="83"/>
                    <a:pt x="49" y="83"/>
                  </a:cubicBezTo>
                  <a:cubicBezTo>
                    <a:pt x="414" y="253"/>
                    <a:pt x="729" y="496"/>
                    <a:pt x="997" y="812"/>
                  </a:cubicBezTo>
                  <a:cubicBezTo>
                    <a:pt x="997" y="812"/>
                    <a:pt x="1021" y="836"/>
                    <a:pt x="1021" y="836"/>
                  </a:cubicBezTo>
                  <a:lnTo>
                    <a:pt x="1045" y="812"/>
                  </a:lnTo>
                  <a:cubicBezTo>
                    <a:pt x="1069" y="812"/>
                    <a:pt x="1069" y="788"/>
                    <a:pt x="1069" y="763"/>
                  </a:cubicBezTo>
                  <a:cubicBezTo>
                    <a:pt x="802" y="423"/>
                    <a:pt x="462" y="156"/>
                    <a:pt x="74" y="10"/>
                  </a:cubicBezTo>
                  <a:cubicBezTo>
                    <a:pt x="66" y="3"/>
                    <a:pt x="59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764015" y="3539732"/>
              <a:ext cx="129683" cy="73101"/>
            </a:xfrm>
            <a:custGeom>
              <a:avLst/>
              <a:gdLst/>
              <a:ahLst/>
              <a:cxnLst/>
              <a:rect l="l" t="t" r="r" b="b"/>
              <a:pathLst>
                <a:path w="1726" h="973" extrusionOk="0">
                  <a:moveTo>
                    <a:pt x="1242" y="0"/>
                  </a:moveTo>
                  <a:cubicBezTo>
                    <a:pt x="434" y="0"/>
                    <a:pt x="0" y="850"/>
                    <a:pt x="0" y="850"/>
                  </a:cubicBezTo>
                  <a:cubicBezTo>
                    <a:pt x="232" y="937"/>
                    <a:pt x="435" y="973"/>
                    <a:pt x="612" y="973"/>
                  </a:cubicBezTo>
                  <a:cubicBezTo>
                    <a:pt x="1474" y="973"/>
                    <a:pt x="1725" y="117"/>
                    <a:pt x="1725" y="97"/>
                  </a:cubicBezTo>
                  <a:cubicBezTo>
                    <a:pt x="1552" y="29"/>
                    <a:pt x="1391" y="0"/>
                    <a:pt x="1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769500" y="3568882"/>
              <a:ext cx="94971" cy="38391"/>
            </a:xfrm>
            <a:custGeom>
              <a:avLst/>
              <a:gdLst/>
              <a:ahLst/>
              <a:cxnLst/>
              <a:rect l="l" t="t" r="r" b="b"/>
              <a:pathLst>
                <a:path w="1264" h="511" extrusionOk="0">
                  <a:moveTo>
                    <a:pt x="1191" y="0"/>
                  </a:moveTo>
                  <a:cubicBezTo>
                    <a:pt x="778" y="49"/>
                    <a:pt x="389" y="194"/>
                    <a:pt x="25" y="413"/>
                  </a:cubicBezTo>
                  <a:cubicBezTo>
                    <a:pt x="0" y="462"/>
                    <a:pt x="25" y="510"/>
                    <a:pt x="73" y="510"/>
                  </a:cubicBezTo>
                  <a:cubicBezTo>
                    <a:pt x="73" y="510"/>
                    <a:pt x="98" y="510"/>
                    <a:pt x="98" y="486"/>
                  </a:cubicBezTo>
                  <a:cubicBezTo>
                    <a:pt x="438" y="267"/>
                    <a:pt x="802" y="146"/>
                    <a:pt x="1215" y="97"/>
                  </a:cubicBezTo>
                  <a:cubicBezTo>
                    <a:pt x="1239" y="97"/>
                    <a:pt x="1264" y="73"/>
                    <a:pt x="1264" y="49"/>
                  </a:cubicBezTo>
                  <a:cubicBezTo>
                    <a:pt x="1239" y="24"/>
                    <a:pt x="1215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800981" y="3409081"/>
              <a:ext cx="60784" cy="462801"/>
            </a:xfrm>
            <a:custGeom>
              <a:avLst/>
              <a:gdLst/>
              <a:ahLst/>
              <a:cxnLst/>
              <a:rect l="l" t="t" r="r" b="b"/>
              <a:pathLst>
                <a:path w="809" h="6160" extrusionOk="0">
                  <a:moveTo>
                    <a:pt x="69" y="1"/>
                  </a:moveTo>
                  <a:cubicBezTo>
                    <a:pt x="37" y="1"/>
                    <a:pt x="0" y="32"/>
                    <a:pt x="31" y="62"/>
                  </a:cubicBezTo>
                  <a:cubicBezTo>
                    <a:pt x="711" y="1860"/>
                    <a:pt x="541" y="6063"/>
                    <a:pt x="541" y="6111"/>
                  </a:cubicBezTo>
                  <a:cubicBezTo>
                    <a:pt x="541" y="6135"/>
                    <a:pt x="565" y="6135"/>
                    <a:pt x="589" y="6160"/>
                  </a:cubicBezTo>
                  <a:cubicBezTo>
                    <a:pt x="614" y="6135"/>
                    <a:pt x="638" y="6135"/>
                    <a:pt x="638" y="6111"/>
                  </a:cubicBezTo>
                  <a:cubicBezTo>
                    <a:pt x="638" y="6063"/>
                    <a:pt x="808" y="1836"/>
                    <a:pt x="104" y="38"/>
                  </a:cubicBezTo>
                  <a:cubicBezTo>
                    <a:pt x="104" y="11"/>
                    <a:pt x="87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05869" y="3300294"/>
              <a:ext cx="198507" cy="165361"/>
            </a:xfrm>
            <a:custGeom>
              <a:avLst/>
              <a:gdLst/>
              <a:ahLst/>
              <a:cxnLst/>
              <a:rect l="l" t="t" r="r" b="b"/>
              <a:pathLst>
                <a:path w="2642" h="2201" extrusionOk="0">
                  <a:moveTo>
                    <a:pt x="898" y="1"/>
                  </a:moveTo>
                  <a:cubicBezTo>
                    <a:pt x="722" y="1"/>
                    <a:pt x="649" y="636"/>
                    <a:pt x="649" y="636"/>
                  </a:cubicBezTo>
                  <a:cubicBezTo>
                    <a:pt x="649" y="636"/>
                    <a:pt x="381" y="252"/>
                    <a:pt x="219" y="252"/>
                  </a:cubicBezTo>
                  <a:cubicBezTo>
                    <a:pt x="198" y="252"/>
                    <a:pt x="180" y="258"/>
                    <a:pt x="164" y="271"/>
                  </a:cubicBezTo>
                  <a:cubicBezTo>
                    <a:pt x="0" y="365"/>
                    <a:pt x="217" y="2201"/>
                    <a:pt x="1307" y="2201"/>
                  </a:cubicBezTo>
                  <a:cubicBezTo>
                    <a:pt x="1353" y="2201"/>
                    <a:pt x="1401" y="2197"/>
                    <a:pt x="1451" y="2190"/>
                  </a:cubicBezTo>
                  <a:cubicBezTo>
                    <a:pt x="2641" y="2045"/>
                    <a:pt x="2569" y="1170"/>
                    <a:pt x="2569" y="1170"/>
                  </a:cubicBezTo>
                  <a:cubicBezTo>
                    <a:pt x="2569" y="1170"/>
                    <a:pt x="2544" y="369"/>
                    <a:pt x="2374" y="126"/>
                  </a:cubicBezTo>
                  <a:cubicBezTo>
                    <a:pt x="2348" y="89"/>
                    <a:pt x="2321" y="73"/>
                    <a:pt x="2293" y="73"/>
                  </a:cubicBezTo>
                  <a:cubicBezTo>
                    <a:pt x="2136" y="73"/>
                    <a:pt x="1961" y="563"/>
                    <a:pt x="1961" y="563"/>
                  </a:cubicBezTo>
                  <a:cubicBezTo>
                    <a:pt x="1888" y="369"/>
                    <a:pt x="1791" y="199"/>
                    <a:pt x="1670" y="53"/>
                  </a:cubicBezTo>
                  <a:cubicBezTo>
                    <a:pt x="1650" y="38"/>
                    <a:pt x="1631" y="32"/>
                    <a:pt x="1612" y="32"/>
                  </a:cubicBezTo>
                  <a:cubicBezTo>
                    <a:pt x="1443" y="32"/>
                    <a:pt x="1305" y="563"/>
                    <a:pt x="1305" y="563"/>
                  </a:cubicBezTo>
                  <a:cubicBezTo>
                    <a:pt x="1232" y="369"/>
                    <a:pt x="1111" y="199"/>
                    <a:pt x="990" y="53"/>
                  </a:cubicBezTo>
                  <a:cubicBezTo>
                    <a:pt x="957" y="16"/>
                    <a:pt x="926" y="1"/>
                    <a:pt x="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884456" y="3364454"/>
              <a:ext cx="171608" cy="62133"/>
            </a:xfrm>
            <a:custGeom>
              <a:avLst/>
              <a:gdLst/>
              <a:ahLst/>
              <a:cxnLst/>
              <a:rect l="l" t="t" r="r" b="b"/>
              <a:pathLst>
                <a:path w="2284" h="827" extrusionOk="0">
                  <a:moveTo>
                    <a:pt x="1846" y="122"/>
                  </a:moveTo>
                  <a:lnTo>
                    <a:pt x="1846" y="122"/>
                  </a:lnTo>
                  <a:cubicBezTo>
                    <a:pt x="1871" y="146"/>
                    <a:pt x="1895" y="146"/>
                    <a:pt x="1919" y="195"/>
                  </a:cubicBezTo>
                  <a:cubicBezTo>
                    <a:pt x="1919" y="219"/>
                    <a:pt x="1919" y="243"/>
                    <a:pt x="1919" y="268"/>
                  </a:cubicBezTo>
                  <a:cubicBezTo>
                    <a:pt x="1895" y="268"/>
                    <a:pt x="1895" y="243"/>
                    <a:pt x="1895" y="243"/>
                  </a:cubicBezTo>
                  <a:cubicBezTo>
                    <a:pt x="1871" y="195"/>
                    <a:pt x="1846" y="146"/>
                    <a:pt x="1846" y="122"/>
                  </a:cubicBezTo>
                  <a:close/>
                  <a:moveTo>
                    <a:pt x="923" y="170"/>
                  </a:moveTo>
                  <a:lnTo>
                    <a:pt x="923" y="170"/>
                  </a:lnTo>
                  <a:cubicBezTo>
                    <a:pt x="947" y="219"/>
                    <a:pt x="947" y="268"/>
                    <a:pt x="972" y="292"/>
                  </a:cubicBezTo>
                  <a:cubicBezTo>
                    <a:pt x="947" y="268"/>
                    <a:pt x="923" y="219"/>
                    <a:pt x="923" y="170"/>
                  </a:cubicBezTo>
                  <a:close/>
                  <a:moveTo>
                    <a:pt x="583" y="341"/>
                  </a:moveTo>
                  <a:lnTo>
                    <a:pt x="583" y="341"/>
                  </a:lnTo>
                  <a:cubicBezTo>
                    <a:pt x="607" y="365"/>
                    <a:pt x="632" y="413"/>
                    <a:pt x="632" y="486"/>
                  </a:cubicBezTo>
                  <a:cubicBezTo>
                    <a:pt x="607" y="438"/>
                    <a:pt x="583" y="389"/>
                    <a:pt x="583" y="341"/>
                  </a:cubicBezTo>
                  <a:close/>
                  <a:moveTo>
                    <a:pt x="2211" y="0"/>
                  </a:moveTo>
                  <a:cubicBezTo>
                    <a:pt x="2186" y="0"/>
                    <a:pt x="2162" y="25"/>
                    <a:pt x="2186" y="49"/>
                  </a:cubicBezTo>
                  <a:cubicBezTo>
                    <a:pt x="2186" y="122"/>
                    <a:pt x="2186" y="292"/>
                    <a:pt x="2138" y="341"/>
                  </a:cubicBezTo>
                  <a:cubicBezTo>
                    <a:pt x="2113" y="365"/>
                    <a:pt x="2089" y="365"/>
                    <a:pt x="2065" y="365"/>
                  </a:cubicBezTo>
                  <a:cubicBezTo>
                    <a:pt x="2041" y="365"/>
                    <a:pt x="2016" y="365"/>
                    <a:pt x="1992" y="341"/>
                  </a:cubicBezTo>
                  <a:cubicBezTo>
                    <a:pt x="2016" y="292"/>
                    <a:pt x="2016" y="243"/>
                    <a:pt x="1992" y="195"/>
                  </a:cubicBezTo>
                  <a:cubicBezTo>
                    <a:pt x="1992" y="122"/>
                    <a:pt x="1943" y="49"/>
                    <a:pt x="1895" y="25"/>
                  </a:cubicBezTo>
                  <a:cubicBezTo>
                    <a:pt x="1846" y="25"/>
                    <a:pt x="1822" y="25"/>
                    <a:pt x="1798" y="49"/>
                  </a:cubicBezTo>
                  <a:cubicBezTo>
                    <a:pt x="1749" y="98"/>
                    <a:pt x="1749" y="170"/>
                    <a:pt x="1798" y="219"/>
                  </a:cubicBezTo>
                  <a:cubicBezTo>
                    <a:pt x="1822" y="292"/>
                    <a:pt x="1846" y="341"/>
                    <a:pt x="1895" y="365"/>
                  </a:cubicBezTo>
                  <a:lnTo>
                    <a:pt x="1871" y="389"/>
                  </a:lnTo>
                  <a:cubicBezTo>
                    <a:pt x="1858" y="401"/>
                    <a:pt x="1834" y="407"/>
                    <a:pt x="1810" y="407"/>
                  </a:cubicBezTo>
                  <a:cubicBezTo>
                    <a:pt x="1786" y="407"/>
                    <a:pt x="1761" y="401"/>
                    <a:pt x="1749" y="389"/>
                  </a:cubicBezTo>
                  <a:cubicBezTo>
                    <a:pt x="1676" y="365"/>
                    <a:pt x="1603" y="316"/>
                    <a:pt x="1555" y="268"/>
                  </a:cubicBezTo>
                  <a:cubicBezTo>
                    <a:pt x="1555" y="195"/>
                    <a:pt x="1530" y="146"/>
                    <a:pt x="1482" y="98"/>
                  </a:cubicBezTo>
                  <a:cubicBezTo>
                    <a:pt x="1458" y="49"/>
                    <a:pt x="1409" y="49"/>
                    <a:pt x="1385" y="49"/>
                  </a:cubicBezTo>
                  <a:cubicBezTo>
                    <a:pt x="1360" y="73"/>
                    <a:pt x="1336" y="98"/>
                    <a:pt x="1336" y="122"/>
                  </a:cubicBezTo>
                  <a:cubicBezTo>
                    <a:pt x="1360" y="195"/>
                    <a:pt x="1409" y="268"/>
                    <a:pt x="1458" y="316"/>
                  </a:cubicBezTo>
                  <a:cubicBezTo>
                    <a:pt x="1458" y="413"/>
                    <a:pt x="1433" y="511"/>
                    <a:pt x="1385" y="583"/>
                  </a:cubicBezTo>
                  <a:cubicBezTo>
                    <a:pt x="1360" y="608"/>
                    <a:pt x="1336" y="620"/>
                    <a:pt x="1309" y="620"/>
                  </a:cubicBezTo>
                  <a:cubicBezTo>
                    <a:pt x="1281" y="620"/>
                    <a:pt x="1251" y="608"/>
                    <a:pt x="1215" y="583"/>
                  </a:cubicBezTo>
                  <a:cubicBezTo>
                    <a:pt x="1142" y="559"/>
                    <a:pt x="1093" y="511"/>
                    <a:pt x="1069" y="462"/>
                  </a:cubicBezTo>
                  <a:cubicBezTo>
                    <a:pt x="1093" y="341"/>
                    <a:pt x="1069" y="195"/>
                    <a:pt x="996" y="98"/>
                  </a:cubicBezTo>
                  <a:cubicBezTo>
                    <a:pt x="979" y="80"/>
                    <a:pt x="950" y="63"/>
                    <a:pt x="925" y="63"/>
                  </a:cubicBezTo>
                  <a:cubicBezTo>
                    <a:pt x="915" y="63"/>
                    <a:pt x="906" y="66"/>
                    <a:pt x="899" y="73"/>
                  </a:cubicBezTo>
                  <a:cubicBezTo>
                    <a:pt x="850" y="73"/>
                    <a:pt x="850" y="98"/>
                    <a:pt x="850" y="146"/>
                  </a:cubicBezTo>
                  <a:cubicBezTo>
                    <a:pt x="850" y="243"/>
                    <a:pt x="875" y="365"/>
                    <a:pt x="947" y="462"/>
                  </a:cubicBezTo>
                  <a:cubicBezTo>
                    <a:pt x="947" y="535"/>
                    <a:pt x="923" y="583"/>
                    <a:pt x="899" y="632"/>
                  </a:cubicBezTo>
                  <a:cubicBezTo>
                    <a:pt x="885" y="660"/>
                    <a:pt x="862" y="672"/>
                    <a:pt x="836" y="672"/>
                  </a:cubicBezTo>
                  <a:cubicBezTo>
                    <a:pt x="818" y="672"/>
                    <a:pt x="798" y="666"/>
                    <a:pt x="777" y="656"/>
                  </a:cubicBezTo>
                  <a:cubicBezTo>
                    <a:pt x="753" y="632"/>
                    <a:pt x="729" y="608"/>
                    <a:pt x="705" y="559"/>
                  </a:cubicBezTo>
                  <a:cubicBezTo>
                    <a:pt x="729" y="462"/>
                    <a:pt x="729" y="341"/>
                    <a:pt x="632" y="243"/>
                  </a:cubicBezTo>
                  <a:cubicBezTo>
                    <a:pt x="607" y="219"/>
                    <a:pt x="559" y="219"/>
                    <a:pt x="534" y="219"/>
                  </a:cubicBezTo>
                  <a:cubicBezTo>
                    <a:pt x="510" y="219"/>
                    <a:pt x="486" y="243"/>
                    <a:pt x="486" y="292"/>
                  </a:cubicBezTo>
                  <a:cubicBezTo>
                    <a:pt x="486" y="389"/>
                    <a:pt x="510" y="486"/>
                    <a:pt x="583" y="583"/>
                  </a:cubicBezTo>
                  <a:cubicBezTo>
                    <a:pt x="534" y="656"/>
                    <a:pt x="462" y="705"/>
                    <a:pt x="389" y="705"/>
                  </a:cubicBezTo>
                  <a:cubicBezTo>
                    <a:pt x="374" y="708"/>
                    <a:pt x="360" y="710"/>
                    <a:pt x="347" y="710"/>
                  </a:cubicBezTo>
                  <a:cubicBezTo>
                    <a:pt x="161" y="710"/>
                    <a:pt x="97" y="413"/>
                    <a:pt x="97" y="413"/>
                  </a:cubicBezTo>
                  <a:cubicBezTo>
                    <a:pt x="97" y="389"/>
                    <a:pt x="73" y="365"/>
                    <a:pt x="49" y="365"/>
                  </a:cubicBezTo>
                  <a:cubicBezTo>
                    <a:pt x="24" y="389"/>
                    <a:pt x="0" y="413"/>
                    <a:pt x="0" y="438"/>
                  </a:cubicBezTo>
                  <a:cubicBezTo>
                    <a:pt x="0" y="438"/>
                    <a:pt x="97" y="826"/>
                    <a:pt x="364" y="826"/>
                  </a:cubicBezTo>
                  <a:lnTo>
                    <a:pt x="413" y="802"/>
                  </a:lnTo>
                  <a:cubicBezTo>
                    <a:pt x="510" y="802"/>
                    <a:pt x="583" y="753"/>
                    <a:pt x="656" y="656"/>
                  </a:cubicBezTo>
                  <a:cubicBezTo>
                    <a:pt x="680" y="681"/>
                    <a:pt x="705" y="729"/>
                    <a:pt x="753" y="729"/>
                  </a:cubicBezTo>
                  <a:cubicBezTo>
                    <a:pt x="784" y="760"/>
                    <a:pt x="818" y="773"/>
                    <a:pt x="852" y="773"/>
                  </a:cubicBezTo>
                  <a:cubicBezTo>
                    <a:pt x="899" y="773"/>
                    <a:pt x="943" y="747"/>
                    <a:pt x="972" y="705"/>
                  </a:cubicBezTo>
                  <a:cubicBezTo>
                    <a:pt x="996" y="656"/>
                    <a:pt x="1020" y="608"/>
                    <a:pt x="1045" y="559"/>
                  </a:cubicBezTo>
                  <a:cubicBezTo>
                    <a:pt x="1069" y="608"/>
                    <a:pt x="1117" y="632"/>
                    <a:pt x="1166" y="656"/>
                  </a:cubicBezTo>
                  <a:cubicBezTo>
                    <a:pt x="1198" y="699"/>
                    <a:pt x="1244" y="718"/>
                    <a:pt x="1292" y="718"/>
                  </a:cubicBezTo>
                  <a:cubicBezTo>
                    <a:pt x="1353" y="718"/>
                    <a:pt x="1417" y="687"/>
                    <a:pt x="1458" y="632"/>
                  </a:cubicBezTo>
                  <a:cubicBezTo>
                    <a:pt x="1506" y="559"/>
                    <a:pt x="1530" y="462"/>
                    <a:pt x="1555" y="389"/>
                  </a:cubicBezTo>
                  <a:cubicBezTo>
                    <a:pt x="1603" y="413"/>
                    <a:pt x="1652" y="438"/>
                    <a:pt x="1700" y="462"/>
                  </a:cubicBezTo>
                  <a:cubicBezTo>
                    <a:pt x="1737" y="486"/>
                    <a:pt x="1779" y="498"/>
                    <a:pt x="1822" y="498"/>
                  </a:cubicBezTo>
                  <a:cubicBezTo>
                    <a:pt x="1864" y="498"/>
                    <a:pt x="1907" y="486"/>
                    <a:pt x="1943" y="462"/>
                  </a:cubicBezTo>
                  <a:lnTo>
                    <a:pt x="1968" y="413"/>
                  </a:lnTo>
                  <a:cubicBezTo>
                    <a:pt x="1992" y="438"/>
                    <a:pt x="2016" y="438"/>
                    <a:pt x="2065" y="462"/>
                  </a:cubicBezTo>
                  <a:cubicBezTo>
                    <a:pt x="2113" y="462"/>
                    <a:pt x="2162" y="438"/>
                    <a:pt x="2211" y="413"/>
                  </a:cubicBezTo>
                  <a:cubicBezTo>
                    <a:pt x="2259" y="292"/>
                    <a:pt x="2284" y="170"/>
                    <a:pt x="2284" y="25"/>
                  </a:cubicBezTo>
                  <a:cubicBezTo>
                    <a:pt x="2259" y="0"/>
                    <a:pt x="2235" y="0"/>
                    <a:pt x="2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48;p2"/>
          <p:cNvGrpSpPr/>
          <p:nvPr/>
        </p:nvGrpSpPr>
        <p:grpSpPr>
          <a:xfrm rot="1386123">
            <a:off x="880040" y="3648935"/>
            <a:ext cx="1073209" cy="1808370"/>
            <a:chOff x="-653265" y="1899986"/>
            <a:chExt cx="171302" cy="288619"/>
          </a:xfrm>
        </p:grpSpPr>
        <p:sp>
          <p:nvSpPr>
            <p:cNvPr id="49" name="Google Shape;49;p2"/>
            <p:cNvSpPr/>
            <p:nvPr/>
          </p:nvSpPr>
          <p:spPr>
            <a:xfrm>
              <a:off x="-651356" y="1997166"/>
              <a:ext cx="32212" cy="26798"/>
            </a:xfrm>
            <a:custGeom>
              <a:avLst/>
              <a:gdLst/>
              <a:ahLst/>
              <a:cxnLst/>
              <a:rect l="l" t="t" r="r" b="b"/>
              <a:pathLst>
                <a:path w="827" h="688" extrusionOk="0">
                  <a:moveTo>
                    <a:pt x="462" y="80"/>
                  </a:moveTo>
                  <a:cubicBezTo>
                    <a:pt x="802" y="80"/>
                    <a:pt x="802" y="591"/>
                    <a:pt x="462" y="591"/>
                  </a:cubicBezTo>
                  <a:cubicBezTo>
                    <a:pt x="122" y="591"/>
                    <a:pt x="122" y="80"/>
                    <a:pt x="462" y="80"/>
                  </a:cubicBezTo>
                  <a:close/>
                  <a:moveTo>
                    <a:pt x="470" y="0"/>
                  </a:moveTo>
                  <a:cubicBezTo>
                    <a:pt x="381" y="0"/>
                    <a:pt x="291" y="33"/>
                    <a:pt x="219" y="105"/>
                  </a:cubicBezTo>
                  <a:cubicBezTo>
                    <a:pt x="0" y="323"/>
                    <a:pt x="146" y="688"/>
                    <a:pt x="462" y="688"/>
                  </a:cubicBezTo>
                  <a:cubicBezTo>
                    <a:pt x="656" y="688"/>
                    <a:pt x="826" y="542"/>
                    <a:pt x="826" y="348"/>
                  </a:cubicBezTo>
                  <a:cubicBezTo>
                    <a:pt x="826" y="136"/>
                    <a:pt x="651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527106" y="1913930"/>
              <a:ext cx="45143" cy="47052"/>
            </a:xfrm>
            <a:custGeom>
              <a:avLst/>
              <a:gdLst/>
              <a:ahLst/>
              <a:cxnLst/>
              <a:rect l="l" t="t" r="r" b="b"/>
              <a:pathLst>
                <a:path w="1159" h="1208" extrusionOk="0">
                  <a:moveTo>
                    <a:pt x="626" y="1"/>
                  </a:moveTo>
                  <a:cubicBezTo>
                    <a:pt x="368" y="1"/>
                    <a:pt x="163" y="396"/>
                    <a:pt x="163" y="396"/>
                  </a:cubicBezTo>
                  <a:cubicBezTo>
                    <a:pt x="0" y="997"/>
                    <a:pt x="317" y="1207"/>
                    <a:pt x="551" y="1207"/>
                  </a:cubicBezTo>
                  <a:cubicBezTo>
                    <a:pt x="666" y="1207"/>
                    <a:pt x="762" y="1156"/>
                    <a:pt x="770" y="1076"/>
                  </a:cubicBezTo>
                  <a:cubicBezTo>
                    <a:pt x="794" y="833"/>
                    <a:pt x="479" y="736"/>
                    <a:pt x="479" y="736"/>
                  </a:cubicBezTo>
                  <a:cubicBezTo>
                    <a:pt x="479" y="736"/>
                    <a:pt x="1159" y="396"/>
                    <a:pt x="819" y="80"/>
                  </a:cubicBezTo>
                  <a:cubicBezTo>
                    <a:pt x="753" y="23"/>
                    <a:pt x="688" y="1"/>
                    <a:pt x="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564303" y="1911944"/>
              <a:ext cx="42728" cy="46273"/>
            </a:xfrm>
            <a:custGeom>
              <a:avLst/>
              <a:gdLst/>
              <a:ahLst/>
              <a:cxnLst/>
              <a:rect l="l" t="t" r="r" b="b"/>
              <a:pathLst>
                <a:path w="1097" h="1188" extrusionOk="0">
                  <a:moveTo>
                    <a:pt x="548" y="1"/>
                  </a:moveTo>
                  <a:cubicBezTo>
                    <a:pt x="491" y="1"/>
                    <a:pt x="429" y="17"/>
                    <a:pt x="365" y="58"/>
                  </a:cubicBezTo>
                  <a:cubicBezTo>
                    <a:pt x="0" y="301"/>
                    <a:pt x="680" y="738"/>
                    <a:pt x="680" y="738"/>
                  </a:cubicBezTo>
                  <a:cubicBezTo>
                    <a:pt x="680" y="738"/>
                    <a:pt x="340" y="811"/>
                    <a:pt x="340" y="1030"/>
                  </a:cubicBezTo>
                  <a:cubicBezTo>
                    <a:pt x="349" y="1120"/>
                    <a:pt x="464" y="1188"/>
                    <a:pt x="597" y="1188"/>
                  </a:cubicBezTo>
                  <a:cubicBezTo>
                    <a:pt x="821" y="1188"/>
                    <a:pt x="1097" y="1000"/>
                    <a:pt x="1021" y="422"/>
                  </a:cubicBezTo>
                  <a:cubicBezTo>
                    <a:pt x="1021" y="422"/>
                    <a:pt x="835" y="1"/>
                    <a:pt x="5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525509" y="1900921"/>
              <a:ext cx="20838" cy="20877"/>
            </a:xfrm>
            <a:custGeom>
              <a:avLst/>
              <a:gdLst/>
              <a:ahLst/>
              <a:cxnLst/>
              <a:rect l="l" t="t" r="r" b="b"/>
              <a:pathLst>
                <a:path w="535" h="536" extrusionOk="0">
                  <a:moveTo>
                    <a:pt x="462" y="1"/>
                  </a:moveTo>
                  <a:cubicBezTo>
                    <a:pt x="292" y="25"/>
                    <a:pt x="0" y="195"/>
                    <a:pt x="49" y="487"/>
                  </a:cubicBezTo>
                  <a:cubicBezTo>
                    <a:pt x="49" y="511"/>
                    <a:pt x="73" y="535"/>
                    <a:pt x="97" y="535"/>
                  </a:cubicBezTo>
                  <a:lnTo>
                    <a:pt x="122" y="535"/>
                  </a:lnTo>
                  <a:cubicBezTo>
                    <a:pt x="146" y="535"/>
                    <a:pt x="146" y="511"/>
                    <a:pt x="146" y="487"/>
                  </a:cubicBezTo>
                  <a:cubicBezTo>
                    <a:pt x="97" y="171"/>
                    <a:pt x="462" y="98"/>
                    <a:pt x="486" y="98"/>
                  </a:cubicBezTo>
                  <a:cubicBezTo>
                    <a:pt x="510" y="74"/>
                    <a:pt x="535" y="49"/>
                    <a:pt x="510" y="25"/>
                  </a:cubicBezTo>
                  <a:cubicBezTo>
                    <a:pt x="510" y="1"/>
                    <a:pt x="486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540660" y="1899986"/>
              <a:ext cx="17060" cy="20838"/>
            </a:xfrm>
            <a:custGeom>
              <a:avLst/>
              <a:gdLst/>
              <a:ahLst/>
              <a:cxnLst/>
              <a:rect l="l" t="t" r="r" b="b"/>
              <a:pathLst>
                <a:path w="438" h="535" extrusionOk="0">
                  <a:moveTo>
                    <a:pt x="49" y="1"/>
                  </a:moveTo>
                  <a:cubicBezTo>
                    <a:pt x="1" y="1"/>
                    <a:pt x="1" y="25"/>
                    <a:pt x="1" y="49"/>
                  </a:cubicBezTo>
                  <a:cubicBezTo>
                    <a:pt x="1" y="98"/>
                    <a:pt x="25" y="98"/>
                    <a:pt x="49" y="98"/>
                  </a:cubicBezTo>
                  <a:cubicBezTo>
                    <a:pt x="98" y="98"/>
                    <a:pt x="146" y="122"/>
                    <a:pt x="195" y="146"/>
                  </a:cubicBezTo>
                  <a:cubicBezTo>
                    <a:pt x="292" y="243"/>
                    <a:pt x="341" y="365"/>
                    <a:pt x="341" y="511"/>
                  </a:cubicBezTo>
                  <a:cubicBezTo>
                    <a:pt x="341" y="535"/>
                    <a:pt x="365" y="535"/>
                    <a:pt x="389" y="535"/>
                  </a:cubicBezTo>
                  <a:cubicBezTo>
                    <a:pt x="414" y="535"/>
                    <a:pt x="438" y="511"/>
                    <a:pt x="438" y="486"/>
                  </a:cubicBezTo>
                  <a:cubicBezTo>
                    <a:pt x="438" y="341"/>
                    <a:pt x="365" y="171"/>
                    <a:pt x="243" y="73"/>
                  </a:cubicBezTo>
                  <a:cubicBezTo>
                    <a:pt x="195" y="25"/>
                    <a:pt x="122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653265" y="1974731"/>
              <a:ext cx="137260" cy="213874"/>
            </a:xfrm>
            <a:custGeom>
              <a:avLst/>
              <a:gdLst/>
              <a:ahLst/>
              <a:cxnLst/>
              <a:rect l="l" t="t" r="r" b="b"/>
              <a:pathLst>
                <a:path w="3524" h="5491" extrusionOk="0">
                  <a:moveTo>
                    <a:pt x="3353" y="1"/>
                  </a:moveTo>
                  <a:cubicBezTo>
                    <a:pt x="3329" y="25"/>
                    <a:pt x="3329" y="49"/>
                    <a:pt x="3329" y="73"/>
                  </a:cubicBezTo>
                  <a:cubicBezTo>
                    <a:pt x="3353" y="122"/>
                    <a:pt x="3377" y="171"/>
                    <a:pt x="3377" y="244"/>
                  </a:cubicBezTo>
                  <a:cubicBezTo>
                    <a:pt x="3377" y="268"/>
                    <a:pt x="3402" y="268"/>
                    <a:pt x="3426" y="268"/>
                  </a:cubicBezTo>
                  <a:cubicBezTo>
                    <a:pt x="3450" y="268"/>
                    <a:pt x="3475" y="244"/>
                    <a:pt x="3475" y="219"/>
                  </a:cubicBezTo>
                  <a:cubicBezTo>
                    <a:pt x="3450" y="98"/>
                    <a:pt x="3426" y="25"/>
                    <a:pt x="3426" y="25"/>
                  </a:cubicBezTo>
                  <a:cubicBezTo>
                    <a:pt x="3402" y="1"/>
                    <a:pt x="3377" y="1"/>
                    <a:pt x="3353" y="1"/>
                  </a:cubicBezTo>
                  <a:close/>
                  <a:moveTo>
                    <a:pt x="3465" y="377"/>
                  </a:moveTo>
                  <a:cubicBezTo>
                    <a:pt x="3438" y="377"/>
                    <a:pt x="3414" y="389"/>
                    <a:pt x="3426" y="414"/>
                  </a:cubicBezTo>
                  <a:cubicBezTo>
                    <a:pt x="3426" y="462"/>
                    <a:pt x="3426" y="535"/>
                    <a:pt x="3426" y="584"/>
                  </a:cubicBezTo>
                  <a:lnTo>
                    <a:pt x="3426" y="608"/>
                  </a:lnTo>
                  <a:cubicBezTo>
                    <a:pt x="3426" y="632"/>
                    <a:pt x="3450" y="656"/>
                    <a:pt x="3475" y="656"/>
                  </a:cubicBezTo>
                  <a:cubicBezTo>
                    <a:pt x="3499" y="656"/>
                    <a:pt x="3499" y="632"/>
                    <a:pt x="3523" y="632"/>
                  </a:cubicBezTo>
                  <a:lnTo>
                    <a:pt x="3523" y="584"/>
                  </a:lnTo>
                  <a:cubicBezTo>
                    <a:pt x="3523" y="535"/>
                    <a:pt x="3523" y="486"/>
                    <a:pt x="3523" y="414"/>
                  </a:cubicBezTo>
                  <a:cubicBezTo>
                    <a:pt x="3523" y="389"/>
                    <a:pt x="3493" y="377"/>
                    <a:pt x="3465" y="377"/>
                  </a:cubicBezTo>
                  <a:close/>
                  <a:moveTo>
                    <a:pt x="3450" y="754"/>
                  </a:moveTo>
                  <a:cubicBezTo>
                    <a:pt x="3426" y="754"/>
                    <a:pt x="3402" y="754"/>
                    <a:pt x="3402" y="778"/>
                  </a:cubicBezTo>
                  <a:cubicBezTo>
                    <a:pt x="3402" y="851"/>
                    <a:pt x="3377" y="899"/>
                    <a:pt x="3353" y="948"/>
                  </a:cubicBezTo>
                  <a:cubicBezTo>
                    <a:pt x="3329" y="972"/>
                    <a:pt x="3353" y="997"/>
                    <a:pt x="3377" y="1021"/>
                  </a:cubicBezTo>
                  <a:lnTo>
                    <a:pt x="3402" y="1021"/>
                  </a:lnTo>
                  <a:cubicBezTo>
                    <a:pt x="3426" y="1021"/>
                    <a:pt x="3426" y="997"/>
                    <a:pt x="3426" y="997"/>
                  </a:cubicBezTo>
                  <a:cubicBezTo>
                    <a:pt x="3450" y="924"/>
                    <a:pt x="3475" y="875"/>
                    <a:pt x="3499" y="802"/>
                  </a:cubicBezTo>
                  <a:cubicBezTo>
                    <a:pt x="3499" y="778"/>
                    <a:pt x="3475" y="754"/>
                    <a:pt x="3450" y="754"/>
                  </a:cubicBezTo>
                  <a:close/>
                  <a:moveTo>
                    <a:pt x="2576" y="899"/>
                  </a:moveTo>
                  <a:cubicBezTo>
                    <a:pt x="2503" y="924"/>
                    <a:pt x="2430" y="997"/>
                    <a:pt x="2406" y="1045"/>
                  </a:cubicBezTo>
                  <a:cubicBezTo>
                    <a:pt x="2406" y="1069"/>
                    <a:pt x="2406" y="1118"/>
                    <a:pt x="2430" y="1118"/>
                  </a:cubicBezTo>
                  <a:lnTo>
                    <a:pt x="2454" y="1118"/>
                  </a:lnTo>
                  <a:cubicBezTo>
                    <a:pt x="2479" y="1118"/>
                    <a:pt x="2479" y="1118"/>
                    <a:pt x="2503" y="1094"/>
                  </a:cubicBezTo>
                  <a:cubicBezTo>
                    <a:pt x="2503" y="1045"/>
                    <a:pt x="2551" y="1021"/>
                    <a:pt x="2600" y="997"/>
                  </a:cubicBezTo>
                  <a:cubicBezTo>
                    <a:pt x="2649" y="972"/>
                    <a:pt x="2624" y="899"/>
                    <a:pt x="2576" y="899"/>
                  </a:cubicBezTo>
                  <a:close/>
                  <a:moveTo>
                    <a:pt x="2722" y="948"/>
                  </a:moveTo>
                  <a:cubicBezTo>
                    <a:pt x="2697" y="972"/>
                    <a:pt x="2697" y="997"/>
                    <a:pt x="2722" y="1021"/>
                  </a:cubicBezTo>
                  <a:cubicBezTo>
                    <a:pt x="2770" y="1045"/>
                    <a:pt x="2794" y="1094"/>
                    <a:pt x="2819" y="1142"/>
                  </a:cubicBezTo>
                  <a:cubicBezTo>
                    <a:pt x="2843" y="1167"/>
                    <a:pt x="2843" y="1167"/>
                    <a:pt x="2867" y="1167"/>
                  </a:cubicBezTo>
                  <a:lnTo>
                    <a:pt x="2916" y="1191"/>
                  </a:lnTo>
                  <a:cubicBezTo>
                    <a:pt x="2916" y="1167"/>
                    <a:pt x="2940" y="1142"/>
                    <a:pt x="2916" y="1118"/>
                  </a:cubicBezTo>
                  <a:cubicBezTo>
                    <a:pt x="2892" y="1045"/>
                    <a:pt x="2843" y="997"/>
                    <a:pt x="2794" y="948"/>
                  </a:cubicBezTo>
                  <a:close/>
                  <a:moveTo>
                    <a:pt x="3268" y="1078"/>
                  </a:moveTo>
                  <a:cubicBezTo>
                    <a:pt x="3256" y="1078"/>
                    <a:pt x="3243" y="1082"/>
                    <a:pt x="3232" y="1094"/>
                  </a:cubicBezTo>
                  <a:cubicBezTo>
                    <a:pt x="3207" y="1142"/>
                    <a:pt x="3159" y="1167"/>
                    <a:pt x="3110" y="1215"/>
                  </a:cubicBezTo>
                  <a:cubicBezTo>
                    <a:pt x="3086" y="1215"/>
                    <a:pt x="3086" y="1239"/>
                    <a:pt x="3110" y="1264"/>
                  </a:cubicBezTo>
                  <a:cubicBezTo>
                    <a:pt x="3110" y="1288"/>
                    <a:pt x="3134" y="1288"/>
                    <a:pt x="3159" y="1288"/>
                  </a:cubicBezTo>
                  <a:cubicBezTo>
                    <a:pt x="3207" y="1264"/>
                    <a:pt x="3256" y="1215"/>
                    <a:pt x="3305" y="1167"/>
                  </a:cubicBezTo>
                  <a:cubicBezTo>
                    <a:pt x="3342" y="1129"/>
                    <a:pt x="3308" y="1078"/>
                    <a:pt x="3268" y="1078"/>
                  </a:cubicBezTo>
                  <a:close/>
                  <a:moveTo>
                    <a:pt x="2469" y="1197"/>
                  </a:moveTo>
                  <a:cubicBezTo>
                    <a:pt x="2460" y="1197"/>
                    <a:pt x="2454" y="1203"/>
                    <a:pt x="2454" y="1215"/>
                  </a:cubicBezTo>
                  <a:cubicBezTo>
                    <a:pt x="2430" y="1215"/>
                    <a:pt x="2406" y="1264"/>
                    <a:pt x="2430" y="1264"/>
                  </a:cubicBezTo>
                  <a:cubicBezTo>
                    <a:pt x="2479" y="1337"/>
                    <a:pt x="2527" y="1385"/>
                    <a:pt x="2600" y="1385"/>
                  </a:cubicBezTo>
                  <a:lnTo>
                    <a:pt x="2624" y="1410"/>
                  </a:lnTo>
                  <a:cubicBezTo>
                    <a:pt x="2649" y="1410"/>
                    <a:pt x="2673" y="1385"/>
                    <a:pt x="2673" y="1361"/>
                  </a:cubicBezTo>
                  <a:cubicBezTo>
                    <a:pt x="2673" y="1337"/>
                    <a:pt x="2649" y="1288"/>
                    <a:pt x="2624" y="1288"/>
                  </a:cubicBezTo>
                  <a:cubicBezTo>
                    <a:pt x="2576" y="1288"/>
                    <a:pt x="2527" y="1264"/>
                    <a:pt x="2503" y="1215"/>
                  </a:cubicBezTo>
                  <a:cubicBezTo>
                    <a:pt x="2491" y="1203"/>
                    <a:pt x="2479" y="1197"/>
                    <a:pt x="2469" y="1197"/>
                  </a:cubicBezTo>
                  <a:close/>
                  <a:moveTo>
                    <a:pt x="2958" y="1253"/>
                  </a:moveTo>
                  <a:cubicBezTo>
                    <a:pt x="2954" y="1253"/>
                    <a:pt x="2948" y="1256"/>
                    <a:pt x="2940" y="1264"/>
                  </a:cubicBezTo>
                  <a:cubicBezTo>
                    <a:pt x="2916" y="1264"/>
                    <a:pt x="2892" y="1264"/>
                    <a:pt x="2892" y="1288"/>
                  </a:cubicBezTo>
                  <a:lnTo>
                    <a:pt x="2794" y="1312"/>
                  </a:lnTo>
                  <a:cubicBezTo>
                    <a:pt x="2790" y="1310"/>
                    <a:pt x="2786" y="1309"/>
                    <a:pt x="2782" y="1309"/>
                  </a:cubicBezTo>
                  <a:cubicBezTo>
                    <a:pt x="2746" y="1309"/>
                    <a:pt x="2750" y="1410"/>
                    <a:pt x="2794" y="1410"/>
                  </a:cubicBezTo>
                  <a:cubicBezTo>
                    <a:pt x="2843" y="1410"/>
                    <a:pt x="2867" y="1385"/>
                    <a:pt x="2916" y="1385"/>
                  </a:cubicBezTo>
                  <a:cubicBezTo>
                    <a:pt x="2916" y="1410"/>
                    <a:pt x="2916" y="1458"/>
                    <a:pt x="2916" y="1482"/>
                  </a:cubicBezTo>
                  <a:cubicBezTo>
                    <a:pt x="2916" y="1507"/>
                    <a:pt x="2940" y="1531"/>
                    <a:pt x="2964" y="1531"/>
                  </a:cubicBezTo>
                  <a:lnTo>
                    <a:pt x="2989" y="1531"/>
                  </a:lnTo>
                  <a:cubicBezTo>
                    <a:pt x="3013" y="1531"/>
                    <a:pt x="3037" y="1507"/>
                    <a:pt x="3037" y="1482"/>
                  </a:cubicBezTo>
                  <a:cubicBezTo>
                    <a:pt x="3013" y="1434"/>
                    <a:pt x="3013" y="1410"/>
                    <a:pt x="3013" y="1361"/>
                  </a:cubicBezTo>
                  <a:cubicBezTo>
                    <a:pt x="3037" y="1361"/>
                    <a:pt x="3037" y="1337"/>
                    <a:pt x="3037" y="1312"/>
                  </a:cubicBezTo>
                  <a:cubicBezTo>
                    <a:pt x="3013" y="1288"/>
                    <a:pt x="3013" y="1264"/>
                    <a:pt x="2989" y="1264"/>
                  </a:cubicBezTo>
                  <a:cubicBezTo>
                    <a:pt x="2973" y="1264"/>
                    <a:pt x="2967" y="1253"/>
                    <a:pt x="2958" y="1253"/>
                  </a:cubicBezTo>
                  <a:close/>
                  <a:moveTo>
                    <a:pt x="2989" y="1628"/>
                  </a:moveTo>
                  <a:cubicBezTo>
                    <a:pt x="2964" y="1628"/>
                    <a:pt x="2940" y="1652"/>
                    <a:pt x="2940" y="1677"/>
                  </a:cubicBezTo>
                  <a:cubicBezTo>
                    <a:pt x="2916" y="1725"/>
                    <a:pt x="2916" y="1798"/>
                    <a:pt x="2892" y="1847"/>
                  </a:cubicBezTo>
                  <a:cubicBezTo>
                    <a:pt x="2892" y="1871"/>
                    <a:pt x="2916" y="1895"/>
                    <a:pt x="2940" y="1895"/>
                  </a:cubicBezTo>
                  <a:cubicBezTo>
                    <a:pt x="2964" y="1895"/>
                    <a:pt x="2989" y="1895"/>
                    <a:pt x="2989" y="1871"/>
                  </a:cubicBezTo>
                  <a:cubicBezTo>
                    <a:pt x="3013" y="1798"/>
                    <a:pt x="3013" y="1750"/>
                    <a:pt x="3037" y="1677"/>
                  </a:cubicBezTo>
                  <a:cubicBezTo>
                    <a:pt x="3037" y="1652"/>
                    <a:pt x="3013" y="1628"/>
                    <a:pt x="2989" y="1628"/>
                  </a:cubicBezTo>
                  <a:close/>
                  <a:moveTo>
                    <a:pt x="1628" y="1993"/>
                  </a:moveTo>
                  <a:cubicBezTo>
                    <a:pt x="1604" y="1993"/>
                    <a:pt x="1580" y="2017"/>
                    <a:pt x="1580" y="2041"/>
                  </a:cubicBezTo>
                  <a:cubicBezTo>
                    <a:pt x="1580" y="2065"/>
                    <a:pt x="1604" y="2090"/>
                    <a:pt x="1628" y="2090"/>
                  </a:cubicBezTo>
                  <a:cubicBezTo>
                    <a:pt x="1677" y="2090"/>
                    <a:pt x="1726" y="2090"/>
                    <a:pt x="1750" y="2114"/>
                  </a:cubicBezTo>
                  <a:lnTo>
                    <a:pt x="1823" y="2114"/>
                  </a:lnTo>
                  <a:cubicBezTo>
                    <a:pt x="1823" y="2114"/>
                    <a:pt x="1847" y="2114"/>
                    <a:pt x="1847" y="2090"/>
                  </a:cubicBezTo>
                  <a:cubicBezTo>
                    <a:pt x="1847" y="2065"/>
                    <a:pt x="1847" y="2041"/>
                    <a:pt x="1823" y="2017"/>
                  </a:cubicBezTo>
                  <a:lnTo>
                    <a:pt x="1798" y="2017"/>
                  </a:lnTo>
                  <a:cubicBezTo>
                    <a:pt x="1750" y="1993"/>
                    <a:pt x="1677" y="1993"/>
                    <a:pt x="1628" y="1993"/>
                  </a:cubicBezTo>
                  <a:close/>
                  <a:moveTo>
                    <a:pt x="2892" y="1993"/>
                  </a:moveTo>
                  <a:cubicBezTo>
                    <a:pt x="2867" y="1993"/>
                    <a:pt x="2843" y="1993"/>
                    <a:pt x="2819" y="2017"/>
                  </a:cubicBezTo>
                  <a:cubicBezTo>
                    <a:pt x="2794" y="2065"/>
                    <a:pt x="2770" y="2114"/>
                    <a:pt x="2722" y="2163"/>
                  </a:cubicBezTo>
                  <a:cubicBezTo>
                    <a:pt x="2722" y="2187"/>
                    <a:pt x="2722" y="2211"/>
                    <a:pt x="2722" y="2235"/>
                  </a:cubicBezTo>
                  <a:lnTo>
                    <a:pt x="2794" y="2235"/>
                  </a:lnTo>
                  <a:cubicBezTo>
                    <a:pt x="2843" y="2187"/>
                    <a:pt x="2867" y="2114"/>
                    <a:pt x="2916" y="2065"/>
                  </a:cubicBezTo>
                  <a:cubicBezTo>
                    <a:pt x="2916" y="2041"/>
                    <a:pt x="2916" y="2017"/>
                    <a:pt x="2892" y="1993"/>
                  </a:cubicBezTo>
                  <a:close/>
                  <a:moveTo>
                    <a:pt x="1968" y="2144"/>
                  </a:moveTo>
                  <a:cubicBezTo>
                    <a:pt x="1956" y="2144"/>
                    <a:pt x="1944" y="2150"/>
                    <a:pt x="1944" y="2163"/>
                  </a:cubicBezTo>
                  <a:cubicBezTo>
                    <a:pt x="1920" y="2163"/>
                    <a:pt x="1920" y="2211"/>
                    <a:pt x="1944" y="2211"/>
                  </a:cubicBezTo>
                  <a:cubicBezTo>
                    <a:pt x="1993" y="2260"/>
                    <a:pt x="2017" y="2284"/>
                    <a:pt x="2066" y="2333"/>
                  </a:cubicBezTo>
                  <a:lnTo>
                    <a:pt x="2114" y="2333"/>
                  </a:lnTo>
                  <a:cubicBezTo>
                    <a:pt x="2114" y="2357"/>
                    <a:pt x="2139" y="2357"/>
                    <a:pt x="2139" y="2357"/>
                  </a:cubicBezTo>
                  <a:cubicBezTo>
                    <a:pt x="2163" y="2333"/>
                    <a:pt x="2163" y="2308"/>
                    <a:pt x="2139" y="2284"/>
                  </a:cubicBezTo>
                  <a:cubicBezTo>
                    <a:pt x="2114" y="2235"/>
                    <a:pt x="2066" y="2187"/>
                    <a:pt x="1993" y="2163"/>
                  </a:cubicBezTo>
                  <a:cubicBezTo>
                    <a:pt x="1993" y="2150"/>
                    <a:pt x="1981" y="2144"/>
                    <a:pt x="1968" y="2144"/>
                  </a:cubicBezTo>
                  <a:close/>
                  <a:moveTo>
                    <a:pt x="1531" y="2114"/>
                  </a:moveTo>
                  <a:cubicBezTo>
                    <a:pt x="1507" y="2114"/>
                    <a:pt x="1483" y="2138"/>
                    <a:pt x="1483" y="2163"/>
                  </a:cubicBezTo>
                  <a:cubicBezTo>
                    <a:pt x="1483" y="2235"/>
                    <a:pt x="1507" y="2308"/>
                    <a:pt x="1555" y="2357"/>
                  </a:cubicBezTo>
                  <a:cubicBezTo>
                    <a:pt x="1555" y="2357"/>
                    <a:pt x="1580" y="2381"/>
                    <a:pt x="1604" y="2381"/>
                  </a:cubicBezTo>
                  <a:cubicBezTo>
                    <a:pt x="1604" y="2381"/>
                    <a:pt x="1628" y="2381"/>
                    <a:pt x="1628" y="2357"/>
                  </a:cubicBezTo>
                  <a:cubicBezTo>
                    <a:pt x="1653" y="2357"/>
                    <a:pt x="1653" y="2308"/>
                    <a:pt x="1628" y="2308"/>
                  </a:cubicBezTo>
                  <a:cubicBezTo>
                    <a:pt x="1580" y="2260"/>
                    <a:pt x="1580" y="2211"/>
                    <a:pt x="1555" y="2163"/>
                  </a:cubicBezTo>
                  <a:cubicBezTo>
                    <a:pt x="1580" y="2138"/>
                    <a:pt x="1555" y="2114"/>
                    <a:pt x="1531" y="2114"/>
                  </a:cubicBezTo>
                  <a:close/>
                  <a:moveTo>
                    <a:pt x="2637" y="2266"/>
                  </a:moveTo>
                  <a:cubicBezTo>
                    <a:pt x="2624" y="2266"/>
                    <a:pt x="2612" y="2272"/>
                    <a:pt x="2600" y="2284"/>
                  </a:cubicBezTo>
                  <a:cubicBezTo>
                    <a:pt x="2551" y="2308"/>
                    <a:pt x="2503" y="2333"/>
                    <a:pt x="2454" y="2357"/>
                  </a:cubicBezTo>
                  <a:cubicBezTo>
                    <a:pt x="2406" y="2381"/>
                    <a:pt x="2406" y="2406"/>
                    <a:pt x="2430" y="2430"/>
                  </a:cubicBezTo>
                  <a:cubicBezTo>
                    <a:pt x="2430" y="2454"/>
                    <a:pt x="2430" y="2454"/>
                    <a:pt x="2454" y="2454"/>
                  </a:cubicBezTo>
                  <a:lnTo>
                    <a:pt x="2503" y="2430"/>
                  </a:lnTo>
                  <a:cubicBezTo>
                    <a:pt x="2551" y="2406"/>
                    <a:pt x="2600" y="2381"/>
                    <a:pt x="2673" y="2333"/>
                  </a:cubicBezTo>
                  <a:cubicBezTo>
                    <a:pt x="2673" y="2333"/>
                    <a:pt x="2673" y="2284"/>
                    <a:pt x="2673" y="2284"/>
                  </a:cubicBezTo>
                  <a:cubicBezTo>
                    <a:pt x="2661" y="2272"/>
                    <a:pt x="2649" y="2266"/>
                    <a:pt x="2637" y="2266"/>
                  </a:cubicBezTo>
                  <a:close/>
                  <a:moveTo>
                    <a:pt x="1748" y="2395"/>
                  </a:moveTo>
                  <a:cubicBezTo>
                    <a:pt x="1726" y="2395"/>
                    <a:pt x="1701" y="2413"/>
                    <a:pt x="1701" y="2430"/>
                  </a:cubicBezTo>
                  <a:cubicBezTo>
                    <a:pt x="1677" y="2454"/>
                    <a:pt x="1701" y="2478"/>
                    <a:pt x="1726" y="2478"/>
                  </a:cubicBezTo>
                  <a:cubicBezTo>
                    <a:pt x="1774" y="2527"/>
                    <a:pt x="1847" y="2527"/>
                    <a:pt x="1920" y="2551"/>
                  </a:cubicBezTo>
                  <a:cubicBezTo>
                    <a:pt x="1968" y="2527"/>
                    <a:pt x="1968" y="2478"/>
                    <a:pt x="1920" y="2454"/>
                  </a:cubicBezTo>
                  <a:cubicBezTo>
                    <a:pt x="1871" y="2454"/>
                    <a:pt x="1823" y="2430"/>
                    <a:pt x="1774" y="2406"/>
                  </a:cubicBezTo>
                  <a:cubicBezTo>
                    <a:pt x="1767" y="2398"/>
                    <a:pt x="1758" y="2395"/>
                    <a:pt x="1748" y="2395"/>
                  </a:cubicBezTo>
                  <a:close/>
                  <a:moveTo>
                    <a:pt x="2208" y="2395"/>
                  </a:moveTo>
                  <a:cubicBezTo>
                    <a:pt x="2201" y="2395"/>
                    <a:pt x="2194" y="2398"/>
                    <a:pt x="2187" y="2406"/>
                  </a:cubicBezTo>
                  <a:cubicBezTo>
                    <a:pt x="2163" y="2406"/>
                    <a:pt x="2139" y="2430"/>
                    <a:pt x="2139" y="2454"/>
                  </a:cubicBezTo>
                  <a:lnTo>
                    <a:pt x="2090" y="2454"/>
                  </a:lnTo>
                  <a:cubicBezTo>
                    <a:pt x="2066" y="2454"/>
                    <a:pt x="2041" y="2478"/>
                    <a:pt x="2041" y="2503"/>
                  </a:cubicBezTo>
                  <a:cubicBezTo>
                    <a:pt x="2041" y="2527"/>
                    <a:pt x="2066" y="2551"/>
                    <a:pt x="2090" y="2551"/>
                  </a:cubicBezTo>
                  <a:lnTo>
                    <a:pt x="2187" y="2551"/>
                  </a:lnTo>
                  <a:cubicBezTo>
                    <a:pt x="2187" y="2551"/>
                    <a:pt x="2187" y="2576"/>
                    <a:pt x="2187" y="2600"/>
                  </a:cubicBezTo>
                  <a:lnTo>
                    <a:pt x="2187" y="2624"/>
                  </a:lnTo>
                  <a:cubicBezTo>
                    <a:pt x="2163" y="2648"/>
                    <a:pt x="2187" y="2673"/>
                    <a:pt x="2211" y="2673"/>
                  </a:cubicBezTo>
                  <a:lnTo>
                    <a:pt x="2236" y="2673"/>
                  </a:lnTo>
                  <a:cubicBezTo>
                    <a:pt x="2260" y="2673"/>
                    <a:pt x="2260" y="2648"/>
                    <a:pt x="2260" y="2624"/>
                  </a:cubicBezTo>
                  <a:lnTo>
                    <a:pt x="2260" y="2600"/>
                  </a:lnTo>
                  <a:cubicBezTo>
                    <a:pt x="2260" y="2576"/>
                    <a:pt x="2260" y="2551"/>
                    <a:pt x="2260" y="2527"/>
                  </a:cubicBezTo>
                  <a:lnTo>
                    <a:pt x="2284" y="2527"/>
                  </a:lnTo>
                  <a:cubicBezTo>
                    <a:pt x="2333" y="2478"/>
                    <a:pt x="2309" y="2430"/>
                    <a:pt x="2260" y="2430"/>
                  </a:cubicBezTo>
                  <a:lnTo>
                    <a:pt x="2236" y="2430"/>
                  </a:lnTo>
                  <a:cubicBezTo>
                    <a:pt x="2236" y="2413"/>
                    <a:pt x="2224" y="2395"/>
                    <a:pt x="2208" y="2395"/>
                  </a:cubicBezTo>
                  <a:close/>
                  <a:moveTo>
                    <a:pt x="2158" y="2774"/>
                  </a:moveTo>
                  <a:cubicBezTo>
                    <a:pt x="2147" y="2774"/>
                    <a:pt x="2139" y="2780"/>
                    <a:pt x="2139" y="2794"/>
                  </a:cubicBezTo>
                  <a:cubicBezTo>
                    <a:pt x="2090" y="2843"/>
                    <a:pt x="2066" y="2891"/>
                    <a:pt x="2041" y="2940"/>
                  </a:cubicBezTo>
                  <a:cubicBezTo>
                    <a:pt x="2017" y="2964"/>
                    <a:pt x="2017" y="2989"/>
                    <a:pt x="2041" y="3013"/>
                  </a:cubicBezTo>
                  <a:lnTo>
                    <a:pt x="2090" y="3013"/>
                  </a:lnTo>
                  <a:cubicBezTo>
                    <a:pt x="2139" y="2964"/>
                    <a:pt x="2187" y="2916"/>
                    <a:pt x="2211" y="2843"/>
                  </a:cubicBezTo>
                  <a:cubicBezTo>
                    <a:pt x="2229" y="2808"/>
                    <a:pt x="2185" y="2774"/>
                    <a:pt x="2158" y="2774"/>
                  </a:cubicBezTo>
                  <a:close/>
                  <a:moveTo>
                    <a:pt x="1943" y="3045"/>
                  </a:moveTo>
                  <a:cubicBezTo>
                    <a:pt x="1934" y="3045"/>
                    <a:pt x="1926" y="3050"/>
                    <a:pt x="1920" y="3061"/>
                  </a:cubicBezTo>
                  <a:cubicBezTo>
                    <a:pt x="1871" y="3086"/>
                    <a:pt x="1798" y="3134"/>
                    <a:pt x="1750" y="3183"/>
                  </a:cubicBezTo>
                  <a:cubicBezTo>
                    <a:pt x="1701" y="3207"/>
                    <a:pt x="1726" y="3256"/>
                    <a:pt x="1774" y="3256"/>
                  </a:cubicBezTo>
                  <a:lnTo>
                    <a:pt x="1798" y="3256"/>
                  </a:lnTo>
                  <a:cubicBezTo>
                    <a:pt x="1798" y="3256"/>
                    <a:pt x="1823" y="3256"/>
                    <a:pt x="1823" y="3231"/>
                  </a:cubicBezTo>
                  <a:cubicBezTo>
                    <a:pt x="1871" y="3207"/>
                    <a:pt x="1920" y="3159"/>
                    <a:pt x="1968" y="3134"/>
                  </a:cubicBezTo>
                  <a:cubicBezTo>
                    <a:pt x="2006" y="3097"/>
                    <a:pt x="1971" y="3045"/>
                    <a:pt x="1943" y="3045"/>
                  </a:cubicBezTo>
                  <a:close/>
                  <a:moveTo>
                    <a:pt x="1634" y="3269"/>
                  </a:moveTo>
                  <a:cubicBezTo>
                    <a:pt x="1623" y="3269"/>
                    <a:pt x="1612" y="3272"/>
                    <a:pt x="1604" y="3280"/>
                  </a:cubicBezTo>
                  <a:lnTo>
                    <a:pt x="1580" y="3304"/>
                  </a:lnTo>
                  <a:lnTo>
                    <a:pt x="1458" y="3377"/>
                  </a:lnTo>
                  <a:cubicBezTo>
                    <a:pt x="1434" y="3377"/>
                    <a:pt x="1434" y="3402"/>
                    <a:pt x="1434" y="3426"/>
                  </a:cubicBezTo>
                  <a:cubicBezTo>
                    <a:pt x="1434" y="3450"/>
                    <a:pt x="1458" y="3450"/>
                    <a:pt x="1483" y="3450"/>
                  </a:cubicBezTo>
                  <a:lnTo>
                    <a:pt x="1507" y="3450"/>
                  </a:lnTo>
                  <a:lnTo>
                    <a:pt x="1653" y="3377"/>
                  </a:lnTo>
                  <a:lnTo>
                    <a:pt x="1677" y="3353"/>
                  </a:lnTo>
                  <a:cubicBezTo>
                    <a:pt x="1701" y="3329"/>
                    <a:pt x="1701" y="3304"/>
                    <a:pt x="1677" y="3280"/>
                  </a:cubicBezTo>
                  <a:cubicBezTo>
                    <a:pt x="1677" y="3280"/>
                    <a:pt x="1655" y="3269"/>
                    <a:pt x="1634" y="3269"/>
                  </a:cubicBezTo>
                  <a:close/>
                  <a:moveTo>
                    <a:pt x="1303" y="3461"/>
                  </a:moveTo>
                  <a:cubicBezTo>
                    <a:pt x="1292" y="3461"/>
                    <a:pt x="1278" y="3465"/>
                    <a:pt x="1264" y="3474"/>
                  </a:cubicBezTo>
                  <a:lnTo>
                    <a:pt x="1118" y="3572"/>
                  </a:lnTo>
                  <a:cubicBezTo>
                    <a:pt x="1094" y="3572"/>
                    <a:pt x="1094" y="3620"/>
                    <a:pt x="1118" y="3620"/>
                  </a:cubicBezTo>
                  <a:cubicBezTo>
                    <a:pt x="1118" y="3644"/>
                    <a:pt x="1143" y="3644"/>
                    <a:pt x="1167" y="3644"/>
                  </a:cubicBezTo>
                  <a:lnTo>
                    <a:pt x="1337" y="3547"/>
                  </a:lnTo>
                  <a:cubicBezTo>
                    <a:pt x="1376" y="3528"/>
                    <a:pt x="1352" y="3461"/>
                    <a:pt x="1303" y="3461"/>
                  </a:cubicBezTo>
                  <a:close/>
                  <a:moveTo>
                    <a:pt x="1006" y="3651"/>
                  </a:moveTo>
                  <a:cubicBezTo>
                    <a:pt x="997" y="3651"/>
                    <a:pt x="985" y="3657"/>
                    <a:pt x="972" y="3669"/>
                  </a:cubicBezTo>
                  <a:lnTo>
                    <a:pt x="802" y="3766"/>
                  </a:lnTo>
                  <a:cubicBezTo>
                    <a:pt x="778" y="3766"/>
                    <a:pt x="778" y="3814"/>
                    <a:pt x="802" y="3839"/>
                  </a:cubicBezTo>
                  <a:lnTo>
                    <a:pt x="851" y="3839"/>
                  </a:lnTo>
                  <a:cubicBezTo>
                    <a:pt x="900" y="3814"/>
                    <a:pt x="972" y="3766"/>
                    <a:pt x="1021" y="3742"/>
                  </a:cubicBezTo>
                  <a:cubicBezTo>
                    <a:pt x="1045" y="3717"/>
                    <a:pt x="1045" y="3693"/>
                    <a:pt x="1021" y="3669"/>
                  </a:cubicBezTo>
                  <a:cubicBezTo>
                    <a:pt x="1021" y="3657"/>
                    <a:pt x="1015" y="3651"/>
                    <a:pt x="1006" y="3651"/>
                  </a:cubicBezTo>
                  <a:close/>
                  <a:moveTo>
                    <a:pt x="657" y="3863"/>
                  </a:moveTo>
                  <a:lnTo>
                    <a:pt x="487" y="3985"/>
                  </a:lnTo>
                  <a:cubicBezTo>
                    <a:pt x="487" y="4009"/>
                    <a:pt x="487" y="4033"/>
                    <a:pt x="487" y="4057"/>
                  </a:cubicBezTo>
                  <a:lnTo>
                    <a:pt x="560" y="4057"/>
                  </a:lnTo>
                  <a:lnTo>
                    <a:pt x="705" y="3936"/>
                  </a:lnTo>
                  <a:cubicBezTo>
                    <a:pt x="730" y="3912"/>
                    <a:pt x="730" y="3887"/>
                    <a:pt x="705" y="3863"/>
                  </a:cubicBezTo>
                  <a:close/>
                  <a:moveTo>
                    <a:pt x="385" y="4101"/>
                  </a:moveTo>
                  <a:cubicBezTo>
                    <a:pt x="379" y="4101"/>
                    <a:pt x="372" y="4103"/>
                    <a:pt x="365" y="4106"/>
                  </a:cubicBezTo>
                  <a:cubicBezTo>
                    <a:pt x="317" y="4155"/>
                    <a:pt x="268" y="4203"/>
                    <a:pt x="219" y="4252"/>
                  </a:cubicBezTo>
                  <a:cubicBezTo>
                    <a:pt x="219" y="4276"/>
                    <a:pt x="219" y="4300"/>
                    <a:pt x="219" y="4325"/>
                  </a:cubicBezTo>
                  <a:lnTo>
                    <a:pt x="292" y="4325"/>
                  </a:lnTo>
                  <a:cubicBezTo>
                    <a:pt x="341" y="4276"/>
                    <a:pt x="389" y="4227"/>
                    <a:pt x="438" y="4179"/>
                  </a:cubicBezTo>
                  <a:cubicBezTo>
                    <a:pt x="459" y="4158"/>
                    <a:pt x="426" y="4101"/>
                    <a:pt x="385" y="4101"/>
                  </a:cubicBezTo>
                  <a:close/>
                  <a:moveTo>
                    <a:pt x="137" y="4379"/>
                  </a:moveTo>
                  <a:cubicBezTo>
                    <a:pt x="128" y="4379"/>
                    <a:pt x="122" y="4385"/>
                    <a:pt x="122" y="4397"/>
                  </a:cubicBezTo>
                  <a:cubicBezTo>
                    <a:pt x="74" y="4470"/>
                    <a:pt x="49" y="4519"/>
                    <a:pt x="25" y="4592"/>
                  </a:cubicBezTo>
                  <a:cubicBezTo>
                    <a:pt x="25" y="4616"/>
                    <a:pt x="25" y="4640"/>
                    <a:pt x="49" y="4640"/>
                  </a:cubicBezTo>
                  <a:lnTo>
                    <a:pt x="98" y="4640"/>
                  </a:lnTo>
                  <a:cubicBezTo>
                    <a:pt x="98" y="4640"/>
                    <a:pt x="122" y="4640"/>
                    <a:pt x="122" y="4616"/>
                  </a:cubicBezTo>
                  <a:cubicBezTo>
                    <a:pt x="147" y="4568"/>
                    <a:pt x="171" y="4495"/>
                    <a:pt x="195" y="4446"/>
                  </a:cubicBezTo>
                  <a:cubicBezTo>
                    <a:pt x="195" y="4422"/>
                    <a:pt x="195" y="4397"/>
                    <a:pt x="171" y="4397"/>
                  </a:cubicBezTo>
                  <a:cubicBezTo>
                    <a:pt x="159" y="4385"/>
                    <a:pt x="147" y="4379"/>
                    <a:pt x="137" y="4379"/>
                  </a:cubicBezTo>
                  <a:close/>
                  <a:moveTo>
                    <a:pt x="49" y="4738"/>
                  </a:moveTo>
                  <a:cubicBezTo>
                    <a:pt x="25" y="4738"/>
                    <a:pt x="1" y="4762"/>
                    <a:pt x="1" y="4786"/>
                  </a:cubicBezTo>
                  <a:cubicBezTo>
                    <a:pt x="1" y="4859"/>
                    <a:pt x="25" y="4908"/>
                    <a:pt x="25" y="4981"/>
                  </a:cubicBezTo>
                  <a:cubicBezTo>
                    <a:pt x="49" y="5005"/>
                    <a:pt x="49" y="5005"/>
                    <a:pt x="74" y="5005"/>
                  </a:cubicBezTo>
                  <a:lnTo>
                    <a:pt x="98" y="5005"/>
                  </a:lnTo>
                  <a:cubicBezTo>
                    <a:pt x="122" y="5005"/>
                    <a:pt x="122" y="4981"/>
                    <a:pt x="122" y="4956"/>
                  </a:cubicBezTo>
                  <a:cubicBezTo>
                    <a:pt x="98" y="4908"/>
                    <a:pt x="98" y="4835"/>
                    <a:pt x="98" y="4786"/>
                  </a:cubicBezTo>
                  <a:cubicBezTo>
                    <a:pt x="98" y="4762"/>
                    <a:pt x="74" y="4738"/>
                    <a:pt x="49" y="4738"/>
                  </a:cubicBezTo>
                  <a:close/>
                  <a:moveTo>
                    <a:pt x="144" y="5092"/>
                  </a:moveTo>
                  <a:cubicBezTo>
                    <a:pt x="136" y="5092"/>
                    <a:pt x="129" y="5095"/>
                    <a:pt x="122" y="5102"/>
                  </a:cubicBezTo>
                  <a:cubicBezTo>
                    <a:pt x="98" y="5102"/>
                    <a:pt x="98" y="5151"/>
                    <a:pt x="98" y="5175"/>
                  </a:cubicBezTo>
                  <a:cubicBezTo>
                    <a:pt x="147" y="5223"/>
                    <a:pt x="171" y="5272"/>
                    <a:pt x="219" y="5321"/>
                  </a:cubicBezTo>
                  <a:cubicBezTo>
                    <a:pt x="219" y="5345"/>
                    <a:pt x="244" y="5345"/>
                    <a:pt x="244" y="5345"/>
                  </a:cubicBezTo>
                  <a:lnTo>
                    <a:pt x="292" y="5345"/>
                  </a:lnTo>
                  <a:cubicBezTo>
                    <a:pt x="292" y="5321"/>
                    <a:pt x="292" y="5296"/>
                    <a:pt x="292" y="5272"/>
                  </a:cubicBezTo>
                  <a:cubicBezTo>
                    <a:pt x="244" y="5223"/>
                    <a:pt x="219" y="5175"/>
                    <a:pt x="195" y="5126"/>
                  </a:cubicBezTo>
                  <a:cubicBezTo>
                    <a:pt x="178" y="5109"/>
                    <a:pt x="161" y="5092"/>
                    <a:pt x="144" y="5092"/>
                  </a:cubicBezTo>
                  <a:close/>
                  <a:moveTo>
                    <a:pt x="365" y="5400"/>
                  </a:moveTo>
                  <a:cubicBezTo>
                    <a:pt x="353" y="5400"/>
                    <a:pt x="341" y="5406"/>
                    <a:pt x="341" y="5418"/>
                  </a:cubicBezTo>
                  <a:cubicBezTo>
                    <a:pt x="317" y="5442"/>
                    <a:pt x="317" y="5466"/>
                    <a:pt x="341" y="5491"/>
                  </a:cubicBezTo>
                  <a:lnTo>
                    <a:pt x="389" y="5491"/>
                  </a:lnTo>
                  <a:cubicBezTo>
                    <a:pt x="414" y="5466"/>
                    <a:pt x="414" y="5442"/>
                    <a:pt x="389" y="5418"/>
                  </a:cubicBezTo>
                  <a:cubicBezTo>
                    <a:pt x="389" y="5406"/>
                    <a:pt x="377" y="5400"/>
                    <a:pt x="365" y="5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5;p2"/>
          <p:cNvGrpSpPr/>
          <p:nvPr/>
        </p:nvGrpSpPr>
        <p:grpSpPr>
          <a:xfrm rot="8903269">
            <a:off x="-62368" y="122449"/>
            <a:ext cx="1100970" cy="787622"/>
            <a:chOff x="1202177" y="4613417"/>
            <a:chExt cx="528376" cy="377938"/>
          </a:xfrm>
        </p:grpSpPr>
        <p:sp>
          <p:nvSpPr>
            <p:cNvPr id="56" name="Google Shape;56;p2"/>
            <p:cNvSpPr/>
            <p:nvPr/>
          </p:nvSpPr>
          <p:spPr>
            <a:xfrm>
              <a:off x="1564214" y="4671691"/>
              <a:ext cx="166339" cy="48340"/>
            </a:xfrm>
            <a:custGeom>
              <a:avLst/>
              <a:gdLst/>
              <a:ahLst/>
              <a:cxnLst/>
              <a:rect l="l" t="t" r="r" b="b"/>
              <a:pathLst>
                <a:path w="1507" h="438" extrusionOk="0">
                  <a:moveTo>
                    <a:pt x="1409" y="1"/>
                  </a:moveTo>
                  <a:lnTo>
                    <a:pt x="73" y="316"/>
                  </a:lnTo>
                  <a:cubicBezTo>
                    <a:pt x="25" y="316"/>
                    <a:pt x="0" y="341"/>
                    <a:pt x="25" y="389"/>
                  </a:cubicBezTo>
                  <a:cubicBezTo>
                    <a:pt x="25" y="414"/>
                    <a:pt x="49" y="438"/>
                    <a:pt x="73" y="438"/>
                  </a:cubicBezTo>
                  <a:lnTo>
                    <a:pt x="98" y="438"/>
                  </a:lnTo>
                  <a:lnTo>
                    <a:pt x="1434" y="122"/>
                  </a:lnTo>
                  <a:cubicBezTo>
                    <a:pt x="1506" y="122"/>
                    <a:pt x="1482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602846" y="4613417"/>
              <a:ext cx="60708" cy="176363"/>
            </a:xfrm>
            <a:custGeom>
              <a:avLst/>
              <a:gdLst/>
              <a:ahLst/>
              <a:cxnLst/>
              <a:rect l="l" t="t" r="r" b="b"/>
              <a:pathLst>
                <a:path w="550" h="1598" extrusionOk="0">
                  <a:moveTo>
                    <a:pt x="77" y="0"/>
                  </a:moveTo>
                  <a:cubicBezTo>
                    <a:pt x="39" y="0"/>
                    <a:pt x="0" y="32"/>
                    <a:pt x="15" y="91"/>
                  </a:cubicBezTo>
                  <a:lnTo>
                    <a:pt x="403" y="1573"/>
                  </a:lnTo>
                  <a:cubicBezTo>
                    <a:pt x="428" y="1597"/>
                    <a:pt x="452" y="1597"/>
                    <a:pt x="476" y="1597"/>
                  </a:cubicBezTo>
                  <a:lnTo>
                    <a:pt x="501" y="1597"/>
                  </a:lnTo>
                  <a:cubicBezTo>
                    <a:pt x="525" y="1597"/>
                    <a:pt x="549" y="1549"/>
                    <a:pt x="525" y="1525"/>
                  </a:cubicBezTo>
                  <a:lnTo>
                    <a:pt x="136" y="43"/>
                  </a:lnTo>
                  <a:cubicBezTo>
                    <a:pt x="127" y="14"/>
                    <a:pt x="102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582978" y="4629421"/>
              <a:ext cx="104638" cy="138950"/>
            </a:xfrm>
            <a:custGeom>
              <a:avLst/>
              <a:gdLst/>
              <a:ahLst/>
              <a:cxnLst/>
              <a:rect l="l" t="t" r="r" b="b"/>
              <a:pathLst>
                <a:path w="948" h="1259" extrusionOk="0">
                  <a:moveTo>
                    <a:pt x="875" y="1"/>
                  </a:moveTo>
                  <a:cubicBezTo>
                    <a:pt x="857" y="1"/>
                    <a:pt x="838" y="7"/>
                    <a:pt x="826" y="19"/>
                  </a:cubicBezTo>
                  <a:lnTo>
                    <a:pt x="25" y="1161"/>
                  </a:lnTo>
                  <a:cubicBezTo>
                    <a:pt x="0" y="1185"/>
                    <a:pt x="0" y="1234"/>
                    <a:pt x="49" y="1258"/>
                  </a:cubicBezTo>
                  <a:lnTo>
                    <a:pt x="122" y="1258"/>
                  </a:lnTo>
                  <a:lnTo>
                    <a:pt x="924" y="92"/>
                  </a:lnTo>
                  <a:cubicBezTo>
                    <a:pt x="948" y="68"/>
                    <a:pt x="948" y="19"/>
                    <a:pt x="924" y="19"/>
                  </a:cubicBezTo>
                  <a:cubicBezTo>
                    <a:pt x="911" y="7"/>
                    <a:pt x="893" y="1"/>
                    <a:pt x="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548982" y="4644430"/>
              <a:ext cx="160158" cy="102419"/>
            </a:xfrm>
            <a:custGeom>
              <a:avLst/>
              <a:gdLst/>
              <a:ahLst/>
              <a:cxnLst/>
              <a:rect l="l" t="t" r="r" b="b"/>
              <a:pathLst>
                <a:path w="1451" h="928" extrusionOk="0">
                  <a:moveTo>
                    <a:pt x="115" y="1"/>
                  </a:moveTo>
                  <a:cubicBezTo>
                    <a:pt x="51" y="1"/>
                    <a:pt x="0" y="83"/>
                    <a:pt x="65" y="126"/>
                  </a:cubicBezTo>
                  <a:lnTo>
                    <a:pt x="1329" y="928"/>
                  </a:lnTo>
                  <a:lnTo>
                    <a:pt x="1377" y="928"/>
                  </a:lnTo>
                  <a:cubicBezTo>
                    <a:pt x="1426" y="928"/>
                    <a:pt x="1450" y="831"/>
                    <a:pt x="1402" y="806"/>
                  </a:cubicBezTo>
                  <a:lnTo>
                    <a:pt x="138" y="5"/>
                  </a:lnTo>
                  <a:cubicBezTo>
                    <a:pt x="130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202177" y="4673346"/>
              <a:ext cx="177156" cy="151310"/>
            </a:xfrm>
            <a:custGeom>
              <a:avLst/>
              <a:gdLst/>
              <a:ahLst/>
              <a:cxnLst/>
              <a:rect l="l" t="t" r="r" b="b"/>
              <a:pathLst>
                <a:path w="1605" h="1371" extrusionOk="0">
                  <a:moveTo>
                    <a:pt x="924" y="131"/>
                  </a:moveTo>
                  <a:cubicBezTo>
                    <a:pt x="1216" y="131"/>
                    <a:pt x="1458" y="374"/>
                    <a:pt x="1483" y="690"/>
                  </a:cubicBezTo>
                  <a:cubicBezTo>
                    <a:pt x="1483" y="1019"/>
                    <a:pt x="1204" y="1248"/>
                    <a:pt x="911" y="1248"/>
                  </a:cubicBezTo>
                  <a:cubicBezTo>
                    <a:pt x="771" y="1248"/>
                    <a:pt x="629" y="1196"/>
                    <a:pt x="511" y="1079"/>
                  </a:cubicBezTo>
                  <a:cubicBezTo>
                    <a:pt x="171" y="739"/>
                    <a:pt x="414" y="131"/>
                    <a:pt x="924" y="131"/>
                  </a:cubicBezTo>
                  <a:close/>
                  <a:moveTo>
                    <a:pt x="907" y="1"/>
                  </a:moveTo>
                  <a:cubicBezTo>
                    <a:pt x="740" y="1"/>
                    <a:pt x="571" y="63"/>
                    <a:pt x="438" y="204"/>
                  </a:cubicBezTo>
                  <a:cubicBezTo>
                    <a:pt x="1" y="641"/>
                    <a:pt x="317" y="1370"/>
                    <a:pt x="924" y="1370"/>
                  </a:cubicBezTo>
                  <a:cubicBezTo>
                    <a:pt x="1288" y="1370"/>
                    <a:pt x="1604" y="1079"/>
                    <a:pt x="1604" y="690"/>
                  </a:cubicBezTo>
                  <a:cubicBezTo>
                    <a:pt x="1604" y="278"/>
                    <a:pt x="1258" y="1"/>
                    <a:pt x="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419143" y="4894566"/>
              <a:ext cx="115344" cy="96790"/>
            </a:xfrm>
            <a:custGeom>
              <a:avLst/>
              <a:gdLst/>
              <a:ahLst/>
              <a:cxnLst/>
              <a:rect l="l" t="t" r="r" b="b"/>
              <a:pathLst>
                <a:path w="1045" h="877" extrusionOk="0">
                  <a:moveTo>
                    <a:pt x="583" y="124"/>
                  </a:moveTo>
                  <a:cubicBezTo>
                    <a:pt x="753" y="124"/>
                    <a:pt x="899" y="269"/>
                    <a:pt x="899" y="439"/>
                  </a:cubicBezTo>
                  <a:cubicBezTo>
                    <a:pt x="899" y="622"/>
                    <a:pt x="741" y="747"/>
                    <a:pt x="587" y="747"/>
                  </a:cubicBezTo>
                  <a:cubicBezTo>
                    <a:pt x="515" y="747"/>
                    <a:pt x="443" y="720"/>
                    <a:pt x="389" y="658"/>
                  </a:cubicBezTo>
                  <a:cubicBezTo>
                    <a:pt x="195" y="464"/>
                    <a:pt x="316" y="124"/>
                    <a:pt x="583" y="124"/>
                  </a:cubicBezTo>
                  <a:close/>
                  <a:moveTo>
                    <a:pt x="584" y="0"/>
                  </a:moveTo>
                  <a:cubicBezTo>
                    <a:pt x="473" y="0"/>
                    <a:pt x="361" y="38"/>
                    <a:pt x="268" y="124"/>
                  </a:cubicBezTo>
                  <a:cubicBezTo>
                    <a:pt x="0" y="415"/>
                    <a:pt x="195" y="877"/>
                    <a:pt x="583" y="877"/>
                  </a:cubicBezTo>
                  <a:cubicBezTo>
                    <a:pt x="826" y="877"/>
                    <a:pt x="1021" y="682"/>
                    <a:pt x="1045" y="439"/>
                  </a:cubicBezTo>
                  <a:cubicBezTo>
                    <a:pt x="1045" y="175"/>
                    <a:pt x="820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7532342" y="1264395"/>
            <a:ext cx="2525833" cy="1610805"/>
            <a:chOff x="7239867" y="1514545"/>
            <a:chExt cx="2525833" cy="1610805"/>
          </a:xfrm>
        </p:grpSpPr>
        <p:grpSp>
          <p:nvGrpSpPr>
            <p:cNvPr id="63" name="Google Shape;63;p2"/>
            <p:cNvGrpSpPr/>
            <p:nvPr/>
          </p:nvGrpSpPr>
          <p:grpSpPr>
            <a:xfrm>
              <a:off x="7346663" y="1514545"/>
              <a:ext cx="2419037" cy="1551678"/>
              <a:chOff x="7410211" y="1555302"/>
              <a:chExt cx="2355440" cy="1510884"/>
            </a:xfrm>
          </p:grpSpPr>
          <p:grpSp>
            <p:nvGrpSpPr>
              <p:cNvPr id="64" name="Google Shape;64;p2"/>
              <p:cNvGrpSpPr/>
              <p:nvPr/>
            </p:nvGrpSpPr>
            <p:grpSpPr>
              <a:xfrm>
                <a:off x="7410211" y="1555302"/>
                <a:ext cx="2355440" cy="1510884"/>
                <a:chOff x="761258" y="2062480"/>
                <a:chExt cx="1646470" cy="1056119"/>
              </a:xfrm>
            </p:grpSpPr>
            <p:sp>
              <p:nvSpPr>
                <p:cNvPr id="65" name="Google Shape;65;p2"/>
                <p:cNvSpPr/>
                <p:nvPr/>
              </p:nvSpPr>
              <p:spPr>
                <a:xfrm rot="-1481318">
                  <a:off x="1087094" y="2126891"/>
                  <a:ext cx="430227" cy="556678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66;p2"/>
                <p:cNvSpPr/>
                <p:nvPr/>
              </p:nvSpPr>
              <p:spPr>
                <a:xfrm>
                  <a:off x="1415418" y="2201127"/>
                  <a:ext cx="5577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761258" y="2379293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68;p2"/>
                <p:cNvSpPr/>
                <p:nvPr/>
              </p:nvSpPr>
              <p:spPr>
                <a:xfrm>
                  <a:off x="899445" y="2606080"/>
                  <a:ext cx="469500" cy="469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69;p2"/>
                <p:cNvSpPr/>
                <p:nvPr/>
              </p:nvSpPr>
              <p:spPr>
                <a:xfrm>
                  <a:off x="1250808" y="2594534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 rot="-2967336">
                  <a:off x="1706888" y="2475460"/>
                  <a:ext cx="622580" cy="492779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1" name="Google Shape;71;p2"/>
              <p:cNvSpPr/>
              <p:nvPr/>
            </p:nvSpPr>
            <p:spPr>
              <a:xfrm>
                <a:off x="793321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838646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" name="Google Shape;73;p2"/>
            <p:cNvSpPr/>
            <p:nvPr/>
          </p:nvSpPr>
          <p:spPr>
            <a:xfrm>
              <a:off x="7239867" y="1792171"/>
              <a:ext cx="2256600" cy="1333178"/>
            </a:xfrm>
            <a:custGeom>
              <a:avLst/>
              <a:gdLst/>
              <a:ahLst/>
              <a:cxnLst/>
              <a:rect l="l" t="t" r="r" b="b"/>
              <a:pathLst>
                <a:path w="4957" h="2929" extrusionOk="0">
                  <a:moveTo>
                    <a:pt x="1215" y="718"/>
                  </a:moveTo>
                  <a:cubicBezTo>
                    <a:pt x="1312" y="743"/>
                    <a:pt x="1337" y="767"/>
                    <a:pt x="1361" y="815"/>
                  </a:cubicBezTo>
                  <a:cubicBezTo>
                    <a:pt x="1361" y="840"/>
                    <a:pt x="1312" y="888"/>
                    <a:pt x="1288" y="913"/>
                  </a:cubicBezTo>
                  <a:cubicBezTo>
                    <a:pt x="1264" y="913"/>
                    <a:pt x="1264" y="937"/>
                    <a:pt x="1215" y="937"/>
                  </a:cubicBezTo>
                  <a:cubicBezTo>
                    <a:pt x="1215" y="864"/>
                    <a:pt x="1215" y="815"/>
                    <a:pt x="1215" y="743"/>
                  </a:cubicBezTo>
                  <a:lnTo>
                    <a:pt x="1215" y="718"/>
                  </a:lnTo>
                  <a:close/>
                  <a:moveTo>
                    <a:pt x="2527" y="475"/>
                  </a:moveTo>
                  <a:cubicBezTo>
                    <a:pt x="2624" y="597"/>
                    <a:pt x="2673" y="767"/>
                    <a:pt x="2624" y="937"/>
                  </a:cubicBezTo>
                  <a:cubicBezTo>
                    <a:pt x="2601" y="983"/>
                    <a:pt x="2567" y="1007"/>
                    <a:pt x="2530" y="1007"/>
                  </a:cubicBezTo>
                  <a:cubicBezTo>
                    <a:pt x="2489" y="1007"/>
                    <a:pt x="2444" y="977"/>
                    <a:pt x="2405" y="913"/>
                  </a:cubicBezTo>
                  <a:cubicBezTo>
                    <a:pt x="2333" y="767"/>
                    <a:pt x="2381" y="573"/>
                    <a:pt x="2527" y="475"/>
                  </a:cubicBezTo>
                  <a:close/>
                  <a:moveTo>
                    <a:pt x="3984" y="1010"/>
                  </a:moveTo>
                  <a:lnTo>
                    <a:pt x="3984" y="1010"/>
                  </a:lnTo>
                  <a:cubicBezTo>
                    <a:pt x="4009" y="1107"/>
                    <a:pt x="3984" y="1228"/>
                    <a:pt x="3936" y="1326"/>
                  </a:cubicBezTo>
                  <a:cubicBezTo>
                    <a:pt x="3912" y="1350"/>
                    <a:pt x="3912" y="1350"/>
                    <a:pt x="3887" y="1350"/>
                  </a:cubicBezTo>
                  <a:cubicBezTo>
                    <a:pt x="3863" y="1350"/>
                    <a:pt x="3839" y="1326"/>
                    <a:pt x="3814" y="1326"/>
                  </a:cubicBezTo>
                  <a:cubicBezTo>
                    <a:pt x="3766" y="1277"/>
                    <a:pt x="3766" y="1277"/>
                    <a:pt x="3766" y="1204"/>
                  </a:cubicBezTo>
                  <a:cubicBezTo>
                    <a:pt x="3790" y="1131"/>
                    <a:pt x="3863" y="1058"/>
                    <a:pt x="3984" y="1010"/>
                  </a:cubicBezTo>
                  <a:close/>
                  <a:moveTo>
                    <a:pt x="1045" y="1860"/>
                  </a:moveTo>
                  <a:cubicBezTo>
                    <a:pt x="948" y="1957"/>
                    <a:pt x="851" y="2030"/>
                    <a:pt x="754" y="2079"/>
                  </a:cubicBezTo>
                  <a:cubicBezTo>
                    <a:pt x="778" y="1982"/>
                    <a:pt x="875" y="1909"/>
                    <a:pt x="972" y="1860"/>
                  </a:cubicBezTo>
                  <a:close/>
                  <a:moveTo>
                    <a:pt x="3159" y="1957"/>
                  </a:moveTo>
                  <a:cubicBezTo>
                    <a:pt x="3159" y="1957"/>
                    <a:pt x="3183" y="1957"/>
                    <a:pt x="3231" y="2006"/>
                  </a:cubicBezTo>
                  <a:cubicBezTo>
                    <a:pt x="3280" y="2054"/>
                    <a:pt x="3304" y="2152"/>
                    <a:pt x="3280" y="2224"/>
                  </a:cubicBezTo>
                  <a:cubicBezTo>
                    <a:pt x="3159" y="2127"/>
                    <a:pt x="3159" y="2006"/>
                    <a:pt x="3159" y="1957"/>
                  </a:cubicBezTo>
                  <a:close/>
                  <a:moveTo>
                    <a:pt x="1701" y="2030"/>
                  </a:moveTo>
                  <a:cubicBezTo>
                    <a:pt x="1750" y="2054"/>
                    <a:pt x="1798" y="2079"/>
                    <a:pt x="1822" y="2127"/>
                  </a:cubicBezTo>
                  <a:cubicBezTo>
                    <a:pt x="1847" y="2249"/>
                    <a:pt x="1822" y="2346"/>
                    <a:pt x="1774" y="2443"/>
                  </a:cubicBezTo>
                  <a:cubicBezTo>
                    <a:pt x="1677" y="2346"/>
                    <a:pt x="1628" y="2200"/>
                    <a:pt x="1652" y="2054"/>
                  </a:cubicBezTo>
                  <a:cubicBezTo>
                    <a:pt x="1652" y="2030"/>
                    <a:pt x="1677" y="2030"/>
                    <a:pt x="1677" y="2030"/>
                  </a:cubicBezTo>
                  <a:close/>
                  <a:moveTo>
                    <a:pt x="1688" y="116"/>
                  </a:moveTo>
                  <a:cubicBezTo>
                    <a:pt x="1796" y="116"/>
                    <a:pt x="1923" y="140"/>
                    <a:pt x="2065" y="184"/>
                  </a:cubicBezTo>
                  <a:cubicBezTo>
                    <a:pt x="2211" y="232"/>
                    <a:pt x="2333" y="305"/>
                    <a:pt x="2454" y="427"/>
                  </a:cubicBezTo>
                  <a:cubicBezTo>
                    <a:pt x="2284" y="548"/>
                    <a:pt x="2235" y="791"/>
                    <a:pt x="2333" y="961"/>
                  </a:cubicBezTo>
                  <a:cubicBezTo>
                    <a:pt x="2430" y="1083"/>
                    <a:pt x="2503" y="1131"/>
                    <a:pt x="2551" y="1131"/>
                  </a:cubicBezTo>
                  <a:cubicBezTo>
                    <a:pt x="2648" y="1107"/>
                    <a:pt x="2721" y="1058"/>
                    <a:pt x="2746" y="986"/>
                  </a:cubicBezTo>
                  <a:cubicBezTo>
                    <a:pt x="2794" y="791"/>
                    <a:pt x="2746" y="573"/>
                    <a:pt x="2624" y="427"/>
                  </a:cubicBezTo>
                  <a:cubicBezTo>
                    <a:pt x="2818" y="305"/>
                    <a:pt x="3061" y="232"/>
                    <a:pt x="3304" y="232"/>
                  </a:cubicBezTo>
                  <a:lnTo>
                    <a:pt x="3450" y="232"/>
                  </a:lnTo>
                  <a:cubicBezTo>
                    <a:pt x="3742" y="330"/>
                    <a:pt x="3960" y="597"/>
                    <a:pt x="3984" y="888"/>
                  </a:cubicBezTo>
                  <a:cubicBezTo>
                    <a:pt x="3839" y="937"/>
                    <a:pt x="3717" y="1034"/>
                    <a:pt x="3693" y="1180"/>
                  </a:cubicBezTo>
                  <a:cubicBezTo>
                    <a:pt x="3669" y="1277"/>
                    <a:pt x="3693" y="1350"/>
                    <a:pt x="3766" y="1423"/>
                  </a:cubicBezTo>
                  <a:cubicBezTo>
                    <a:pt x="3802" y="1459"/>
                    <a:pt x="3845" y="1477"/>
                    <a:pt x="3887" y="1477"/>
                  </a:cubicBezTo>
                  <a:cubicBezTo>
                    <a:pt x="3930" y="1477"/>
                    <a:pt x="3972" y="1459"/>
                    <a:pt x="4009" y="1423"/>
                  </a:cubicBezTo>
                  <a:cubicBezTo>
                    <a:pt x="4082" y="1277"/>
                    <a:pt x="4106" y="1131"/>
                    <a:pt x="4082" y="986"/>
                  </a:cubicBezTo>
                  <a:cubicBezTo>
                    <a:pt x="4130" y="986"/>
                    <a:pt x="4203" y="961"/>
                    <a:pt x="4252" y="961"/>
                  </a:cubicBezTo>
                  <a:cubicBezTo>
                    <a:pt x="4470" y="961"/>
                    <a:pt x="4640" y="1083"/>
                    <a:pt x="4738" y="1277"/>
                  </a:cubicBezTo>
                  <a:cubicBezTo>
                    <a:pt x="4835" y="1544"/>
                    <a:pt x="4810" y="1836"/>
                    <a:pt x="4665" y="2079"/>
                  </a:cubicBezTo>
                  <a:cubicBezTo>
                    <a:pt x="4483" y="2341"/>
                    <a:pt x="4201" y="2486"/>
                    <a:pt x="3902" y="2486"/>
                  </a:cubicBezTo>
                  <a:cubicBezTo>
                    <a:pt x="3841" y="2486"/>
                    <a:pt x="3779" y="2480"/>
                    <a:pt x="3717" y="2467"/>
                  </a:cubicBezTo>
                  <a:cubicBezTo>
                    <a:pt x="3572" y="2443"/>
                    <a:pt x="3450" y="2370"/>
                    <a:pt x="3353" y="2297"/>
                  </a:cubicBezTo>
                  <a:cubicBezTo>
                    <a:pt x="3401" y="2176"/>
                    <a:pt x="3377" y="2030"/>
                    <a:pt x="3304" y="1933"/>
                  </a:cubicBezTo>
                  <a:cubicBezTo>
                    <a:pt x="3244" y="1884"/>
                    <a:pt x="3189" y="1860"/>
                    <a:pt x="3143" y="1860"/>
                  </a:cubicBezTo>
                  <a:cubicBezTo>
                    <a:pt x="3098" y="1860"/>
                    <a:pt x="3061" y="1884"/>
                    <a:pt x="3037" y="1933"/>
                  </a:cubicBezTo>
                  <a:cubicBezTo>
                    <a:pt x="3037" y="2103"/>
                    <a:pt x="3086" y="2249"/>
                    <a:pt x="3231" y="2322"/>
                  </a:cubicBezTo>
                  <a:cubicBezTo>
                    <a:pt x="3071" y="2620"/>
                    <a:pt x="2781" y="2809"/>
                    <a:pt x="2442" y="2809"/>
                  </a:cubicBezTo>
                  <a:cubicBezTo>
                    <a:pt x="2422" y="2809"/>
                    <a:pt x="2402" y="2809"/>
                    <a:pt x="2381" y="2807"/>
                  </a:cubicBezTo>
                  <a:cubicBezTo>
                    <a:pt x="2187" y="2807"/>
                    <a:pt x="1968" y="2686"/>
                    <a:pt x="1847" y="2516"/>
                  </a:cubicBezTo>
                  <a:cubicBezTo>
                    <a:pt x="1920" y="2394"/>
                    <a:pt x="1968" y="2249"/>
                    <a:pt x="1920" y="2103"/>
                  </a:cubicBezTo>
                  <a:cubicBezTo>
                    <a:pt x="1895" y="2030"/>
                    <a:pt x="1822" y="1957"/>
                    <a:pt x="1725" y="1933"/>
                  </a:cubicBezTo>
                  <a:cubicBezTo>
                    <a:pt x="1712" y="1928"/>
                    <a:pt x="1699" y="1926"/>
                    <a:pt x="1685" y="1926"/>
                  </a:cubicBezTo>
                  <a:cubicBezTo>
                    <a:pt x="1627" y="1926"/>
                    <a:pt x="1575" y="1966"/>
                    <a:pt x="1555" y="2006"/>
                  </a:cubicBezTo>
                  <a:cubicBezTo>
                    <a:pt x="1531" y="2200"/>
                    <a:pt x="1580" y="2394"/>
                    <a:pt x="1725" y="2540"/>
                  </a:cubicBezTo>
                  <a:cubicBezTo>
                    <a:pt x="1604" y="2662"/>
                    <a:pt x="1434" y="2735"/>
                    <a:pt x="1264" y="2759"/>
                  </a:cubicBezTo>
                  <a:lnTo>
                    <a:pt x="1191" y="2759"/>
                  </a:lnTo>
                  <a:cubicBezTo>
                    <a:pt x="1045" y="2759"/>
                    <a:pt x="924" y="2686"/>
                    <a:pt x="826" y="2589"/>
                  </a:cubicBezTo>
                  <a:cubicBezTo>
                    <a:pt x="729" y="2467"/>
                    <a:pt x="705" y="2346"/>
                    <a:pt x="729" y="2224"/>
                  </a:cubicBezTo>
                  <a:cubicBezTo>
                    <a:pt x="924" y="2152"/>
                    <a:pt x="1167" y="1957"/>
                    <a:pt x="1142" y="1836"/>
                  </a:cubicBezTo>
                  <a:cubicBezTo>
                    <a:pt x="1142" y="1801"/>
                    <a:pt x="1118" y="1767"/>
                    <a:pt x="1052" y="1767"/>
                  </a:cubicBezTo>
                  <a:cubicBezTo>
                    <a:pt x="1025" y="1767"/>
                    <a:pt x="991" y="1773"/>
                    <a:pt x="948" y="1787"/>
                  </a:cubicBezTo>
                  <a:cubicBezTo>
                    <a:pt x="802" y="1836"/>
                    <a:pt x="681" y="1982"/>
                    <a:pt x="656" y="2152"/>
                  </a:cubicBezTo>
                  <a:cubicBezTo>
                    <a:pt x="638" y="2154"/>
                    <a:pt x="621" y="2155"/>
                    <a:pt x="603" y="2155"/>
                  </a:cubicBezTo>
                  <a:cubicBezTo>
                    <a:pt x="414" y="2155"/>
                    <a:pt x="286" y="2032"/>
                    <a:pt x="219" y="1787"/>
                  </a:cubicBezTo>
                  <a:cubicBezTo>
                    <a:pt x="98" y="1520"/>
                    <a:pt x="122" y="1228"/>
                    <a:pt x="243" y="961"/>
                  </a:cubicBezTo>
                  <a:cubicBezTo>
                    <a:pt x="389" y="791"/>
                    <a:pt x="608" y="694"/>
                    <a:pt x="851" y="694"/>
                  </a:cubicBezTo>
                  <a:lnTo>
                    <a:pt x="1142" y="694"/>
                  </a:lnTo>
                  <a:lnTo>
                    <a:pt x="1142" y="743"/>
                  </a:lnTo>
                  <a:cubicBezTo>
                    <a:pt x="1118" y="840"/>
                    <a:pt x="1142" y="937"/>
                    <a:pt x="1191" y="1010"/>
                  </a:cubicBezTo>
                  <a:cubicBezTo>
                    <a:pt x="1204" y="1036"/>
                    <a:pt x="1232" y="1056"/>
                    <a:pt x="1271" y="1056"/>
                  </a:cubicBezTo>
                  <a:cubicBezTo>
                    <a:pt x="1302" y="1056"/>
                    <a:pt x="1341" y="1043"/>
                    <a:pt x="1385" y="1010"/>
                  </a:cubicBezTo>
                  <a:cubicBezTo>
                    <a:pt x="1482" y="913"/>
                    <a:pt x="1507" y="888"/>
                    <a:pt x="1482" y="791"/>
                  </a:cubicBezTo>
                  <a:cubicBezTo>
                    <a:pt x="1458" y="718"/>
                    <a:pt x="1385" y="645"/>
                    <a:pt x="1239" y="621"/>
                  </a:cubicBezTo>
                  <a:cubicBezTo>
                    <a:pt x="1239" y="475"/>
                    <a:pt x="1288" y="330"/>
                    <a:pt x="1385" y="232"/>
                  </a:cubicBezTo>
                  <a:cubicBezTo>
                    <a:pt x="1452" y="152"/>
                    <a:pt x="1556" y="116"/>
                    <a:pt x="1688" y="116"/>
                  </a:cubicBezTo>
                  <a:close/>
                  <a:moveTo>
                    <a:pt x="1650" y="1"/>
                  </a:moveTo>
                  <a:cubicBezTo>
                    <a:pt x="1501" y="1"/>
                    <a:pt x="1380" y="43"/>
                    <a:pt x="1288" y="135"/>
                  </a:cubicBezTo>
                  <a:cubicBezTo>
                    <a:pt x="1191" y="257"/>
                    <a:pt x="1118" y="427"/>
                    <a:pt x="1118" y="597"/>
                  </a:cubicBezTo>
                  <a:cubicBezTo>
                    <a:pt x="1069" y="585"/>
                    <a:pt x="1021" y="579"/>
                    <a:pt x="972" y="579"/>
                  </a:cubicBezTo>
                  <a:cubicBezTo>
                    <a:pt x="924" y="579"/>
                    <a:pt x="875" y="585"/>
                    <a:pt x="826" y="597"/>
                  </a:cubicBezTo>
                  <a:cubicBezTo>
                    <a:pt x="559" y="597"/>
                    <a:pt x="316" y="694"/>
                    <a:pt x="146" y="888"/>
                  </a:cubicBezTo>
                  <a:cubicBezTo>
                    <a:pt x="1" y="1180"/>
                    <a:pt x="1" y="1520"/>
                    <a:pt x="122" y="1811"/>
                  </a:cubicBezTo>
                  <a:cubicBezTo>
                    <a:pt x="219" y="2152"/>
                    <a:pt x="414" y="2224"/>
                    <a:pt x="559" y="2224"/>
                  </a:cubicBezTo>
                  <a:lnTo>
                    <a:pt x="608" y="2224"/>
                  </a:lnTo>
                  <a:cubicBezTo>
                    <a:pt x="608" y="2394"/>
                    <a:pt x="656" y="2540"/>
                    <a:pt x="754" y="2637"/>
                  </a:cubicBezTo>
                  <a:cubicBezTo>
                    <a:pt x="851" y="2783"/>
                    <a:pt x="1021" y="2856"/>
                    <a:pt x="1191" y="2856"/>
                  </a:cubicBezTo>
                  <a:lnTo>
                    <a:pt x="1264" y="2856"/>
                  </a:lnTo>
                  <a:cubicBezTo>
                    <a:pt x="1458" y="2832"/>
                    <a:pt x="1652" y="2759"/>
                    <a:pt x="1774" y="2613"/>
                  </a:cubicBezTo>
                  <a:cubicBezTo>
                    <a:pt x="1944" y="2783"/>
                    <a:pt x="2163" y="2905"/>
                    <a:pt x="2381" y="2929"/>
                  </a:cubicBezTo>
                  <a:lnTo>
                    <a:pt x="2430" y="2929"/>
                  </a:lnTo>
                  <a:cubicBezTo>
                    <a:pt x="2794" y="2905"/>
                    <a:pt x="3134" y="2710"/>
                    <a:pt x="3304" y="2394"/>
                  </a:cubicBezTo>
                  <a:cubicBezTo>
                    <a:pt x="3426" y="2467"/>
                    <a:pt x="3547" y="2516"/>
                    <a:pt x="3693" y="2540"/>
                  </a:cubicBezTo>
                  <a:cubicBezTo>
                    <a:pt x="3766" y="2559"/>
                    <a:pt x="3841" y="2567"/>
                    <a:pt x="3916" y="2567"/>
                  </a:cubicBezTo>
                  <a:cubicBezTo>
                    <a:pt x="4239" y="2567"/>
                    <a:pt x="4560" y="2403"/>
                    <a:pt x="4738" y="2127"/>
                  </a:cubicBezTo>
                  <a:cubicBezTo>
                    <a:pt x="4932" y="1860"/>
                    <a:pt x="4956" y="1496"/>
                    <a:pt x="4835" y="1204"/>
                  </a:cubicBezTo>
                  <a:cubicBezTo>
                    <a:pt x="4738" y="986"/>
                    <a:pt x="4495" y="840"/>
                    <a:pt x="4252" y="840"/>
                  </a:cubicBezTo>
                  <a:cubicBezTo>
                    <a:pt x="4203" y="840"/>
                    <a:pt x="4130" y="840"/>
                    <a:pt x="4057" y="864"/>
                  </a:cubicBezTo>
                  <a:cubicBezTo>
                    <a:pt x="4033" y="500"/>
                    <a:pt x="3790" y="232"/>
                    <a:pt x="3450" y="135"/>
                  </a:cubicBezTo>
                  <a:cubicBezTo>
                    <a:pt x="3426" y="123"/>
                    <a:pt x="3395" y="117"/>
                    <a:pt x="3365" y="117"/>
                  </a:cubicBezTo>
                  <a:cubicBezTo>
                    <a:pt x="3335" y="117"/>
                    <a:pt x="3304" y="123"/>
                    <a:pt x="3280" y="135"/>
                  </a:cubicBezTo>
                  <a:cubicBezTo>
                    <a:pt x="3013" y="135"/>
                    <a:pt x="2746" y="208"/>
                    <a:pt x="2527" y="330"/>
                  </a:cubicBezTo>
                  <a:cubicBezTo>
                    <a:pt x="2405" y="232"/>
                    <a:pt x="2235" y="135"/>
                    <a:pt x="2090" y="87"/>
                  </a:cubicBezTo>
                  <a:cubicBezTo>
                    <a:pt x="1923" y="31"/>
                    <a:pt x="1776" y="1"/>
                    <a:pt x="165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2"/>
          <p:cNvSpPr/>
          <p:nvPr/>
        </p:nvSpPr>
        <p:spPr>
          <a:xfrm>
            <a:off x="-49275" y="4823551"/>
            <a:ext cx="1603944" cy="369024"/>
          </a:xfrm>
          <a:custGeom>
            <a:avLst/>
            <a:gdLst/>
            <a:ahLst/>
            <a:cxnLst/>
            <a:rect l="l" t="t" r="r" b="b"/>
            <a:pathLst>
              <a:path w="7289" h="1677" extrusionOk="0">
                <a:moveTo>
                  <a:pt x="2819" y="1"/>
                </a:moveTo>
                <a:lnTo>
                  <a:pt x="2114" y="1191"/>
                </a:lnTo>
                <a:lnTo>
                  <a:pt x="1604" y="268"/>
                </a:lnTo>
                <a:lnTo>
                  <a:pt x="1118" y="1361"/>
                </a:lnTo>
                <a:lnTo>
                  <a:pt x="584" y="754"/>
                </a:lnTo>
                <a:lnTo>
                  <a:pt x="1" y="1677"/>
                </a:lnTo>
                <a:lnTo>
                  <a:pt x="7289" y="1677"/>
                </a:lnTo>
                <a:lnTo>
                  <a:pt x="6657" y="559"/>
                </a:lnTo>
                <a:lnTo>
                  <a:pt x="6001" y="1191"/>
                </a:lnTo>
                <a:lnTo>
                  <a:pt x="5394" y="268"/>
                </a:lnTo>
                <a:lnTo>
                  <a:pt x="4738" y="1191"/>
                </a:lnTo>
                <a:lnTo>
                  <a:pt x="4252" y="1"/>
                </a:lnTo>
                <a:lnTo>
                  <a:pt x="3353" y="1118"/>
                </a:lnTo>
                <a:lnTo>
                  <a:pt x="28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506177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6003929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7532351" y="4823550"/>
            <a:ext cx="1696695" cy="369025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3145661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669614" y="4886410"/>
            <a:ext cx="1407648" cy="306163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2368255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oogle Shape;1557;p34"/>
          <p:cNvGrpSpPr/>
          <p:nvPr/>
        </p:nvGrpSpPr>
        <p:grpSpPr>
          <a:xfrm flipH="1">
            <a:off x="-59449" y="4092702"/>
            <a:ext cx="1068261" cy="957550"/>
            <a:chOff x="6787377" y="436188"/>
            <a:chExt cx="235647" cy="211226"/>
          </a:xfrm>
        </p:grpSpPr>
        <p:sp>
          <p:nvSpPr>
            <p:cNvPr id="1558" name="Google Shape;1558;p34"/>
            <p:cNvSpPr/>
            <p:nvPr/>
          </p:nvSpPr>
          <p:spPr>
            <a:xfrm>
              <a:off x="6856435" y="522657"/>
              <a:ext cx="166589" cy="109566"/>
            </a:xfrm>
            <a:custGeom>
              <a:avLst/>
              <a:gdLst/>
              <a:ahLst/>
              <a:cxnLst/>
              <a:rect l="l" t="t" r="r" b="b"/>
              <a:pathLst>
                <a:path w="4277" h="2813" extrusionOk="0">
                  <a:moveTo>
                    <a:pt x="2187" y="626"/>
                  </a:moveTo>
                  <a:cubicBezTo>
                    <a:pt x="2236" y="651"/>
                    <a:pt x="2284" y="699"/>
                    <a:pt x="2284" y="723"/>
                  </a:cubicBezTo>
                  <a:cubicBezTo>
                    <a:pt x="2333" y="966"/>
                    <a:pt x="2260" y="1234"/>
                    <a:pt x="2090" y="1428"/>
                  </a:cubicBezTo>
                  <a:lnTo>
                    <a:pt x="2066" y="1428"/>
                  </a:lnTo>
                  <a:cubicBezTo>
                    <a:pt x="1896" y="1161"/>
                    <a:pt x="1847" y="942"/>
                    <a:pt x="1944" y="821"/>
                  </a:cubicBezTo>
                  <a:cubicBezTo>
                    <a:pt x="2017" y="699"/>
                    <a:pt x="2114" y="626"/>
                    <a:pt x="2187" y="626"/>
                  </a:cubicBezTo>
                  <a:close/>
                  <a:moveTo>
                    <a:pt x="62" y="1"/>
                  </a:moveTo>
                  <a:cubicBezTo>
                    <a:pt x="49" y="1"/>
                    <a:pt x="37" y="7"/>
                    <a:pt x="25" y="19"/>
                  </a:cubicBezTo>
                  <a:cubicBezTo>
                    <a:pt x="1" y="43"/>
                    <a:pt x="1" y="92"/>
                    <a:pt x="25" y="116"/>
                  </a:cubicBezTo>
                  <a:cubicBezTo>
                    <a:pt x="74" y="165"/>
                    <a:pt x="1337" y="1574"/>
                    <a:pt x="1944" y="1574"/>
                  </a:cubicBezTo>
                  <a:lnTo>
                    <a:pt x="2041" y="1574"/>
                  </a:lnTo>
                  <a:cubicBezTo>
                    <a:pt x="2090" y="1622"/>
                    <a:pt x="2114" y="1671"/>
                    <a:pt x="2163" y="1744"/>
                  </a:cubicBezTo>
                  <a:cubicBezTo>
                    <a:pt x="2600" y="2230"/>
                    <a:pt x="3402" y="2813"/>
                    <a:pt x="3961" y="2813"/>
                  </a:cubicBezTo>
                  <a:cubicBezTo>
                    <a:pt x="4058" y="2813"/>
                    <a:pt x="4155" y="2788"/>
                    <a:pt x="4228" y="2740"/>
                  </a:cubicBezTo>
                  <a:cubicBezTo>
                    <a:pt x="4252" y="2715"/>
                    <a:pt x="4276" y="2691"/>
                    <a:pt x="4252" y="2667"/>
                  </a:cubicBezTo>
                  <a:cubicBezTo>
                    <a:pt x="4252" y="2638"/>
                    <a:pt x="4235" y="2627"/>
                    <a:pt x="4217" y="2627"/>
                  </a:cubicBezTo>
                  <a:cubicBezTo>
                    <a:pt x="4203" y="2627"/>
                    <a:pt x="4189" y="2632"/>
                    <a:pt x="4179" y="2642"/>
                  </a:cubicBezTo>
                  <a:cubicBezTo>
                    <a:pt x="4119" y="2674"/>
                    <a:pt x="4046" y="2689"/>
                    <a:pt x="3965" y="2689"/>
                  </a:cubicBezTo>
                  <a:cubicBezTo>
                    <a:pt x="3490" y="2689"/>
                    <a:pt x="2713" y="2186"/>
                    <a:pt x="2236" y="1646"/>
                  </a:cubicBezTo>
                  <a:lnTo>
                    <a:pt x="2139" y="1501"/>
                  </a:lnTo>
                  <a:lnTo>
                    <a:pt x="2163" y="1476"/>
                  </a:lnTo>
                  <a:cubicBezTo>
                    <a:pt x="2382" y="1258"/>
                    <a:pt x="2454" y="966"/>
                    <a:pt x="2382" y="675"/>
                  </a:cubicBezTo>
                  <a:cubicBezTo>
                    <a:pt x="2357" y="578"/>
                    <a:pt x="2284" y="505"/>
                    <a:pt x="2187" y="505"/>
                  </a:cubicBezTo>
                  <a:cubicBezTo>
                    <a:pt x="2178" y="502"/>
                    <a:pt x="2168" y="500"/>
                    <a:pt x="2157" y="500"/>
                  </a:cubicBezTo>
                  <a:cubicBezTo>
                    <a:pt x="2078" y="500"/>
                    <a:pt x="1953" y="575"/>
                    <a:pt x="1847" y="723"/>
                  </a:cubicBezTo>
                  <a:cubicBezTo>
                    <a:pt x="1726" y="893"/>
                    <a:pt x="1750" y="1161"/>
                    <a:pt x="1969" y="1452"/>
                  </a:cubicBezTo>
                  <a:lnTo>
                    <a:pt x="1920" y="1452"/>
                  </a:lnTo>
                  <a:cubicBezTo>
                    <a:pt x="1361" y="1452"/>
                    <a:pt x="98" y="43"/>
                    <a:pt x="98" y="19"/>
                  </a:cubicBezTo>
                  <a:cubicBezTo>
                    <a:pt x="86" y="7"/>
                    <a:pt x="74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4"/>
            <p:cNvSpPr/>
            <p:nvPr/>
          </p:nvSpPr>
          <p:spPr>
            <a:xfrm>
              <a:off x="6789675" y="438253"/>
              <a:ext cx="109683" cy="116928"/>
            </a:xfrm>
            <a:custGeom>
              <a:avLst/>
              <a:gdLst/>
              <a:ahLst/>
              <a:cxnLst/>
              <a:rect l="l" t="t" r="r" b="b"/>
              <a:pathLst>
                <a:path w="2816" h="3002" extrusionOk="0">
                  <a:moveTo>
                    <a:pt x="1343" y="1"/>
                  </a:moveTo>
                  <a:cubicBezTo>
                    <a:pt x="1080" y="1"/>
                    <a:pt x="833" y="78"/>
                    <a:pt x="719" y="218"/>
                  </a:cubicBezTo>
                  <a:cubicBezTo>
                    <a:pt x="655" y="309"/>
                    <a:pt x="634" y="396"/>
                    <a:pt x="641" y="474"/>
                  </a:cubicBezTo>
                  <a:lnTo>
                    <a:pt x="641" y="474"/>
                  </a:lnTo>
                  <a:cubicBezTo>
                    <a:pt x="348" y="532"/>
                    <a:pt x="0" y="782"/>
                    <a:pt x="14" y="1263"/>
                  </a:cubicBezTo>
                  <a:cubicBezTo>
                    <a:pt x="22" y="1525"/>
                    <a:pt x="84" y="1690"/>
                    <a:pt x="168" y="1781"/>
                  </a:cubicBezTo>
                  <a:lnTo>
                    <a:pt x="168" y="1781"/>
                  </a:lnTo>
                  <a:cubicBezTo>
                    <a:pt x="126" y="1901"/>
                    <a:pt x="96" y="2051"/>
                    <a:pt x="87" y="2234"/>
                  </a:cubicBezTo>
                  <a:cubicBezTo>
                    <a:pt x="74" y="2792"/>
                    <a:pt x="365" y="3001"/>
                    <a:pt x="700" y="3001"/>
                  </a:cubicBezTo>
                  <a:cubicBezTo>
                    <a:pt x="852" y="3001"/>
                    <a:pt x="1014" y="2958"/>
                    <a:pt x="1160" y="2884"/>
                  </a:cubicBezTo>
                  <a:lnTo>
                    <a:pt x="1160" y="2884"/>
                  </a:lnTo>
                  <a:cubicBezTo>
                    <a:pt x="1247" y="2911"/>
                    <a:pt x="1357" y="2925"/>
                    <a:pt x="1477" y="2925"/>
                  </a:cubicBezTo>
                  <a:cubicBezTo>
                    <a:pt x="1765" y="2925"/>
                    <a:pt x="2105" y="2843"/>
                    <a:pt x="2298" y="2672"/>
                  </a:cubicBezTo>
                  <a:cubicBezTo>
                    <a:pt x="2532" y="2463"/>
                    <a:pt x="2535" y="2247"/>
                    <a:pt x="2428" y="2086"/>
                  </a:cubicBezTo>
                  <a:lnTo>
                    <a:pt x="2428" y="2086"/>
                  </a:lnTo>
                  <a:cubicBezTo>
                    <a:pt x="2505" y="2034"/>
                    <a:pt x="2571" y="1943"/>
                    <a:pt x="2614" y="1797"/>
                  </a:cubicBezTo>
                  <a:cubicBezTo>
                    <a:pt x="2816" y="1130"/>
                    <a:pt x="2481" y="998"/>
                    <a:pt x="2214" y="990"/>
                  </a:cubicBezTo>
                  <a:lnTo>
                    <a:pt x="2214" y="990"/>
                  </a:lnTo>
                  <a:cubicBezTo>
                    <a:pt x="2227" y="937"/>
                    <a:pt x="2239" y="875"/>
                    <a:pt x="2249" y="801"/>
                  </a:cubicBezTo>
                  <a:cubicBezTo>
                    <a:pt x="2327" y="242"/>
                    <a:pt x="1809" y="1"/>
                    <a:pt x="13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4"/>
            <p:cNvSpPr/>
            <p:nvPr/>
          </p:nvSpPr>
          <p:spPr>
            <a:xfrm>
              <a:off x="6787377" y="436188"/>
              <a:ext cx="109800" cy="121290"/>
            </a:xfrm>
            <a:custGeom>
              <a:avLst/>
              <a:gdLst/>
              <a:ahLst/>
              <a:cxnLst/>
              <a:rect l="l" t="t" r="r" b="b"/>
              <a:pathLst>
                <a:path w="2819" h="3114" extrusionOk="0">
                  <a:moveTo>
                    <a:pt x="851" y="587"/>
                  </a:moveTo>
                  <a:cubicBezTo>
                    <a:pt x="948" y="587"/>
                    <a:pt x="1045" y="611"/>
                    <a:pt x="1045" y="708"/>
                  </a:cubicBezTo>
                  <a:cubicBezTo>
                    <a:pt x="1045" y="733"/>
                    <a:pt x="1045" y="757"/>
                    <a:pt x="1045" y="781"/>
                  </a:cubicBezTo>
                  <a:lnTo>
                    <a:pt x="997" y="781"/>
                  </a:lnTo>
                  <a:cubicBezTo>
                    <a:pt x="899" y="757"/>
                    <a:pt x="826" y="684"/>
                    <a:pt x="802" y="587"/>
                  </a:cubicBezTo>
                  <a:close/>
                  <a:moveTo>
                    <a:pt x="2211" y="1097"/>
                  </a:moveTo>
                  <a:cubicBezTo>
                    <a:pt x="2187" y="1219"/>
                    <a:pt x="2138" y="1243"/>
                    <a:pt x="2114" y="1243"/>
                  </a:cubicBezTo>
                  <a:cubicBezTo>
                    <a:pt x="2090" y="1243"/>
                    <a:pt x="2065" y="1219"/>
                    <a:pt x="2041" y="1219"/>
                  </a:cubicBezTo>
                  <a:cubicBezTo>
                    <a:pt x="2017" y="1170"/>
                    <a:pt x="2017" y="1146"/>
                    <a:pt x="2017" y="1121"/>
                  </a:cubicBezTo>
                  <a:cubicBezTo>
                    <a:pt x="2065" y="1097"/>
                    <a:pt x="2138" y="1097"/>
                    <a:pt x="2211" y="1097"/>
                  </a:cubicBezTo>
                  <a:close/>
                  <a:moveTo>
                    <a:pt x="632" y="1486"/>
                  </a:moveTo>
                  <a:cubicBezTo>
                    <a:pt x="656" y="1486"/>
                    <a:pt x="681" y="1510"/>
                    <a:pt x="705" y="1534"/>
                  </a:cubicBezTo>
                  <a:cubicBezTo>
                    <a:pt x="729" y="1559"/>
                    <a:pt x="729" y="1607"/>
                    <a:pt x="705" y="1632"/>
                  </a:cubicBezTo>
                  <a:cubicBezTo>
                    <a:pt x="681" y="1753"/>
                    <a:pt x="559" y="1850"/>
                    <a:pt x="438" y="1850"/>
                  </a:cubicBezTo>
                  <a:cubicBezTo>
                    <a:pt x="389" y="1850"/>
                    <a:pt x="341" y="1850"/>
                    <a:pt x="292" y="1802"/>
                  </a:cubicBezTo>
                  <a:cubicBezTo>
                    <a:pt x="389" y="1583"/>
                    <a:pt x="535" y="1486"/>
                    <a:pt x="632" y="1486"/>
                  </a:cubicBezTo>
                  <a:close/>
                  <a:moveTo>
                    <a:pt x="2017" y="1947"/>
                  </a:moveTo>
                  <a:cubicBezTo>
                    <a:pt x="2163" y="1947"/>
                    <a:pt x="2308" y="1996"/>
                    <a:pt x="2405" y="2117"/>
                  </a:cubicBezTo>
                  <a:cubicBezTo>
                    <a:pt x="2357" y="2117"/>
                    <a:pt x="2333" y="2142"/>
                    <a:pt x="2284" y="2142"/>
                  </a:cubicBezTo>
                  <a:cubicBezTo>
                    <a:pt x="2163" y="2117"/>
                    <a:pt x="2041" y="2069"/>
                    <a:pt x="1944" y="1996"/>
                  </a:cubicBezTo>
                  <a:cubicBezTo>
                    <a:pt x="1944" y="1972"/>
                    <a:pt x="1920" y="1947"/>
                    <a:pt x="1920" y="1947"/>
                  </a:cubicBezTo>
                  <a:close/>
                  <a:moveTo>
                    <a:pt x="1589" y="2354"/>
                  </a:moveTo>
                  <a:cubicBezTo>
                    <a:pt x="1598" y="2354"/>
                    <a:pt x="1604" y="2360"/>
                    <a:pt x="1604" y="2385"/>
                  </a:cubicBezTo>
                  <a:cubicBezTo>
                    <a:pt x="1628" y="2409"/>
                    <a:pt x="1604" y="2506"/>
                    <a:pt x="1482" y="2652"/>
                  </a:cubicBezTo>
                  <a:cubicBezTo>
                    <a:pt x="1410" y="2749"/>
                    <a:pt x="1312" y="2822"/>
                    <a:pt x="1215" y="2871"/>
                  </a:cubicBezTo>
                  <a:cubicBezTo>
                    <a:pt x="1142" y="2846"/>
                    <a:pt x="1094" y="2798"/>
                    <a:pt x="1069" y="2773"/>
                  </a:cubicBezTo>
                  <a:cubicBezTo>
                    <a:pt x="1069" y="2725"/>
                    <a:pt x="1069" y="2676"/>
                    <a:pt x="1118" y="2628"/>
                  </a:cubicBezTo>
                  <a:cubicBezTo>
                    <a:pt x="1215" y="2482"/>
                    <a:pt x="1385" y="2385"/>
                    <a:pt x="1555" y="2360"/>
                  </a:cubicBezTo>
                  <a:cubicBezTo>
                    <a:pt x="1567" y="2360"/>
                    <a:pt x="1580" y="2354"/>
                    <a:pt x="1589" y="2354"/>
                  </a:cubicBezTo>
                  <a:close/>
                  <a:moveTo>
                    <a:pt x="1327" y="121"/>
                  </a:moveTo>
                  <a:cubicBezTo>
                    <a:pt x="1354" y="121"/>
                    <a:pt x="1382" y="122"/>
                    <a:pt x="1410" y="125"/>
                  </a:cubicBezTo>
                  <a:cubicBezTo>
                    <a:pt x="1436" y="123"/>
                    <a:pt x="1463" y="122"/>
                    <a:pt x="1490" y="122"/>
                  </a:cubicBezTo>
                  <a:cubicBezTo>
                    <a:pt x="1730" y="122"/>
                    <a:pt x="1961" y="218"/>
                    <a:pt x="2114" y="393"/>
                  </a:cubicBezTo>
                  <a:cubicBezTo>
                    <a:pt x="2235" y="514"/>
                    <a:pt x="2284" y="684"/>
                    <a:pt x="2260" y="854"/>
                  </a:cubicBezTo>
                  <a:cubicBezTo>
                    <a:pt x="2235" y="903"/>
                    <a:pt x="2235" y="951"/>
                    <a:pt x="2235" y="1000"/>
                  </a:cubicBezTo>
                  <a:cubicBezTo>
                    <a:pt x="2163" y="1000"/>
                    <a:pt x="2065" y="1000"/>
                    <a:pt x="1993" y="1024"/>
                  </a:cubicBezTo>
                  <a:cubicBezTo>
                    <a:pt x="1944" y="1024"/>
                    <a:pt x="1920" y="1024"/>
                    <a:pt x="1920" y="1049"/>
                  </a:cubicBezTo>
                  <a:cubicBezTo>
                    <a:pt x="1895" y="1073"/>
                    <a:pt x="1895" y="1097"/>
                    <a:pt x="1895" y="1121"/>
                  </a:cubicBezTo>
                  <a:cubicBezTo>
                    <a:pt x="1895" y="1219"/>
                    <a:pt x="2017" y="1364"/>
                    <a:pt x="2114" y="1364"/>
                  </a:cubicBezTo>
                  <a:cubicBezTo>
                    <a:pt x="2211" y="1364"/>
                    <a:pt x="2284" y="1292"/>
                    <a:pt x="2333" y="1121"/>
                  </a:cubicBezTo>
                  <a:cubicBezTo>
                    <a:pt x="2349" y="1117"/>
                    <a:pt x="2367" y="1115"/>
                    <a:pt x="2384" y="1115"/>
                  </a:cubicBezTo>
                  <a:cubicBezTo>
                    <a:pt x="2470" y="1115"/>
                    <a:pt x="2564" y="1162"/>
                    <a:pt x="2624" y="1243"/>
                  </a:cubicBezTo>
                  <a:cubicBezTo>
                    <a:pt x="2697" y="1413"/>
                    <a:pt x="2697" y="1632"/>
                    <a:pt x="2624" y="1802"/>
                  </a:cubicBezTo>
                  <a:cubicBezTo>
                    <a:pt x="2600" y="1899"/>
                    <a:pt x="2551" y="1972"/>
                    <a:pt x="2503" y="2045"/>
                  </a:cubicBezTo>
                  <a:cubicBezTo>
                    <a:pt x="2357" y="1875"/>
                    <a:pt x="2163" y="1802"/>
                    <a:pt x="1968" y="1802"/>
                  </a:cubicBezTo>
                  <a:cubicBezTo>
                    <a:pt x="1798" y="1826"/>
                    <a:pt x="1798" y="1899"/>
                    <a:pt x="1798" y="1947"/>
                  </a:cubicBezTo>
                  <a:cubicBezTo>
                    <a:pt x="1822" y="2069"/>
                    <a:pt x="2041" y="2239"/>
                    <a:pt x="2284" y="2239"/>
                  </a:cubicBezTo>
                  <a:cubicBezTo>
                    <a:pt x="2333" y="2239"/>
                    <a:pt x="2405" y="2239"/>
                    <a:pt x="2454" y="2190"/>
                  </a:cubicBezTo>
                  <a:lnTo>
                    <a:pt x="2454" y="2190"/>
                  </a:lnTo>
                  <a:cubicBezTo>
                    <a:pt x="2527" y="2360"/>
                    <a:pt x="2478" y="2555"/>
                    <a:pt x="2333" y="2652"/>
                  </a:cubicBezTo>
                  <a:cubicBezTo>
                    <a:pt x="2114" y="2805"/>
                    <a:pt x="1877" y="2898"/>
                    <a:pt x="1619" y="2898"/>
                  </a:cubicBezTo>
                  <a:cubicBezTo>
                    <a:pt x="1590" y="2898"/>
                    <a:pt x="1561" y="2897"/>
                    <a:pt x="1531" y="2895"/>
                  </a:cubicBezTo>
                  <a:cubicBezTo>
                    <a:pt x="1507" y="2907"/>
                    <a:pt x="1482" y="2913"/>
                    <a:pt x="1455" y="2913"/>
                  </a:cubicBezTo>
                  <a:cubicBezTo>
                    <a:pt x="1428" y="2913"/>
                    <a:pt x="1397" y="2907"/>
                    <a:pt x="1361" y="2895"/>
                  </a:cubicBezTo>
                  <a:cubicBezTo>
                    <a:pt x="1434" y="2846"/>
                    <a:pt x="1507" y="2798"/>
                    <a:pt x="1580" y="2725"/>
                  </a:cubicBezTo>
                  <a:cubicBezTo>
                    <a:pt x="1750" y="2530"/>
                    <a:pt x="1750" y="2385"/>
                    <a:pt x="1725" y="2336"/>
                  </a:cubicBezTo>
                  <a:cubicBezTo>
                    <a:pt x="1677" y="2263"/>
                    <a:pt x="1628" y="2239"/>
                    <a:pt x="1555" y="2239"/>
                  </a:cubicBezTo>
                  <a:cubicBezTo>
                    <a:pt x="1337" y="2263"/>
                    <a:pt x="1142" y="2385"/>
                    <a:pt x="1021" y="2555"/>
                  </a:cubicBezTo>
                  <a:cubicBezTo>
                    <a:pt x="972" y="2628"/>
                    <a:pt x="948" y="2725"/>
                    <a:pt x="972" y="2798"/>
                  </a:cubicBezTo>
                  <a:cubicBezTo>
                    <a:pt x="972" y="2871"/>
                    <a:pt x="1021" y="2895"/>
                    <a:pt x="1069" y="2943"/>
                  </a:cubicBezTo>
                  <a:cubicBezTo>
                    <a:pt x="972" y="2968"/>
                    <a:pt x="875" y="2992"/>
                    <a:pt x="778" y="2992"/>
                  </a:cubicBezTo>
                  <a:cubicBezTo>
                    <a:pt x="608" y="2992"/>
                    <a:pt x="486" y="2943"/>
                    <a:pt x="365" y="2846"/>
                  </a:cubicBezTo>
                  <a:cubicBezTo>
                    <a:pt x="243" y="2700"/>
                    <a:pt x="195" y="2482"/>
                    <a:pt x="219" y="2287"/>
                  </a:cubicBezTo>
                  <a:cubicBezTo>
                    <a:pt x="219" y="2166"/>
                    <a:pt x="219" y="2045"/>
                    <a:pt x="268" y="1923"/>
                  </a:cubicBezTo>
                  <a:cubicBezTo>
                    <a:pt x="316" y="1947"/>
                    <a:pt x="389" y="1972"/>
                    <a:pt x="462" y="1972"/>
                  </a:cubicBezTo>
                  <a:cubicBezTo>
                    <a:pt x="632" y="1972"/>
                    <a:pt x="778" y="1826"/>
                    <a:pt x="826" y="1656"/>
                  </a:cubicBezTo>
                  <a:cubicBezTo>
                    <a:pt x="851" y="1607"/>
                    <a:pt x="851" y="1534"/>
                    <a:pt x="802" y="1462"/>
                  </a:cubicBezTo>
                  <a:cubicBezTo>
                    <a:pt x="778" y="1413"/>
                    <a:pt x="705" y="1389"/>
                    <a:pt x="632" y="1389"/>
                  </a:cubicBezTo>
                  <a:cubicBezTo>
                    <a:pt x="462" y="1413"/>
                    <a:pt x="292" y="1534"/>
                    <a:pt x="243" y="1704"/>
                  </a:cubicBezTo>
                  <a:cubicBezTo>
                    <a:pt x="171" y="1583"/>
                    <a:pt x="146" y="1462"/>
                    <a:pt x="146" y="1316"/>
                  </a:cubicBezTo>
                  <a:cubicBezTo>
                    <a:pt x="146" y="976"/>
                    <a:pt x="365" y="684"/>
                    <a:pt x="681" y="611"/>
                  </a:cubicBezTo>
                  <a:cubicBezTo>
                    <a:pt x="705" y="757"/>
                    <a:pt x="826" y="879"/>
                    <a:pt x="972" y="903"/>
                  </a:cubicBezTo>
                  <a:cubicBezTo>
                    <a:pt x="1021" y="903"/>
                    <a:pt x="1069" y="879"/>
                    <a:pt x="1094" y="854"/>
                  </a:cubicBezTo>
                  <a:cubicBezTo>
                    <a:pt x="1142" y="806"/>
                    <a:pt x="1142" y="757"/>
                    <a:pt x="1142" y="708"/>
                  </a:cubicBezTo>
                  <a:cubicBezTo>
                    <a:pt x="1142" y="538"/>
                    <a:pt x="997" y="466"/>
                    <a:pt x="778" y="466"/>
                  </a:cubicBezTo>
                  <a:cubicBezTo>
                    <a:pt x="778" y="417"/>
                    <a:pt x="802" y="368"/>
                    <a:pt x="826" y="320"/>
                  </a:cubicBezTo>
                  <a:cubicBezTo>
                    <a:pt x="975" y="193"/>
                    <a:pt x="1142" y="121"/>
                    <a:pt x="1327" y="121"/>
                  </a:cubicBezTo>
                  <a:close/>
                  <a:moveTo>
                    <a:pt x="1335" y="0"/>
                  </a:moveTo>
                  <a:cubicBezTo>
                    <a:pt x="1118" y="0"/>
                    <a:pt x="906" y="94"/>
                    <a:pt x="754" y="247"/>
                  </a:cubicBezTo>
                  <a:cubicBezTo>
                    <a:pt x="681" y="320"/>
                    <a:pt x="656" y="393"/>
                    <a:pt x="656" y="490"/>
                  </a:cubicBezTo>
                  <a:cubicBezTo>
                    <a:pt x="268" y="563"/>
                    <a:pt x="1" y="927"/>
                    <a:pt x="25" y="1316"/>
                  </a:cubicBezTo>
                  <a:cubicBezTo>
                    <a:pt x="25" y="1486"/>
                    <a:pt x="73" y="1680"/>
                    <a:pt x="171" y="1826"/>
                  </a:cubicBezTo>
                  <a:cubicBezTo>
                    <a:pt x="122" y="1972"/>
                    <a:pt x="98" y="2142"/>
                    <a:pt x="98" y="2287"/>
                  </a:cubicBezTo>
                  <a:cubicBezTo>
                    <a:pt x="73" y="2530"/>
                    <a:pt x="146" y="2749"/>
                    <a:pt x="292" y="2919"/>
                  </a:cubicBezTo>
                  <a:cubicBezTo>
                    <a:pt x="414" y="3041"/>
                    <a:pt x="584" y="3113"/>
                    <a:pt x="778" y="3113"/>
                  </a:cubicBezTo>
                  <a:cubicBezTo>
                    <a:pt x="948" y="3113"/>
                    <a:pt x="1094" y="3065"/>
                    <a:pt x="1239" y="2992"/>
                  </a:cubicBezTo>
                  <a:cubicBezTo>
                    <a:pt x="1337" y="3016"/>
                    <a:pt x="1434" y="3041"/>
                    <a:pt x="1531" y="3041"/>
                  </a:cubicBezTo>
                  <a:cubicBezTo>
                    <a:pt x="1847" y="3041"/>
                    <a:pt x="2163" y="2943"/>
                    <a:pt x="2405" y="2773"/>
                  </a:cubicBezTo>
                  <a:cubicBezTo>
                    <a:pt x="2600" y="2628"/>
                    <a:pt x="2673" y="2360"/>
                    <a:pt x="2551" y="2166"/>
                  </a:cubicBezTo>
                  <a:cubicBezTo>
                    <a:pt x="2648" y="2069"/>
                    <a:pt x="2697" y="1972"/>
                    <a:pt x="2746" y="1850"/>
                  </a:cubicBezTo>
                  <a:cubicBezTo>
                    <a:pt x="2818" y="1632"/>
                    <a:pt x="2818" y="1389"/>
                    <a:pt x="2721" y="1170"/>
                  </a:cubicBezTo>
                  <a:cubicBezTo>
                    <a:pt x="2624" y="1073"/>
                    <a:pt x="2503" y="1000"/>
                    <a:pt x="2357" y="976"/>
                  </a:cubicBezTo>
                  <a:cubicBezTo>
                    <a:pt x="2357" y="951"/>
                    <a:pt x="2381" y="903"/>
                    <a:pt x="2381" y="854"/>
                  </a:cubicBezTo>
                  <a:cubicBezTo>
                    <a:pt x="2405" y="660"/>
                    <a:pt x="2357" y="441"/>
                    <a:pt x="2211" y="296"/>
                  </a:cubicBezTo>
                  <a:cubicBezTo>
                    <a:pt x="2011" y="118"/>
                    <a:pt x="1750" y="1"/>
                    <a:pt x="1484" y="1"/>
                  </a:cubicBezTo>
                  <a:cubicBezTo>
                    <a:pt x="1459" y="1"/>
                    <a:pt x="1434" y="2"/>
                    <a:pt x="1410" y="4"/>
                  </a:cubicBezTo>
                  <a:cubicBezTo>
                    <a:pt x="1385" y="2"/>
                    <a:pt x="1360" y="0"/>
                    <a:pt x="1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4"/>
            <p:cNvSpPr/>
            <p:nvPr/>
          </p:nvSpPr>
          <p:spPr>
            <a:xfrm>
              <a:off x="6824262" y="479851"/>
              <a:ext cx="34120" cy="35055"/>
            </a:xfrm>
            <a:custGeom>
              <a:avLst/>
              <a:gdLst/>
              <a:ahLst/>
              <a:cxnLst/>
              <a:rect l="l" t="t" r="r" b="b"/>
              <a:pathLst>
                <a:path w="876" h="900" extrusionOk="0">
                  <a:moveTo>
                    <a:pt x="438" y="0"/>
                  </a:moveTo>
                  <a:cubicBezTo>
                    <a:pt x="195" y="0"/>
                    <a:pt x="1" y="195"/>
                    <a:pt x="1" y="438"/>
                  </a:cubicBezTo>
                  <a:cubicBezTo>
                    <a:pt x="1" y="681"/>
                    <a:pt x="195" y="899"/>
                    <a:pt x="438" y="899"/>
                  </a:cubicBezTo>
                  <a:cubicBezTo>
                    <a:pt x="681" y="899"/>
                    <a:pt x="875" y="681"/>
                    <a:pt x="875" y="438"/>
                  </a:cubicBezTo>
                  <a:cubicBezTo>
                    <a:pt x="875" y="195"/>
                    <a:pt x="681" y="0"/>
                    <a:pt x="4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4"/>
            <p:cNvSpPr/>
            <p:nvPr/>
          </p:nvSpPr>
          <p:spPr>
            <a:xfrm>
              <a:off x="6851527" y="561919"/>
              <a:ext cx="46117" cy="34120"/>
            </a:xfrm>
            <a:custGeom>
              <a:avLst/>
              <a:gdLst/>
              <a:ahLst/>
              <a:cxnLst/>
              <a:rect l="l" t="t" r="r" b="b"/>
              <a:pathLst>
                <a:path w="1184" h="876" extrusionOk="0">
                  <a:moveTo>
                    <a:pt x="974" y="1"/>
                  </a:moveTo>
                  <a:cubicBezTo>
                    <a:pt x="745" y="1"/>
                    <a:pt x="267" y="55"/>
                    <a:pt x="103" y="493"/>
                  </a:cubicBezTo>
                  <a:cubicBezTo>
                    <a:pt x="1" y="738"/>
                    <a:pt x="186" y="875"/>
                    <a:pt x="424" y="875"/>
                  </a:cubicBezTo>
                  <a:cubicBezTo>
                    <a:pt x="753" y="875"/>
                    <a:pt x="1183" y="613"/>
                    <a:pt x="1099" y="7"/>
                  </a:cubicBezTo>
                  <a:cubicBezTo>
                    <a:pt x="1099" y="7"/>
                    <a:pt x="1050" y="1"/>
                    <a:pt x="9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4"/>
            <p:cNvSpPr/>
            <p:nvPr/>
          </p:nvSpPr>
          <p:spPr>
            <a:xfrm>
              <a:off x="6870652" y="559894"/>
              <a:ext cx="25590" cy="24071"/>
            </a:xfrm>
            <a:custGeom>
              <a:avLst/>
              <a:gdLst/>
              <a:ahLst/>
              <a:cxnLst/>
              <a:rect l="l" t="t" r="r" b="b"/>
              <a:pathLst>
                <a:path w="657" h="618" extrusionOk="0">
                  <a:moveTo>
                    <a:pt x="586" y="0"/>
                  </a:moveTo>
                  <a:cubicBezTo>
                    <a:pt x="569" y="0"/>
                    <a:pt x="552" y="17"/>
                    <a:pt x="535" y="35"/>
                  </a:cubicBezTo>
                  <a:cubicBezTo>
                    <a:pt x="413" y="229"/>
                    <a:pt x="243" y="375"/>
                    <a:pt x="49" y="496"/>
                  </a:cubicBezTo>
                  <a:cubicBezTo>
                    <a:pt x="25" y="520"/>
                    <a:pt x="0" y="545"/>
                    <a:pt x="25" y="569"/>
                  </a:cubicBezTo>
                  <a:cubicBezTo>
                    <a:pt x="25" y="593"/>
                    <a:pt x="49" y="593"/>
                    <a:pt x="73" y="618"/>
                  </a:cubicBezTo>
                  <a:cubicBezTo>
                    <a:pt x="73" y="593"/>
                    <a:pt x="97" y="593"/>
                    <a:pt x="97" y="593"/>
                  </a:cubicBezTo>
                  <a:cubicBezTo>
                    <a:pt x="316" y="472"/>
                    <a:pt x="510" y="278"/>
                    <a:pt x="656" y="83"/>
                  </a:cubicBezTo>
                  <a:cubicBezTo>
                    <a:pt x="656" y="35"/>
                    <a:pt x="656" y="10"/>
                    <a:pt x="608" y="10"/>
                  </a:cubicBezTo>
                  <a:cubicBezTo>
                    <a:pt x="600" y="3"/>
                    <a:pt x="593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4"/>
            <p:cNvSpPr/>
            <p:nvPr/>
          </p:nvSpPr>
          <p:spPr>
            <a:xfrm>
              <a:off x="6924325" y="613021"/>
              <a:ext cx="46117" cy="34393"/>
            </a:xfrm>
            <a:custGeom>
              <a:avLst/>
              <a:gdLst/>
              <a:ahLst/>
              <a:cxnLst/>
              <a:rect l="l" t="t" r="r" b="b"/>
              <a:pathLst>
                <a:path w="1184" h="883" extrusionOk="0">
                  <a:moveTo>
                    <a:pt x="979" y="1"/>
                  </a:moveTo>
                  <a:cubicBezTo>
                    <a:pt x="755" y="1"/>
                    <a:pt x="286" y="55"/>
                    <a:pt x="104" y="493"/>
                  </a:cubicBezTo>
                  <a:cubicBezTo>
                    <a:pt x="1" y="740"/>
                    <a:pt x="191" y="883"/>
                    <a:pt x="434" y="883"/>
                  </a:cubicBezTo>
                  <a:cubicBezTo>
                    <a:pt x="761" y="883"/>
                    <a:pt x="1184" y="621"/>
                    <a:pt x="1100" y="7"/>
                  </a:cubicBezTo>
                  <a:cubicBezTo>
                    <a:pt x="1100" y="7"/>
                    <a:pt x="1053" y="1"/>
                    <a:pt x="9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4"/>
            <p:cNvSpPr/>
            <p:nvPr/>
          </p:nvSpPr>
          <p:spPr>
            <a:xfrm>
              <a:off x="6943488" y="610996"/>
              <a:ext cx="25590" cy="24071"/>
            </a:xfrm>
            <a:custGeom>
              <a:avLst/>
              <a:gdLst/>
              <a:ahLst/>
              <a:cxnLst/>
              <a:rect l="l" t="t" r="r" b="b"/>
              <a:pathLst>
                <a:path w="657" h="618" extrusionOk="0">
                  <a:moveTo>
                    <a:pt x="596" y="0"/>
                  </a:moveTo>
                  <a:cubicBezTo>
                    <a:pt x="572" y="0"/>
                    <a:pt x="559" y="17"/>
                    <a:pt x="559" y="34"/>
                  </a:cubicBezTo>
                  <a:cubicBezTo>
                    <a:pt x="414" y="229"/>
                    <a:pt x="244" y="399"/>
                    <a:pt x="49" y="520"/>
                  </a:cubicBezTo>
                  <a:cubicBezTo>
                    <a:pt x="25" y="520"/>
                    <a:pt x="1" y="569"/>
                    <a:pt x="25" y="593"/>
                  </a:cubicBezTo>
                  <a:cubicBezTo>
                    <a:pt x="49" y="593"/>
                    <a:pt x="49" y="617"/>
                    <a:pt x="74" y="617"/>
                  </a:cubicBezTo>
                  <a:lnTo>
                    <a:pt x="98" y="617"/>
                  </a:lnTo>
                  <a:cubicBezTo>
                    <a:pt x="317" y="472"/>
                    <a:pt x="511" y="302"/>
                    <a:pt x="657" y="83"/>
                  </a:cubicBezTo>
                  <a:cubicBezTo>
                    <a:pt x="657" y="59"/>
                    <a:pt x="657" y="34"/>
                    <a:pt x="632" y="10"/>
                  </a:cubicBezTo>
                  <a:cubicBezTo>
                    <a:pt x="618" y="3"/>
                    <a:pt x="606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4"/>
            <p:cNvSpPr/>
            <p:nvPr/>
          </p:nvSpPr>
          <p:spPr>
            <a:xfrm>
              <a:off x="6898073" y="510778"/>
              <a:ext cx="46740" cy="38171"/>
            </a:xfrm>
            <a:custGeom>
              <a:avLst/>
              <a:gdLst/>
              <a:ahLst/>
              <a:cxnLst/>
              <a:rect l="l" t="t" r="r" b="b"/>
              <a:pathLst>
                <a:path w="1200" h="980" extrusionOk="0">
                  <a:moveTo>
                    <a:pt x="630" y="1"/>
                  </a:moveTo>
                  <a:cubicBezTo>
                    <a:pt x="560" y="1"/>
                    <a:pt x="487" y="25"/>
                    <a:pt x="414" y="81"/>
                  </a:cubicBezTo>
                  <a:cubicBezTo>
                    <a:pt x="1" y="372"/>
                    <a:pt x="900" y="980"/>
                    <a:pt x="900" y="980"/>
                  </a:cubicBezTo>
                  <a:cubicBezTo>
                    <a:pt x="1200" y="540"/>
                    <a:pt x="956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4"/>
            <p:cNvSpPr/>
            <p:nvPr/>
          </p:nvSpPr>
          <p:spPr>
            <a:xfrm>
              <a:off x="6922689" y="524878"/>
              <a:ext cx="13282" cy="26914"/>
            </a:xfrm>
            <a:custGeom>
              <a:avLst/>
              <a:gdLst/>
              <a:ahLst/>
              <a:cxnLst/>
              <a:rect l="l" t="t" r="r" b="b"/>
              <a:pathLst>
                <a:path w="341" h="691" extrusionOk="0">
                  <a:moveTo>
                    <a:pt x="75" y="0"/>
                  </a:moveTo>
                  <a:cubicBezTo>
                    <a:pt x="65" y="0"/>
                    <a:pt x="56" y="3"/>
                    <a:pt x="49" y="10"/>
                  </a:cubicBezTo>
                  <a:cubicBezTo>
                    <a:pt x="25" y="10"/>
                    <a:pt x="0" y="59"/>
                    <a:pt x="25" y="83"/>
                  </a:cubicBezTo>
                  <a:cubicBezTo>
                    <a:pt x="122" y="253"/>
                    <a:pt x="195" y="423"/>
                    <a:pt x="219" y="618"/>
                  </a:cubicBezTo>
                  <a:cubicBezTo>
                    <a:pt x="219" y="642"/>
                    <a:pt x="243" y="666"/>
                    <a:pt x="268" y="691"/>
                  </a:cubicBezTo>
                  <a:cubicBezTo>
                    <a:pt x="316" y="691"/>
                    <a:pt x="340" y="666"/>
                    <a:pt x="340" y="642"/>
                  </a:cubicBezTo>
                  <a:cubicBezTo>
                    <a:pt x="316" y="423"/>
                    <a:pt x="243" y="205"/>
                    <a:pt x="122" y="35"/>
                  </a:cubicBezTo>
                  <a:cubicBezTo>
                    <a:pt x="122" y="18"/>
                    <a:pt x="98" y="0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4"/>
            <p:cNvSpPr/>
            <p:nvPr/>
          </p:nvSpPr>
          <p:spPr>
            <a:xfrm>
              <a:off x="6942865" y="561218"/>
              <a:ext cx="41365" cy="39768"/>
            </a:xfrm>
            <a:custGeom>
              <a:avLst/>
              <a:gdLst/>
              <a:ahLst/>
              <a:cxnLst/>
              <a:rect l="l" t="t" r="r" b="b"/>
              <a:pathLst>
                <a:path w="1062" h="1021" extrusionOk="0">
                  <a:moveTo>
                    <a:pt x="509" y="0"/>
                  </a:moveTo>
                  <a:cubicBezTo>
                    <a:pt x="0" y="0"/>
                    <a:pt x="333" y="1021"/>
                    <a:pt x="333" y="1021"/>
                  </a:cubicBezTo>
                  <a:cubicBezTo>
                    <a:pt x="940" y="827"/>
                    <a:pt x="1061" y="25"/>
                    <a:pt x="527" y="1"/>
                  </a:cubicBezTo>
                  <a:cubicBezTo>
                    <a:pt x="521" y="0"/>
                    <a:pt x="515" y="0"/>
                    <a:pt x="5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4"/>
            <p:cNvSpPr/>
            <p:nvPr/>
          </p:nvSpPr>
          <p:spPr>
            <a:xfrm>
              <a:off x="6952953" y="576370"/>
              <a:ext cx="12347" cy="26525"/>
            </a:xfrm>
            <a:custGeom>
              <a:avLst/>
              <a:gdLst/>
              <a:ahLst/>
              <a:cxnLst/>
              <a:rect l="l" t="t" r="r" b="b"/>
              <a:pathLst>
                <a:path w="317" h="681" extrusionOk="0">
                  <a:moveTo>
                    <a:pt x="268" y="0"/>
                  </a:moveTo>
                  <a:cubicBezTo>
                    <a:pt x="244" y="0"/>
                    <a:pt x="195" y="25"/>
                    <a:pt x="195" y="49"/>
                  </a:cubicBezTo>
                  <a:cubicBezTo>
                    <a:pt x="171" y="243"/>
                    <a:pt x="122" y="413"/>
                    <a:pt x="25" y="583"/>
                  </a:cubicBezTo>
                  <a:cubicBezTo>
                    <a:pt x="1" y="608"/>
                    <a:pt x="1" y="656"/>
                    <a:pt x="25" y="680"/>
                  </a:cubicBezTo>
                  <a:lnTo>
                    <a:pt x="98" y="680"/>
                  </a:lnTo>
                  <a:cubicBezTo>
                    <a:pt x="195" y="486"/>
                    <a:pt x="268" y="292"/>
                    <a:pt x="316" y="73"/>
                  </a:cubicBezTo>
                  <a:cubicBezTo>
                    <a:pt x="316" y="49"/>
                    <a:pt x="292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0" name="Google Shape;1570;p34"/>
          <p:cNvGrpSpPr/>
          <p:nvPr/>
        </p:nvGrpSpPr>
        <p:grpSpPr>
          <a:xfrm rot="-4477981" flipH="1">
            <a:off x="8390416" y="4219637"/>
            <a:ext cx="799388" cy="704718"/>
            <a:chOff x="4508023" y="3764622"/>
            <a:chExt cx="161487" cy="142362"/>
          </a:xfrm>
        </p:grpSpPr>
        <p:sp>
          <p:nvSpPr>
            <p:cNvPr id="1571" name="Google Shape;1571;p34"/>
            <p:cNvSpPr/>
            <p:nvPr/>
          </p:nvSpPr>
          <p:spPr>
            <a:xfrm>
              <a:off x="4558151" y="3764622"/>
              <a:ext cx="65163" cy="54335"/>
            </a:xfrm>
            <a:custGeom>
              <a:avLst/>
              <a:gdLst/>
              <a:ahLst/>
              <a:cxnLst/>
              <a:rect l="l" t="t" r="r" b="b"/>
              <a:pathLst>
                <a:path w="1673" h="1395" extrusionOk="0">
                  <a:moveTo>
                    <a:pt x="947" y="1"/>
                  </a:moveTo>
                  <a:cubicBezTo>
                    <a:pt x="917" y="1"/>
                    <a:pt x="885" y="4"/>
                    <a:pt x="851" y="10"/>
                  </a:cubicBezTo>
                  <a:cubicBezTo>
                    <a:pt x="1" y="156"/>
                    <a:pt x="1118" y="1225"/>
                    <a:pt x="1118" y="1225"/>
                  </a:cubicBezTo>
                  <a:cubicBezTo>
                    <a:pt x="1208" y="1344"/>
                    <a:pt x="1284" y="1394"/>
                    <a:pt x="1346" y="1394"/>
                  </a:cubicBezTo>
                  <a:cubicBezTo>
                    <a:pt x="1672" y="1394"/>
                    <a:pt x="1599" y="1"/>
                    <a:pt x="9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4"/>
            <p:cNvSpPr/>
            <p:nvPr/>
          </p:nvSpPr>
          <p:spPr>
            <a:xfrm>
              <a:off x="4607735" y="3824527"/>
              <a:ext cx="61775" cy="35678"/>
            </a:xfrm>
            <a:custGeom>
              <a:avLst/>
              <a:gdLst/>
              <a:ahLst/>
              <a:cxnLst/>
              <a:rect l="l" t="t" r="r" b="b"/>
              <a:pathLst>
                <a:path w="1586" h="916" extrusionOk="0">
                  <a:moveTo>
                    <a:pt x="851" y="0"/>
                  </a:moveTo>
                  <a:cubicBezTo>
                    <a:pt x="473" y="0"/>
                    <a:pt x="137" y="537"/>
                    <a:pt x="137" y="537"/>
                  </a:cubicBezTo>
                  <a:cubicBezTo>
                    <a:pt x="0" y="811"/>
                    <a:pt x="113" y="915"/>
                    <a:pt x="310" y="915"/>
                  </a:cubicBezTo>
                  <a:cubicBezTo>
                    <a:pt x="744" y="915"/>
                    <a:pt x="1585" y="409"/>
                    <a:pt x="1084" y="75"/>
                  </a:cubicBezTo>
                  <a:cubicBezTo>
                    <a:pt x="1006" y="22"/>
                    <a:pt x="928" y="0"/>
                    <a:pt x="8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4"/>
            <p:cNvSpPr/>
            <p:nvPr/>
          </p:nvSpPr>
          <p:spPr>
            <a:xfrm>
              <a:off x="4552971" y="3869787"/>
              <a:ext cx="66682" cy="28044"/>
            </a:xfrm>
            <a:custGeom>
              <a:avLst/>
              <a:gdLst/>
              <a:ahLst/>
              <a:cxnLst/>
              <a:rect l="l" t="t" r="r" b="b"/>
              <a:pathLst>
                <a:path w="1712" h="720" extrusionOk="0">
                  <a:moveTo>
                    <a:pt x="1042" y="0"/>
                  </a:moveTo>
                  <a:cubicBezTo>
                    <a:pt x="818" y="0"/>
                    <a:pt x="620" y="55"/>
                    <a:pt x="620" y="55"/>
                  </a:cubicBezTo>
                  <a:cubicBezTo>
                    <a:pt x="0" y="300"/>
                    <a:pt x="770" y="719"/>
                    <a:pt x="1278" y="719"/>
                  </a:cubicBezTo>
                  <a:cubicBezTo>
                    <a:pt x="1526" y="719"/>
                    <a:pt x="1712" y="618"/>
                    <a:pt x="1640" y="347"/>
                  </a:cubicBezTo>
                  <a:cubicBezTo>
                    <a:pt x="1564" y="67"/>
                    <a:pt x="1287" y="0"/>
                    <a:pt x="10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4"/>
            <p:cNvSpPr/>
            <p:nvPr/>
          </p:nvSpPr>
          <p:spPr>
            <a:xfrm>
              <a:off x="4549660" y="3798275"/>
              <a:ext cx="44364" cy="50479"/>
            </a:xfrm>
            <a:custGeom>
              <a:avLst/>
              <a:gdLst/>
              <a:ahLst/>
              <a:cxnLst/>
              <a:rect l="l" t="t" r="r" b="b"/>
              <a:pathLst>
                <a:path w="1139" h="1296" extrusionOk="0">
                  <a:moveTo>
                    <a:pt x="675" y="0"/>
                  </a:moveTo>
                  <a:cubicBezTo>
                    <a:pt x="627" y="0"/>
                    <a:pt x="572" y="14"/>
                    <a:pt x="510" y="45"/>
                  </a:cubicBezTo>
                  <a:cubicBezTo>
                    <a:pt x="0" y="288"/>
                    <a:pt x="438" y="1114"/>
                    <a:pt x="438" y="1114"/>
                  </a:cubicBezTo>
                  <a:cubicBezTo>
                    <a:pt x="517" y="1242"/>
                    <a:pt x="592" y="1295"/>
                    <a:pt x="659" y="1295"/>
                  </a:cubicBezTo>
                  <a:cubicBezTo>
                    <a:pt x="992" y="1295"/>
                    <a:pt x="1139" y="0"/>
                    <a:pt x="6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4"/>
            <p:cNvSpPr/>
            <p:nvPr/>
          </p:nvSpPr>
          <p:spPr>
            <a:xfrm>
              <a:off x="4526018" y="3790290"/>
              <a:ext cx="91805" cy="116694"/>
            </a:xfrm>
            <a:custGeom>
              <a:avLst/>
              <a:gdLst/>
              <a:ahLst/>
              <a:cxnLst/>
              <a:rect l="l" t="t" r="r" b="b"/>
              <a:pathLst>
                <a:path w="2357" h="2996" extrusionOk="0">
                  <a:moveTo>
                    <a:pt x="1917" y="1"/>
                  </a:moveTo>
                  <a:cubicBezTo>
                    <a:pt x="1880" y="1"/>
                    <a:pt x="1855" y="40"/>
                    <a:pt x="1895" y="80"/>
                  </a:cubicBezTo>
                  <a:cubicBezTo>
                    <a:pt x="2162" y="299"/>
                    <a:pt x="2283" y="663"/>
                    <a:pt x="2186" y="1027"/>
                  </a:cubicBezTo>
                  <a:cubicBezTo>
                    <a:pt x="2113" y="1416"/>
                    <a:pt x="1773" y="1708"/>
                    <a:pt x="1360" y="1732"/>
                  </a:cubicBezTo>
                  <a:cubicBezTo>
                    <a:pt x="704" y="1780"/>
                    <a:pt x="146" y="2266"/>
                    <a:pt x="0" y="2946"/>
                  </a:cubicBezTo>
                  <a:cubicBezTo>
                    <a:pt x="0" y="2971"/>
                    <a:pt x="24" y="2995"/>
                    <a:pt x="49" y="2995"/>
                  </a:cubicBezTo>
                  <a:cubicBezTo>
                    <a:pt x="49" y="2995"/>
                    <a:pt x="73" y="2971"/>
                    <a:pt x="73" y="2946"/>
                  </a:cubicBezTo>
                  <a:cubicBezTo>
                    <a:pt x="219" y="2339"/>
                    <a:pt x="729" y="1878"/>
                    <a:pt x="1360" y="1805"/>
                  </a:cubicBezTo>
                  <a:cubicBezTo>
                    <a:pt x="1822" y="1780"/>
                    <a:pt x="2186" y="1465"/>
                    <a:pt x="2283" y="1027"/>
                  </a:cubicBezTo>
                  <a:cubicBezTo>
                    <a:pt x="2356" y="663"/>
                    <a:pt x="2235" y="250"/>
                    <a:pt x="1943" y="7"/>
                  </a:cubicBezTo>
                  <a:cubicBezTo>
                    <a:pt x="1934" y="3"/>
                    <a:pt x="1926" y="1"/>
                    <a:pt x="1917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4"/>
            <p:cNvSpPr/>
            <p:nvPr/>
          </p:nvSpPr>
          <p:spPr>
            <a:xfrm>
              <a:off x="4596946" y="3843534"/>
              <a:ext cx="44520" cy="12698"/>
            </a:xfrm>
            <a:custGeom>
              <a:avLst/>
              <a:gdLst/>
              <a:ahLst/>
              <a:cxnLst/>
              <a:rect l="l" t="t" r="r" b="b"/>
              <a:pathLst>
                <a:path w="1143" h="326" extrusionOk="0">
                  <a:moveTo>
                    <a:pt x="1070" y="0"/>
                  </a:moveTo>
                  <a:cubicBezTo>
                    <a:pt x="903" y="93"/>
                    <a:pt x="522" y="243"/>
                    <a:pt x="265" y="243"/>
                  </a:cubicBezTo>
                  <a:cubicBezTo>
                    <a:pt x="187" y="243"/>
                    <a:pt x="119" y="229"/>
                    <a:pt x="74" y="195"/>
                  </a:cubicBezTo>
                  <a:cubicBezTo>
                    <a:pt x="74" y="183"/>
                    <a:pt x="68" y="177"/>
                    <a:pt x="59" y="177"/>
                  </a:cubicBezTo>
                  <a:cubicBezTo>
                    <a:pt x="50" y="177"/>
                    <a:pt x="37" y="183"/>
                    <a:pt x="25" y="195"/>
                  </a:cubicBezTo>
                  <a:cubicBezTo>
                    <a:pt x="1" y="195"/>
                    <a:pt x="1" y="243"/>
                    <a:pt x="25" y="243"/>
                  </a:cubicBezTo>
                  <a:cubicBezTo>
                    <a:pt x="80" y="298"/>
                    <a:pt x="135" y="325"/>
                    <a:pt x="199" y="325"/>
                  </a:cubicBezTo>
                  <a:cubicBezTo>
                    <a:pt x="221" y="325"/>
                    <a:pt x="244" y="322"/>
                    <a:pt x="268" y="316"/>
                  </a:cubicBezTo>
                  <a:cubicBezTo>
                    <a:pt x="560" y="292"/>
                    <a:pt x="851" y="219"/>
                    <a:pt x="1094" y="98"/>
                  </a:cubicBezTo>
                  <a:cubicBezTo>
                    <a:pt x="1118" y="73"/>
                    <a:pt x="1143" y="49"/>
                    <a:pt x="1118" y="25"/>
                  </a:cubicBezTo>
                  <a:cubicBezTo>
                    <a:pt x="1118" y="0"/>
                    <a:pt x="1094" y="0"/>
                    <a:pt x="1070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4"/>
            <p:cNvSpPr/>
            <p:nvPr/>
          </p:nvSpPr>
          <p:spPr>
            <a:xfrm>
              <a:off x="4569525" y="3818529"/>
              <a:ext cx="11373" cy="42066"/>
            </a:xfrm>
            <a:custGeom>
              <a:avLst/>
              <a:gdLst/>
              <a:ahLst/>
              <a:cxnLst/>
              <a:rect l="l" t="t" r="r" b="b"/>
              <a:pathLst>
                <a:path w="292" h="1080" extrusionOk="0">
                  <a:moveTo>
                    <a:pt x="223" y="1"/>
                  </a:moveTo>
                  <a:cubicBezTo>
                    <a:pt x="207" y="1"/>
                    <a:pt x="195" y="18"/>
                    <a:pt x="195" y="35"/>
                  </a:cubicBezTo>
                  <a:cubicBezTo>
                    <a:pt x="171" y="132"/>
                    <a:pt x="0" y="910"/>
                    <a:pt x="219" y="1080"/>
                  </a:cubicBezTo>
                  <a:lnTo>
                    <a:pt x="292" y="1080"/>
                  </a:lnTo>
                  <a:cubicBezTo>
                    <a:pt x="292" y="1055"/>
                    <a:pt x="292" y="1031"/>
                    <a:pt x="292" y="1007"/>
                  </a:cubicBezTo>
                  <a:cubicBezTo>
                    <a:pt x="146" y="910"/>
                    <a:pt x="195" y="351"/>
                    <a:pt x="292" y="59"/>
                  </a:cubicBezTo>
                  <a:cubicBezTo>
                    <a:pt x="292" y="35"/>
                    <a:pt x="268" y="11"/>
                    <a:pt x="243" y="11"/>
                  </a:cubicBezTo>
                  <a:cubicBezTo>
                    <a:pt x="236" y="4"/>
                    <a:pt x="229" y="1"/>
                    <a:pt x="223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4"/>
            <p:cNvSpPr/>
            <p:nvPr/>
          </p:nvSpPr>
          <p:spPr>
            <a:xfrm>
              <a:off x="4508023" y="3819074"/>
              <a:ext cx="44364" cy="50479"/>
            </a:xfrm>
            <a:custGeom>
              <a:avLst/>
              <a:gdLst/>
              <a:ahLst/>
              <a:cxnLst/>
              <a:rect l="l" t="t" r="r" b="b"/>
              <a:pathLst>
                <a:path w="1139" h="1296" extrusionOk="0">
                  <a:moveTo>
                    <a:pt x="657" y="0"/>
                  </a:moveTo>
                  <a:cubicBezTo>
                    <a:pt x="607" y="0"/>
                    <a:pt x="550" y="15"/>
                    <a:pt x="486" y="45"/>
                  </a:cubicBezTo>
                  <a:cubicBezTo>
                    <a:pt x="0" y="288"/>
                    <a:pt x="438" y="1114"/>
                    <a:pt x="438" y="1114"/>
                  </a:cubicBezTo>
                  <a:cubicBezTo>
                    <a:pt x="521" y="1242"/>
                    <a:pt x="598" y="1296"/>
                    <a:pt x="667" y="1296"/>
                  </a:cubicBezTo>
                  <a:cubicBezTo>
                    <a:pt x="1008" y="1296"/>
                    <a:pt x="1139" y="0"/>
                    <a:pt x="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4"/>
            <p:cNvSpPr/>
            <p:nvPr/>
          </p:nvSpPr>
          <p:spPr>
            <a:xfrm>
              <a:off x="4527887" y="3839756"/>
              <a:ext cx="11412" cy="42611"/>
            </a:xfrm>
            <a:custGeom>
              <a:avLst/>
              <a:gdLst/>
              <a:ahLst/>
              <a:cxnLst/>
              <a:rect l="l" t="t" r="r" b="b"/>
              <a:pathLst>
                <a:path w="293" h="1094" extrusionOk="0">
                  <a:moveTo>
                    <a:pt x="244" y="0"/>
                  </a:moveTo>
                  <a:cubicBezTo>
                    <a:pt x="219" y="0"/>
                    <a:pt x="195" y="0"/>
                    <a:pt x="195" y="25"/>
                  </a:cubicBezTo>
                  <a:cubicBezTo>
                    <a:pt x="171" y="122"/>
                    <a:pt x="1" y="899"/>
                    <a:pt x="219" y="1093"/>
                  </a:cubicBezTo>
                  <a:lnTo>
                    <a:pt x="244" y="1093"/>
                  </a:lnTo>
                  <a:cubicBezTo>
                    <a:pt x="268" y="1093"/>
                    <a:pt x="268" y="1093"/>
                    <a:pt x="292" y="1069"/>
                  </a:cubicBezTo>
                  <a:cubicBezTo>
                    <a:pt x="292" y="1045"/>
                    <a:pt x="292" y="1021"/>
                    <a:pt x="292" y="1021"/>
                  </a:cubicBezTo>
                  <a:cubicBezTo>
                    <a:pt x="146" y="899"/>
                    <a:pt x="219" y="365"/>
                    <a:pt x="292" y="49"/>
                  </a:cubicBezTo>
                  <a:cubicBezTo>
                    <a:pt x="292" y="25"/>
                    <a:pt x="268" y="0"/>
                    <a:pt x="244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4"/>
            <p:cNvSpPr/>
            <p:nvPr/>
          </p:nvSpPr>
          <p:spPr>
            <a:xfrm>
              <a:off x="4558151" y="3864334"/>
              <a:ext cx="37898" cy="22747"/>
            </a:xfrm>
            <a:custGeom>
              <a:avLst/>
              <a:gdLst/>
              <a:ahLst/>
              <a:cxnLst/>
              <a:rect l="l" t="t" r="r" b="b"/>
              <a:pathLst>
                <a:path w="973" h="584" extrusionOk="0">
                  <a:moveTo>
                    <a:pt x="25" y="1"/>
                  </a:moveTo>
                  <a:cubicBezTo>
                    <a:pt x="1" y="25"/>
                    <a:pt x="1" y="49"/>
                    <a:pt x="1" y="74"/>
                  </a:cubicBezTo>
                  <a:cubicBezTo>
                    <a:pt x="195" y="390"/>
                    <a:pt x="535" y="584"/>
                    <a:pt x="924" y="584"/>
                  </a:cubicBezTo>
                  <a:cubicBezTo>
                    <a:pt x="948" y="584"/>
                    <a:pt x="973" y="584"/>
                    <a:pt x="973" y="560"/>
                  </a:cubicBezTo>
                  <a:cubicBezTo>
                    <a:pt x="973" y="511"/>
                    <a:pt x="948" y="511"/>
                    <a:pt x="924" y="511"/>
                  </a:cubicBezTo>
                  <a:cubicBezTo>
                    <a:pt x="584" y="487"/>
                    <a:pt x="268" y="317"/>
                    <a:pt x="74" y="25"/>
                  </a:cubicBezTo>
                  <a:cubicBezTo>
                    <a:pt x="74" y="1"/>
                    <a:pt x="50" y="1"/>
                    <a:pt x="25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34"/>
          <p:cNvGrpSpPr/>
          <p:nvPr/>
        </p:nvGrpSpPr>
        <p:grpSpPr>
          <a:xfrm flipH="1">
            <a:off x="366691" y="-180577"/>
            <a:ext cx="2121888" cy="1414590"/>
            <a:chOff x="6655952" y="-180577"/>
            <a:chExt cx="2121888" cy="1414590"/>
          </a:xfrm>
        </p:grpSpPr>
        <p:grpSp>
          <p:nvGrpSpPr>
            <p:cNvPr id="1582" name="Google Shape;1582;p34"/>
            <p:cNvGrpSpPr/>
            <p:nvPr/>
          </p:nvGrpSpPr>
          <p:grpSpPr>
            <a:xfrm rot="1685293">
              <a:off x="8051699" y="334351"/>
              <a:ext cx="652925" cy="474307"/>
              <a:chOff x="5211663" y="1358969"/>
              <a:chExt cx="483893" cy="351481"/>
            </a:xfrm>
          </p:grpSpPr>
          <p:sp>
            <p:nvSpPr>
              <p:cNvPr id="1583" name="Google Shape;1583;p34"/>
              <p:cNvSpPr/>
              <p:nvPr/>
            </p:nvSpPr>
            <p:spPr>
              <a:xfrm>
                <a:off x="5519159" y="1395927"/>
                <a:ext cx="71050" cy="66812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978" extrusionOk="0">
                    <a:moveTo>
                      <a:pt x="914" y="1"/>
                    </a:moveTo>
                    <a:cubicBezTo>
                      <a:pt x="801" y="1"/>
                      <a:pt x="571" y="36"/>
                      <a:pt x="67" y="176"/>
                    </a:cubicBezTo>
                    <a:cubicBezTo>
                      <a:pt x="0" y="198"/>
                      <a:pt x="16" y="324"/>
                      <a:pt x="95" y="324"/>
                    </a:cubicBezTo>
                    <a:cubicBezTo>
                      <a:pt x="102" y="324"/>
                      <a:pt x="109" y="323"/>
                      <a:pt x="116" y="322"/>
                    </a:cubicBezTo>
                    <a:cubicBezTo>
                      <a:pt x="359" y="249"/>
                      <a:pt x="626" y="200"/>
                      <a:pt x="869" y="152"/>
                    </a:cubicBezTo>
                    <a:lnTo>
                      <a:pt x="869" y="152"/>
                    </a:lnTo>
                    <a:cubicBezTo>
                      <a:pt x="796" y="322"/>
                      <a:pt x="626" y="662"/>
                      <a:pt x="505" y="880"/>
                    </a:cubicBezTo>
                    <a:cubicBezTo>
                      <a:pt x="480" y="905"/>
                      <a:pt x="480" y="953"/>
                      <a:pt x="529" y="977"/>
                    </a:cubicBezTo>
                    <a:lnTo>
                      <a:pt x="553" y="977"/>
                    </a:lnTo>
                    <a:cubicBezTo>
                      <a:pt x="577" y="977"/>
                      <a:pt x="602" y="977"/>
                      <a:pt x="602" y="953"/>
                    </a:cubicBezTo>
                    <a:cubicBezTo>
                      <a:pt x="650" y="880"/>
                      <a:pt x="990" y="249"/>
                      <a:pt x="1039" y="127"/>
                    </a:cubicBezTo>
                    <a:cubicBezTo>
                      <a:pt x="1039" y="103"/>
                      <a:pt x="1039" y="79"/>
                      <a:pt x="1039" y="30"/>
                    </a:cubicBezTo>
                    <a:cubicBezTo>
                      <a:pt x="1018" y="20"/>
                      <a:pt x="998" y="1"/>
                      <a:pt x="9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34"/>
              <p:cNvSpPr/>
              <p:nvPr/>
            </p:nvSpPr>
            <p:spPr>
              <a:xfrm>
                <a:off x="5211663" y="1358969"/>
                <a:ext cx="483893" cy="351481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5145" extrusionOk="0">
                    <a:moveTo>
                      <a:pt x="3768" y="0"/>
                    </a:moveTo>
                    <a:cubicBezTo>
                      <a:pt x="3734" y="0"/>
                      <a:pt x="3701" y="4"/>
                      <a:pt x="3670" y="12"/>
                    </a:cubicBezTo>
                    <a:cubicBezTo>
                      <a:pt x="3014" y="207"/>
                      <a:pt x="3232" y="1713"/>
                      <a:pt x="3232" y="1713"/>
                    </a:cubicBezTo>
                    <a:cubicBezTo>
                      <a:pt x="3232" y="1713"/>
                      <a:pt x="1357" y="535"/>
                      <a:pt x="891" y="535"/>
                    </a:cubicBezTo>
                    <a:cubicBezTo>
                      <a:pt x="865" y="535"/>
                      <a:pt x="844" y="539"/>
                      <a:pt x="827" y="547"/>
                    </a:cubicBezTo>
                    <a:cubicBezTo>
                      <a:pt x="366" y="814"/>
                      <a:pt x="1483" y="1664"/>
                      <a:pt x="1483" y="1664"/>
                    </a:cubicBezTo>
                    <a:cubicBezTo>
                      <a:pt x="1483" y="1664"/>
                      <a:pt x="832" y="1473"/>
                      <a:pt x="445" y="1473"/>
                    </a:cubicBezTo>
                    <a:cubicBezTo>
                      <a:pt x="263" y="1473"/>
                      <a:pt x="140" y="1516"/>
                      <a:pt x="171" y="1640"/>
                    </a:cubicBezTo>
                    <a:cubicBezTo>
                      <a:pt x="269" y="2029"/>
                      <a:pt x="1022" y="2490"/>
                      <a:pt x="1022" y="2490"/>
                    </a:cubicBezTo>
                    <a:cubicBezTo>
                      <a:pt x="730" y="2490"/>
                      <a:pt x="439" y="2539"/>
                      <a:pt x="147" y="2587"/>
                    </a:cubicBezTo>
                    <a:cubicBezTo>
                      <a:pt x="1" y="2650"/>
                      <a:pt x="594" y="3616"/>
                      <a:pt x="1664" y="3616"/>
                    </a:cubicBezTo>
                    <a:cubicBezTo>
                      <a:pt x="1835" y="3616"/>
                      <a:pt x="2018" y="3592"/>
                      <a:pt x="2212" y="3535"/>
                    </a:cubicBezTo>
                    <a:lnTo>
                      <a:pt x="2212" y="3535"/>
                    </a:lnTo>
                    <a:lnTo>
                      <a:pt x="1095" y="4506"/>
                    </a:lnTo>
                    <a:cubicBezTo>
                      <a:pt x="1095" y="4506"/>
                      <a:pt x="2102" y="5144"/>
                      <a:pt x="3258" y="5144"/>
                    </a:cubicBezTo>
                    <a:cubicBezTo>
                      <a:pt x="3697" y="5144"/>
                      <a:pt x="4158" y="5052"/>
                      <a:pt x="4593" y="4798"/>
                    </a:cubicBezTo>
                    <a:cubicBezTo>
                      <a:pt x="7083" y="3365"/>
                      <a:pt x="4779" y="0"/>
                      <a:pt x="37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34"/>
              <p:cNvSpPr/>
              <p:nvPr/>
            </p:nvSpPr>
            <p:spPr>
              <a:xfrm>
                <a:off x="5467307" y="1398045"/>
                <a:ext cx="48164" cy="44746"/>
              </a:xfrm>
              <a:custGeom>
                <a:avLst/>
                <a:gdLst/>
                <a:ahLst/>
                <a:cxnLst/>
                <a:rect l="l" t="t" r="r" b="b"/>
                <a:pathLst>
                  <a:path w="705" h="655" extrusionOk="0">
                    <a:moveTo>
                      <a:pt x="443" y="1"/>
                    </a:moveTo>
                    <a:cubicBezTo>
                      <a:pt x="395" y="1"/>
                      <a:pt x="349" y="49"/>
                      <a:pt x="365" y="96"/>
                    </a:cubicBezTo>
                    <a:cubicBezTo>
                      <a:pt x="413" y="218"/>
                      <a:pt x="462" y="363"/>
                      <a:pt x="486" y="485"/>
                    </a:cubicBezTo>
                    <a:cubicBezTo>
                      <a:pt x="365" y="388"/>
                      <a:pt x="243" y="291"/>
                      <a:pt x="122" y="169"/>
                    </a:cubicBezTo>
                    <a:cubicBezTo>
                      <a:pt x="110" y="157"/>
                      <a:pt x="92" y="151"/>
                      <a:pt x="73" y="151"/>
                    </a:cubicBezTo>
                    <a:cubicBezTo>
                      <a:pt x="55" y="151"/>
                      <a:pt x="37" y="157"/>
                      <a:pt x="25" y="169"/>
                    </a:cubicBezTo>
                    <a:cubicBezTo>
                      <a:pt x="0" y="218"/>
                      <a:pt x="0" y="266"/>
                      <a:pt x="25" y="291"/>
                    </a:cubicBezTo>
                    <a:cubicBezTo>
                      <a:pt x="340" y="606"/>
                      <a:pt x="462" y="655"/>
                      <a:pt x="535" y="655"/>
                    </a:cubicBezTo>
                    <a:lnTo>
                      <a:pt x="559" y="655"/>
                    </a:lnTo>
                    <a:cubicBezTo>
                      <a:pt x="608" y="631"/>
                      <a:pt x="705" y="582"/>
                      <a:pt x="511" y="48"/>
                    </a:cubicBezTo>
                    <a:cubicBezTo>
                      <a:pt x="494" y="14"/>
                      <a:pt x="468" y="1"/>
                      <a:pt x="44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34"/>
              <p:cNvSpPr/>
              <p:nvPr/>
            </p:nvSpPr>
            <p:spPr>
              <a:xfrm>
                <a:off x="5309630" y="1479885"/>
                <a:ext cx="102954" cy="109167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1598" extrusionOk="0">
                    <a:moveTo>
                      <a:pt x="479" y="1"/>
                    </a:moveTo>
                    <a:cubicBezTo>
                      <a:pt x="444" y="1"/>
                      <a:pt x="427" y="9"/>
                      <a:pt x="414" y="16"/>
                    </a:cubicBezTo>
                    <a:cubicBezTo>
                      <a:pt x="389" y="40"/>
                      <a:pt x="389" y="64"/>
                      <a:pt x="389" y="113"/>
                    </a:cubicBezTo>
                    <a:cubicBezTo>
                      <a:pt x="389" y="210"/>
                      <a:pt x="535" y="380"/>
                      <a:pt x="657" y="477"/>
                    </a:cubicBezTo>
                    <a:cubicBezTo>
                      <a:pt x="1" y="526"/>
                      <a:pt x="1" y="599"/>
                      <a:pt x="1" y="672"/>
                    </a:cubicBezTo>
                    <a:cubicBezTo>
                      <a:pt x="1" y="744"/>
                      <a:pt x="74" y="793"/>
                      <a:pt x="98" y="817"/>
                    </a:cubicBezTo>
                    <a:cubicBezTo>
                      <a:pt x="219" y="890"/>
                      <a:pt x="316" y="963"/>
                      <a:pt x="438" y="1012"/>
                    </a:cubicBezTo>
                    <a:cubicBezTo>
                      <a:pt x="316" y="1036"/>
                      <a:pt x="195" y="1085"/>
                      <a:pt x="98" y="1157"/>
                    </a:cubicBezTo>
                    <a:cubicBezTo>
                      <a:pt x="49" y="1182"/>
                      <a:pt x="49" y="1255"/>
                      <a:pt x="74" y="1303"/>
                    </a:cubicBezTo>
                    <a:cubicBezTo>
                      <a:pt x="185" y="1481"/>
                      <a:pt x="397" y="1598"/>
                      <a:pt x="619" y="1598"/>
                    </a:cubicBezTo>
                    <a:cubicBezTo>
                      <a:pt x="639" y="1598"/>
                      <a:pt x="660" y="1597"/>
                      <a:pt x="681" y="1595"/>
                    </a:cubicBezTo>
                    <a:cubicBezTo>
                      <a:pt x="778" y="1595"/>
                      <a:pt x="875" y="1570"/>
                      <a:pt x="948" y="1546"/>
                    </a:cubicBezTo>
                    <a:cubicBezTo>
                      <a:pt x="997" y="1546"/>
                      <a:pt x="1021" y="1498"/>
                      <a:pt x="997" y="1473"/>
                    </a:cubicBezTo>
                    <a:cubicBezTo>
                      <a:pt x="997" y="1438"/>
                      <a:pt x="971" y="1415"/>
                      <a:pt x="938" y="1415"/>
                    </a:cubicBezTo>
                    <a:cubicBezTo>
                      <a:pt x="925" y="1415"/>
                      <a:pt x="912" y="1418"/>
                      <a:pt x="899" y="1425"/>
                    </a:cubicBezTo>
                    <a:cubicBezTo>
                      <a:pt x="829" y="1446"/>
                      <a:pt x="756" y="1457"/>
                      <a:pt x="683" y="1457"/>
                    </a:cubicBezTo>
                    <a:cubicBezTo>
                      <a:pt x="507" y="1457"/>
                      <a:pt x="333" y="1392"/>
                      <a:pt x="195" y="1255"/>
                    </a:cubicBezTo>
                    <a:cubicBezTo>
                      <a:pt x="365" y="1157"/>
                      <a:pt x="535" y="1109"/>
                      <a:pt x="705" y="1085"/>
                    </a:cubicBezTo>
                    <a:lnTo>
                      <a:pt x="729" y="1085"/>
                    </a:lnTo>
                    <a:cubicBezTo>
                      <a:pt x="754" y="1060"/>
                      <a:pt x="778" y="1036"/>
                      <a:pt x="778" y="1012"/>
                    </a:cubicBezTo>
                    <a:cubicBezTo>
                      <a:pt x="778" y="987"/>
                      <a:pt x="754" y="963"/>
                      <a:pt x="729" y="939"/>
                    </a:cubicBezTo>
                    <a:lnTo>
                      <a:pt x="705" y="939"/>
                    </a:lnTo>
                    <a:cubicBezTo>
                      <a:pt x="511" y="890"/>
                      <a:pt x="341" y="793"/>
                      <a:pt x="171" y="696"/>
                    </a:cubicBezTo>
                    <a:cubicBezTo>
                      <a:pt x="389" y="647"/>
                      <a:pt x="608" y="623"/>
                      <a:pt x="827" y="623"/>
                    </a:cubicBezTo>
                    <a:cubicBezTo>
                      <a:pt x="851" y="623"/>
                      <a:pt x="875" y="599"/>
                      <a:pt x="899" y="574"/>
                    </a:cubicBezTo>
                    <a:cubicBezTo>
                      <a:pt x="899" y="550"/>
                      <a:pt x="899" y="526"/>
                      <a:pt x="875" y="502"/>
                    </a:cubicBezTo>
                    <a:cubicBezTo>
                      <a:pt x="754" y="404"/>
                      <a:pt x="657" y="283"/>
                      <a:pt x="559" y="161"/>
                    </a:cubicBezTo>
                    <a:lnTo>
                      <a:pt x="559" y="161"/>
                    </a:lnTo>
                    <a:cubicBezTo>
                      <a:pt x="851" y="259"/>
                      <a:pt x="1118" y="380"/>
                      <a:pt x="1385" y="526"/>
                    </a:cubicBezTo>
                    <a:cubicBezTo>
                      <a:pt x="1434" y="526"/>
                      <a:pt x="1482" y="526"/>
                      <a:pt x="1482" y="477"/>
                    </a:cubicBezTo>
                    <a:cubicBezTo>
                      <a:pt x="1507" y="429"/>
                      <a:pt x="1482" y="404"/>
                      <a:pt x="1458" y="380"/>
                    </a:cubicBezTo>
                    <a:cubicBezTo>
                      <a:pt x="803" y="61"/>
                      <a:pt x="574" y="1"/>
                      <a:pt x="47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34"/>
              <p:cNvSpPr/>
              <p:nvPr/>
            </p:nvSpPr>
            <p:spPr>
              <a:xfrm>
                <a:off x="5442439" y="1508440"/>
                <a:ext cx="151050" cy="201598"/>
              </a:xfrm>
              <a:custGeom>
                <a:avLst/>
                <a:gdLst/>
                <a:ahLst/>
                <a:cxnLst/>
                <a:rect l="l" t="t" r="r" b="b"/>
                <a:pathLst>
                  <a:path w="2211" h="2951" extrusionOk="0">
                    <a:moveTo>
                      <a:pt x="2131" y="1"/>
                    </a:moveTo>
                    <a:cubicBezTo>
                      <a:pt x="2118" y="1"/>
                      <a:pt x="2103" y="4"/>
                      <a:pt x="2089" y="11"/>
                    </a:cubicBezTo>
                    <a:cubicBezTo>
                      <a:pt x="2089" y="11"/>
                      <a:pt x="0" y="982"/>
                      <a:pt x="49" y="2877"/>
                    </a:cubicBezTo>
                    <a:cubicBezTo>
                      <a:pt x="49" y="2901"/>
                      <a:pt x="73" y="2950"/>
                      <a:pt x="121" y="2950"/>
                    </a:cubicBezTo>
                    <a:cubicBezTo>
                      <a:pt x="170" y="2950"/>
                      <a:pt x="194" y="2901"/>
                      <a:pt x="194" y="2877"/>
                    </a:cubicBezTo>
                    <a:cubicBezTo>
                      <a:pt x="170" y="1080"/>
                      <a:pt x="2138" y="132"/>
                      <a:pt x="2162" y="132"/>
                    </a:cubicBezTo>
                    <a:cubicBezTo>
                      <a:pt x="2186" y="108"/>
                      <a:pt x="2211" y="84"/>
                      <a:pt x="2186" y="35"/>
                    </a:cubicBezTo>
                    <a:cubicBezTo>
                      <a:pt x="2186" y="18"/>
                      <a:pt x="2162" y="1"/>
                      <a:pt x="213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88" name="Google Shape;1588;p34"/>
            <p:cNvSpPr/>
            <p:nvPr/>
          </p:nvSpPr>
          <p:spPr>
            <a:xfrm rot="-2700000">
              <a:off x="7005059" y="-115361"/>
              <a:ext cx="716375" cy="1284157"/>
            </a:xfrm>
            <a:custGeom>
              <a:avLst/>
              <a:gdLst/>
              <a:ahLst/>
              <a:cxnLst/>
              <a:rect l="l" t="t" r="r" b="b"/>
              <a:pathLst>
                <a:path w="6681" h="11977" extrusionOk="0">
                  <a:moveTo>
                    <a:pt x="4276" y="0"/>
                  </a:moveTo>
                  <a:cubicBezTo>
                    <a:pt x="4276" y="0"/>
                    <a:pt x="4082" y="49"/>
                    <a:pt x="3839" y="146"/>
                  </a:cubicBezTo>
                  <a:lnTo>
                    <a:pt x="3887" y="267"/>
                  </a:lnTo>
                  <a:lnTo>
                    <a:pt x="3863" y="292"/>
                  </a:lnTo>
                  <a:cubicBezTo>
                    <a:pt x="4009" y="243"/>
                    <a:pt x="4155" y="195"/>
                    <a:pt x="4300" y="146"/>
                  </a:cubicBezTo>
                  <a:lnTo>
                    <a:pt x="4276" y="0"/>
                  </a:lnTo>
                  <a:close/>
                  <a:moveTo>
                    <a:pt x="3426" y="316"/>
                  </a:moveTo>
                  <a:cubicBezTo>
                    <a:pt x="3280" y="365"/>
                    <a:pt x="3134" y="437"/>
                    <a:pt x="3013" y="510"/>
                  </a:cubicBezTo>
                  <a:lnTo>
                    <a:pt x="3080" y="645"/>
                  </a:lnTo>
                  <a:lnTo>
                    <a:pt x="3080" y="645"/>
                  </a:lnTo>
                  <a:cubicBezTo>
                    <a:pt x="3198" y="578"/>
                    <a:pt x="3336" y="530"/>
                    <a:pt x="3474" y="437"/>
                  </a:cubicBezTo>
                  <a:lnTo>
                    <a:pt x="3426" y="316"/>
                  </a:lnTo>
                  <a:close/>
                  <a:moveTo>
                    <a:pt x="3080" y="645"/>
                  </a:moveTo>
                  <a:cubicBezTo>
                    <a:pt x="3074" y="649"/>
                    <a:pt x="3068" y="652"/>
                    <a:pt x="3061" y="656"/>
                  </a:cubicBezTo>
                  <a:lnTo>
                    <a:pt x="3086" y="656"/>
                  </a:lnTo>
                  <a:lnTo>
                    <a:pt x="3080" y="645"/>
                  </a:lnTo>
                  <a:close/>
                  <a:moveTo>
                    <a:pt x="2624" y="753"/>
                  </a:moveTo>
                  <a:cubicBezTo>
                    <a:pt x="2503" y="850"/>
                    <a:pt x="2406" y="948"/>
                    <a:pt x="2284" y="1069"/>
                  </a:cubicBezTo>
                  <a:lnTo>
                    <a:pt x="2403" y="1164"/>
                  </a:lnTo>
                  <a:lnTo>
                    <a:pt x="2403" y="1164"/>
                  </a:lnTo>
                  <a:cubicBezTo>
                    <a:pt x="2496" y="1055"/>
                    <a:pt x="2609" y="965"/>
                    <a:pt x="2721" y="875"/>
                  </a:cubicBezTo>
                  <a:lnTo>
                    <a:pt x="2624" y="753"/>
                  </a:lnTo>
                  <a:close/>
                  <a:moveTo>
                    <a:pt x="2403" y="1164"/>
                  </a:moveTo>
                  <a:cubicBezTo>
                    <a:pt x="2396" y="1173"/>
                    <a:pt x="2388" y="1182"/>
                    <a:pt x="2381" y="1191"/>
                  </a:cubicBezTo>
                  <a:lnTo>
                    <a:pt x="2406" y="1166"/>
                  </a:lnTo>
                  <a:lnTo>
                    <a:pt x="2403" y="1164"/>
                  </a:lnTo>
                  <a:close/>
                  <a:moveTo>
                    <a:pt x="1993" y="1409"/>
                  </a:moveTo>
                  <a:cubicBezTo>
                    <a:pt x="1895" y="1531"/>
                    <a:pt x="1823" y="1676"/>
                    <a:pt x="1774" y="1822"/>
                  </a:cubicBezTo>
                  <a:lnTo>
                    <a:pt x="1895" y="1871"/>
                  </a:lnTo>
                  <a:lnTo>
                    <a:pt x="1895" y="1895"/>
                  </a:lnTo>
                  <a:cubicBezTo>
                    <a:pt x="1944" y="1749"/>
                    <a:pt x="2017" y="1628"/>
                    <a:pt x="2114" y="1506"/>
                  </a:cubicBezTo>
                  <a:lnTo>
                    <a:pt x="1993" y="1409"/>
                  </a:lnTo>
                  <a:close/>
                  <a:moveTo>
                    <a:pt x="1628" y="2259"/>
                  </a:moveTo>
                  <a:cubicBezTo>
                    <a:pt x="1604" y="2405"/>
                    <a:pt x="1580" y="2551"/>
                    <a:pt x="1580" y="2697"/>
                  </a:cubicBezTo>
                  <a:lnTo>
                    <a:pt x="1701" y="2697"/>
                  </a:lnTo>
                  <a:cubicBezTo>
                    <a:pt x="1704" y="2559"/>
                    <a:pt x="1728" y="2421"/>
                    <a:pt x="1774" y="2284"/>
                  </a:cubicBezTo>
                  <a:lnTo>
                    <a:pt x="1628" y="2259"/>
                  </a:lnTo>
                  <a:close/>
                  <a:moveTo>
                    <a:pt x="1701" y="2697"/>
                  </a:moveTo>
                  <a:cubicBezTo>
                    <a:pt x="1701" y="2705"/>
                    <a:pt x="1701" y="2713"/>
                    <a:pt x="1701" y="2721"/>
                  </a:cubicBezTo>
                  <a:lnTo>
                    <a:pt x="1725" y="2697"/>
                  </a:lnTo>
                  <a:close/>
                  <a:moveTo>
                    <a:pt x="1774" y="3158"/>
                  </a:moveTo>
                  <a:lnTo>
                    <a:pt x="1628" y="3183"/>
                  </a:lnTo>
                  <a:cubicBezTo>
                    <a:pt x="1628" y="3304"/>
                    <a:pt x="1677" y="3401"/>
                    <a:pt x="1701" y="3523"/>
                  </a:cubicBezTo>
                  <a:lnTo>
                    <a:pt x="1725" y="3620"/>
                  </a:lnTo>
                  <a:lnTo>
                    <a:pt x="1871" y="3571"/>
                  </a:lnTo>
                  <a:lnTo>
                    <a:pt x="1847" y="3474"/>
                  </a:lnTo>
                  <a:cubicBezTo>
                    <a:pt x="1798" y="3377"/>
                    <a:pt x="1774" y="3255"/>
                    <a:pt x="1774" y="3158"/>
                  </a:cubicBezTo>
                  <a:close/>
                  <a:moveTo>
                    <a:pt x="3329" y="3863"/>
                  </a:moveTo>
                  <a:cubicBezTo>
                    <a:pt x="3232" y="3887"/>
                    <a:pt x="3061" y="3887"/>
                    <a:pt x="2867" y="3887"/>
                  </a:cubicBezTo>
                  <a:lnTo>
                    <a:pt x="2867" y="4054"/>
                  </a:lnTo>
                  <a:lnTo>
                    <a:pt x="2867" y="4054"/>
                  </a:lnTo>
                  <a:cubicBezTo>
                    <a:pt x="3049" y="4033"/>
                    <a:pt x="3189" y="4032"/>
                    <a:pt x="3329" y="4008"/>
                  </a:cubicBezTo>
                  <a:lnTo>
                    <a:pt x="3329" y="3863"/>
                  </a:lnTo>
                  <a:close/>
                  <a:moveTo>
                    <a:pt x="2867" y="4054"/>
                  </a:moveTo>
                  <a:cubicBezTo>
                    <a:pt x="2859" y="4055"/>
                    <a:pt x="2851" y="4056"/>
                    <a:pt x="2843" y="4057"/>
                  </a:cubicBezTo>
                  <a:lnTo>
                    <a:pt x="2867" y="4057"/>
                  </a:lnTo>
                  <a:lnTo>
                    <a:pt x="2867" y="4054"/>
                  </a:lnTo>
                  <a:close/>
                  <a:moveTo>
                    <a:pt x="2406" y="3960"/>
                  </a:moveTo>
                  <a:cubicBezTo>
                    <a:pt x="2284" y="3984"/>
                    <a:pt x="2163" y="4008"/>
                    <a:pt x="2041" y="4033"/>
                  </a:cubicBezTo>
                  <a:lnTo>
                    <a:pt x="2017" y="3984"/>
                  </a:lnTo>
                  <a:lnTo>
                    <a:pt x="1871" y="4033"/>
                  </a:lnTo>
                  <a:cubicBezTo>
                    <a:pt x="1944" y="4178"/>
                    <a:pt x="2017" y="4324"/>
                    <a:pt x="2090" y="4446"/>
                  </a:cubicBezTo>
                  <a:lnTo>
                    <a:pt x="2211" y="4373"/>
                  </a:lnTo>
                  <a:cubicBezTo>
                    <a:pt x="2163" y="4300"/>
                    <a:pt x="2138" y="4227"/>
                    <a:pt x="2090" y="4178"/>
                  </a:cubicBezTo>
                  <a:cubicBezTo>
                    <a:pt x="2211" y="4130"/>
                    <a:pt x="2333" y="4130"/>
                    <a:pt x="2430" y="4106"/>
                  </a:cubicBezTo>
                  <a:lnTo>
                    <a:pt x="2406" y="3960"/>
                  </a:lnTo>
                  <a:close/>
                  <a:moveTo>
                    <a:pt x="1531" y="4178"/>
                  </a:moveTo>
                  <a:cubicBezTo>
                    <a:pt x="1385" y="4227"/>
                    <a:pt x="1240" y="4300"/>
                    <a:pt x="1118" y="4349"/>
                  </a:cubicBezTo>
                  <a:lnTo>
                    <a:pt x="1185" y="4483"/>
                  </a:lnTo>
                  <a:lnTo>
                    <a:pt x="1185" y="4483"/>
                  </a:lnTo>
                  <a:cubicBezTo>
                    <a:pt x="1303" y="4416"/>
                    <a:pt x="1441" y="4370"/>
                    <a:pt x="1580" y="4324"/>
                  </a:cubicBezTo>
                  <a:lnTo>
                    <a:pt x="1531" y="4178"/>
                  </a:lnTo>
                  <a:close/>
                  <a:moveTo>
                    <a:pt x="1185" y="4483"/>
                  </a:moveTo>
                  <a:lnTo>
                    <a:pt x="1185" y="4483"/>
                  </a:lnTo>
                  <a:cubicBezTo>
                    <a:pt x="1179" y="4487"/>
                    <a:pt x="1173" y="4491"/>
                    <a:pt x="1167" y="4494"/>
                  </a:cubicBezTo>
                  <a:lnTo>
                    <a:pt x="1191" y="4494"/>
                  </a:lnTo>
                  <a:lnTo>
                    <a:pt x="1185" y="4483"/>
                  </a:lnTo>
                  <a:close/>
                  <a:moveTo>
                    <a:pt x="3426" y="4203"/>
                  </a:moveTo>
                  <a:cubicBezTo>
                    <a:pt x="3377" y="4324"/>
                    <a:pt x="3304" y="4446"/>
                    <a:pt x="3207" y="4519"/>
                  </a:cubicBezTo>
                  <a:lnTo>
                    <a:pt x="3304" y="4640"/>
                  </a:lnTo>
                  <a:cubicBezTo>
                    <a:pt x="3426" y="4543"/>
                    <a:pt x="3499" y="4397"/>
                    <a:pt x="3572" y="4251"/>
                  </a:cubicBezTo>
                  <a:lnTo>
                    <a:pt x="3426" y="4203"/>
                  </a:lnTo>
                  <a:close/>
                  <a:moveTo>
                    <a:pt x="2478" y="4664"/>
                  </a:moveTo>
                  <a:lnTo>
                    <a:pt x="2406" y="4786"/>
                  </a:lnTo>
                  <a:cubicBezTo>
                    <a:pt x="2503" y="4859"/>
                    <a:pt x="2624" y="4883"/>
                    <a:pt x="2746" y="4883"/>
                  </a:cubicBezTo>
                  <a:lnTo>
                    <a:pt x="2891" y="4883"/>
                  </a:lnTo>
                  <a:lnTo>
                    <a:pt x="2867" y="4737"/>
                  </a:lnTo>
                  <a:cubicBezTo>
                    <a:pt x="2831" y="4743"/>
                    <a:pt x="2796" y="4746"/>
                    <a:pt x="2762" y="4746"/>
                  </a:cubicBezTo>
                  <a:cubicBezTo>
                    <a:pt x="2661" y="4746"/>
                    <a:pt x="2570" y="4719"/>
                    <a:pt x="2478" y="4664"/>
                  </a:cubicBezTo>
                  <a:close/>
                  <a:moveTo>
                    <a:pt x="705" y="4616"/>
                  </a:moveTo>
                  <a:cubicBezTo>
                    <a:pt x="584" y="4713"/>
                    <a:pt x="486" y="4810"/>
                    <a:pt x="389" y="4932"/>
                  </a:cubicBezTo>
                  <a:lnTo>
                    <a:pt x="486" y="5004"/>
                  </a:lnTo>
                  <a:lnTo>
                    <a:pt x="486" y="5029"/>
                  </a:lnTo>
                  <a:cubicBezTo>
                    <a:pt x="584" y="4907"/>
                    <a:pt x="681" y="4810"/>
                    <a:pt x="802" y="4737"/>
                  </a:cubicBezTo>
                  <a:lnTo>
                    <a:pt x="705" y="4616"/>
                  </a:lnTo>
                  <a:close/>
                  <a:moveTo>
                    <a:pt x="146" y="5320"/>
                  </a:moveTo>
                  <a:cubicBezTo>
                    <a:pt x="74" y="5466"/>
                    <a:pt x="49" y="5612"/>
                    <a:pt x="25" y="5757"/>
                  </a:cubicBezTo>
                  <a:lnTo>
                    <a:pt x="171" y="5782"/>
                  </a:lnTo>
                  <a:cubicBezTo>
                    <a:pt x="171" y="5636"/>
                    <a:pt x="219" y="5515"/>
                    <a:pt x="268" y="5369"/>
                  </a:cubicBezTo>
                  <a:lnTo>
                    <a:pt x="146" y="5320"/>
                  </a:lnTo>
                  <a:close/>
                  <a:moveTo>
                    <a:pt x="1" y="6219"/>
                  </a:moveTo>
                  <a:cubicBezTo>
                    <a:pt x="25" y="6389"/>
                    <a:pt x="49" y="6535"/>
                    <a:pt x="98" y="6681"/>
                  </a:cubicBezTo>
                  <a:lnTo>
                    <a:pt x="219" y="6656"/>
                  </a:lnTo>
                  <a:cubicBezTo>
                    <a:pt x="195" y="6511"/>
                    <a:pt x="171" y="6365"/>
                    <a:pt x="171" y="6219"/>
                  </a:cubicBezTo>
                  <a:close/>
                  <a:moveTo>
                    <a:pt x="341" y="7045"/>
                  </a:moveTo>
                  <a:lnTo>
                    <a:pt x="219" y="7118"/>
                  </a:lnTo>
                  <a:cubicBezTo>
                    <a:pt x="268" y="7239"/>
                    <a:pt x="316" y="7385"/>
                    <a:pt x="389" y="7531"/>
                  </a:cubicBezTo>
                  <a:lnTo>
                    <a:pt x="535" y="7458"/>
                  </a:lnTo>
                  <a:cubicBezTo>
                    <a:pt x="462" y="7312"/>
                    <a:pt x="414" y="7191"/>
                    <a:pt x="341" y="7045"/>
                  </a:cubicBezTo>
                  <a:close/>
                  <a:moveTo>
                    <a:pt x="729" y="7871"/>
                  </a:moveTo>
                  <a:lnTo>
                    <a:pt x="608" y="7944"/>
                  </a:lnTo>
                  <a:lnTo>
                    <a:pt x="632" y="7992"/>
                  </a:lnTo>
                  <a:cubicBezTo>
                    <a:pt x="705" y="8114"/>
                    <a:pt x="778" y="8211"/>
                    <a:pt x="827" y="8308"/>
                  </a:cubicBezTo>
                  <a:lnTo>
                    <a:pt x="948" y="8235"/>
                  </a:lnTo>
                  <a:cubicBezTo>
                    <a:pt x="899" y="8138"/>
                    <a:pt x="827" y="8041"/>
                    <a:pt x="778" y="7920"/>
                  </a:cubicBezTo>
                  <a:lnTo>
                    <a:pt x="729" y="7871"/>
                  </a:lnTo>
                  <a:close/>
                  <a:moveTo>
                    <a:pt x="1191" y="8600"/>
                  </a:moveTo>
                  <a:lnTo>
                    <a:pt x="1069" y="8673"/>
                  </a:lnTo>
                  <a:cubicBezTo>
                    <a:pt x="1191" y="8794"/>
                    <a:pt x="1288" y="8915"/>
                    <a:pt x="1385" y="9037"/>
                  </a:cubicBezTo>
                  <a:lnTo>
                    <a:pt x="1482" y="8915"/>
                  </a:lnTo>
                  <a:cubicBezTo>
                    <a:pt x="1385" y="8818"/>
                    <a:pt x="1288" y="8697"/>
                    <a:pt x="1191" y="8600"/>
                  </a:cubicBezTo>
                  <a:close/>
                  <a:moveTo>
                    <a:pt x="1798" y="9231"/>
                  </a:moveTo>
                  <a:lnTo>
                    <a:pt x="1701" y="9353"/>
                  </a:lnTo>
                  <a:cubicBezTo>
                    <a:pt x="1823" y="9450"/>
                    <a:pt x="1944" y="9547"/>
                    <a:pt x="2065" y="9644"/>
                  </a:cubicBezTo>
                  <a:lnTo>
                    <a:pt x="2138" y="9523"/>
                  </a:lnTo>
                  <a:cubicBezTo>
                    <a:pt x="2017" y="9426"/>
                    <a:pt x="1920" y="9328"/>
                    <a:pt x="1798" y="9231"/>
                  </a:cubicBezTo>
                  <a:close/>
                  <a:moveTo>
                    <a:pt x="5029" y="9328"/>
                  </a:moveTo>
                  <a:cubicBezTo>
                    <a:pt x="4981" y="9328"/>
                    <a:pt x="4932" y="9328"/>
                    <a:pt x="4908" y="9353"/>
                  </a:cubicBezTo>
                  <a:lnTo>
                    <a:pt x="4932" y="9499"/>
                  </a:lnTo>
                  <a:lnTo>
                    <a:pt x="5053" y="9499"/>
                  </a:lnTo>
                  <a:cubicBezTo>
                    <a:pt x="5029" y="9523"/>
                    <a:pt x="5005" y="9547"/>
                    <a:pt x="4981" y="9571"/>
                  </a:cubicBezTo>
                  <a:lnTo>
                    <a:pt x="5078" y="9693"/>
                  </a:lnTo>
                  <a:cubicBezTo>
                    <a:pt x="5151" y="9644"/>
                    <a:pt x="5199" y="9571"/>
                    <a:pt x="5223" y="9474"/>
                  </a:cubicBezTo>
                  <a:cubicBezTo>
                    <a:pt x="5223" y="9450"/>
                    <a:pt x="5199" y="9328"/>
                    <a:pt x="5029" y="9328"/>
                  </a:cubicBezTo>
                  <a:close/>
                  <a:moveTo>
                    <a:pt x="2527" y="9717"/>
                  </a:moveTo>
                  <a:lnTo>
                    <a:pt x="2478" y="9863"/>
                  </a:lnTo>
                  <a:cubicBezTo>
                    <a:pt x="2600" y="9936"/>
                    <a:pt x="2746" y="9984"/>
                    <a:pt x="2891" y="10033"/>
                  </a:cubicBezTo>
                  <a:lnTo>
                    <a:pt x="2940" y="9887"/>
                  </a:lnTo>
                  <a:cubicBezTo>
                    <a:pt x="2794" y="9839"/>
                    <a:pt x="2673" y="9790"/>
                    <a:pt x="2527" y="9717"/>
                  </a:cubicBezTo>
                  <a:close/>
                  <a:moveTo>
                    <a:pt x="4470" y="9596"/>
                  </a:moveTo>
                  <a:cubicBezTo>
                    <a:pt x="4373" y="9693"/>
                    <a:pt x="4300" y="9814"/>
                    <a:pt x="4276" y="9936"/>
                  </a:cubicBezTo>
                  <a:lnTo>
                    <a:pt x="4203" y="9936"/>
                  </a:lnTo>
                  <a:lnTo>
                    <a:pt x="4252" y="10082"/>
                  </a:lnTo>
                  <a:lnTo>
                    <a:pt x="4373" y="10057"/>
                  </a:lnTo>
                  <a:cubicBezTo>
                    <a:pt x="4495" y="10033"/>
                    <a:pt x="4592" y="9984"/>
                    <a:pt x="4689" y="9960"/>
                  </a:cubicBezTo>
                  <a:lnTo>
                    <a:pt x="4616" y="9814"/>
                  </a:lnTo>
                  <a:lnTo>
                    <a:pt x="4446" y="9887"/>
                  </a:lnTo>
                  <a:cubicBezTo>
                    <a:pt x="4495" y="9814"/>
                    <a:pt x="4519" y="9766"/>
                    <a:pt x="4568" y="9717"/>
                  </a:cubicBezTo>
                  <a:lnTo>
                    <a:pt x="4470" y="9596"/>
                  </a:lnTo>
                  <a:close/>
                  <a:moveTo>
                    <a:pt x="3353" y="9984"/>
                  </a:moveTo>
                  <a:lnTo>
                    <a:pt x="3329" y="10130"/>
                  </a:lnTo>
                  <a:cubicBezTo>
                    <a:pt x="3450" y="10130"/>
                    <a:pt x="3547" y="10154"/>
                    <a:pt x="3669" y="10154"/>
                  </a:cubicBezTo>
                  <a:lnTo>
                    <a:pt x="3790" y="10154"/>
                  </a:lnTo>
                  <a:lnTo>
                    <a:pt x="3790" y="9984"/>
                  </a:lnTo>
                  <a:cubicBezTo>
                    <a:pt x="3742" y="9992"/>
                    <a:pt x="3693" y="9995"/>
                    <a:pt x="3644" y="9995"/>
                  </a:cubicBezTo>
                  <a:cubicBezTo>
                    <a:pt x="3547" y="9995"/>
                    <a:pt x="3450" y="9984"/>
                    <a:pt x="3353" y="9984"/>
                  </a:cubicBezTo>
                  <a:close/>
                  <a:moveTo>
                    <a:pt x="4203" y="10494"/>
                  </a:moveTo>
                  <a:cubicBezTo>
                    <a:pt x="4227" y="10640"/>
                    <a:pt x="4252" y="10810"/>
                    <a:pt x="4325" y="10956"/>
                  </a:cubicBezTo>
                  <a:lnTo>
                    <a:pt x="4446" y="10907"/>
                  </a:lnTo>
                  <a:cubicBezTo>
                    <a:pt x="4398" y="10786"/>
                    <a:pt x="4373" y="10640"/>
                    <a:pt x="4349" y="10494"/>
                  </a:cubicBezTo>
                  <a:close/>
                  <a:moveTo>
                    <a:pt x="4665" y="11248"/>
                  </a:moveTo>
                  <a:lnTo>
                    <a:pt x="4543" y="11345"/>
                  </a:lnTo>
                  <a:cubicBezTo>
                    <a:pt x="4640" y="11466"/>
                    <a:pt x="4762" y="11563"/>
                    <a:pt x="4883" y="11661"/>
                  </a:cubicBezTo>
                  <a:lnTo>
                    <a:pt x="4981" y="11563"/>
                  </a:lnTo>
                  <a:cubicBezTo>
                    <a:pt x="4859" y="11466"/>
                    <a:pt x="4762" y="11369"/>
                    <a:pt x="4665" y="11248"/>
                  </a:cubicBezTo>
                  <a:close/>
                  <a:moveTo>
                    <a:pt x="5345" y="11733"/>
                  </a:moveTo>
                  <a:lnTo>
                    <a:pt x="5296" y="11855"/>
                  </a:lnTo>
                  <a:cubicBezTo>
                    <a:pt x="5442" y="11928"/>
                    <a:pt x="5588" y="11952"/>
                    <a:pt x="5758" y="11976"/>
                  </a:cubicBezTo>
                  <a:lnTo>
                    <a:pt x="5758" y="11831"/>
                  </a:lnTo>
                  <a:cubicBezTo>
                    <a:pt x="5636" y="11806"/>
                    <a:pt x="5491" y="11782"/>
                    <a:pt x="5345" y="11733"/>
                  </a:cubicBezTo>
                  <a:close/>
                  <a:moveTo>
                    <a:pt x="6632" y="11758"/>
                  </a:moveTo>
                  <a:cubicBezTo>
                    <a:pt x="6487" y="11782"/>
                    <a:pt x="6365" y="11806"/>
                    <a:pt x="6219" y="11831"/>
                  </a:cubicBezTo>
                  <a:lnTo>
                    <a:pt x="6219" y="11976"/>
                  </a:lnTo>
                  <a:cubicBezTo>
                    <a:pt x="6365" y="11952"/>
                    <a:pt x="6511" y="11928"/>
                    <a:pt x="6681" y="11879"/>
                  </a:cubicBezTo>
                  <a:lnTo>
                    <a:pt x="6632" y="11758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9" name="Google Shape;1589;p34"/>
          <p:cNvGrpSpPr/>
          <p:nvPr/>
        </p:nvGrpSpPr>
        <p:grpSpPr>
          <a:xfrm flipH="1">
            <a:off x="8230789" y="1786718"/>
            <a:ext cx="1277992" cy="1010253"/>
            <a:chOff x="855987" y="2204128"/>
            <a:chExt cx="1217483" cy="962421"/>
          </a:xfrm>
        </p:grpSpPr>
        <p:grpSp>
          <p:nvGrpSpPr>
            <p:cNvPr id="1590" name="Google Shape;1590;p34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1591" name="Google Shape;1591;p34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4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4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4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4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34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7" name="Google Shape;1597;p34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8" name="Google Shape;1598;p34"/>
          <p:cNvGrpSpPr/>
          <p:nvPr/>
        </p:nvGrpSpPr>
        <p:grpSpPr>
          <a:xfrm rot="10800000" flipH="1">
            <a:off x="3699498" y="-186820"/>
            <a:ext cx="1590405" cy="693261"/>
            <a:chOff x="3965010" y="571479"/>
            <a:chExt cx="1651683" cy="719972"/>
          </a:xfrm>
        </p:grpSpPr>
        <p:grpSp>
          <p:nvGrpSpPr>
            <p:cNvPr id="1599" name="Google Shape;1599;p34"/>
            <p:cNvGrpSpPr/>
            <p:nvPr/>
          </p:nvGrpSpPr>
          <p:grpSpPr>
            <a:xfrm>
              <a:off x="3965010" y="571479"/>
              <a:ext cx="1446820" cy="719972"/>
              <a:chOff x="3953250" y="571500"/>
              <a:chExt cx="1383325" cy="766825"/>
            </a:xfrm>
          </p:grpSpPr>
          <p:grpSp>
            <p:nvGrpSpPr>
              <p:cNvPr id="1600" name="Google Shape;1600;p34"/>
              <p:cNvGrpSpPr/>
              <p:nvPr/>
            </p:nvGrpSpPr>
            <p:grpSpPr>
              <a:xfrm>
                <a:off x="3953250" y="571500"/>
                <a:ext cx="1383166" cy="669650"/>
                <a:chOff x="897088" y="2374675"/>
                <a:chExt cx="1383166" cy="669650"/>
              </a:xfrm>
            </p:grpSpPr>
            <p:sp>
              <p:nvSpPr>
                <p:cNvPr id="1601" name="Google Shape;1601;p34"/>
                <p:cNvSpPr/>
                <p:nvPr/>
              </p:nvSpPr>
              <p:spPr>
                <a:xfrm>
                  <a:off x="1135613" y="2416700"/>
                  <a:ext cx="622500" cy="622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2" name="Google Shape;1602;p34"/>
                <p:cNvSpPr/>
                <p:nvPr/>
              </p:nvSpPr>
              <p:spPr>
                <a:xfrm>
                  <a:off x="1479050" y="2374675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3" name="Google Shape;1603;p34"/>
                <p:cNvSpPr/>
                <p:nvPr/>
              </p:nvSpPr>
              <p:spPr>
                <a:xfrm>
                  <a:off x="897088" y="2689700"/>
                  <a:ext cx="492600" cy="354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4" name="Google Shape;1604;p34"/>
                <p:cNvSpPr/>
                <p:nvPr/>
              </p:nvSpPr>
              <p:spPr>
                <a:xfrm>
                  <a:off x="1657753" y="2551725"/>
                  <a:ext cx="6225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05" name="Google Shape;1605;p34"/>
              <p:cNvSpPr/>
              <p:nvPr/>
            </p:nvSpPr>
            <p:spPr>
              <a:xfrm>
                <a:off x="3972775" y="907225"/>
                <a:ext cx="1363800" cy="431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06" name="Google Shape;1606;p34"/>
            <p:cNvSpPr/>
            <p:nvPr/>
          </p:nvSpPr>
          <p:spPr>
            <a:xfrm>
              <a:off x="4006544" y="571481"/>
              <a:ext cx="1610148" cy="660750"/>
            </a:xfrm>
            <a:custGeom>
              <a:avLst/>
              <a:gdLst/>
              <a:ahLst/>
              <a:cxnLst/>
              <a:rect l="l" t="t" r="r" b="b"/>
              <a:pathLst>
                <a:path w="3864" h="1872" extrusionOk="0">
                  <a:moveTo>
                    <a:pt x="1847" y="365"/>
                  </a:moveTo>
                  <a:cubicBezTo>
                    <a:pt x="1920" y="487"/>
                    <a:pt x="1920" y="633"/>
                    <a:pt x="1871" y="754"/>
                  </a:cubicBezTo>
                  <a:lnTo>
                    <a:pt x="1847" y="754"/>
                  </a:lnTo>
                  <a:cubicBezTo>
                    <a:pt x="1847" y="754"/>
                    <a:pt x="1823" y="754"/>
                    <a:pt x="1798" y="705"/>
                  </a:cubicBezTo>
                  <a:cubicBezTo>
                    <a:pt x="1774" y="608"/>
                    <a:pt x="1774" y="487"/>
                    <a:pt x="1847" y="390"/>
                  </a:cubicBezTo>
                  <a:lnTo>
                    <a:pt x="1847" y="365"/>
                  </a:lnTo>
                  <a:close/>
                  <a:moveTo>
                    <a:pt x="2891" y="584"/>
                  </a:moveTo>
                  <a:lnTo>
                    <a:pt x="2891" y="608"/>
                  </a:lnTo>
                  <a:cubicBezTo>
                    <a:pt x="2940" y="754"/>
                    <a:pt x="2940" y="900"/>
                    <a:pt x="2867" y="948"/>
                  </a:cubicBezTo>
                  <a:cubicBezTo>
                    <a:pt x="2831" y="960"/>
                    <a:pt x="2806" y="967"/>
                    <a:pt x="2791" y="967"/>
                  </a:cubicBezTo>
                  <a:cubicBezTo>
                    <a:pt x="2776" y="967"/>
                    <a:pt x="2770" y="960"/>
                    <a:pt x="2770" y="948"/>
                  </a:cubicBezTo>
                  <a:cubicBezTo>
                    <a:pt x="2770" y="803"/>
                    <a:pt x="2794" y="681"/>
                    <a:pt x="2891" y="584"/>
                  </a:cubicBezTo>
                  <a:close/>
                  <a:moveTo>
                    <a:pt x="754" y="1021"/>
                  </a:moveTo>
                  <a:cubicBezTo>
                    <a:pt x="851" y="1021"/>
                    <a:pt x="924" y="1070"/>
                    <a:pt x="972" y="1143"/>
                  </a:cubicBezTo>
                  <a:cubicBezTo>
                    <a:pt x="997" y="1216"/>
                    <a:pt x="972" y="1288"/>
                    <a:pt x="899" y="1337"/>
                  </a:cubicBezTo>
                  <a:cubicBezTo>
                    <a:pt x="887" y="1349"/>
                    <a:pt x="875" y="1355"/>
                    <a:pt x="863" y="1355"/>
                  </a:cubicBezTo>
                  <a:cubicBezTo>
                    <a:pt x="851" y="1355"/>
                    <a:pt x="839" y="1349"/>
                    <a:pt x="827" y="1337"/>
                  </a:cubicBezTo>
                  <a:cubicBezTo>
                    <a:pt x="754" y="1240"/>
                    <a:pt x="754" y="1143"/>
                    <a:pt x="754" y="1045"/>
                  </a:cubicBezTo>
                  <a:lnTo>
                    <a:pt x="754" y="1021"/>
                  </a:lnTo>
                  <a:close/>
                  <a:moveTo>
                    <a:pt x="2357" y="74"/>
                  </a:moveTo>
                  <a:cubicBezTo>
                    <a:pt x="2600" y="122"/>
                    <a:pt x="2794" y="268"/>
                    <a:pt x="2867" y="487"/>
                  </a:cubicBezTo>
                  <a:cubicBezTo>
                    <a:pt x="2746" y="608"/>
                    <a:pt x="2673" y="778"/>
                    <a:pt x="2697" y="973"/>
                  </a:cubicBezTo>
                  <a:cubicBezTo>
                    <a:pt x="2725" y="1015"/>
                    <a:pt x="2745" y="1041"/>
                    <a:pt x="2786" y="1041"/>
                  </a:cubicBezTo>
                  <a:cubicBezTo>
                    <a:pt x="2815" y="1041"/>
                    <a:pt x="2855" y="1027"/>
                    <a:pt x="2916" y="997"/>
                  </a:cubicBezTo>
                  <a:cubicBezTo>
                    <a:pt x="3061" y="924"/>
                    <a:pt x="3037" y="681"/>
                    <a:pt x="2964" y="487"/>
                  </a:cubicBezTo>
                  <a:cubicBezTo>
                    <a:pt x="2989" y="462"/>
                    <a:pt x="3013" y="462"/>
                    <a:pt x="3061" y="462"/>
                  </a:cubicBezTo>
                  <a:cubicBezTo>
                    <a:pt x="3329" y="535"/>
                    <a:pt x="3572" y="730"/>
                    <a:pt x="3693" y="997"/>
                  </a:cubicBezTo>
                  <a:cubicBezTo>
                    <a:pt x="3766" y="1143"/>
                    <a:pt x="3766" y="1337"/>
                    <a:pt x="3644" y="1483"/>
                  </a:cubicBezTo>
                  <a:cubicBezTo>
                    <a:pt x="3474" y="1677"/>
                    <a:pt x="2819" y="1799"/>
                    <a:pt x="1774" y="1799"/>
                  </a:cubicBezTo>
                  <a:cubicBezTo>
                    <a:pt x="1118" y="1799"/>
                    <a:pt x="535" y="1750"/>
                    <a:pt x="535" y="1750"/>
                  </a:cubicBezTo>
                  <a:cubicBezTo>
                    <a:pt x="316" y="1726"/>
                    <a:pt x="195" y="1653"/>
                    <a:pt x="146" y="1507"/>
                  </a:cubicBezTo>
                  <a:cubicBezTo>
                    <a:pt x="98" y="1386"/>
                    <a:pt x="219" y="1216"/>
                    <a:pt x="438" y="1118"/>
                  </a:cubicBezTo>
                  <a:cubicBezTo>
                    <a:pt x="511" y="1070"/>
                    <a:pt x="584" y="1045"/>
                    <a:pt x="681" y="1045"/>
                  </a:cubicBezTo>
                  <a:cubicBezTo>
                    <a:pt x="657" y="1167"/>
                    <a:pt x="705" y="1288"/>
                    <a:pt x="778" y="1410"/>
                  </a:cubicBezTo>
                  <a:cubicBezTo>
                    <a:pt x="808" y="1440"/>
                    <a:pt x="857" y="1461"/>
                    <a:pt x="901" y="1461"/>
                  </a:cubicBezTo>
                  <a:cubicBezTo>
                    <a:pt x="928" y="1461"/>
                    <a:pt x="954" y="1453"/>
                    <a:pt x="972" y="1434"/>
                  </a:cubicBezTo>
                  <a:cubicBezTo>
                    <a:pt x="1070" y="1361"/>
                    <a:pt x="1118" y="1240"/>
                    <a:pt x="1094" y="1118"/>
                  </a:cubicBezTo>
                  <a:cubicBezTo>
                    <a:pt x="1045" y="1021"/>
                    <a:pt x="924" y="924"/>
                    <a:pt x="802" y="924"/>
                  </a:cubicBezTo>
                  <a:cubicBezTo>
                    <a:pt x="851" y="681"/>
                    <a:pt x="1021" y="462"/>
                    <a:pt x="1264" y="365"/>
                  </a:cubicBezTo>
                  <a:cubicBezTo>
                    <a:pt x="1395" y="278"/>
                    <a:pt x="1517" y="234"/>
                    <a:pt x="1621" y="234"/>
                  </a:cubicBezTo>
                  <a:cubicBezTo>
                    <a:pt x="1689" y="234"/>
                    <a:pt x="1750" y="254"/>
                    <a:pt x="1798" y="292"/>
                  </a:cubicBezTo>
                  <a:cubicBezTo>
                    <a:pt x="1701" y="414"/>
                    <a:pt x="1677" y="584"/>
                    <a:pt x="1750" y="730"/>
                  </a:cubicBezTo>
                  <a:cubicBezTo>
                    <a:pt x="1750" y="778"/>
                    <a:pt x="1798" y="827"/>
                    <a:pt x="1871" y="827"/>
                  </a:cubicBezTo>
                  <a:cubicBezTo>
                    <a:pt x="1895" y="827"/>
                    <a:pt x="1920" y="803"/>
                    <a:pt x="1944" y="778"/>
                  </a:cubicBezTo>
                  <a:cubicBezTo>
                    <a:pt x="2041" y="633"/>
                    <a:pt x="2017" y="438"/>
                    <a:pt x="1920" y="292"/>
                  </a:cubicBezTo>
                  <a:cubicBezTo>
                    <a:pt x="1993" y="220"/>
                    <a:pt x="2090" y="147"/>
                    <a:pt x="2187" y="122"/>
                  </a:cubicBezTo>
                  <a:cubicBezTo>
                    <a:pt x="2236" y="98"/>
                    <a:pt x="2308" y="98"/>
                    <a:pt x="2357" y="74"/>
                  </a:cubicBezTo>
                  <a:close/>
                  <a:moveTo>
                    <a:pt x="2333" y="1"/>
                  </a:moveTo>
                  <a:cubicBezTo>
                    <a:pt x="2260" y="1"/>
                    <a:pt x="2211" y="25"/>
                    <a:pt x="2138" y="50"/>
                  </a:cubicBezTo>
                  <a:cubicBezTo>
                    <a:pt x="2017" y="74"/>
                    <a:pt x="1920" y="147"/>
                    <a:pt x="1823" y="244"/>
                  </a:cubicBezTo>
                  <a:cubicBezTo>
                    <a:pt x="1756" y="188"/>
                    <a:pt x="1674" y="158"/>
                    <a:pt x="1579" y="158"/>
                  </a:cubicBezTo>
                  <a:cubicBezTo>
                    <a:pt x="1466" y="158"/>
                    <a:pt x="1336" y="200"/>
                    <a:pt x="1191" y="292"/>
                  </a:cubicBezTo>
                  <a:cubicBezTo>
                    <a:pt x="924" y="414"/>
                    <a:pt x="754" y="657"/>
                    <a:pt x="681" y="948"/>
                  </a:cubicBezTo>
                  <a:cubicBezTo>
                    <a:pt x="584" y="948"/>
                    <a:pt x="487" y="973"/>
                    <a:pt x="414" y="1021"/>
                  </a:cubicBezTo>
                  <a:cubicBezTo>
                    <a:pt x="146" y="1167"/>
                    <a:pt x="1" y="1361"/>
                    <a:pt x="49" y="1531"/>
                  </a:cubicBezTo>
                  <a:cubicBezTo>
                    <a:pt x="74" y="1701"/>
                    <a:pt x="268" y="1823"/>
                    <a:pt x="511" y="1847"/>
                  </a:cubicBezTo>
                  <a:cubicBezTo>
                    <a:pt x="511" y="1847"/>
                    <a:pt x="1118" y="1871"/>
                    <a:pt x="1774" y="1871"/>
                  </a:cubicBezTo>
                  <a:cubicBezTo>
                    <a:pt x="2867" y="1871"/>
                    <a:pt x="3523" y="1774"/>
                    <a:pt x="3717" y="1556"/>
                  </a:cubicBezTo>
                  <a:cubicBezTo>
                    <a:pt x="3839" y="1386"/>
                    <a:pt x="3863" y="1167"/>
                    <a:pt x="3766" y="973"/>
                  </a:cubicBezTo>
                  <a:cubicBezTo>
                    <a:pt x="3620" y="681"/>
                    <a:pt x="3353" y="438"/>
                    <a:pt x="3037" y="365"/>
                  </a:cubicBezTo>
                  <a:cubicBezTo>
                    <a:pt x="2989" y="365"/>
                    <a:pt x="2940" y="390"/>
                    <a:pt x="2916" y="414"/>
                  </a:cubicBezTo>
                  <a:cubicBezTo>
                    <a:pt x="2819" y="171"/>
                    <a:pt x="2600" y="25"/>
                    <a:pt x="2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5B31-C3AF-4052-95CA-42F27A8C9A90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3FE92-8D82-4B90-9B21-1015CFAC8E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77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3FFAA-6108-4E8B-B644-3C95480BE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8E6598-3C5D-4AB1-B398-F468F9705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134A9-8E9C-47BE-9799-704370B05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57114-7401-4972-A065-53DF4DB36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4D923-D0BA-4B92-A815-24051ACC1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622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2DEA2-4D45-4655-8DEB-5F176C1D8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A75E3-CE6D-407E-BC51-A140FAAE6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452D0-0A46-43F4-A989-11A63D083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1A80E-66CF-49B9-B358-1144561A0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3358A-FD3A-42AD-8A56-FAF81DD06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071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A4BE7-4DE0-405B-ACFD-57D8BE3B9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AF3CF-CC7F-48CD-BAB5-42DE1631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6CDC6-9EF4-4CB6-97ED-D47DFF170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BCA68-7C26-4422-A865-A7D998568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4D6FE-01CD-4046-9306-2A29AA4F9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397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1B27C-D2AA-45CC-BBF0-81A7F427B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9C710-D507-404C-A17C-9A891FFB9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FF892-D99A-4C04-BE6C-FE6FBD50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B5C3F-BDD3-4E0B-8A05-0A78B1834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9BC03-5970-4AA3-944B-3EB3D62C9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0DA83-21F9-4489-8E7E-BB732B925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9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B1D7-52E1-49CE-8A19-6C9A8BD38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87ED99-D6B0-43A5-A285-08B8A3716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BB0BC-96C4-4E92-96DF-17F43AAAB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A561C-17B0-4580-B2AF-233C13B4ED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24DD5D-D7C2-40CE-9280-D05D568381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D15181-00F2-4DE7-96D2-279E7B495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18A1CD-66E1-4D22-95C9-DA32BF664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59578F-256F-4160-8A45-970A0E4B0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961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D12C4-1BEC-49EE-985B-C750C4FA5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A7940B-A048-4A18-9794-DF96D729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4317AD-20C7-4D43-BAE4-57ED6B7C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7A0B8A-5CFD-46FF-8C27-579F748D5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41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E555D0-EDA1-4B7D-AE84-9474402CE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1C813E-CB95-409D-98CB-070F263EE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5AB7B-5D69-4679-BA91-9E6202EE0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817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8287-C57D-44BD-AB71-A37953D2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B1861-BA4A-4488-8206-AD721974B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837E4-4A89-4BB9-ABE9-B5449CEB5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D10CFA-5BF8-4F91-83D3-96E022574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A31404-B16C-45AE-8670-0060691E3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DFEBB0-2AC7-499F-881B-F0B1726CA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1462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753825" y="1084825"/>
            <a:ext cx="7590300" cy="3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Work Sans"/>
              <a:buAutoNum type="arabicPeriod"/>
              <a:defRPr sz="11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AutoNum type="alphaLcPeriod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AutoNum type="romanLcPeriod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AutoNum type="arabicPeriod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AutoNum type="alphaLcPeriod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AutoNum type="romanLcPeriod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AutoNum type="arabicPeriod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AutoNum type="alphaLcPeriod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AutoNum type="romanLcPeriod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 dirty="0"/>
          </a:p>
        </p:txBody>
      </p:sp>
      <p:sp>
        <p:nvSpPr>
          <p:cNvPr id="109" name="Google Shape;109;p4"/>
          <p:cNvSpPr txBox="1">
            <a:spLocks noGrp="1"/>
          </p:cNvSpPr>
          <p:nvPr>
            <p:ph type="title"/>
          </p:nvPr>
        </p:nvSpPr>
        <p:spPr>
          <a:xfrm>
            <a:off x="753825" y="4201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 dirty="0"/>
          </a:p>
        </p:txBody>
      </p:sp>
      <p:grpSp>
        <p:nvGrpSpPr>
          <p:cNvPr id="110" name="Google Shape;110;p4"/>
          <p:cNvGrpSpPr/>
          <p:nvPr/>
        </p:nvGrpSpPr>
        <p:grpSpPr>
          <a:xfrm>
            <a:off x="7844079" y="226728"/>
            <a:ext cx="1373387" cy="1246991"/>
            <a:chOff x="7844079" y="226728"/>
            <a:chExt cx="1373387" cy="1246991"/>
          </a:xfrm>
        </p:grpSpPr>
        <p:sp>
          <p:nvSpPr>
            <p:cNvPr id="111" name="Google Shape;111;p4"/>
            <p:cNvSpPr/>
            <p:nvPr/>
          </p:nvSpPr>
          <p:spPr>
            <a:xfrm rot="-1688081">
              <a:off x="8295818" y="1015024"/>
              <a:ext cx="222185" cy="222398"/>
            </a:xfrm>
            <a:custGeom>
              <a:avLst/>
              <a:gdLst/>
              <a:ahLst/>
              <a:cxnLst/>
              <a:rect l="l" t="t" r="r" b="b"/>
              <a:pathLst>
                <a:path w="1118" h="1119" extrusionOk="0">
                  <a:moveTo>
                    <a:pt x="607" y="98"/>
                  </a:moveTo>
                  <a:cubicBezTo>
                    <a:pt x="607" y="147"/>
                    <a:pt x="632" y="219"/>
                    <a:pt x="632" y="268"/>
                  </a:cubicBezTo>
                  <a:cubicBezTo>
                    <a:pt x="656" y="317"/>
                    <a:pt x="656" y="389"/>
                    <a:pt x="680" y="438"/>
                  </a:cubicBezTo>
                  <a:cubicBezTo>
                    <a:pt x="705" y="438"/>
                    <a:pt x="729" y="462"/>
                    <a:pt x="826" y="487"/>
                  </a:cubicBezTo>
                  <a:lnTo>
                    <a:pt x="972" y="560"/>
                  </a:lnTo>
                  <a:cubicBezTo>
                    <a:pt x="899" y="584"/>
                    <a:pt x="802" y="632"/>
                    <a:pt x="705" y="657"/>
                  </a:cubicBezTo>
                  <a:cubicBezTo>
                    <a:pt x="705" y="657"/>
                    <a:pt x="705" y="657"/>
                    <a:pt x="680" y="681"/>
                  </a:cubicBezTo>
                  <a:cubicBezTo>
                    <a:pt x="656" y="802"/>
                    <a:pt x="583" y="924"/>
                    <a:pt x="559" y="972"/>
                  </a:cubicBezTo>
                  <a:cubicBezTo>
                    <a:pt x="535" y="924"/>
                    <a:pt x="486" y="802"/>
                    <a:pt x="462" y="681"/>
                  </a:cubicBezTo>
                  <a:cubicBezTo>
                    <a:pt x="462" y="657"/>
                    <a:pt x="437" y="657"/>
                    <a:pt x="413" y="632"/>
                  </a:cubicBezTo>
                  <a:cubicBezTo>
                    <a:pt x="316" y="632"/>
                    <a:pt x="194" y="584"/>
                    <a:pt x="122" y="584"/>
                  </a:cubicBezTo>
                  <a:cubicBezTo>
                    <a:pt x="219" y="511"/>
                    <a:pt x="340" y="462"/>
                    <a:pt x="462" y="414"/>
                  </a:cubicBezTo>
                  <a:cubicBezTo>
                    <a:pt x="462" y="414"/>
                    <a:pt x="462" y="389"/>
                    <a:pt x="486" y="389"/>
                  </a:cubicBezTo>
                  <a:cubicBezTo>
                    <a:pt x="510" y="292"/>
                    <a:pt x="559" y="195"/>
                    <a:pt x="607" y="98"/>
                  </a:cubicBezTo>
                  <a:close/>
                  <a:moveTo>
                    <a:pt x="607" y="1"/>
                  </a:moveTo>
                  <a:cubicBezTo>
                    <a:pt x="583" y="1"/>
                    <a:pt x="535" y="1"/>
                    <a:pt x="389" y="341"/>
                  </a:cubicBezTo>
                  <a:cubicBezTo>
                    <a:pt x="24" y="487"/>
                    <a:pt x="0" y="560"/>
                    <a:pt x="0" y="560"/>
                  </a:cubicBezTo>
                  <a:cubicBezTo>
                    <a:pt x="0" y="584"/>
                    <a:pt x="0" y="608"/>
                    <a:pt x="0" y="608"/>
                  </a:cubicBezTo>
                  <a:cubicBezTo>
                    <a:pt x="0" y="632"/>
                    <a:pt x="49" y="657"/>
                    <a:pt x="364" y="730"/>
                  </a:cubicBezTo>
                  <a:cubicBezTo>
                    <a:pt x="462" y="1118"/>
                    <a:pt x="510" y="1118"/>
                    <a:pt x="535" y="1118"/>
                  </a:cubicBezTo>
                  <a:lnTo>
                    <a:pt x="559" y="1118"/>
                  </a:lnTo>
                  <a:cubicBezTo>
                    <a:pt x="583" y="1118"/>
                    <a:pt x="607" y="1118"/>
                    <a:pt x="777" y="754"/>
                  </a:cubicBezTo>
                  <a:cubicBezTo>
                    <a:pt x="875" y="705"/>
                    <a:pt x="996" y="681"/>
                    <a:pt x="1093" y="608"/>
                  </a:cubicBezTo>
                  <a:cubicBezTo>
                    <a:pt x="1118" y="608"/>
                    <a:pt x="1118" y="584"/>
                    <a:pt x="1118" y="560"/>
                  </a:cubicBezTo>
                  <a:cubicBezTo>
                    <a:pt x="1118" y="511"/>
                    <a:pt x="1045" y="487"/>
                    <a:pt x="875" y="414"/>
                  </a:cubicBezTo>
                  <a:lnTo>
                    <a:pt x="753" y="389"/>
                  </a:lnTo>
                  <a:cubicBezTo>
                    <a:pt x="753" y="341"/>
                    <a:pt x="729" y="317"/>
                    <a:pt x="729" y="268"/>
                  </a:cubicBezTo>
                  <a:cubicBezTo>
                    <a:pt x="729" y="171"/>
                    <a:pt x="680" y="98"/>
                    <a:pt x="656" y="25"/>
                  </a:cubicBezTo>
                  <a:cubicBezTo>
                    <a:pt x="632" y="1"/>
                    <a:pt x="632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 rot="-1688081">
              <a:off x="8403840" y="292330"/>
              <a:ext cx="164354" cy="141707"/>
            </a:xfrm>
            <a:custGeom>
              <a:avLst/>
              <a:gdLst/>
              <a:ahLst/>
              <a:cxnLst/>
              <a:rect l="l" t="t" r="r" b="b"/>
              <a:pathLst>
                <a:path w="827" h="713" extrusionOk="0">
                  <a:moveTo>
                    <a:pt x="462" y="105"/>
                  </a:moveTo>
                  <a:cubicBezTo>
                    <a:pt x="802" y="105"/>
                    <a:pt x="802" y="615"/>
                    <a:pt x="462" y="615"/>
                  </a:cubicBezTo>
                  <a:cubicBezTo>
                    <a:pt x="317" y="591"/>
                    <a:pt x="219" y="494"/>
                    <a:pt x="219" y="348"/>
                  </a:cubicBezTo>
                  <a:cubicBezTo>
                    <a:pt x="219" y="202"/>
                    <a:pt x="341" y="105"/>
                    <a:pt x="462" y="105"/>
                  </a:cubicBezTo>
                  <a:close/>
                  <a:moveTo>
                    <a:pt x="481" y="1"/>
                  </a:moveTo>
                  <a:cubicBezTo>
                    <a:pt x="392" y="1"/>
                    <a:pt x="299" y="33"/>
                    <a:pt x="219" y="105"/>
                  </a:cubicBezTo>
                  <a:cubicBezTo>
                    <a:pt x="1" y="324"/>
                    <a:pt x="171" y="688"/>
                    <a:pt x="462" y="712"/>
                  </a:cubicBezTo>
                  <a:cubicBezTo>
                    <a:pt x="657" y="712"/>
                    <a:pt x="827" y="542"/>
                    <a:pt x="827" y="348"/>
                  </a:cubicBezTo>
                  <a:cubicBezTo>
                    <a:pt x="827" y="136"/>
                    <a:pt x="66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 rot="-1688081">
              <a:off x="7886315" y="509903"/>
              <a:ext cx="222384" cy="213454"/>
            </a:xfrm>
            <a:custGeom>
              <a:avLst/>
              <a:gdLst/>
              <a:ahLst/>
              <a:cxnLst/>
              <a:rect l="l" t="t" r="r" b="b"/>
              <a:pathLst>
                <a:path w="1119" h="1074" extrusionOk="0">
                  <a:moveTo>
                    <a:pt x="681" y="441"/>
                  </a:moveTo>
                  <a:cubicBezTo>
                    <a:pt x="681" y="441"/>
                    <a:pt x="681" y="441"/>
                    <a:pt x="681" y="466"/>
                  </a:cubicBezTo>
                  <a:cubicBezTo>
                    <a:pt x="681" y="466"/>
                    <a:pt x="657" y="490"/>
                    <a:pt x="584" y="490"/>
                  </a:cubicBezTo>
                  <a:cubicBezTo>
                    <a:pt x="608" y="466"/>
                    <a:pt x="632" y="441"/>
                    <a:pt x="657" y="441"/>
                  </a:cubicBezTo>
                  <a:close/>
                  <a:moveTo>
                    <a:pt x="384" y="97"/>
                  </a:moveTo>
                  <a:cubicBezTo>
                    <a:pt x="401" y="97"/>
                    <a:pt x="420" y="98"/>
                    <a:pt x="438" y="101"/>
                  </a:cubicBezTo>
                  <a:cubicBezTo>
                    <a:pt x="559" y="101"/>
                    <a:pt x="681" y="126"/>
                    <a:pt x="778" y="150"/>
                  </a:cubicBezTo>
                  <a:cubicBezTo>
                    <a:pt x="924" y="199"/>
                    <a:pt x="1021" y="369"/>
                    <a:pt x="972" y="514"/>
                  </a:cubicBezTo>
                  <a:cubicBezTo>
                    <a:pt x="924" y="733"/>
                    <a:pt x="705" y="976"/>
                    <a:pt x="559" y="976"/>
                  </a:cubicBezTo>
                  <a:lnTo>
                    <a:pt x="511" y="976"/>
                  </a:lnTo>
                  <a:cubicBezTo>
                    <a:pt x="414" y="879"/>
                    <a:pt x="438" y="733"/>
                    <a:pt x="511" y="612"/>
                  </a:cubicBezTo>
                  <a:cubicBezTo>
                    <a:pt x="608" y="587"/>
                    <a:pt x="754" y="563"/>
                    <a:pt x="778" y="490"/>
                  </a:cubicBezTo>
                  <a:cubicBezTo>
                    <a:pt x="802" y="441"/>
                    <a:pt x="778" y="393"/>
                    <a:pt x="754" y="369"/>
                  </a:cubicBezTo>
                  <a:cubicBezTo>
                    <a:pt x="730" y="344"/>
                    <a:pt x="705" y="344"/>
                    <a:pt x="681" y="344"/>
                  </a:cubicBezTo>
                  <a:cubicBezTo>
                    <a:pt x="608" y="344"/>
                    <a:pt x="535" y="417"/>
                    <a:pt x="462" y="514"/>
                  </a:cubicBezTo>
                  <a:cubicBezTo>
                    <a:pt x="441" y="519"/>
                    <a:pt x="419" y="521"/>
                    <a:pt x="398" y="521"/>
                  </a:cubicBezTo>
                  <a:cubicBezTo>
                    <a:pt x="299" y="521"/>
                    <a:pt x="202" y="477"/>
                    <a:pt x="122" y="417"/>
                  </a:cubicBezTo>
                  <a:cubicBezTo>
                    <a:pt x="98" y="369"/>
                    <a:pt x="98" y="344"/>
                    <a:pt x="122" y="296"/>
                  </a:cubicBezTo>
                  <a:cubicBezTo>
                    <a:pt x="165" y="168"/>
                    <a:pt x="263" y="97"/>
                    <a:pt x="384" y="97"/>
                  </a:cubicBezTo>
                  <a:close/>
                  <a:moveTo>
                    <a:pt x="386" y="1"/>
                  </a:moveTo>
                  <a:cubicBezTo>
                    <a:pt x="230" y="1"/>
                    <a:pt x="69" y="97"/>
                    <a:pt x="25" y="271"/>
                  </a:cubicBezTo>
                  <a:cubicBezTo>
                    <a:pt x="1" y="344"/>
                    <a:pt x="1" y="417"/>
                    <a:pt x="49" y="466"/>
                  </a:cubicBezTo>
                  <a:cubicBezTo>
                    <a:pt x="147" y="563"/>
                    <a:pt x="292" y="612"/>
                    <a:pt x="414" y="612"/>
                  </a:cubicBezTo>
                  <a:cubicBezTo>
                    <a:pt x="341" y="733"/>
                    <a:pt x="341" y="927"/>
                    <a:pt x="462" y="1049"/>
                  </a:cubicBezTo>
                  <a:cubicBezTo>
                    <a:pt x="487" y="1073"/>
                    <a:pt x="511" y="1073"/>
                    <a:pt x="559" y="1073"/>
                  </a:cubicBezTo>
                  <a:cubicBezTo>
                    <a:pt x="754" y="1073"/>
                    <a:pt x="1021" y="782"/>
                    <a:pt x="1070" y="539"/>
                  </a:cubicBezTo>
                  <a:cubicBezTo>
                    <a:pt x="1118" y="320"/>
                    <a:pt x="997" y="126"/>
                    <a:pt x="827" y="77"/>
                  </a:cubicBezTo>
                  <a:cubicBezTo>
                    <a:pt x="705" y="29"/>
                    <a:pt x="584" y="4"/>
                    <a:pt x="438" y="4"/>
                  </a:cubicBezTo>
                  <a:cubicBezTo>
                    <a:pt x="421" y="2"/>
                    <a:pt x="403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 rot="-1688081">
              <a:off x="7968779" y="265401"/>
              <a:ext cx="217416" cy="213057"/>
            </a:xfrm>
            <a:custGeom>
              <a:avLst/>
              <a:gdLst/>
              <a:ahLst/>
              <a:cxnLst/>
              <a:rect l="l" t="t" r="r" b="b"/>
              <a:pathLst>
                <a:path w="1094" h="1072" extrusionOk="0">
                  <a:moveTo>
                    <a:pt x="484" y="620"/>
                  </a:moveTo>
                  <a:cubicBezTo>
                    <a:pt x="474" y="660"/>
                    <a:pt x="413" y="681"/>
                    <a:pt x="413" y="681"/>
                  </a:cubicBezTo>
                  <a:cubicBezTo>
                    <a:pt x="433" y="641"/>
                    <a:pt x="452" y="634"/>
                    <a:pt x="484" y="620"/>
                  </a:cubicBezTo>
                  <a:close/>
                  <a:moveTo>
                    <a:pt x="480" y="88"/>
                  </a:moveTo>
                  <a:cubicBezTo>
                    <a:pt x="512" y="88"/>
                    <a:pt x="542" y="105"/>
                    <a:pt x="559" y="122"/>
                  </a:cubicBezTo>
                  <a:cubicBezTo>
                    <a:pt x="607" y="243"/>
                    <a:pt x="607" y="365"/>
                    <a:pt x="559" y="486"/>
                  </a:cubicBezTo>
                  <a:cubicBezTo>
                    <a:pt x="462" y="486"/>
                    <a:pt x="389" y="535"/>
                    <a:pt x="340" y="608"/>
                  </a:cubicBezTo>
                  <a:cubicBezTo>
                    <a:pt x="316" y="632"/>
                    <a:pt x="316" y="681"/>
                    <a:pt x="340" y="681"/>
                  </a:cubicBezTo>
                  <a:cubicBezTo>
                    <a:pt x="365" y="729"/>
                    <a:pt x="389" y="753"/>
                    <a:pt x="437" y="753"/>
                  </a:cubicBezTo>
                  <a:cubicBezTo>
                    <a:pt x="535" y="753"/>
                    <a:pt x="607" y="632"/>
                    <a:pt x="632" y="559"/>
                  </a:cubicBezTo>
                  <a:lnTo>
                    <a:pt x="778" y="559"/>
                  </a:lnTo>
                  <a:cubicBezTo>
                    <a:pt x="790" y="555"/>
                    <a:pt x="804" y="553"/>
                    <a:pt x="818" y="553"/>
                  </a:cubicBezTo>
                  <a:cubicBezTo>
                    <a:pt x="883" y="553"/>
                    <a:pt x="956" y="596"/>
                    <a:pt x="996" y="656"/>
                  </a:cubicBezTo>
                  <a:cubicBezTo>
                    <a:pt x="996" y="681"/>
                    <a:pt x="996" y="729"/>
                    <a:pt x="972" y="753"/>
                  </a:cubicBezTo>
                  <a:cubicBezTo>
                    <a:pt x="850" y="899"/>
                    <a:pt x="656" y="972"/>
                    <a:pt x="462" y="972"/>
                  </a:cubicBezTo>
                  <a:cubicBezTo>
                    <a:pt x="449" y="974"/>
                    <a:pt x="437" y="975"/>
                    <a:pt x="424" y="975"/>
                  </a:cubicBezTo>
                  <a:cubicBezTo>
                    <a:pt x="268" y="975"/>
                    <a:pt x="122" y="838"/>
                    <a:pt x="122" y="681"/>
                  </a:cubicBezTo>
                  <a:cubicBezTo>
                    <a:pt x="97" y="511"/>
                    <a:pt x="146" y="316"/>
                    <a:pt x="243" y="170"/>
                  </a:cubicBezTo>
                  <a:cubicBezTo>
                    <a:pt x="292" y="122"/>
                    <a:pt x="365" y="98"/>
                    <a:pt x="437" y="98"/>
                  </a:cubicBezTo>
                  <a:cubicBezTo>
                    <a:pt x="452" y="90"/>
                    <a:pt x="466" y="88"/>
                    <a:pt x="480" y="88"/>
                  </a:cubicBezTo>
                  <a:close/>
                  <a:moveTo>
                    <a:pt x="437" y="0"/>
                  </a:moveTo>
                  <a:cubicBezTo>
                    <a:pt x="340" y="0"/>
                    <a:pt x="243" y="49"/>
                    <a:pt x="170" y="122"/>
                  </a:cubicBezTo>
                  <a:cubicBezTo>
                    <a:pt x="49" y="292"/>
                    <a:pt x="0" y="511"/>
                    <a:pt x="24" y="705"/>
                  </a:cubicBezTo>
                  <a:cubicBezTo>
                    <a:pt x="24" y="910"/>
                    <a:pt x="195" y="1072"/>
                    <a:pt x="396" y="1072"/>
                  </a:cubicBezTo>
                  <a:cubicBezTo>
                    <a:pt x="410" y="1072"/>
                    <a:pt x="423" y="1071"/>
                    <a:pt x="437" y="1069"/>
                  </a:cubicBezTo>
                  <a:cubicBezTo>
                    <a:pt x="656" y="1069"/>
                    <a:pt x="875" y="972"/>
                    <a:pt x="1045" y="826"/>
                  </a:cubicBezTo>
                  <a:cubicBezTo>
                    <a:pt x="1069" y="753"/>
                    <a:pt x="1093" y="705"/>
                    <a:pt x="1069" y="632"/>
                  </a:cubicBezTo>
                  <a:cubicBezTo>
                    <a:pt x="1006" y="548"/>
                    <a:pt x="906" y="482"/>
                    <a:pt x="801" y="482"/>
                  </a:cubicBezTo>
                  <a:cubicBezTo>
                    <a:pt x="785" y="482"/>
                    <a:pt x="769" y="483"/>
                    <a:pt x="753" y="486"/>
                  </a:cubicBezTo>
                  <a:lnTo>
                    <a:pt x="656" y="486"/>
                  </a:lnTo>
                  <a:cubicBezTo>
                    <a:pt x="705" y="365"/>
                    <a:pt x="680" y="219"/>
                    <a:pt x="632" y="98"/>
                  </a:cubicBezTo>
                  <a:cubicBezTo>
                    <a:pt x="583" y="49"/>
                    <a:pt x="510" y="0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 rot="-1688081">
              <a:off x="8097363" y="456906"/>
              <a:ext cx="198138" cy="172512"/>
            </a:xfrm>
            <a:custGeom>
              <a:avLst/>
              <a:gdLst/>
              <a:ahLst/>
              <a:cxnLst/>
              <a:rect l="l" t="t" r="r" b="b"/>
              <a:pathLst>
                <a:path w="997" h="868" extrusionOk="0">
                  <a:moveTo>
                    <a:pt x="405" y="1"/>
                  </a:moveTo>
                  <a:cubicBezTo>
                    <a:pt x="214" y="1"/>
                    <a:pt x="67" y="97"/>
                    <a:pt x="49" y="168"/>
                  </a:cubicBezTo>
                  <a:cubicBezTo>
                    <a:pt x="0" y="363"/>
                    <a:pt x="49" y="557"/>
                    <a:pt x="195" y="703"/>
                  </a:cubicBezTo>
                  <a:cubicBezTo>
                    <a:pt x="350" y="801"/>
                    <a:pt x="529" y="867"/>
                    <a:pt x="667" y="867"/>
                  </a:cubicBezTo>
                  <a:cubicBezTo>
                    <a:pt x="767" y="867"/>
                    <a:pt x="844" y="833"/>
                    <a:pt x="875" y="751"/>
                  </a:cubicBezTo>
                  <a:cubicBezTo>
                    <a:pt x="996" y="484"/>
                    <a:pt x="875" y="168"/>
                    <a:pt x="632" y="47"/>
                  </a:cubicBezTo>
                  <a:cubicBezTo>
                    <a:pt x="553" y="14"/>
                    <a:pt x="476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 rot="-1688081">
              <a:off x="8096253" y="485759"/>
              <a:ext cx="92014" cy="96790"/>
            </a:xfrm>
            <a:custGeom>
              <a:avLst/>
              <a:gdLst/>
              <a:ahLst/>
              <a:cxnLst/>
              <a:rect l="l" t="t" r="r" b="b"/>
              <a:pathLst>
                <a:path w="463" h="487" extrusionOk="0">
                  <a:moveTo>
                    <a:pt x="462" y="0"/>
                  </a:moveTo>
                  <a:lnTo>
                    <a:pt x="1" y="486"/>
                  </a:lnTo>
                  <a:cubicBezTo>
                    <a:pt x="1" y="486"/>
                    <a:pt x="438" y="98"/>
                    <a:pt x="4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 rot="-1688081">
              <a:off x="8086573" y="475658"/>
              <a:ext cx="111093" cy="116466"/>
            </a:xfrm>
            <a:custGeom>
              <a:avLst/>
              <a:gdLst/>
              <a:ahLst/>
              <a:cxnLst/>
              <a:rect l="l" t="t" r="r" b="b"/>
              <a:pathLst>
                <a:path w="559" h="586" extrusionOk="0">
                  <a:moveTo>
                    <a:pt x="504" y="1"/>
                  </a:moveTo>
                  <a:cubicBezTo>
                    <a:pt x="487" y="1"/>
                    <a:pt x="471" y="9"/>
                    <a:pt x="462" y="27"/>
                  </a:cubicBezTo>
                  <a:cubicBezTo>
                    <a:pt x="340" y="197"/>
                    <a:pt x="195" y="367"/>
                    <a:pt x="25" y="489"/>
                  </a:cubicBezTo>
                  <a:cubicBezTo>
                    <a:pt x="0" y="513"/>
                    <a:pt x="0" y="537"/>
                    <a:pt x="25" y="562"/>
                  </a:cubicBezTo>
                  <a:cubicBezTo>
                    <a:pt x="25" y="562"/>
                    <a:pt x="49" y="562"/>
                    <a:pt x="49" y="586"/>
                  </a:cubicBezTo>
                  <a:cubicBezTo>
                    <a:pt x="73" y="562"/>
                    <a:pt x="73" y="562"/>
                    <a:pt x="73" y="562"/>
                  </a:cubicBezTo>
                  <a:cubicBezTo>
                    <a:pt x="267" y="416"/>
                    <a:pt x="413" y="246"/>
                    <a:pt x="559" y="51"/>
                  </a:cubicBezTo>
                  <a:cubicBezTo>
                    <a:pt x="559" y="21"/>
                    <a:pt x="531" y="1"/>
                    <a:pt x="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 rot="-1688081">
              <a:off x="8145749" y="485303"/>
              <a:ext cx="101553" cy="116068"/>
            </a:xfrm>
            <a:custGeom>
              <a:avLst/>
              <a:gdLst/>
              <a:ahLst/>
              <a:cxnLst/>
              <a:rect l="l" t="t" r="r" b="b"/>
              <a:pathLst>
                <a:path w="511" h="584" extrusionOk="0">
                  <a:moveTo>
                    <a:pt x="510" y="1"/>
                  </a:moveTo>
                  <a:lnTo>
                    <a:pt x="0" y="584"/>
                  </a:lnTo>
                  <a:cubicBezTo>
                    <a:pt x="194" y="390"/>
                    <a:pt x="365" y="195"/>
                    <a:pt x="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 rot="-1688081">
              <a:off x="8132238" y="479541"/>
              <a:ext cx="125600" cy="132564"/>
            </a:xfrm>
            <a:custGeom>
              <a:avLst/>
              <a:gdLst/>
              <a:ahLst/>
              <a:cxnLst/>
              <a:rect l="l" t="t" r="r" b="b"/>
              <a:pathLst>
                <a:path w="632" h="667" extrusionOk="0">
                  <a:moveTo>
                    <a:pt x="563" y="1"/>
                  </a:moveTo>
                  <a:cubicBezTo>
                    <a:pt x="547" y="1"/>
                    <a:pt x="535" y="18"/>
                    <a:pt x="535" y="35"/>
                  </a:cubicBezTo>
                  <a:cubicBezTo>
                    <a:pt x="389" y="254"/>
                    <a:pt x="219" y="448"/>
                    <a:pt x="25" y="594"/>
                  </a:cubicBezTo>
                  <a:cubicBezTo>
                    <a:pt x="0" y="618"/>
                    <a:pt x="0" y="642"/>
                    <a:pt x="25" y="667"/>
                  </a:cubicBezTo>
                  <a:lnTo>
                    <a:pt x="97" y="667"/>
                  </a:lnTo>
                  <a:cubicBezTo>
                    <a:pt x="292" y="496"/>
                    <a:pt x="486" y="278"/>
                    <a:pt x="632" y="59"/>
                  </a:cubicBezTo>
                  <a:cubicBezTo>
                    <a:pt x="632" y="35"/>
                    <a:pt x="608" y="11"/>
                    <a:pt x="583" y="11"/>
                  </a:cubicBezTo>
                  <a:cubicBezTo>
                    <a:pt x="576" y="3"/>
                    <a:pt x="569" y="1"/>
                    <a:pt x="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 rot="-1688081">
              <a:off x="7848968" y="476562"/>
              <a:ext cx="144878" cy="57040"/>
            </a:xfrm>
            <a:custGeom>
              <a:avLst/>
              <a:gdLst/>
              <a:ahLst/>
              <a:cxnLst/>
              <a:rect l="l" t="t" r="r" b="b"/>
              <a:pathLst>
                <a:path w="729" h="287" extrusionOk="0">
                  <a:moveTo>
                    <a:pt x="254" y="0"/>
                  </a:moveTo>
                  <a:cubicBezTo>
                    <a:pt x="184" y="0"/>
                    <a:pt x="114" y="14"/>
                    <a:pt x="49" y="43"/>
                  </a:cubicBezTo>
                  <a:cubicBezTo>
                    <a:pt x="0" y="68"/>
                    <a:pt x="25" y="140"/>
                    <a:pt x="73" y="140"/>
                  </a:cubicBezTo>
                  <a:cubicBezTo>
                    <a:pt x="133" y="118"/>
                    <a:pt x="196" y="107"/>
                    <a:pt x="258" y="107"/>
                  </a:cubicBezTo>
                  <a:cubicBezTo>
                    <a:pt x="396" y="107"/>
                    <a:pt x="531" y="161"/>
                    <a:pt x="632" y="262"/>
                  </a:cubicBezTo>
                  <a:cubicBezTo>
                    <a:pt x="656" y="286"/>
                    <a:pt x="656" y="286"/>
                    <a:pt x="680" y="286"/>
                  </a:cubicBezTo>
                  <a:lnTo>
                    <a:pt x="705" y="286"/>
                  </a:lnTo>
                  <a:cubicBezTo>
                    <a:pt x="729" y="262"/>
                    <a:pt x="729" y="213"/>
                    <a:pt x="705" y="213"/>
                  </a:cubicBezTo>
                  <a:cubicBezTo>
                    <a:pt x="585" y="77"/>
                    <a:pt x="418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 rot="-1688081">
              <a:off x="8202326" y="503855"/>
              <a:ext cx="77308" cy="91821"/>
            </a:xfrm>
            <a:custGeom>
              <a:avLst/>
              <a:gdLst/>
              <a:ahLst/>
              <a:cxnLst/>
              <a:rect l="l" t="t" r="r" b="b"/>
              <a:pathLst>
                <a:path w="389" h="462" extrusionOk="0">
                  <a:moveTo>
                    <a:pt x="389" y="0"/>
                  </a:moveTo>
                  <a:lnTo>
                    <a:pt x="0" y="462"/>
                  </a:lnTo>
                  <a:cubicBezTo>
                    <a:pt x="0" y="462"/>
                    <a:pt x="364" y="146"/>
                    <a:pt x="3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rot="-1688081">
              <a:off x="8187819" y="494119"/>
              <a:ext cx="101553" cy="112491"/>
            </a:xfrm>
            <a:custGeom>
              <a:avLst/>
              <a:gdLst/>
              <a:ahLst/>
              <a:cxnLst/>
              <a:rect l="l" t="t" r="r" b="b"/>
              <a:pathLst>
                <a:path w="511" h="566" extrusionOk="0">
                  <a:moveTo>
                    <a:pt x="462" y="1"/>
                  </a:moveTo>
                  <a:cubicBezTo>
                    <a:pt x="444" y="1"/>
                    <a:pt x="425" y="19"/>
                    <a:pt x="413" y="55"/>
                  </a:cubicBezTo>
                  <a:cubicBezTo>
                    <a:pt x="389" y="152"/>
                    <a:pt x="170" y="371"/>
                    <a:pt x="24" y="468"/>
                  </a:cubicBezTo>
                  <a:cubicBezTo>
                    <a:pt x="0" y="493"/>
                    <a:pt x="0" y="517"/>
                    <a:pt x="24" y="541"/>
                  </a:cubicBezTo>
                  <a:cubicBezTo>
                    <a:pt x="24" y="541"/>
                    <a:pt x="49" y="565"/>
                    <a:pt x="73" y="565"/>
                  </a:cubicBezTo>
                  <a:cubicBezTo>
                    <a:pt x="73" y="565"/>
                    <a:pt x="73" y="541"/>
                    <a:pt x="73" y="541"/>
                  </a:cubicBezTo>
                  <a:cubicBezTo>
                    <a:pt x="122" y="493"/>
                    <a:pt x="486" y="225"/>
                    <a:pt x="510" y="55"/>
                  </a:cubicBezTo>
                  <a:cubicBezTo>
                    <a:pt x="498" y="19"/>
                    <a:pt x="480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rot="-1688081">
              <a:off x="7905638" y="365861"/>
              <a:ext cx="77507" cy="138924"/>
            </a:xfrm>
            <a:custGeom>
              <a:avLst/>
              <a:gdLst/>
              <a:ahLst/>
              <a:cxnLst/>
              <a:rect l="l" t="t" r="r" b="b"/>
              <a:pathLst>
                <a:path w="390" h="699" extrusionOk="0">
                  <a:moveTo>
                    <a:pt x="158" y="0"/>
                  </a:moveTo>
                  <a:cubicBezTo>
                    <a:pt x="146" y="0"/>
                    <a:pt x="134" y="6"/>
                    <a:pt x="122" y="18"/>
                  </a:cubicBezTo>
                  <a:cubicBezTo>
                    <a:pt x="0" y="237"/>
                    <a:pt x="98" y="529"/>
                    <a:pt x="292" y="699"/>
                  </a:cubicBezTo>
                  <a:lnTo>
                    <a:pt x="365" y="699"/>
                  </a:lnTo>
                  <a:cubicBezTo>
                    <a:pt x="389" y="674"/>
                    <a:pt x="389" y="650"/>
                    <a:pt x="365" y="626"/>
                  </a:cubicBezTo>
                  <a:cubicBezTo>
                    <a:pt x="171" y="504"/>
                    <a:pt x="122" y="261"/>
                    <a:pt x="195" y="67"/>
                  </a:cubicBezTo>
                  <a:cubicBezTo>
                    <a:pt x="219" y="43"/>
                    <a:pt x="219" y="18"/>
                    <a:pt x="195" y="18"/>
                  </a:cubicBezTo>
                  <a:cubicBezTo>
                    <a:pt x="183" y="6"/>
                    <a:pt x="171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 rot="-1688081">
              <a:off x="8626261" y="406849"/>
              <a:ext cx="367262" cy="1041832"/>
            </a:xfrm>
            <a:custGeom>
              <a:avLst/>
              <a:gdLst/>
              <a:ahLst/>
              <a:cxnLst/>
              <a:rect l="l" t="t" r="r" b="b"/>
              <a:pathLst>
                <a:path w="1848" h="5242" extrusionOk="0">
                  <a:moveTo>
                    <a:pt x="156" y="1"/>
                  </a:moveTo>
                  <a:cubicBezTo>
                    <a:pt x="122" y="1"/>
                    <a:pt x="86" y="7"/>
                    <a:pt x="49" y="19"/>
                  </a:cubicBezTo>
                  <a:cubicBezTo>
                    <a:pt x="25" y="19"/>
                    <a:pt x="1" y="43"/>
                    <a:pt x="1" y="68"/>
                  </a:cubicBezTo>
                  <a:cubicBezTo>
                    <a:pt x="25" y="92"/>
                    <a:pt x="25" y="116"/>
                    <a:pt x="49" y="116"/>
                  </a:cubicBezTo>
                  <a:lnTo>
                    <a:pt x="74" y="92"/>
                  </a:lnTo>
                  <a:lnTo>
                    <a:pt x="244" y="92"/>
                  </a:lnTo>
                  <a:cubicBezTo>
                    <a:pt x="251" y="99"/>
                    <a:pt x="258" y="102"/>
                    <a:pt x="265" y="102"/>
                  </a:cubicBezTo>
                  <a:cubicBezTo>
                    <a:pt x="280" y="102"/>
                    <a:pt x="292" y="85"/>
                    <a:pt x="292" y="68"/>
                  </a:cubicBezTo>
                  <a:cubicBezTo>
                    <a:pt x="292" y="43"/>
                    <a:pt x="268" y="19"/>
                    <a:pt x="244" y="19"/>
                  </a:cubicBezTo>
                  <a:cubicBezTo>
                    <a:pt x="220" y="7"/>
                    <a:pt x="189" y="1"/>
                    <a:pt x="156" y="1"/>
                  </a:cubicBezTo>
                  <a:close/>
                  <a:moveTo>
                    <a:pt x="438" y="43"/>
                  </a:moveTo>
                  <a:cubicBezTo>
                    <a:pt x="414" y="43"/>
                    <a:pt x="390" y="68"/>
                    <a:pt x="390" y="92"/>
                  </a:cubicBezTo>
                  <a:cubicBezTo>
                    <a:pt x="390" y="116"/>
                    <a:pt x="390" y="141"/>
                    <a:pt x="414" y="141"/>
                  </a:cubicBezTo>
                  <a:cubicBezTo>
                    <a:pt x="487" y="165"/>
                    <a:pt x="535" y="165"/>
                    <a:pt x="584" y="189"/>
                  </a:cubicBezTo>
                  <a:lnTo>
                    <a:pt x="608" y="189"/>
                  </a:lnTo>
                  <a:cubicBezTo>
                    <a:pt x="632" y="189"/>
                    <a:pt x="632" y="189"/>
                    <a:pt x="657" y="165"/>
                  </a:cubicBezTo>
                  <a:cubicBezTo>
                    <a:pt x="657" y="141"/>
                    <a:pt x="657" y="116"/>
                    <a:pt x="632" y="116"/>
                  </a:cubicBezTo>
                  <a:cubicBezTo>
                    <a:pt x="560" y="92"/>
                    <a:pt x="511" y="68"/>
                    <a:pt x="438" y="43"/>
                  </a:cubicBezTo>
                  <a:close/>
                  <a:moveTo>
                    <a:pt x="778" y="195"/>
                  </a:moveTo>
                  <a:cubicBezTo>
                    <a:pt x="766" y="195"/>
                    <a:pt x="754" y="201"/>
                    <a:pt x="754" y="213"/>
                  </a:cubicBezTo>
                  <a:cubicBezTo>
                    <a:pt x="730" y="238"/>
                    <a:pt x="730" y="262"/>
                    <a:pt x="754" y="286"/>
                  </a:cubicBezTo>
                  <a:cubicBezTo>
                    <a:pt x="803" y="311"/>
                    <a:pt x="851" y="359"/>
                    <a:pt x="875" y="384"/>
                  </a:cubicBezTo>
                  <a:cubicBezTo>
                    <a:pt x="900" y="408"/>
                    <a:pt x="900" y="408"/>
                    <a:pt x="924" y="408"/>
                  </a:cubicBezTo>
                  <a:lnTo>
                    <a:pt x="973" y="408"/>
                  </a:lnTo>
                  <a:cubicBezTo>
                    <a:pt x="973" y="384"/>
                    <a:pt x="973" y="359"/>
                    <a:pt x="973" y="335"/>
                  </a:cubicBezTo>
                  <a:cubicBezTo>
                    <a:pt x="924" y="286"/>
                    <a:pt x="875" y="238"/>
                    <a:pt x="803" y="213"/>
                  </a:cubicBezTo>
                  <a:cubicBezTo>
                    <a:pt x="803" y="201"/>
                    <a:pt x="790" y="195"/>
                    <a:pt x="778" y="195"/>
                  </a:cubicBezTo>
                  <a:close/>
                  <a:moveTo>
                    <a:pt x="1033" y="438"/>
                  </a:moveTo>
                  <a:cubicBezTo>
                    <a:pt x="1021" y="438"/>
                    <a:pt x="1009" y="444"/>
                    <a:pt x="997" y="456"/>
                  </a:cubicBezTo>
                  <a:cubicBezTo>
                    <a:pt x="973" y="456"/>
                    <a:pt x="973" y="505"/>
                    <a:pt x="997" y="529"/>
                  </a:cubicBezTo>
                  <a:cubicBezTo>
                    <a:pt x="1021" y="578"/>
                    <a:pt x="1045" y="626"/>
                    <a:pt x="1070" y="675"/>
                  </a:cubicBezTo>
                  <a:cubicBezTo>
                    <a:pt x="1070" y="699"/>
                    <a:pt x="1094" y="724"/>
                    <a:pt x="1118" y="724"/>
                  </a:cubicBezTo>
                  <a:lnTo>
                    <a:pt x="1118" y="699"/>
                  </a:lnTo>
                  <a:cubicBezTo>
                    <a:pt x="1143" y="675"/>
                    <a:pt x="1167" y="651"/>
                    <a:pt x="1143" y="626"/>
                  </a:cubicBezTo>
                  <a:cubicBezTo>
                    <a:pt x="1118" y="578"/>
                    <a:pt x="1094" y="505"/>
                    <a:pt x="1070" y="456"/>
                  </a:cubicBezTo>
                  <a:cubicBezTo>
                    <a:pt x="1058" y="444"/>
                    <a:pt x="1045" y="438"/>
                    <a:pt x="1033" y="438"/>
                  </a:cubicBezTo>
                  <a:close/>
                  <a:moveTo>
                    <a:pt x="1143" y="796"/>
                  </a:moveTo>
                  <a:cubicBezTo>
                    <a:pt x="1118" y="821"/>
                    <a:pt x="1118" y="845"/>
                    <a:pt x="1118" y="869"/>
                  </a:cubicBezTo>
                  <a:cubicBezTo>
                    <a:pt x="1118" y="918"/>
                    <a:pt x="1143" y="991"/>
                    <a:pt x="1143" y="991"/>
                  </a:cubicBezTo>
                  <a:lnTo>
                    <a:pt x="1143" y="1039"/>
                  </a:lnTo>
                  <a:cubicBezTo>
                    <a:pt x="1143" y="1064"/>
                    <a:pt x="1167" y="1088"/>
                    <a:pt x="1191" y="1088"/>
                  </a:cubicBezTo>
                  <a:cubicBezTo>
                    <a:pt x="1215" y="1088"/>
                    <a:pt x="1240" y="1064"/>
                    <a:pt x="1240" y="1039"/>
                  </a:cubicBezTo>
                  <a:cubicBezTo>
                    <a:pt x="1240" y="1015"/>
                    <a:pt x="1240" y="1015"/>
                    <a:pt x="1240" y="991"/>
                  </a:cubicBezTo>
                  <a:cubicBezTo>
                    <a:pt x="1215" y="942"/>
                    <a:pt x="1215" y="894"/>
                    <a:pt x="1215" y="845"/>
                  </a:cubicBezTo>
                  <a:cubicBezTo>
                    <a:pt x="1191" y="821"/>
                    <a:pt x="1167" y="796"/>
                    <a:pt x="1143" y="796"/>
                  </a:cubicBezTo>
                  <a:close/>
                  <a:moveTo>
                    <a:pt x="1191" y="1185"/>
                  </a:moveTo>
                  <a:cubicBezTo>
                    <a:pt x="1167" y="1185"/>
                    <a:pt x="1143" y="1209"/>
                    <a:pt x="1143" y="1234"/>
                  </a:cubicBezTo>
                  <a:cubicBezTo>
                    <a:pt x="1143" y="1282"/>
                    <a:pt x="1143" y="1355"/>
                    <a:pt x="1118" y="1404"/>
                  </a:cubicBezTo>
                  <a:cubicBezTo>
                    <a:pt x="1118" y="1428"/>
                    <a:pt x="1143" y="1452"/>
                    <a:pt x="1167" y="1452"/>
                  </a:cubicBezTo>
                  <a:cubicBezTo>
                    <a:pt x="1191" y="1452"/>
                    <a:pt x="1215" y="1452"/>
                    <a:pt x="1215" y="1428"/>
                  </a:cubicBezTo>
                  <a:cubicBezTo>
                    <a:pt x="1215" y="1355"/>
                    <a:pt x="1240" y="1307"/>
                    <a:pt x="1240" y="1234"/>
                  </a:cubicBezTo>
                  <a:cubicBezTo>
                    <a:pt x="1240" y="1209"/>
                    <a:pt x="1215" y="1185"/>
                    <a:pt x="1191" y="1185"/>
                  </a:cubicBezTo>
                  <a:close/>
                  <a:moveTo>
                    <a:pt x="1107" y="1549"/>
                  </a:moveTo>
                  <a:cubicBezTo>
                    <a:pt x="1093" y="1549"/>
                    <a:pt x="1078" y="1557"/>
                    <a:pt x="1070" y="1574"/>
                  </a:cubicBezTo>
                  <a:cubicBezTo>
                    <a:pt x="1045" y="1622"/>
                    <a:pt x="997" y="1695"/>
                    <a:pt x="973" y="1744"/>
                  </a:cubicBezTo>
                  <a:cubicBezTo>
                    <a:pt x="948" y="1744"/>
                    <a:pt x="948" y="1792"/>
                    <a:pt x="973" y="1792"/>
                  </a:cubicBezTo>
                  <a:lnTo>
                    <a:pt x="1045" y="1792"/>
                  </a:lnTo>
                  <a:cubicBezTo>
                    <a:pt x="1094" y="1744"/>
                    <a:pt x="1118" y="1671"/>
                    <a:pt x="1143" y="1622"/>
                  </a:cubicBezTo>
                  <a:cubicBezTo>
                    <a:pt x="1158" y="1575"/>
                    <a:pt x="1133" y="1549"/>
                    <a:pt x="1107" y="1549"/>
                  </a:cubicBezTo>
                  <a:close/>
                  <a:moveTo>
                    <a:pt x="438" y="1792"/>
                  </a:moveTo>
                  <a:cubicBezTo>
                    <a:pt x="394" y="1792"/>
                    <a:pt x="390" y="1893"/>
                    <a:pt x="426" y="1893"/>
                  </a:cubicBezTo>
                  <a:cubicBezTo>
                    <a:pt x="430" y="1893"/>
                    <a:pt x="434" y="1892"/>
                    <a:pt x="438" y="1890"/>
                  </a:cubicBezTo>
                  <a:lnTo>
                    <a:pt x="632" y="1890"/>
                  </a:lnTo>
                  <a:cubicBezTo>
                    <a:pt x="657" y="1890"/>
                    <a:pt x="681" y="1890"/>
                    <a:pt x="681" y="1841"/>
                  </a:cubicBezTo>
                  <a:cubicBezTo>
                    <a:pt x="681" y="1817"/>
                    <a:pt x="657" y="1817"/>
                    <a:pt x="632" y="1792"/>
                  </a:cubicBezTo>
                  <a:close/>
                  <a:moveTo>
                    <a:pt x="244" y="1841"/>
                  </a:moveTo>
                  <a:cubicBezTo>
                    <a:pt x="171" y="1865"/>
                    <a:pt x="98" y="1914"/>
                    <a:pt x="74" y="1963"/>
                  </a:cubicBezTo>
                  <a:cubicBezTo>
                    <a:pt x="49" y="1987"/>
                    <a:pt x="49" y="2011"/>
                    <a:pt x="74" y="2011"/>
                  </a:cubicBezTo>
                  <a:cubicBezTo>
                    <a:pt x="74" y="2023"/>
                    <a:pt x="74" y="2029"/>
                    <a:pt x="77" y="2029"/>
                  </a:cubicBezTo>
                  <a:cubicBezTo>
                    <a:pt x="80" y="2029"/>
                    <a:pt x="86" y="2023"/>
                    <a:pt x="98" y="2011"/>
                  </a:cubicBezTo>
                  <a:cubicBezTo>
                    <a:pt x="98" y="2023"/>
                    <a:pt x="104" y="2029"/>
                    <a:pt x="110" y="2029"/>
                  </a:cubicBezTo>
                  <a:cubicBezTo>
                    <a:pt x="116" y="2029"/>
                    <a:pt x="122" y="2023"/>
                    <a:pt x="122" y="2011"/>
                  </a:cubicBezTo>
                  <a:cubicBezTo>
                    <a:pt x="171" y="1987"/>
                    <a:pt x="220" y="1938"/>
                    <a:pt x="268" y="1938"/>
                  </a:cubicBezTo>
                  <a:cubicBezTo>
                    <a:pt x="292" y="1938"/>
                    <a:pt x="317" y="1914"/>
                    <a:pt x="292" y="1865"/>
                  </a:cubicBezTo>
                  <a:cubicBezTo>
                    <a:pt x="292" y="1841"/>
                    <a:pt x="268" y="1841"/>
                    <a:pt x="244" y="1841"/>
                  </a:cubicBezTo>
                  <a:close/>
                  <a:moveTo>
                    <a:pt x="803" y="1841"/>
                  </a:moveTo>
                  <a:cubicBezTo>
                    <a:pt x="778" y="1841"/>
                    <a:pt x="754" y="1841"/>
                    <a:pt x="754" y="1865"/>
                  </a:cubicBezTo>
                  <a:cubicBezTo>
                    <a:pt x="754" y="1890"/>
                    <a:pt x="754" y="1914"/>
                    <a:pt x="778" y="1938"/>
                  </a:cubicBezTo>
                  <a:lnTo>
                    <a:pt x="705" y="1987"/>
                  </a:lnTo>
                  <a:cubicBezTo>
                    <a:pt x="681" y="2011"/>
                    <a:pt x="681" y="2035"/>
                    <a:pt x="705" y="2060"/>
                  </a:cubicBezTo>
                  <a:lnTo>
                    <a:pt x="754" y="2060"/>
                  </a:lnTo>
                  <a:cubicBezTo>
                    <a:pt x="754" y="2060"/>
                    <a:pt x="754" y="2060"/>
                    <a:pt x="754" y="2035"/>
                  </a:cubicBezTo>
                  <a:cubicBezTo>
                    <a:pt x="803" y="2011"/>
                    <a:pt x="827" y="1987"/>
                    <a:pt x="875" y="1938"/>
                  </a:cubicBezTo>
                  <a:lnTo>
                    <a:pt x="948" y="1963"/>
                  </a:lnTo>
                  <a:cubicBezTo>
                    <a:pt x="955" y="1970"/>
                    <a:pt x="963" y="1973"/>
                    <a:pt x="970" y="1973"/>
                  </a:cubicBezTo>
                  <a:cubicBezTo>
                    <a:pt x="987" y="1973"/>
                    <a:pt x="1004" y="1955"/>
                    <a:pt x="1021" y="1938"/>
                  </a:cubicBezTo>
                  <a:cubicBezTo>
                    <a:pt x="1021" y="1914"/>
                    <a:pt x="997" y="1890"/>
                    <a:pt x="997" y="1890"/>
                  </a:cubicBezTo>
                  <a:lnTo>
                    <a:pt x="900" y="1841"/>
                  </a:lnTo>
                  <a:close/>
                  <a:moveTo>
                    <a:pt x="1143" y="1993"/>
                  </a:moveTo>
                  <a:cubicBezTo>
                    <a:pt x="1130" y="1993"/>
                    <a:pt x="1118" y="1999"/>
                    <a:pt x="1118" y="2011"/>
                  </a:cubicBezTo>
                  <a:cubicBezTo>
                    <a:pt x="1094" y="2035"/>
                    <a:pt x="1094" y="2060"/>
                    <a:pt x="1118" y="2084"/>
                  </a:cubicBezTo>
                  <a:cubicBezTo>
                    <a:pt x="1167" y="2108"/>
                    <a:pt x="1191" y="2157"/>
                    <a:pt x="1240" y="2205"/>
                  </a:cubicBezTo>
                  <a:cubicBezTo>
                    <a:pt x="1240" y="2205"/>
                    <a:pt x="1264" y="2205"/>
                    <a:pt x="1264" y="2230"/>
                  </a:cubicBezTo>
                  <a:lnTo>
                    <a:pt x="1313" y="2230"/>
                  </a:lnTo>
                  <a:cubicBezTo>
                    <a:pt x="1337" y="2205"/>
                    <a:pt x="1337" y="2181"/>
                    <a:pt x="1313" y="2157"/>
                  </a:cubicBezTo>
                  <a:cubicBezTo>
                    <a:pt x="1264" y="2108"/>
                    <a:pt x="1215" y="2060"/>
                    <a:pt x="1167" y="2011"/>
                  </a:cubicBezTo>
                  <a:cubicBezTo>
                    <a:pt x="1167" y="1999"/>
                    <a:pt x="1155" y="1993"/>
                    <a:pt x="1143" y="1993"/>
                  </a:cubicBezTo>
                  <a:close/>
                  <a:moveTo>
                    <a:pt x="585" y="2074"/>
                  </a:moveTo>
                  <a:cubicBezTo>
                    <a:pt x="576" y="2074"/>
                    <a:pt x="567" y="2077"/>
                    <a:pt x="560" y="2084"/>
                  </a:cubicBezTo>
                  <a:cubicBezTo>
                    <a:pt x="511" y="2108"/>
                    <a:pt x="462" y="2133"/>
                    <a:pt x="414" y="2157"/>
                  </a:cubicBezTo>
                  <a:cubicBezTo>
                    <a:pt x="365" y="2157"/>
                    <a:pt x="365" y="2230"/>
                    <a:pt x="414" y="2254"/>
                  </a:cubicBezTo>
                  <a:lnTo>
                    <a:pt x="438" y="2230"/>
                  </a:lnTo>
                  <a:cubicBezTo>
                    <a:pt x="487" y="2205"/>
                    <a:pt x="560" y="2181"/>
                    <a:pt x="608" y="2157"/>
                  </a:cubicBezTo>
                  <a:cubicBezTo>
                    <a:pt x="632" y="2157"/>
                    <a:pt x="632" y="2133"/>
                    <a:pt x="632" y="2108"/>
                  </a:cubicBezTo>
                  <a:cubicBezTo>
                    <a:pt x="632" y="2091"/>
                    <a:pt x="608" y="2074"/>
                    <a:pt x="585" y="2074"/>
                  </a:cubicBezTo>
                  <a:close/>
                  <a:moveTo>
                    <a:pt x="49" y="2108"/>
                  </a:moveTo>
                  <a:cubicBezTo>
                    <a:pt x="25" y="2133"/>
                    <a:pt x="1" y="2157"/>
                    <a:pt x="25" y="2181"/>
                  </a:cubicBezTo>
                  <a:cubicBezTo>
                    <a:pt x="74" y="2230"/>
                    <a:pt x="147" y="2278"/>
                    <a:pt x="220" y="2278"/>
                  </a:cubicBezTo>
                  <a:lnTo>
                    <a:pt x="244" y="2278"/>
                  </a:lnTo>
                  <a:cubicBezTo>
                    <a:pt x="244" y="2278"/>
                    <a:pt x="268" y="2254"/>
                    <a:pt x="268" y="2230"/>
                  </a:cubicBezTo>
                  <a:cubicBezTo>
                    <a:pt x="268" y="2205"/>
                    <a:pt x="244" y="2181"/>
                    <a:pt x="220" y="2181"/>
                  </a:cubicBezTo>
                  <a:cubicBezTo>
                    <a:pt x="195" y="2181"/>
                    <a:pt x="122" y="2181"/>
                    <a:pt x="98" y="2133"/>
                  </a:cubicBezTo>
                  <a:cubicBezTo>
                    <a:pt x="98" y="2108"/>
                    <a:pt x="74" y="2108"/>
                    <a:pt x="49" y="2108"/>
                  </a:cubicBezTo>
                  <a:close/>
                  <a:moveTo>
                    <a:pt x="1361" y="2278"/>
                  </a:moveTo>
                  <a:cubicBezTo>
                    <a:pt x="1337" y="2303"/>
                    <a:pt x="1313" y="2327"/>
                    <a:pt x="1337" y="2351"/>
                  </a:cubicBezTo>
                  <a:cubicBezTo>
                    <a:pt x="1337" y="2400"/>
                    <a:pt x="1361" y="2448"/>
                    <a:pt x="1361" y="2521"/>
                  </a:cubicBezTo>
                  <a:cubicBezTo>
                    <a:pt x="1361" y="2546"/>
                    <a:pt x="1386" y="2570"/>
                    <a:pt x="1410" y="2570"/>
                  </a:cubicBezTo>
                  <a:cubicBezTo>
                    <a:pt x="1434" y="2570"/>
                    <a:pt x="1458" y="2546"/>
                    <a:pt x="1458" y="2521"/>
                  </a:cubicBezTo>
                  <a:cubicBezTo>
                    <a:pt x="1458" y="2448"/>
                    <a:pt x="1434" y="2375"/>
                    <a:pt x="1410" y="2327"/>
                  </a:cubicBezTo>
                  <a:cubicBezTo>
                    <a:pt x="1410" y="2303"/>
                    <a:pt x="1361" y="2278"/>
                    <a:pt x="1361" y="2278"/>
                  </a:cubicBezTo>
                  <a:close/>
                  <a:moveTo>
                    <a:pt x="1402" y="2657"/>
                  </a:moveTo>
                  <a:cubicBezTo>
                    <a:pt x="1383" y="2657"/>
                    <a:pt x="1378" y="2674"/>
                    <a:pt x="1361" y="2691"/>
                  </a:cubicBezTo>
                  <a:cubicBezTo>
                    <a:pt x="1361" y="2764"/>
                    <a:pt x="1337" y="2813"/>
                    <a:pt x="1313" y="2861"/>
                  </a:cubicBezTo>
                  <a:cubicBezTo>
                    <a:pt x="1313" y="2886"/>
                    <a:pt x="1337" y="2910"/>
                    <a:pt x="1361" y="2934"/>
                  </a:cubicBezTo>
                  <a:cubicBezTo>
                    <a:pt x="1386" y="2934"/>
                    <a:pt x="1410" y="2934"/>
                    <a:pt x="1410" y="2910"/>
                  </a:cubicBezTo>
                  <a:cubicBezTo>
                    <a:pt x="1434" y="2837"/>
                    <a:pt x="1458" y="2764"/>
                    <a:pt x="1458" y="2716"/>
                  </a:cubicBezTo>
                  <a:cubicBezTo>
                    <a:pt x="1458" y="2691"/>
                    <a:pt x="1458" y="2667"/>
                    <a:pt x="1434" y="2667"/>
                  </a:cubicBezTo>
                  <a:cubicBezTo>
                    <a:pt x="1420" y="2660"/>
                    <a:pt x="1410" y="2657"/>
                    <a:pt x="1402" y="2657"/>
                  </a:cubicBezTo>
                  <a:close/>
                  <a:moveTo>
                    <a:pt x="1288" y="3021"/>
                  </a:moveTo>
                  <a:cubicBezTo>
                    <a:pt x="1272" y="3021"/>
                    <a:pt x="1256" y="3031"/>
                    <a:pt x="1240" y="3031"/>
                  </a:cubicBezTo>
                  <a:lnTo>
                    <a:pt x="1167" y="3201"/>
                  </a:lnTo>
                  <a:cubicBezTo>
                    <a:pt x="1143" y="3226"/>
                    <a:pt x="1167" y="3250"/>
                    <a:pt x="1191" y="3274"/>
                  </a:cubicBezTo>
                  <a:cubicBezTo>
                    <a:pt x="1215" y="3274"/>
                    <a:pt x="1240" y="3274"/>
                    <a:pt x="1240" y="3250"/>
                  </a:cubicBezTo>
                  <a:cubicBezTo>
                    <a:pt x="1264" y="3201"/>
                    <a:pt x="1313" y="3153"/>
                    <a:pt x="1337" y="3080"/>
                  </a:cubicBezTo>
                  <a:cubicBezTo>
                    <a:pt x="1337" y="3056"/>
                    <a:pt x="1337" y="3031"/>
                    <a:pt x="1313" y="3031"/>
                  </a:cubicBezTo>
                  <a:cubicBezTo>
                    <a:pt x="1305" y="3023"/>
                    <a:pt x="1296" y="3021"/>
                    <a:pt x="1288" y="3021"/>
                  </a:cubicBezTo>
                  <a:close/>
                  <a:moveTo>
                    <a:pt x="1124" y="3351"/>
                  </a:moveTo>
                  <a:cubicBezTo>
                    <a:pt x="1112" y="3351"/>
                    <a:pt x="1101" y="3357"/>
                    <a:pt x="1094" y="3371"/>
                  </a:cubicBezTo>
                  <a:cubicBezTo>
                    <a:pt x="1045" y="3444"/>
                    <a:pt x="1021" y="3493"/>
                    <a:pt x="997" y="3542"/>
                  </a:cubicBezTo>
                  <a:cubicBezTo>
                    <a:pt x="973" y="3542"/>
                    <a:pt x="973" y="3566"/>
                    <a:pt x="997" y="3590"/>
                  </a:cubicBezTo>
                  <a:lnTo>
                    <a:pt x="1070" y="3590"/>
                  </a:lnTo>
                  <a:cubicBezTo>
                    <a:pt x="1094" y="3542"/>
                    <a:pt x="1143" y="3493"/>
                    <a:pt x="1167" y="3420"/>
                  </a:cubicBezTo>
                  <a:cubicBezTo>
                    <a:pt x="1184" y="3386"/>
                    <a:pt x="1153" y="3351"/>
                    <a:pt x="1124" y="3351"/>
                  </a:cubicBezTo>
                  <a:close/>
                  <a:moveTo>
                    <a:pt x="705" y="3566"/>
                  </a:moveTo>
                  <a:cubicBezTo>
                    <a:pt x="632" y="3566"/>
                    <a:pt x="560" y="3590"/>
                    <a:pt x="511" y="3639"/>
                  </a:cubicBezTo>
                  <a:cubicBezTo>
                    <a:pt x="487" y="3639"/>
                    <a:pt x="487" y="3687"/>
                    <a:pt x="511" y="3687"/>
                  </a:cubicBezTo>
                  <a:cubicBezTo>
                    <a:pt x="511" y="3699"/>
                    <a:pt x="511" y="3705"/>
                    <a:pt x="514" y="3705"/>
                  </a:cubicBezTo>
                  <a:cubicBezTo>
                    <a:pt x="517" y="3705"/>
                    <a:pt x="523" y="3699"/>
                    <a:pt x="535" y="3687"/>
                  </a:cubicBezTo>
                  <a:cubicBezTo>
                    <a:pt x="535" y="3687"/>
                    <a:pt x="535" y="3712"/>
                    <a:pt x="560" y="3712"/>
                  </a:cubicBezTo>
                  <a:cubicBezTo>
                    <a:pt x="608" y="3663"/>
                    <a:pt x="657" y="3663"/>
                    <a:pt x="705" y="3663"/>
                  </a:cubicBezTo>
                  <a:cubicBezTo>
                    <a:pt x="730" y="3663"/>
                    <a:pt x="754" y="3639"/>
                    <a:pt x="754" y="3614"/>
                  </a:cubicBezTo>
                  <a:cubicBezTo>
                    <a:pt x="754" y="3590"/>
                    <a:pt x="730" y="3566"/>
                    <a:pt x="705" y="3566"/>
                  </a:cubicBezTo>
                  <a:close/>
                  <a:moveTo>
                    <a:pt x="900" y="3590"/>
                  </a:moveTo>
                  <a:cubicBezTo>
                    <a:pt x="875" y="3590"/>
                    <a:pt x="851" y="3614"/>
                    <a:pt x="851" y="3639"/>
                  </a:cubicBezTo>
                  <a:cubicBezTo>
                    <a:pt x="827" y="3639"/>
                    <a:pt x="851" y="3663"/>
                    <a:pt x="851" y="3687"/>
                  </a:cubicBezTo>
                  <a:cubicBezTo>
                    <a:pt x="827" y="3736"/>
                    <a:pt x="778" y="3760"/>
                    <a:pt x="730" y="3809"/>
                  </a:cubicBezTo>
                  <a:cubicBezTo>
                    <a:pt x="730" y="3833"/>
                    <a:pt x="730" y="3857"/>
                    <a:pt x="730" y="3882"/>
                  </a:cubicBezTo>
                  <a:lnTo>
                    <a:pt x="803" y="3882"/>
                  </a:lnTo>
                  <a:cubicBezTo>
                    <a:pt x="851" y="3833"/>
                    <a:pt x="900" y="3784"/>
                    <a:pt x="948" y="3736"/>
                  </a:cubicBezTo>
                  <a:cubicBezTo>
                    <a:pt x="948" y="3736"/>
                    <a:pt x="948" y="3712"/>
                    <a:pt x="948" y="3712"/>
                  </a:cubicBezTo>
                  <a:cubicBezTo>
                    <a:pt x="973" y="3712"/>
                    <a:pt x="1021" y="3736"/>
                    <a:pt x="1045" y="3736"/>
                  </a:cubicBezTo>
                  <a:cubicBezTo>
                    <a:pt x="1053" y="3743"/>
                    <a:pt x="1060" y="3746"/>
                    <a:pt x="1067" y="3746"/>
                  </a:cubicBezTo>
                  <a:cubicBezTo>
                    <a:pt x="1084" y="3746"/>
                    <a:pt x="1101" y="3729"/>
                    <a:pt x="1118" y="3712"/>
                  </a:cubicBezTo>
                  <a:cubicBezTo>
                    <a:pt x="1118" y="3712"/>
                    <a:pt x="1118" y="3663"/>
                    <a:pt x="1094" y="3663"/>
                  </a:cubicBezTo>
                  <a:cubicBezTo>
                    <a:pt x="1021" y="3639"/>
                    <a:pt x="973" y="3614"/>
                    <a:pt x="900" y="3590"/>
                  </a:cubicBezTo>
                  <a:close/>
                  <a:moveTo>
                    <a:pt x="1231" y="3742"/>
                  </a:moveTo>
                  <a:cubicBezTo>
                    <a:pt x="1222" y="3742"/>
                    <a:pt x="1215" y="3748"/>
                    <a:pt x="1215" y="3760"/>
                  </a:cubicBezTo>
                  <a:cubicBezTo>
                    <a:pt x="1191" y="3784"/>
                    <a:pt x="1191" y="3809"/>
                    <a:pt x="1215" y="3833"/>
                  </a:cubicBezTo>
                  <a:cubicBezTo>
                    <a:pt x="1264" y="3857"/>
                    <a:pt x="1313" y="3882"/>
                    <a:pt x="1361" y="3930"/>
                  </a:cubicBezTo>
                  <a:lnTo>
                    <a:pt x="1386" y="3930"/>
                  </a:lnTo>
                  <a:cubicBezTo>
                    <a:pt x="1386" y="3930"/>
                    <a:pt x="1396" y="3941"/>
                    <a:pt x="1411" y="3941"/>
                  </a:cubicBezTo>
                  <a:cubicBezTo>
                    <a:pt x="1418" y="3941"/>
                    <a:pt x="1426" y="3938"/>
                    <a:pt x="1434" y="3930"/>
                  </a:cubicBezTo>
                  <a:cubicBezTo>
                    <a:pt x="1434" y="3930"/>
                    <a:pt x="1434" y="3882"/>
                    <a:pt x="1434" y="3882"/>
                  </a:cubicBezTo>
                  <a:cubicBezTo>
                    <a:pt x="1386" y="3833"/>
                    <a:pt x="1313" y="3784"/>
                    <a:pt x="1264" y="3760"/>
                  </a:cubicBezTo>
                  <a:cubicBezTo>
                    <a:pt x="1252" y="3748"/>
                    <a:pt x="1240" y="3742"/>
                    <a:pt x="1231" y="3742"/>
                  </a:cubicBezTo>
                  <a:close/>
                  <a:moveTo>
                    <a:pt x="462" y="3784"/>
                  </a:moveTo>
                  <a:cubicBezTo>
                    <a:pt x="438" y="3784"/>
                    <a:pt x="414" y="3809"/>
                    <a:pt x="438" y="3833"/>
                  </a:cubicBezTo>
                  <a:cubicBezTo>
                    <a:pt x="438" y="3906"/>
                    <a:pt x="487" y="3979"/>
                    <a:pt x="584" y="3979"/>
                  </a:cubicBezTo>
                  <a:lnTo>
                    <a:pt x="608" y="3979"/>
                  </a:lnTo>
                  <a:cubicBezTo>
                    <a:pt x="632" y="3979"/>
                    <a:pt x="657" y="3954"/>
                    <a:pt x="657" y="3906"/>
                  </a:cubicBezTo>
                  <a:cubicBezTo>
                    <a:pt x="632" y="3882"/>
                    <a:pt x="608" y="3882"/>
                    <a:pt x="584" y="3882"/>
                  </a:cubicBezTo>
                  <a:cubicBezTo>
                    <a:pt x="560" y="3882"/>
                    <a:pt x="511" y="3882"/>
                    <a:pt x="511" y="3809"/>
                  </a:cubicBezTo>
                  <a:cubicBezTo>
                    <a:pt x="511" y="3784"/>
                    <a:pt x="487" y="3784"/>
                    <a:pt x="462" y="3784"/>
                  </a:cubicBezTo>
                  <a:close/>
                  <a:moveTo>
                    <a:pt x="1520" y="3963"/>
                  </a:moveTo>
                  <a:cubicBezTo>
                    <a:pt x="1480" y="3963"/>
                    <a:pt x="1445" y="4014"/>
                    <a:pt x="1483" y="4052"/>
                  </a:cubicBezTo>
                  <a:cubicBezTo>
                    <a:pt x="1507" y="4100"/>
                    <a:pt x="1556" y="4149"/>
                    <a:pt x="1580" y="4197"/>
                  </a:cubicBezTo>
                  <a:cubicBezTo>
                    <a:pt x="1604" y="4197"/>
                    <a:pt x="1604" y="4222"/>
                    <a:pt x="1628" y="4222"/>
                  </a:cubicBezTo>
                  <a:lnTo>
                    <a:pt x="1628" y="4197"/>
                  </a:lnTo>
                  <a:lnTo>
                    <a:pt x="1653" y="4197"/>
                  </a:lnTo>
                  <a:cubicBezTo>
                    <a:pt x="1677" y="4197"/>
                    <a:pt x="1677" y="4173"/>
                    <a:pt x="1677" y="4149"/>
                  </a:cubicBezTo>
                  <a:cubicBezTo>
                    <a:pt x="1628" y="4100"/>
                    <a:pt x="1604" y="4027"/>
                    <a:pt x="1556" y="3979"/>
                  </a:cubicBezTo>
                  <a:cubicBezTo>
                    <a:pt x="1544" y="3967"/>
                    <a:pt x="1532" y="3963"/>
                    <a:pt x="1520" y="3963"/>
                  </a:cubicBezTo>
                  <a:close/>
                  <a:moveTo>
                    <a:pt x="1722" y="4285"/>
                  </a:moveTo>
                  <a:cubicBezTo>
                    <a:pt x="1716" y="4285"/>
                    <a:pt x="1708" y="4287"/>
                    <a:pt x="1701" y="4295"/>
                  </a:cubicBezTo>
                  <a:cubicBezTo>
                    <a:pt x="1677" y="4295"/>
                    <a:pt x="1653" y="4319"/>
                    <a:pt x="1677" y="4343"/>
                  </a:cubicBezTo>
                  <a:cubicBezTo>
                    <a:pt x="1701" y="4416"/>
                    <a:pt x="1726" y="4465"/>
                    <a:pt x="1726" y="4513"/>
                  </a:cubicBezTo>
                  <a:cubicBezTo>
                    <a:pt x="1726" y="4537"/>
                    <a:pt x="1750" y="4562"/>
                    <a:pt x="1774" y="4562"/>
                  </a:cubicBezTo>
                  <a:cubicBezTo>
                    <a:pt x="1799" y="4562"/>
                    <a:pt x="1823" y="4513"/>
                    <a:pt x="1823" y="4489"/>
                  </a:cubicBezTo>
                  <a:cubicBezTo>
                    <a:pt x="1799" y="4440"/>
                    <a:pt x="1774" y="4367"/>
                    <a:pt x="1750" y="4319"/>
                  </a:cubicBezTo>
                  <a:cubicBezTo>
                    <a:pt x="1750" y="4302"/>
                    <a:pt x="1738" y="4285"/>
                    <a:pt x="1722" y="4285"/>
                  </a:cubicBezTo>
                  <a:close/>
                  <a:moveTo>
                    <a:pt x="1799" y="4635"/>
                  </a:moveTo>
                  <a:cubicBezTo>
                    <a:pt x="1774" y="4659"/>
                    <a:pt x="1750" y="4683"/>
                    <a:pt x="1750" y="4708"/>
                  </a:cubicBezTo>
                  <a:lnTo>
                    <a:pt x="1750" y="4780"/>
                  </a:lnTo>
                  <a:lnTo>
                    <a:pt x="1750" y="4878"/>
                  </a:lnTo>
                  <a:cubicBezTo>
                    <a:pt x="1750" y="4902"/>
                    <a:pt x="1774" y="4926"/>
                    <a:pt x="1799" y="4926"/>
                  </a:cubicBezTo>
                  <a:cubicBezTo>
                    <a:pt x="1823" y="4926"/>
                    <a:pt x="1847" y="4902"/>
                    <a:pt x="1847" y="4878"/>
                  </a:cubicBezTo>
                  <a:lnTo>
                    <a:pt x="1847" y="4780"/>
                  </a:lnTo>
                  <a:lnTo>
                    <a:pt x="1847" y="4683"/>
                  </a:lnTo>
                  <a:cubicBezTo>
                    <a:pt x="1847" y="4659"/>
                    <a:pt x="1823" y="4635"/>
                    <a:pt x="1799" y="4635"/>
                  </a:cubicBezTo>
                  <a:close/>
                  <a:moveTo>
                    <a:pt x="1799" y="5023"/>
                  </a:moveTo>
                  <a:cubicBezTo>
                    <a:pt x="1774" y="5023"/>
                    <a:pt x="1750" y="5023"/>
                    <a:pt x="1750" y="5048"/>
                  </a:cubicBezTo>
                  <a:cubicBezTo>
                    <a:pt x="1726" y="5096"/>
                    <a:pt x="1726" y="5145"/>
                    <a:pt x="1726" y="5169"/>
                  </a:cubicBezTo>
                  <a:cubicBezTo>
                    <a:pt x="1701" y="5193"/>
                    <a:pt x="1726" y="5218"/>
                    <a:pt x="1750" y="5242"/>
                  </a:cubicBezTo>
                  <a:cubicBezTo>
                    <a:pt x="1774" y="5242"/>
                    <a:pt x="1799" y="5218"/>
                    <a:pt x="1799" y="5193"/>
                  </a:cubicBezTo>
                  <a:cubicBezTo>
                    <a:pt x="1823" y="5169"/>
                    <a:pt x="1823" y="5121"/>
                    <a:pt x="1823" y="5072"/>
                  </a:cubicBezTo>
                  <a:cubicBezTo>
                    <a:pt x="1847" y="5048"/>
                    <a:pt x="1823" y="5023"/>
                    <a:pt x="1799" y="5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25;p4"/>
          <p:cNvGrpSpPr/>
          <p:nvPr/>
        </p:nvGrpSpPr>
        <p:grpSpPr>
          <a:xfrm>
            <a:off x="91757" y="3957734"/>
            <a:ext cx="708344" cy="1228537"/>
            <a:chOff x="-1056319" y="1385262"/>
            <a:chExt cx="212940" cy="369285"/>
          </a:xfrm>
        </p:grpSpPr>
        <p:sp>
          <p:nvSpPr>
            <p:cNvPr id="126" name="Google Shape;126;p4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-1029833" y="1690513"/>
              <a:ext cx="173717" cy="64034"/>
            </a:xfrm>
            <a:custGeom>
              <a:avLst/>
              <a:gdLst/>
              <a:ahLst/>
              <a:cxnLst/>
              <a:rect l="l" t="t" r="r" b="b"/>
              <a:pathLst>
                <a:path w="4460" h="1644" extrusionOk="0">
                  <a:moveTo>
                    <a:pt x="2533" y="0"/>
                  </a:moveTo>
                  <a:cubicBezTo>
                    <a:pt x="2511" y="0"/>
                    <a:pt x="2492" y="11"/>
                    <a:pt x="2478" y="34"/>
                  </a:cubicBezTo>
                  <a:cubicBezTo>
                    <a:pt x="2308" y="253"/>
                    <a:pt x="1920" y="763"/>
                    <a:pt x="1920" y="763"/>
                  </a:cubicBezTo>
                  <a:cubicBezTo>
                    <a:pt x="1920" y="763"/>
                    <a:pt x="1830" y="97"/>
                    <a:pt x="1603" y="97"/>
                  </a:cubicBezTo>
                  <a:cubicBezTo>
                    <a:pt x="1567" y="97"/>
                    <a:pt x="1526" y="115"/>
                    <a:pt x="1482" y="156"/>
                  </a:cubicBezTo>
                  <a:cubicBezTo>
                    <a:pt x="1288" y="350"/>
                    <a:pt x="1094" y="544"/>
                    <a:pt x="924" y="739"/>
                  </a:cubicBezTo>
                  <a:cubicBezTo>
                    <a:pt x="924" y="739"/>
                    <a:pt x="672" y="73"/>
                    <a:pt x="493" y="73"/>
                  </a:cubicBezTo>
                  <a:cubicBezTo>
                    <a:pt x="464" y="73"/>
                    <a:pt x="437" y="91"/>
                    <a:pt x="413" y="131"/>
                  </a:cubicBezTo>
                  <a:cubicBezTo>
                    <a:pt x="243" y="617"/>
                    <a:pt x="98" y="1103"/>
                    <a:pt x="0" y="1613"/>
                  </a:cubicBezTo>
                  <a:cubicBezTo>
                    <a:pt x="0" y="1613"/>
                    <a:pt x="1039" y="1644"/>
                    <a:pt x="2099" y="1644"/>
                  </a:cubicBezTo>
                  <a:cubicBezTo>
                    <a:pt x="3158" y="1644"/>
                    <a:pt x="4239" y="1613"/>
                    <a:pt x="4324" y="1492"/>
                  </a:cubicBezTo>
                  <a:cubicBezTo>
                    <a:pt x="4459" y="1289"/>
                    <a:pt x="4115" y="108"/>
                    <a:pt x="3813" y="108"/>
                  </a:cubicBezTo>
                  <a:cubicBezTo>
                    <a:pt x="3789" y="108"/>
                    <a:pt x="3765" y="115"/>
                    <a:pt x="3741" y="131"/>
                  </a:cubicBezTo>
                  <a:cubicBezTo>
                    <a:pt x="3523" y="350"/>
                    <a:pt x="3353" y="642"/>
                    <a:pt x="3280" y="933"/>
                  </a:cubicBezTo>
                  <a:cubicBezTo>
                    <a:pt x="3280" y="933"/>
                    <a:pt x="2744" y="0"/>
                    <a:pt x="2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4"/>
          <p:cNvGrpSpPr/>
          <p:nvPr/>
        </p:nvGrpSpPr>
        <p:grpSpPr>
          <a:xfrm>
            <a:off x="8410820" y="4473980"/>
            <a:ext cx="537853" cy="555858"/>
            <a:chOff x="5294267" y="4624350"/>
            <a:chExt cx="383004" cy="395854"/>
          </a:xfrm>
        </p:grpSpPr>
        <p:sp>
          <p:nvSpPr>
            <p:cNvPr id="134" name="Google Shape;134;p4"/>
            <p:cNvSpPr/>
            <p:nvPr/>
          </p:nvSpPr>
          <p:spPr>
            <a:xfrm>
              <a:off x="5358550" y="4859712"/>
              <a:ext cx="58369" cy="160492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5294267" y="4894594"/>
              <a:ext cx="175454" cy="68546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5310447" y="4883895"/>
              <a:ext cx="150836" cy="94033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340805" y="4845446"/>
              <a:ext cx="97252" cy="157795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5499297" y="4624350"/>
              <a:ext cx="175454" cy="150575"/>
            </a:xfrm>
            <a:custGeom>
              <a:avLst/>
              <a:gdLst/>
              <a:ahLst/>
              <a:cxnLst/>
              <a:rect l="l" t="t" r="r" b="b"/>
              <a:pathLst>
                <a:path w="2017" h="1731" extrusionOk="0">
                  <a:moveTo>
                    <a:pt x="1166" y="175"/>
                  </a:moveTo>
                  <a:cubicBezTo>
                    <a:pt x="1555" y="175"/>
                    <a:pt x="1871" y="467"/>
                    <a:pt x="1871" y="856"/>
                  </a:cubicBezTo>
                  <a:cubicBezTo>
                    <a:pt x="1871" y="1285"/>
                    <a:pt x="1511" y="1569"/>
                    <a:pt x="1144" y="1569"/>
                  </a:cubicBezTo>
                  <a:cubicBezTo>
                    <a:pt x="971" y="1569"/>
                    <a:pt x="796" y="1506"/>
                    <a:pt x="656" y="1366"/>
                  </a:cubicBezTo>
                  <a:cubicBezTo>
                    <a:pt x="219" y="929"/>
                    <a:pt x="534" y="175"/>
                    <a:pt x="1166" y="175"/>
                  </a:cubicBezTo>
                  <a:close/>
                  <a:moveTo>
                    <a:pt x="1142" y="1"/>
                  </a:moveTo>
                  <a:cubicBezTo>
                    <a:pt x="930" y="1"/>
                    <a:pt x="714" y="77"/>
                    <a:pt x="534" y="248"/>
                  </a:cubicBezTo>
                  <a:cubicBezTo>
                    <a:pt x="0" y="807"/>
                    <a:pt x="389" y="1730"/>
                    <a:pt x="1166" y="1730"/>
                  </a:cubicBezTo>
                  <a:cubicBezTo>
                    <a:pt x="1628" y="1730"/>
                    <a:pt x="2016" y="1342"/>
                    <a:pt x="2016" y="856"/>
                  </a:cubicBezTo>
                  <a:cubicBezTo>
                    <a:pt x="2016" y="344"/>
                    <a:pt x="1590" y="1"/>
                    <a:pt x="1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5615653" y="4833656"/>
              <a:ext cx="32352" cy="88957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5580022" y="4852990"/>
              <a:ext cx="97250" cy="37993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5588990" y="4847059"/>
              <a:ext cx="83605" cy="52120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5605817" y="4825749"/>
              <a:ext cx="53904" cy="87462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143;p4"/>
          <p:cNvGrpSpPr/>
          <p:nvPr/>
        </p:nvGrpSpPr>
        <p:grpSpPr>
          <a:xfrm>
            <a:off x="122839" y="125316"/>
            <a:ext cx="604654" cy="578037"/>
            <a:chOff x="122839" y="125316"/>
            <a:chExt cx="604654" cy="578037"/>
          </a:xfrm>
        </p:grpSpPr>
        <p:sp>
          <p:nvSpPr>
            <p:cNvPr id="144" name="Google Shape;144;p4"/>
            <p:cNvSpPr/>
            <p:nvPr/>
          </p:nvSpPr>
          <p:spPr>
            <a:xfrm rot="10232062">
              <a:off x="183718" y="463675"/>
              <a:ext cx="246284" cy="220932"/>
            </a:xfrm>
            <a:custGeom>
              <a:avLst/>
              <a:gdLst/>
              <a:ahLst/>
              <a:cxnLst/>
              <a:rect l="l" t="t" r="r" b="b"/>
              <a:pathLst>
                <a:path w="2891" h="2593" extrusionOk="0">
                  <a:moveTo>
                    <a:pt x="2397" y="0"/>
                  </a:moveTo>
                  <a:cubicBezTo>
                    <a:pt x="2197" y="0"/>
                    <a:pt x="1879" y="238"/>
                    <a:pt x="1117" y="367"/>
                  </a:cubicBezTo>
                  <a:cubicBezTo>
                    <a:pt x="0" y="586"/>
                    <a:pt x="389" y="2213"/>
                    <a:pt x="389" y="2335"/>
                  </a:cubicBezTo>
                  <a:cubicBezTo>
                    <a:pt x="672" y="2505"/>
                    <a:pt x="988" y="2592"/>
                    <a:pt x="1309" y="2592"/>
                  </a:cubicBezTo>
                  <a:cubicBezTo>
                    <a:pt x="1538" y="2592"/>
                    <a:pt x="1769" y="2547"/>
                    <a:pt x="1992" y="2456"/>
                  </a:cubicBezTo>
                  <a:cubicBezTo>
                    <a:pt x="2891" y="2092"/>
                    <a:pt x="2891" y="683"/>
                    <a:pt x="2648" y="221"/>
                  </a:cubicBezTo>
                  <a:cubicBezTo>
                    <a:pt x="2567" y="59"/>
                    <a:pt x="2497" y="0"/>
                    <a:pt x="2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rot="10232062">
              <a:off x="259551" y="505895"/>
              <a:ext cx="122162" cy="100199"/>
            </a:xfrm>
            <a:custGeom>
              <a:avLst/>
              <a:gdLst/>
              <a:ahLst/>
              <a:cxnLst/>
              <a:rect l="l" t="t" r="r" b="b"/>
              <a:pathLst>
                <a:path w="1434" h="1176" extrusionOk="0">
                  <a:moveTo>
                    <a:pt x="1347" y="0"/>
                  </a:moveTo>
                  <a:cubicBezTo>
                    <a:pt x="1312" y="0"/>
                    <a:pt x="1281" y="23"/>
                    <a:pt x="1264" y="58"/>
                  </a:cubicBezTo>
                  <a:cubicBezTo>
                    <a:pt x="1069" y="520"/>
                    <a:pt x="49" y="1030"/>
                    <a:pt x="49" y="1030"/>
                  </a:cubicBezTo>
                  <a:cubicBezTo>
                    <a:pt x="25" y="1054"/>
                    <a:pt x="0" y="1103"/>
                    <a:pt x="25" y="1151"/>
                  </a:cubicBezTo>
                  <a:cubicBezTo>
                    <a:pt x="49" y="1176"/>
                    <a:pt x="73" y="1176"/>
                    <a:pt x="98" y="1176"/>
                  </a:cubicBezTo>
                  <a:lnTo>
                    <a:pt x="122" y="1176"/>
                  </a:lnTo>
                  <a:cubicBezTo>
                    <a:pt x="171" y="1151"/>
                    <a:pt x="1166" y="641"/>
                    <a:pt x="1409" y="107"/>
                  </a:cubicBezTo>
                  <a:cubicBezTo>
                    <a:pt x="1434" y="82"/>
                    <a:pt x="1409" y="34"/>
                    <a:pt x="1385" y="10"/>
                  </a:cubicBezTo>
                  <a:cubicBezTo>
                    <a:pt x="1372" y="3"/>
                    <a:pt x="1359" y="0"/>
                    <a:pt x="1347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rot="10232062">
              <a:off x="138246" y="172035"/>
              <a:ext cx="254633" cy="208407"/>
            </a:xfrm>
            <a:custGeom>
              <a:avLst/>
              <a:gdLst/>
              <a:ahLst/>
              <a:cxnLst/>
              <a:rect l="l" t="t" r="r" b="b"/>
              <a:pathLst>
                <a:path w="2989" h="2446" extrusionOk="0">
                  <a:moveTo>
                    <a:pt x="1122" y="0"/>
                  </a:moveTo>
                  <a:cubicBezTo>
                    <a:pt x="708" y="0"/>
                    <a:pt x="337" y="106"/>
                    <a:pt x="292" y="117"/>
                  </a:cubicBezTo>
                  <a:cubicBezTo>
                    <a:pt x="25" y="628"/>
                    <a:pt x="0" y="1211"/>
                    <a:pt x="267" y="1721"/>
                  </a:cubicBezTo>
                  <a:cubicBezTo>
                    <a:pt x="520" y="2255"/>
                    <a:pt x="1145" y="2445"/>
                    <a:pt x="1692" y="2445"/>
                  </a:cubicBezTo>
                  <a:cubicBezTo>
                    <a:pt x="2040" y="2445"/>
                    <a:pt x="2357" y="2368"/>
                    <a:pt x="2527" y="2255"/>
                  </a:cubicBezTo>
                  <a:cubicBezTo>
                    <a:pt x="2988" y="1939"/>
                    <a:pt x="2551" y="1842"/>
                    <a:pt x="2284" y="725"/>
                  </a:cubicBezTo>
                  <a:cubicBezTo>
                    <a:pt x="2128" y="140"/>
                    <a:pt x="1597" y="0"/>
                    <a:pt x="1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 rot="10232062">
              <a:off x="241030" y="237329"/>
              <a:ext cx="109810" cy="114769"/>
            </a:xfrm>
            <a:custGeom>
              <a:avLst/>
              <a:gdLst/>
              <a:ahLst/>
              <a:cxnLst/>
              <a:rect l="l" t="t" r="r" b="b"/>
              <a:pathLst>
                <a:path w="1289" h="1347" extrusionOk="0">
                  <a:moveTo>
                    <a:pt x="91" y="0"/>
                  </a:moveTo>
                  <a:cubicBezTo>
                    <a:pt x="78" y="0"/>
                    <a:pt x="64" y="3"/>
                    <a:pt x="49" y="11"/>
                  </a:cubicBezTo>
                  <a:cubicBezTo>
                    <a:pt x="1" y="35"/>
                    <a:pt x="1" y="83"/>
                    <a:pt x="25" y="132"/>
                  </a:cubicBezTo>
                  <a:cubicBezTo>
                    <a:pt x="49" y="156"/>
                    <a:pt x="632" y="1128"/>
                    <a:pt x="1167" y="1347"/>
                  </a:cubicBezTo>
                  <a:lnTo>
                    <a:pt x="1191" y="1347"/>
                  </a:lnTo>
                  <a:cubicBezTo>
                    <a:pt x="1215" y="1347"/>
                    <a:pt x="1240" y="1322"/>
                    <a:pt x="1264" y="1298"/>
                  </a:cubicBezTo>
                  <a:cubicBezTo>
                    <a:pt x="1288" y="1249"/>
                    <a:pt x="1264" y="1201"/>
                    <a:pt x="1215" y="1201"/>
                  </a:cubicBezTo>
                  <a:cubicBezTo>
                    <a:pt x="754" y="1006"/>
                    <a:pt x="171" y="35"/>
                    <a:pt x="171" y="35"/>
                  </a:cubicBezTo>
                  <a:cubicBezTo>
                    <a:pt x="154" y="18"/>
                    <a:pt x="124" y="0"/>
                    <a:pt x="91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 rot="10232062">
              <a:off x="467454" y="143954"/>
              <a:ext cx="244239" cy="212326"/>
            </a:xfrm>
            <a:custGeom>
              <a:avLst/>
              <a:gdLst/>
              <a:ahLst/>
              <a:cxnLst/>
              <a:rect l="l" t="t" r="r" b="b"/>
              <a:pathLst>
                <a:path w="2867" h="2492" extrusionOk="0">
                  <a:moveTo>
                    <a:pt x="1588" y="0"/>
                  </a:moveTo>
                  <a:cubicBezTo>
                    <a:pt x="1396" y="0"/>
                    <a:pt x="1204" y="32"/>
                    <a:pt x="1021" y="99"/>
                  </a:cubicBezTo>
                  <a:cubicBezTo>
                    <a:pt x="122" y="391"/>
                    <a:pt x="0" y="1775"/>
                    <a:pt x="195" y="2261"/>
                  </a:cubicBezTo>
                  <a:cubicBezTo>
                    <a:pt x="272" y="2432"/>
                    <a:pt x="340" y="2492"/>
                    <a:pt x="447" y="2492"/>
                  </a:cubicBezTo>
                  <a:cubicBezTo>
                    <a:pt x="643" y="2492"/>
                    <a:pt x="970" y="2291"/>
                    <a:pt x="1725" y="2213"/>
                  </a:cubicBezTo>
                  <a:cubicBezTo>
                    <a:pt x="2867" y="2115"/>
                    <a:pt x="2624" y="439"/>
                    <a:pt x="2624" y="342"/>
                  </a:cubicBezTo>
                  <a:cubicBezTo>
                    <a:pt x="2321" y="119"/>
                    <a:pt x="1955" y="0"/>
                    <a:pt x="1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 rot="10232062">
              <a:off x="506806" y="218606"/>
              <a:ext cx="128381" cy="91934"/>
            </a:xfrm>
            <a:custGeom>
              <a:avLst/>
              <a:gdLst/>
              <a:ahLst/>
              <a:cxnLst/>
              <a:rect l="l" t="t" r="r" b="b"/>
              <a:pathLst>
                <a:path w="1507" h="1079" extrusionOk="0">
                  <a:moveTo>
                    <a:pt x="1423" y="0"/>
                  </a:moveTo>
                  <a:cubicBezTo>
                    <a:pt x="1411" y="0"/>
                    <a:pt x="1398" y="3"/>
                    <a:pt x="1385" y="10"/>
                  </a:cubicBezTo>
                  <a:cubicBezTo>
                    <a:pt x="1336" y="34"/>
                    <a:pt x="292" y="471"/>
                    <a:pt x="25" y="957"/>
                  </a:cubicBezTo>
                  <a:cubicBezTo>
                    <a:pt x="0" y="1006"/>
                    <a:pt x="0" y="1054"/>
                    <a:pt x="49" y="1079"/>
                  </a:cubicBezTo>
                  <a:lnTo>
                    <a:pt x="98" y="1079"/>
                  </a:lnTo>
                  <a:cubicBezTo>
                    <a:pt x="122" y="1079"/>
                    <a:pt x="146" y="1054"/>
                    <a:pt x="146" y="1054"/>
                  </a:cubicBezTo>
                  <a:cubicBezTo>
                    <a:pt x="413" y="593"/>
                    <a:pt x="1458" y="156"/>
                    <a:pt x="1458" y="156"/>
                  </a:cubicBezTo>
                  <a:cubicBezTo>
                    <a:pt x="1482" y="131"/>
                    <a:pt x="1506" y="83"/>
                    <a:pt x="1482" y="59"/>
                  </a:cubicBezTo>
                  <a:cubicBezTo>
                    <a:pt x="1482" y="23"/>
                    <a:pt x="1456" y="0"/>
                    <a:pt x="1423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 rot="10232062">
              <a:off x="212752" y="211973"/>
              <a:ext cx="453381" cy="339193"/>
            </a:xfrm>
            <a:custGeom>
              <a:avLst/>
              <a:gdLst/>
              <a:ahLst/>
              <a:cxnLst/>
              <a:rect l="l" t="t" r="r" b="b"/>
              <a:pathLst>
                <a:path w="5322" h="3981" extrusionOk="0">
                  <a:moveTo>
                    <a:pt x="2229" y="0"/>
                  </a:moveTo>
                  <a:cubicBezTo>
                    <a:pt x="2176" y="0"/>
                    <a:pt x="2121" y="3"/>
                    <a:pt x="2061" y="9"/>
                  </a:cubicBezTo>
                  <a:cubicBezTo>
                    <a:pt x="1523" y="53"/>
                    <a:pt x="1298" y="507"/>
                    <a:pt x="1299" y="894"/>
                  </a:cubicBezTo>
                  <a:lnTo>
                    <a:pt x="1299" y="894"/>
                  </a:lnTo>
                  <a:cubicBezTo>
                    <a:pt x="1256" y="882"/>
                    <a:pt x="1211" y="870"/>
                    <a:pt x="1163" y="859"/>
                  </a:cubicBezTo>
                  <a:cubicBezTo>
                    <a:pt x="1123" y="851"/>
                    <a:pt x="1085" y="847"/>
                    <a:pt x="1048" y="847"/>
                  </a:cubicBezTo>
                  <a:cubicBezTo>
                    <a:pt x="240" y="847"/>
                    <a:pt x="0" y="2788"/>
                    <a:pt x="604" y="2997"/>
                  </a:cubicBezTo>
                  <a:cubicBezTo>
                    <a:pt x="676" y="3025"/>
                    <a:pt x="742" y="3037"/>
                    <a:pt x="801" y="3037"/>
                  </a:cubicBezTo>
                  <a:cubicBezTo>
                    <a:pt x="824" y="3037"/>
                    <a:pt x="847" y="3035"/>
                    <a:pt x="868" y="3032"/>
                  </a:cubicBezTo>
                  <a:lnTo>
                    <a:pt x="868" y="3032"/>
                  </a:lnTo>
                  <a:cubicBezTo>
                    <a:pt x="1077" y="3454"/>
                    <a:pt x="1536" y="3921"/>
                    <a:pt x="2132" y="3921"/>
                  </a:cubicBezTo>
                  <a:cubicBezTo>
                    <a:pt x="2149" y="3921"/>
                    <a:pt x="2166" y="3921"/>
                    <a:pt x="2183" y="3920"/>
                  </a:cubicBezTo>
                  <a:cubicBezTo>
                    <a:pt x="2358" y="3908"/>
                    <a:pt x="2491" y="3882"/>
                    <a:pt x="2590" y="3846"/>
                  </a:cubicBezTo>
                  <a:lnTo>
                    <a:pt x="2590" y="3846"/>
                  </a:lnTo>
                  <a:cubicBezTo>
                    <a:pt x="2678" y="3927"/>
                    <a:pt x="2799" y="3981"/>
                    <a:pt x="2960" y="3981"/>
                  </a:cubicBezTo>
                  <a:cubicBezTo>
                    <a:pt x="3070" y="3981"/>
                    <a:pt x="3199" y="3955"/>
                    <a:pt x="3349" y="3896"/>
                  </a:cubicBezTo>
                  <a:cubicBezTo>
                    <a:pt x="3931" y="3671"/>
                    <a:pt x="4211" y="3324"/>
                    <a:pt x="4262" y="3034"/>
                  </a:cubicBezTo>
                  <a:lnTo>
                    <a:pt x="4262" y="3034"/>
                  </a:lnTo>
                  <a:cubicBezTo>
                    <a:pt x="4365" y="3023"/>
                    <a:pt x="4482" y="2989"/>
                    <a:pt x="4612" y="2924"/>
                  </a:cubicBezTo>
                  <a:cubicBezTo>
                    <a:pt x="5321" y="2580"/>
                    <a:pt x="4915" y="1660"/>
                    <a:pt x="4479" y="1295"/>
                  </a:cubicBezTo>
                  <a:lnTo>
                    <a:pt x="4479" y="1295"/>
                  </a:lnTo>
                  <a:cubicBezTo>
                    <a:pt x="4597" y="1026"/>
                    <a:pt x="4485" y="563"/>
                    <a:pt x="3835" y="179"/>
                  </a:cubicBezTo>
                  <a:cubicBezTo>
                    <a:pt x="3619" y="52"/>
                    <a:pt x="3439" y="3"/>
                    <a:pt x="3289" y="3"/>
                  </a:cubicBezTo>
                  <a:cubicBezTo>
                    <a:pt x="3074" y="3"/>
                    <a:pt x="2921" y="104"/>
                    <a:pt x="2817" y="220"/>
                  </a:cubicBezTo>
                  <a:lnTo>
                    <a:pt x="2817" y="220"/>
                  </a:lnTo>
                  <a:cubicBezTo>
                    <a:pt x="2713" y="96"/>
                    <a:pt x="2527" y="0"/>
                    <a:pt x="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 rot="10232062">
              <a:off x="230506" y="204162"/>
              <a:ext cx="422201" cy="355297"/>
            </a:xfrm>
            <a:custGeom>
              <a:avLst/>
              <a:gdLst/>
              <a:ahLst/>
              <a:cxnLst/>
              <a:rect l="l" t="t" r="r" b="b"/>
              <a:pathLst>
                <a:path w="4956" h="4170" extrusionOk="0">
                  <a:moveTo>
                    <a:pt x="2673" y="452"/>
                  </a:moveTo>
                  <a:cubicBezTo>
                    <a:pt x="2697" y="501"/>
                    <a:pt x="2721" y="574"/>
                    <a:pt x="2697" y="647"/>
                  </a:cubicBezTo>
                  <a:cubicBezTo>
                    <a:pt x="2697" y="695"/>
                    <a:pt x="2697" y="744"/>
                    <a:pt x="2648" y="768"/>
                  </a:cubicBezTo>
                  <a:lnTo>
                    <a:pt x="2600" y="768"/>
                  </a:lnTo>
                  <a:cubicBezTo>
                    <a:pt x="2575" y="768"/>
                    <a:pt x="2551" y="720"/>
                    <a:pt x="2551" y="671"/>
                  </a:cubicBezTo>
                  <a:cubicBezTo>
                    <a:pt x="2575" y="598"/>
                    <a:pt x="2624" y="525"/>
                    <a:pt x="2673" y="452"/>
                  </a:cubicBezTo>
                  <a:close/>
                  <a:moveTo>
                    <a:pt x="1264" y="1108"/>
                  </a:moveTo>
                  <a:lnTo>
                    <a:pt x="1264" y="1108"/>
                  </a:lnTo>
                  <a:cubicBezTo>
                    <a:pt x="1579" y="1230"/>
                    <a:pt x="1677" y="1400"/>
                    <a:pt x="1652" y="1448"/>
                  </a:cubicBezTo>
                  <a:cubicBezTo>
                    <a:pt x="1652" y="1473"/>
                    <a:pt x="1604" y="1473"/>
                    <a:pt x="1579" y="1473"/>
                  </a:cubicBezTo>
                  <a:cubicBezTo>
                    <a:pt x="1531" y="1473"/>
                    <a:pt x="1506" y="1473"/>
                    <a:pt x="1458" y="1448"/>
                  </a:cubicBezTo>
                  <a:cubicBezTo>
                    <a:pt x="1336" y="1400"/>
                    <a:pt x="1264" y="1254"/>
                    <a:pt x="1264" y="1108"/>
                  </a:cubicBezTo>
                  <a:close/>
                  <a:moveTo>
                    <a:pt x="3984" y="1303"/>
                  </a:moveTo>
                  <a:cubicBezTo>
                    <a:pt x="4009" y="1303"/>
                    <a:pt x="4033" y="1327"/>
                    <a:pt x="4081" y="1327"/>
                  </a:cubicBezTo>
                  <a:cubicBezTo>
                    <a:pt x="4130" y="1351"/>
                    <a:pt x="4179" y="1375"/>
                    <a:pt x="4252" y="1424"/>
                  </a:cubicBezTo>
                  <a:cubicBezTo>
                    <a:pt x="4203" y="1473"/>
                    <a:pt x="4130" y="1521"/>
                    <a:pt x="4057" y="1545"/>
                  </a:cubicBezTo>
                  <a:cubicBezTo>
                    <a:pt x="4039" y="1552"/>
                    <a:pt x="4019" y="1555"/>
                    <a:pt x="3999" y="1555"/>
                  </a:cubicBezTo>
                  <a:cubicBezTo>
                    <a:pt x="3940" y="1555"/>
                    <a:pt x="3881" y="1527"/>
                    <a:pt x="3863" y="1473"/>
                  </a:cubicBezTo>
                  <a:cubicBezTo>
                    <a:pt x="3839" y="1424"/>
                    <a:pt x="3839" y="1400"/>
                    <a:pt x="3863" y="1351"/>
                  </a:cubicBezTo>
                  <a:cubicBezTo>
                    <a:pt x="3887" y="1327"/>
                    <a:pt x="3936" y="1303"/>
                    <a:pt x="3984" y="1303"/>
                  </a:cubicBezTo>
                  <a:close/>
                  <a:moveTo>
                    <a:pt x="826" y="2541"/>
                  </a:moveTo>
                  <a:cubicBezTo>
                    <a:pt x="923" y="2541"/>
                    <a:pt x="972" y="2614"/>
                    <a:pt x="972" y="2687"/>
                  </a:cubicBezTo>
                  <a:cubicBezTo>
                    <a:pt x="996" y="2833"/>
                    <a:pt x="923" y="2979"/>
                    <a:pt x="778" y="3027"/>
                  </a:cubicBezTo>
                  <a:cubicBezTo>
                    <a:pt x="705" y="2906"/>
                    <a:pt x="681" y="2736"/>
                    <a:pt x="729" y="2590"/>
                  </a:cubicBezTo>
                  <a:cubicBezTo>
                    <a:pt x="729" y="2566"/>
                    <a:pt x="753" y="2541"/>
                    <a:pt x="802" y="2541"/>
                  </a:cubicBezTo>
                  <a:close/>
                  <a:moveTo>
                    <a:pt x="3720" y="2701"/>
                  </a:moveTo>
                  <a:cubicBezTo>
                    <a:pt x="3727" y="2701"/>
                    <a:pt x="3734" y="2704"/>
                    <a:pt x="3741" y="2712"/>
                  </a:cubicBezTo>
                  <a:lnTo>
                    <a:pt x="3814" y="2712"/>
                  </a:lnTo>
                  <a:cubicBezTo>
                    <a:pt x="3960" y="2736"/>
                    <a:pt x="4081" y="2906"/>
                    <a:pt x="4057" y="3052"/>
                  </a:cubicBezTo>
                  <a:cubicBezTo>
                    <a:pt x="4038" y="3055"/>
                    <a:pt x="4020" y="3056"/>
                    <a:pt x="4001" y="3056"/>
                  </a:cubicBezTo>
                  <a:cubicBezTo>
                    <a:pt x="3875" y="3056"/>
                    <a:pt x="3756" y="2987"/>
                    <a:pt x="3693" y="2882"/>
                  </a:cubicBezTo>
                  <a:cubicBezTo>
                    <a:pt x="3669" y="2833"/>
                    <a:pt x="3644" y="2784"/>
                    <a:pt x="3669" y="2736"/>
                  </a:cubicBezTo>
                  <a:cubicBezTo>
                    <a:pt x="3686" y="2719"/>
                    <a:pt x="3703" y="2701"/>
                    <a:pt x="3720" y="2701"/>
                  </a:cubicBezTo>
                  <a:close/>
                  <a:moveTo>
                    <a:pt x="2381" y="3343"/>
                  </a:moveTo>
                  <a:cubicBezTo>
                    <a:pt x="2527" y="3392"/>
                    <a:pt x="2624" y="3537"/>
                    <a:pt x="2648" y="3683"/>
                  </a:cubicBezTo>
                  <a:cubicBezTo>
                    <a:pt x="2648" y="3756"/>
                    <a:pt x="2600" y="3805"/>
                    <a:pt x="2478" y="3853"/>
                  </a:cubicBezTo>
                  <a:cubicBezTo>
                    <a:pt x="2405" y="3756"/>
                    <a:pt x="2357" y="3610"/>
                    <a:pt x="2357" y="3465"/>
                  </a:cubicBezTo>
                  <a:cubicBezTo>
                    <a:pt x="2357" y="3367"/>
                    <a:pt x="2381" y="3343"/>
                    <a:pt x="2381" y="3343"/>
                  </a:cubicBezTo>
                  <a:close/>
                  <a:moveTo>
                    <a:pt x="3124" y="188"/>
                  </a:moveTo>
                  <a:cubicBezTo>
                    <a:pt x="3276" y="188"/>
                    <a:pt x="3445" y="243"/>
                    <a:pt x="3620" y="355"/>
                  </a:cubicBezTo>
                  <a:cubicBezTo>
                    <a:pt x="4130" y="671"/>
                    <a:pt x="4300" y="1011"/>
                    <a:pt x="4276" y="1278"/>
                  </a:cubicBezTo>
                  <a:cubicBezTo>
                    <a:pt x="4203" y="1230"/>
                    <a:pt x="4154" y="1205"/>
                    <a:pt x="4081" y="1181"/>
                  </a:cubicBezTo>
                  <a:cubicBezTo>
                    <a:pt x="4033" y="1157"/>
                    <a:pt x="3984" y="1157"/>
                    <a:pt x="3936" y="1157"/>
                  </a:cubicBezTo>
                  <a:cubicBezTo>
                    <a:pt x="3839" y="1157"/>
                    <a:pt x="3741" y="1205"/>
                    <a:pt x="3693" y="1303"/>
                  </a:cubicBezTo>
                  <a:cubicBezTo>
                    <a:pt x="3644" y="1375"/>
                    <a:pt x="3644" y="1473"/>
                    <a:pt x="3693" y="1570"/>
                  </a:cubicBezTo>
                  <a:cubicBezTo>
                    <a:pt x="3741" y="1667"/>
                    <a:pt x="3863" y="1716"/>
                    <a:pt x="3984" y="1716"/>
                  </a:cubicBezTo>
                  <a:lnTo>
                    <a:pt x="4033" y="1716"/>
                  </a:lnTo>
                  <a:cubicBezTo>
                    <a:pt x="4154" y="1716"/>
                    <a:pt x="4276" y="1643"/>
                    <a:pt x="4349" y="1545"/>
                  </a:cubicBezTo>
                  <a:cubicBezTo>
                    <a:pt x="4616" y="1788"/>
                    <a:pt x="4762" y="2153"/>
                    <a:pt x="4762" y="2541"/>
                  </a:cubicBezTo>
                  <a:cubicBezTo>
                    <a:pt x="4737" y="2736"/>
                    <a:pt x="4592" y="2906"/>
                    <a:pt x="4422" y="2979"/>
                  </a:cubicBezTo>
                  <a:cubicBezTo>
                    <a:pt x="4349" y="3027"/>
                    <a:pt x="4276" y="3052"/>
                    <a:pt x="4203" y="3052"/>
                  </a:cubicBezTo>
                  <a:cubicBezTo>
                    <a:pt x="4203" y="2833"/>
                    <a:pt x="4057" y="2614"/>
                    <a:pt x="3814" y="2566"/>
                  </a:cubicBezTo>
                  <a:cubicBezTo>
                    <a:pt x="3791" y="2560"/>
                    <a:pt x="3767" y="2557"/>
                    <a:pt x="3742" y="2557"/>
                  </a:cubicBezTo>
                  <a:cubicBezTo>
                    <a:pt x="3662" y="2557"/>
                    <a:pt x="3578" y="2589"/>
                    <a:pt x="3523" y="2663"/>
                  </a:cubicBezTo>
                  <a:cubicBezTo>
                    <a:pt x="3474" y="2760"/>
                    <a:pt x="3474" y="2882"/>
                    <a:pt x="3547" y="2979"/>
                  </a:cubicBezTo>
                  <a:cubicBezTo>
                    <a:pt x="3644" y="3124"/>
                    <a:pt x="3814" y="3222"/>
                    <a:pt x="4009" y="3246"/>
                  </a:cubicBezTo>
                  <a:cubicBezTo>
                    <a:pt x="3839" y="3562"/>
                    <a:pt x="3547" y="3805"/>
                    <a:pt x="3207" y="3926"/>
                  </a:cubicBezTo>
                  <a:cubicBezTo>
                    <a:pt x="3093" y="3983"/>
                    <a:pt x="2979" y="4007"/>
                    <a:pt x="2865" y="4007"/>
                  </a:cubicBezTo>
                  <a:cubicBezTo>
                    <a:pt x="2785" y="4007"/>
                    <a:pt x="2704" y="3995"/>
                    <a:pt x="2624" y="3975"/>
                  </a:cubicBezTo>
                  <a:cubicBezTo>
                    <a:pt x="2721" y="3902"/>
                    <a:pt x="2770" y="3805"/>
                    <a:pt x="2794" y="3707"/>
                  </a:cubicBezTo>
                  <a:cubicBezTo>
                    <a:pt x="2770" y="3489"/>
                    <a:pt x="2624" y="3295"/>
                    <a:pt x="2405" y="3222"/>
                  </a:cubicBezTo>
                  <a:cubicBezTo>
                    <a:pt x="2393" y="3209"/>
                    <a:pt x="2387" y="3203"/>
                    <a:pt x="2381" y="3203"/>
                  </a:cubicBezTo>
                  <a:cubicBezTo>
                    <a:pt x="2375" y="3203"/>
                    <a:pt x="2369" y="3209"/>
                    <a:pt x="2357" y="3222"/>
                  </a:cubicBezTo>
                  <a:cubicBezTo>
                    <a:pt x="2284" y="3222"/>
                    <a:pt x="2211" y="3270"/>
                    <a:pt x="2211" y="3343"/>
                  </a:cubicBezTo>
                  <a:cubicBezTo>
                    <a:pt x="2138" y="3537"/>
                    <a:pt x="2187" y="3756"/>
                    <a:pt x="2308" y="3950"/>
                  </a:cubicBezTo>
                  <a:cubicBezTo>
                    <a:pt x="2211" y="3950"/>
                    <a:pt x="2114" y="3975"/>
                    <a:pt x="2041" y="3975"/>
                  </a:cubicBezTo>
                  <a:cubicBezTo>
                    <a:pt x="1531" y="3975"/>
                    <a:pt x="1069" y="3683"/>
                    <a:pt x="851" y="3222"/>
                  </a:cubicBezTo>
                  <a:cubicBezTo>
                    <a:pt x="1021" y="3124"/>
                    <a:pt x="1142" y="2930"/>
                    <a:pt x="1118" y="2736"/>
                  </a:cubicBezTo>
                  <a:cubicBezTo>
                    <a:pt x="1118" y="2546"/>
                    <a:pt x="989" y="2411"/>
                    <a:pt x="828" y="2411"/>
                  </a:cubicBezTo>
                  <a:cubicBezTo>
                    <a:pt x="804" y="2411"/>
                    <a:pt x="779" y="2414"/>
                    <a:pt x="753" y="2420"/>
                  </a:cubicBezTo>
                  <a:cubicBezTo>
                    <a:pt x="681" y="2420"/>
                    <a:pt x="608" y="2493"/>
                    <a:pt x="559" y="2566"/>
                  </a:cubicBezTo>
                  <a:cubicBezTo>
                    <a:pt x="511" y="2736"/>
                    <a:pt x="511" y="2930"/>
                    <a:pt x="608" y="3100"/>
                  </a:cubicBezTo>
                  <a:cubicBezTo>
                    <a:pt x="559" y="3100"/>
                    <a:pt x="511" y="3076"/>
                    <a:pt x="486" y="3076"/>
                  </a:cubicBezTo>
                  <a:cubicBezTo>
                    <a:pt x="243" y="2979"/>
                    <a:pt x="146" y="2493"/>
                    <a:pt x="243" y="1958"/>
                  </a:cubicBezTo>
                  <a:cubicBezTo>
                    <a:pt x="316" y="1545"/>
                    <a:pt x="535" y="1060"/>
                    <a:pt x="899" y="1060"/>
                  </a:cubicBezTo>
                  <a:lnTo>
                    <a:pt x="996" y="1060"/>
                  </a:lnTo>
                  <a:lnTo>
                    <a:pt x="1069" y="1084"/>
                  </a:lnTo>
                  <a:cubicBezTo>
                    <a:pt x="1045" y="1303"/>
                    <a:pt x="1191" y="1521"/>
                    <a:pt x="1385" y="1643"/>
                  </a:cubicBezTo>
                  <a:cubicBezTo>
                    <a:pt x="1444" y="1662"/>
                    <a:pt x="1497" y="1671"/>
                    <a:pt x="1545" y="1671"/>
                  </a:cubicBezTo>
                  <a:cubicBezTo>
                    <a:pt x="1675" y="1671"/>
                    <a:pt x="1762" y="1604"/>
                    <a:pt x="1798" y="1497"/>
                  </a:cubicBezTo>
                  <a:cubicBezTo>
                    <a:pt x="1847" y="1327"/>
                    <a:pt x="1652" y="1108"/>
                    <a:pt x="1239" y="962"/>
                  </a:cubicBezTo>
                  <a:cubicBezTo>
                    <a:pt x="1239" y="574"/>
                    <a:pt x="1531" y="234"/>
                    <a:pt x="1919" y="209"/>
                  </a:cubicBezTo>
                  <a:cubicBezTo>
                    <a:pt x="1976" y="197"/>
                    <a:pt x="2032" y="191"/>
                    <a:pt x="2088" y="191"/>
                  </a:cubicBezTo>
                  <a:cubicBezTo>
                    <a:pt x="2248" y="191"/>
                    <a:pt x="2401" y="241"/>
                    <a:pt x="2527" y="331"/>
                  </a:cubicBezTo>
                  <a:cubicBezTo>
                    <a:pt x="2454" y="428"/>
                    <a:pt x="2405" y="525"/>
                    <a:pt x="2357" y="647"/>
                  </a:cubicBezTo>
                  <a:cubicBezTo>
                    <a:pt x="2357" y="647"/>
                    <a:pt x="2357" y="671"/>
                    <a:pt x="2357" y="671"/>
                  </a:cubicBezTo>
                  <a:cubicBezTo>
                    <a:pt x="2381" y="768"/>
                    <a:pt x="2430" y="962"/>
                    <a:pt x="2575" y="962"/>
                  </a:cubicBezTo>
                  <a:cubicBezTo>
                    <a:pt x="2624" y="938"/>
                    <a:pt x="2673" y="938"/>
                    <a:pt x="2721" y="914"/>
                  </a:cubicBezTo>
                  <a:cubicBezTo>
                    <a:pt x="2770" y="865"/>
                    <a:pt x="2818" y="768"/>
                    <a:pt x="2843" y="695"/>
                  </a:cubicBezTo>
                  <a:cubicBezTo>
                    <a:pt x="2867" y="574"/>
                    <a:pt x="2818" y="428"/>
                    <a:pt x="2745" y="331"/>
                  </a:cubicBezTo>
                  <a:cubicBezTo>
                    <a:pt x="2851" y="237"/>
                    <a:pt x="2980" y="188"/>
                    <a:pt x="3124" y="188"/>
                  </a:cubicBezTo>
                  <a:close/>
                  <a:moveTo>
                    <a:pt x="2083" y="0"/>
                  </a:moveTo>
                  <a:cubicBezTo>
                    <a:pt x="2029" y="0"/>
                    <a:pt x="1974" y="5"/>
                    <a:pt x="1919" y="15"/>
                  </a:cubicBezTo>
                  <a:cubicBezTo>
                    <a:pt x="1482" y="64"/>
                    <a:pt x="1118" y="428"/>
                    <a:pt x="1094" y="890"/>
                  </a:cubicBezTo>
                  <a:lnTo>
                    <a:pt x="1045" y="890"/>
                  </a:lnTo>
                  <a:cubicBezTo>
                    <a:pt x="996" y="890"/>
                    <a:pt x="948" y="865"/>
                    <a:pt x="923" y="865"/>
                  </a:cubicBezTo>
                  <a:cubicBezTo>
                    <a:pt x="438" y="865"/>
                    <a:pt x="170" y="1424"/>
                    <a:pt x="98" y="1910"/>
                  </a:cubicBezTo>
                  <a:cubicBezTo>
                    <a:pt x="0" y="2444"/>
                    <a:pt x="98" y="3052"/>
                    <a:pt x="438" y="3197"/>
                  </a:cubicBezTo>
                  <a:cubicBezTo>
                    <a:pt x="535" y="3222"/>
                    <a:pt x="608" y="3246"/>
                    <a:pt x="705" y="3246"/>
                  </a:cubicBezTo>
                  <a:cubicBezTo>
                    <a:pt x="948" y="3732"/>
                    <a:pt x="1434" y="4072"/>
                    <a:pt x="1992" y="4096"/>
                  </a:cubicBezTo>
                  <a:lnTo>
                    <a:pt x="2065" y="4096"/>
                  </a:lnTo>
                  <a:cubicBezTo>
                    <a:pt x="2187" y="4096"/>
                    <a:pt x="2308" y="4072"/>
                    <a:pt x="2430" y="4048"/>
                  </a:cubicBezTo>
                  <a:cubicBezTo>
                    <a:pt x="2551" y="4120"/>
                    <a:pt x="2697" y="4169"/>
                    <a:pt x="2843" y="4169"/>
                  </a:cubicBezTo>
                  <a:cubicBezTo>
                    <a:pt x="2988" y="4169"/>
                    <a:pt x="3134" y="4120"/>
                    <a:pt x="3280" y="4072"/>
                  </a:cubicBezTo>
                  <a:cubicBezTo>
                    <a:pt x="3693" y="3926"/>
                    <a:pt x="4033" y="3610"/>
                    <a:pt x="4203" y="3197"/>
                  </a:cubicBezTo>
                  <a:cubicBezTo>
                    <a:pt x="4300" y="3173"/>
                    <a:pt x="4397" y="3149"/>
                    <a:pt x="4494" y="3100"/>
                  </a:cubicBezTo>
                  <a:cubicBezTo>
                    <a:pt x="4737" y="3003"/>
                    <a:pt x="4907" y="2784"/>
                    <a:pt x="4932" y="2517"/>
                  </a:cubicBezTo>
                  <a:cubicBezTo>
                    <a:pt x="4956" y="2080"/>
                    <a:pt x="4762" y="1643"/>
                    <a:pt x="4446" y="1351"/>
                  </a:cubicBezTo>
                  <a:cubicBezTo>
                    <a:pt x="4543" y="1035"/>
                    <a:pt x="4349" y="574"/>
                    <a:pt x="3741" y="209"/>
                  </a:cubicBezTo>
                  <a:cubicBezTo>
                    <a:pt x="3523" y="88"/>
                    <a:pt x="3322" y="27"/>
                    <a:pt x="3143" y="27"/>
                  </a:cubicBezTo>
                  <a:cubicBezTo>
                    <a:pt x="2964" y="27"/>
                    <a:pt x="2806" y="88"/>
                    <a:pt x="2673" y="209"/>
                  </a:cubicBezTo>
                  <a:cubicBezTo>
                    <a:pt x="2499" y="74"/>
                    <a:pt x="2294" y="0"/>
                    <a:pt x="2083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 rot="10232062">
              <a:off x="373215" y="314255"/>
              <a:ext cx="132470" cy="134621"/>
            </a:xfrm>
            <a:custGeom>
              <a:avLst/>
              <a:gdLst/>
              <a:ahLst/>
              <a:cxnLst/>
              <a:rect l="l" t="t" r="r" b="b"/>
              <a:pathLst>
                <a:path w="1555" h="1580" extrusionOk="0">
                  <a:moveTo>
                    <a:pt x="777" y="1"/>
                  </a:moveTo>
                  <a:cubicBezTo>
                    <a:pt x="340" y="1"/>
                    <a:pt x="0" y="365"/>
                    <a:pt x="0" y="802"/>
                  </a:cubicBezTo>
                  <a:cubicBezTo>
                    <a:pt x="0" y="1239"/>
                    <a:pt x="340" y="1580"/>
                    <a:pt x="777" y="1580"/>
                  </a:cubicBezTo>
                  <a:cubicBezTo>
                    <a:pt x="1215" y="1580"/>
                    <a:pt x="1555" y="1239"/>
                    <a:pt x="1555" y="802"/>
                  </a:cubicBezTo>
                  <a:cubicBezTo>
                    <a:pt x="1555" y="365"/>
                    <a:pt x="1215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01CA0-9EB2-4807-BE62-2971FBAE4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358EB1-C620-48EE-8D97-90A236B3CA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3DF5D0-DF7E-464F-9428-DD4F43C72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4EB07-C976-47D5-AF96-15EB61472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4299B-31EF-4EC1-845C-C937B5767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0B75C-F794-4E53-A787-169F569D4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982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79661-BF4C-4FD0-9D90-41670F28E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65EF2F-1DAB-491D-9457-7DB7394CD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F5341-01D6-47AA-994D-5BE6CE7D3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5EE1A-D709-4CEA-853A-EFA026B0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A4D21-ED6C-4FA7-80C6-A8B4A8B92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111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BD9D85-B3A8-4CC7-8247-82B671EF51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DD3F9A-CA67-4498-BDF3-099BC7E54D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6E760-E2B9-4D2B-B275-C34E2053C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5EE35-B517-46A2-AAAF-6533817CA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CF10D-6025-48BA-824B-3A118C740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033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/>
          <p:cNvSpPr txBox="1">
            <a:spLocks noGrp="1"/>
          </p:cNvSpPr>
          <p:nvPr>
            <p:ph type="title"/>
          </p:nvPr>
        </p:nvSpPr>
        <p:spPr>
          <a:xfrm>
            <a:off x="753825" y="4201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 dirty="0"/>
          </a:p>
        </p:txBody>
      </p:sp>
      <p:grpSp>
        <p:nvGrpSpPr>
          <p:cNvPr id="195" name="Google Shape;195;p6"/>
          <p:cNvGrpSpPr/>
          <p:nvPr/>
        </p:nvGrpSpPr>
        <p:grpSpPr>
          <a:xfrm rot="-1245393" flipH="1">
            <a:off x="-285816" y="202890"/>
            <a:ext cx="1373395" cy="1246998"/>
            <a:chOff x="7844079" y="226728"/>
            <a:chExt cx="1373387" cy="1246991"/>
          </a:xfrm>
        </p:grpSpPr>
        <p:sp>
          <p:nvSpPr>
            <p:cNvPr id="196" name="Google Shape;196;p6"/>
            <p:cNvSpPr/>
            <p:nvPr/>
          </p:nvSpPr>
          <p:spPr>
            <a:xfrm rot="-1688081">
              <a:off x="8403840" y="292330"/>
              <a:ext cx="164354" cy="141707"/>
            </a:xfrm>
            <a:custGeom>
              <a:avLst/>
              <a:gdLst/>
              <a:ahLst/>
              <a:cxnLst/>
              <a:rect l="l" t="t" r="r" b="b"/>
              <a:pathLst>
                <a:path w="827" h="713" extrusionOk="0">
                  <a:moveTo>
                    <a:pt x="462" y="105"/>
                  </a:moveTo>
                  <a:cubicBezTo>
                    <a:pt x="802" y="105"/>
                    <a:pt x="802" y="615"/>
                    <a:pt x="462" y="615"/>
                  </a:cubicBezTo>
                  <a:cubicBezTo>
                    <a:pt x="317" y="591"/>
                    <a:pt x="219" y="494"/>
                    <a:pt x="219" y="348"/>
                  </a:cubicBezTo>
                  <a:cubicBezTo>
                    <a:pt x="219" y="202"/>
                    <a:pt x="341" y="105"/>
                    <a:pt x="462" y="105"/>
                  </a:cubicBezTo>
                  <a:close/>
                  <a:moveTo>
                    <a:pt x="481" y="1"/>
                  </a:moveTo>
                  <a:cubicBezTo>
                    <a:pt x="392" y="1"/>
                    <a:pt x="299" y="33"/>
                    <a:pt x="219" y="105"/>
                  </a:cubicBezTo>
                  <a:cubicBezTo>
                    <a:pt x="1" y="324"/>
                    <a:pt x="171" y="688"/>
                    <a:pt x="462" y="712"/>
                  </a:cubicBezTo>
                  <a:cubicBezTo>
                    <a:pt x="657" y="712"/>
                    <a:pt x="827" y="542"/>
                    <a:pt x="827" y="348"/>
                  </a:cubicBezTo>
                  <a:cubicBezTo>
                    <a:pt x="827" y="136"/>
                    <a:pt x="663" y="1"/>
                    <a:pt x="4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6"/>
            <p:cNvSpPr/>
            <p:nvPr/>
          </p:nvSpPr>
          <p:spPr>
            <a:xfrm rot="-1688081">
              <a:off x="7886315" y="509903"/>
              <a:ext cx="222384" cy="213454"/>
            </a:xfrm>
            <a:custGeom>
              <a:avLst/>
              <a:gdLst/>
              <a:ahLst/>
              <a:cxnLst/>
              <a:rect l="l" t="t" r="r" b="b"/>
              <a:pathLst>
                <a:path w="1119" h="1074" extrusionOk="0">
                  <a:moveTo>
                    <a:pt x="681" y="441"/>
                  </a:moveTo>
                  <a:cubicBezTo>
                    <a:pt x="681" y="441"/>
                    <a:pt x="681" y="441"/>
                    <a:pt x="681" y="466"/>
                  </a:cubicBezTo>
                  <a:cubicBezTo>
                    <a:pt x="681" y="466"/>
                    <a:pt x="657" y="490"/>
                    <a:pt x="584" y="490"/>
                  </a:cubicBezTo>
                  <a:cubicBezTo>
                    <a:pt x="608" y="466"/>
                    <a:pt x="632" y="441"/>
                    <a:pt x="657" y="441"/>
                  </a:cubicBezTo>
                  <a:close/>
                  <a:moveTo>
                    <a:pt x="384" y="97"/>
                  </a:moveTo>
                  <a:cubicBezTo>
                    <a:pt x="401" y="97"/>
                    <a:pt x="420" y="98"/>
                    <a:pt x="438" y="101"/>
                  </a:cubicBezTo>
                  <a:cubicBezTo>
                    <a:pt x="559" y="101"/>
                    <a:pt x="681" y="126"/>
                    <a:pt x="778" y="150"/>
                  </a:cubicBezTo>
                  <a:cubicBezTo>
                    <a:pt x="924" y="199"/>
                    <a:pt x="1021" y="369"/>
                    <a:pt x="972" y="514"/>
                  </a:cubicBezTo>
                  <a:cubicBezTo>
                    <a:pt x="924" y="733"/>
                    <a:pt x="705" y="976"/>
                    <a:pt x="559" y="976"/>
                  </a:cubicBezTo>
                  <a:lnTo>
                    <a:pt x="511" y="976"/>
                  </a:lnTo>
                  <a:cubicBezTo>
                    <a:pt x="414" y="879"/>
                    <a:pt x="438" y="733"/>
                    <a:pt x="511" y="612"/>
                  </a:cubicBezTo>
                  <a:cubicBezTo>
                    <a:pt x="608" y="587"/>
                    <a:pt x="754" y="563"/>
                    <a:pt x="778" y="490"/>
                  </a:cubicBezTo>
                  <a:cubicBezTo>
                    <a:pt x="802" y="441"/>
                    <a:pt x="778" y="393"/>
                    <a:pt x="754" y="369"/>
                  </a:cubicBezTo>
                  <a:cubicBezTo>
                    <a:pt x="730" y="344"/>
                    <a:pt x="705" y="344"/>
                    <a:pt x="681" y="344"/>
                  </a:cubicBezTo>
                  <a:cubicBezTo>
                    <a:pt x="608" y="344"/>
                    <a:pt x="535" y="417"/>
                    <a:pt x="462" y="514"/>
                  </a:cubicBezTo>
                  <a:cubicBezTo>
                    <a:pt x="441" y="519"/>
                    <a:pt x="419" y="521"/>
                    <a:pt x="398" y="521"/>
                  </a:cubicBezTo>
                  <a:cubicBezTo>
                    <a:pt x="299" y="521"/>
                    <a:pt x="202" y="477"/>
                    <a:pt x="122" y="417"/>
                  </a:cubicBezTo>
                  <a:cubicBezTo>
                    <a:pt x="98" y="369"/>
                    <a:pt x="98" y="344"/>
                    <a:pt x="122" y="296"/>
                  </a:cubicBezTo>
                  <a:cubicBezTo>
                    <a:pt x="165" y="168"/>
                    <a:pt x="263" y="97"/>
                    <a:pt x="384" y="97"/>
                  </a:cubicBezTo>
                  <a:close/>
                  <a:moveTo>
                    <a:pt x="386" y="1"/>
                  </a:moveTo>
                  <a:cubicBezTo>
                    <a:pt x="230" y="1"/>
                    <a:pt x="69" y="97"/>
                    <a:pt x="25" y="271"/>
                  </a:cubicBezTo>
                  <a:cubicBezTo>
                    <a:pt x="1" y="344"/>
                    <a:pt x="1" y="417"/>
                    <a:pt x="49" y="466"/>
                  </a:cubicBezTo>
                  <a:cubicBezTo>
                    <a:pt x="147" y="563"/>
                    <a:pt x="292" y="612"/>
                    <a:pt x="414" y="612"/>
                  </a:cubicBezTo>
                  <a:cubicBezTo>
                    <a:pt x="341" y="733"/>
                    <a:pt x="341" y="927"/>
                    <a:pt x="462" y="1049"/>
                  </a:cubicBezTo>
                  <a:cubicBezTo>
                    <a:pt x="487" y="1073"/>
                    <a:pt x="511" y="1073"/>
                    <a:pt x="559" y="1073"/>
                  </a:cubicBezTo>
                  <a:cubicBezTo>
                    <a:pt x="754" y="1073"/>
                    <a:pt x="1021" y="782"/>
                    <a:pt x="1070" y="539"/>
                  </a:cubicBezTo>
                  <a:cubicBezTo>
                    <a:pt x="1118" y="320"/>
                    <a:pt x="997" y="126"/>
                    <a:pt x="827" y="77"/>
                  </a:cubicBezTo>
                  <a:cubicBezTo>
                    <a:pt x="705" y="29"/>
                    <a:pt x="584" y="4"/>
                    <a:pt x="438" y="4"/>
                  </a:cubicBezTo>
                  <a:cubicBezTo>
                    <a:pt x="421" y="2"/>
                    <a:pt x="403" y="1"/>
                    <a:pt x="38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6"/>
            <p:cNvSpPr/>
            <p:nvPr/>
          </p:nvSpPr>
          <p:spPr>
            <a:xfrm rot="-1688081">
              <a:off x="7968779" y="265401"/>
              <a:ext cx="217416" cy="213057"/>
            </a:xfrm>
            <a:custGeom>
              <a:avLst/>
              <a:gdLst/>
              <a:ahLst/>
              <a:cxnLst/>
              <a:rect l="l" t="t" r="r" b="b"/>
              <a:pathLst>
                <a:path w="1094" h="1072" extrusionOk="0">
                  <a:moveTo>
                    <a:pt x="484" y="620"/>
                  </a:moveTo>
                  <a:cubicBezTo>
                    <a:pt x="474" y="660"/>
                    <a:pt x="413" y="681"/>
                    <a:pt x="413" y="681"/>
                  </a:cubicBezTo>
                  <a:cubicBezTo>
                    <a:pt x="433" y="641"/>
                    <a:pt x="452" y="634"/>
                    <a:pt x="484" y="620"/>
                  </a:cubicBezTo>
                  <a:close/>
                  <a:moveTo>
                    <a:pt x="480" y="88"/>
                  </a:moveTo>
                  <a:cubicBezTo>
                    <a:pt x="512" y="88"/>
                    <a:pt x="542" y="105"/>
                    <a:pt x="559" y="122"/>
                  </a:cubicBezTo>
                  <a:cubicBezTo>
                    <a:pt x="607" y="243"/>
                    <a:pt x="607" y="365"/>
                    <a:pt x="559" y="486"/>
                  </a:cubicBezTo>
                  <a:cubicBezTo>
                    <a:pt x="462" y="486"/>
                    <a:pt x="389" y="535"/>
                    <a:pt x="340" y="608"/>
                  </a:cubicBezTo>
                  <a:cubicBezTo>
                    <a:pt x="316" y="632"/>
                    <a:pt x="316" y="681"/>
                    <a:pt x="340" y="681"/>
                  </a:cubicBezTo>
                  <a:cubicBezTo>
                    <a:pt x="365" y="729"/>
                    <a:pt x="389" y="753"/>
                    <a:pt x="437" y="753"/>
                  </a:cubicBezTo>
                  <a:cubicBezTo>
                    <a:pt x="535" y="753"/>
                    <a:pt x="607" y="632"/>
                    <a:pt x="632" y="559"/>
                  </a:cubicBezTo>
                  <a:lnTo>
                    <a:pt x="778" y="559"/>
                  </a:lnTo>
                  <a:cubicBezTo>
                    <a:pt x="790" y="555"/>
                    <a:pt x="804" y="553"/>
                    <a:pt x="818" y="553"/>
                  </a:cubicBezTo>
                  <a:cubicBezTo>
                    <a:pt x="883" y="553"/>
                    <a:pt x="956" y="596"/>
                    <a:pt x="996" y="656"/>
                  </a:cubicBezTo>
                  <a:cubicBezTo>
                    <a:pt x="996" y="681"/>
                    <a:pt x="996" y="729"/>
                    <a:pt x="972" y="753"/>
                  </a:cubicBezTo>
                  <a:cubicBezTo>
                    <a:pt x="850" y="899"/>
                    <a:pt x="656" y="972"/>
                    <a:pt x="462" y="972"/>
                  </a:cubicBezTo>
                  <a:cubicBezTo>
                    <a:pt x="449" y="974"/>
                    <a:pt x="437" y="975"/>
                    <a:pt x="424" y="975"/>
                  </a:cubicBezTo>
                  <a:cubicBezTo>
                    <a:pt x="268" y="975"/>
                    <a:pt x="122" y="838"/>
                    <a:pt x="122" y="681"/>
                  </a:cubicBezTo>
                  <a:cubicBezTo>
                    <a:pt x="97" y="511"/>
                    <a:pt x="146" y="316"/>
                    <a:pt x="243" y="170"/>
                  </a:cubicBezTo>
                  <a:cubicBezTo>
                    <a:pt x="292" y="122"/>
                    <a:pt x="365" y="98"/>
                    <a:pt x="437" y="98"/>
                  </a:cubicBezTo>
                  <a:cubicBezTo>
                    <a:pt x="452" y="90"/>
                    <a:pt x="466" y="88"/>
                    <a:pt x="480" y="88"/>
                  </a:cubicBezTo>
                  <a:close/>
                  <a:moveTo>
                    <a:pt x="437" y="0"/>
                  </a:moveTo>
                  <a:cubicBezTo>
                    <a:pt x="340" y="0"/>
                    <a:pt x="243" y="49"/>
                    <a:pt x="170" y="122"/>
                  </a:cubicBezTo>
                  <a:cubicBezTo>
                    <a:pt x="49" y="292"/>
                    <a:pt x="0" y="511"/>
                    <a:pt x="24" y="705"/>
                  </a:cubicBezTo>
                  <a:cubicBezTo>
                    <a:pt x="24" y="910"/>
                    <a:pt x="195" y="1072"/>
                    <a:pt x="396" y="1072"/>
                  </a:cubicBezTo>
                  <a:cubicBezTo>
                    <a:pt x="410" y="1072"/>
                    <a:pt x="423" y="1071"/>
                    <a:pt x="437" y="1069"/>
                  </a:cubicBezTo>
                  <a:cubicBezTo>
                    <a:pt x="656" y="1069"/>
                    <a:pt x="875" y="972"/>
                    <a:pt x="1045" y="826"/>
                  </a:cubicBezTo>
                  <a:cubicBezTo>
                    <a:pt x="1069" y="753"/>
                    <a:pt x="1093" y="705"/>
                    <a:pt x="1069" y="632"/>
                  </a:cubicBezTo>
                  <a:cubicBezTo>
                    <a:pt x="1006" y="548"/>
                    <a:pt x="906" y="482"/>
                    <a:pt x="801" y="482"/>
                  </a:cubicBezTo>
                  <a:cubicBezTo>
                    <a:pt x="785" y="482"/>
                    <a:pt x="769" y="483"/>
                    <a:pt x="753" y="486"/>
                  </a:cubicBezTo>
                  <a:lnTo>
                    <a:pt x="656" y="486"/>
                  </a:lnTo>
                  <a:cubicBezTo>
                    <a:pt x="705" y="365"/>
                    <a:pt x="680" y="219"/>
                    <a:pt x="632" y="98"/>
                  </a:cubicBezTo>
                  <a:cubicBezTo>
                    <a:pt x="583" y="49"/>
                    <a:pt x="510" y="0"/>
                    <a:pt x="4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6"/>
            <p:cNvSpPr/>
            <p:nvPr/>
          </p:nvSpPr>
          <p:spPr>
            <a:xfrm rot="-1688081">
              <a:off x="8097363" y="456906"/>
              <a:ext cx="198138" cy="172512"/>
            </a:xfrm>
            <a:custGeom>
              <a:avLst/>
              <a:gdLst/>
              <a:ahLst/>
              <a:cxnLst/>
              <a:rect l="l" t="t" r="r" b="b"/>
              <a:pathLst>
                <a:path w="997" h="868" extrusionOk="0">
                  <a:moveTo>
                    <a:pt x="405" y="1"/>
                  </a:moveTo>
                  <a:cubicBezTo>
                    <a:pt x="214" y="1"/>
                    <a:pt x="67" y="97"/>
                    <a:pt x="49" y="168"/>
                  </a:cubicBezTo>
                  <a:cubicBezTo>
                    <a:pt x="0" y="363"/>
                    <a:pt x="49" y="557"/>
                    <a:pt x="195" y="703"/>
                  </a:cubicBezTo>
                  <a:cubicBezTo>
                    <a:pt x="350" y="801"/>
                    <a:pt x="529" y="867"/>
                    <a:pt x="667" y="867"/>
                  </a:cubicBezTo>
                  <a:cubicBezTo>
                    <a:pt x="767" y="867"/>
                    <a:pt x="844" y="833"/>
                    <a:pt x="875" y="751"/>
                  </a:cubicBezTo>
                  <a:cubicBezTo>
                    <a:pt x="996" y="484"/>
                    <a:pt x="875" y="168"/>
                    <a:pt x="632" y="47"/>
                  </a:cubicBezTo>
                  <a:cubicBezTo>
                    <a:pt x="553" y="14"/>
                    <a:pt x="476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6"/>
            <p:cNvSpPr/>
            <p:nvPr/>
          </p:nvSpPr>
          <p:spPr>
            <a:xfrm rot="-1688081">
              <a:off x="8096253" y="485759"/>
              <a:ext cx="92014" cy="96790"/>
            </a:xfrm>
            <a:custGeom>
              <a:avLst/>
              <a:gdLst/>
              <a:ahLst/>
              <a:cxnLst/>
              <a:rect l="l" t="t" r="r" b="b"/>
              <a:pathLst>
                <a:path w="463" h="487" extrusionOk="0">
                  <a:moveTo>
                    <a:pt x="462" y="0"/>
                  </a:moveTo>
                  <a:lnTo>
                    <a:pt x="1" y="486"/>
                  </a:lnTo>
                  <a:cubicBezTo>
                    <a:pt x="1" y="486"/>
                    <a:pt x="438" y="98"/>
                    <a:pt x="4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6"/>
            <p:cNvSpPr/>
            <p:nvPr/>
          </p:nvSpPr>
          <p:spPr>
            <a:xfrm rot="-1688081">
              <a:off x="8086573" y="475658"/>
              <a:ext cx="111093" cy="116466"/>
            </a:xfrm>
            <a:custGeom>
              <a:avLst/>
              <a:gdLst/>
              <a:ahLst/>
              <a:cxnLst/>
              <a:rect l="l" t="t" r="r" b="b"/>
              <a:pathLst>
                <a:path w="559" h="586" extrusionOk="0">
                  <a:moveTo>
                    <a:pt x="504" y="1"/>
                  </a:moveTo>
                  <a:cubicBezTo>
                    <a:pt x="487" y="1"/>
                    <a:pt x="471" y="9"/>
                    <a:pt x="462" y="27"/>
                  </a:cubicBezTo>
                  <a:cubicBezTo>
                    <a:pt x="340" y="197"/>
                    <a:pt x="195" y="367"/>
                    <a:pt x="25" y="489"/>
                  </a:cubicBezTo>
                  <a:cubicBezTo>
                    <a:pt x="0" y="513"/>
                    <a:pt x="0" y="537"/>
                    <a:pt x="25" y="562"/>
                  </a:cubicBezTo>
                  <a:cubicBezTo>
                    <a:pt x="25" y="562"/>
                    <a:pt x="49" y="562"/>
                    <a:pt x="49" y="586"/>
                  </a:cubicBezTo>
                  <a:cubicBezTo>
                    <a:pt x="73" y="562"/>
                    <a:pt x="73" y="562"/>
                    <a:pt x="73" y="562"/>
                  </a:cubicBezTo>
                  <a:cubicBezTo>
                    <a:pt x="267" y="416"/>
                    <a:pt x="413" y="246"/>
                    <a:pt x="559" y="51"/>
                  </a:cubicBezTo>
                  <a:cubicBezTo>
                    <a:pt x="559" y="21"/>
                    <a:pt x="531" y="1"/>
                    <a:pt x="50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6"/>
            <p:cNvSpPr/>
            <p:nvPr/>
          </p:nvSpPr>
          <p:spPr>
            <a:xfrm rot="-1688081">
              <a:off x="8145749" y="485303"/>
              <a:ext cx="101553" cy="116068"/>
            </a:xfrm>
            <a:custGeom>
              <a:avLst/>
              <a:gdLst/>
              <a:ahLst/>
              <a:cxnLst/>
              <a:rect l="l" t="t" r="r" b="b"/>
              <a:pathLst>
                <a:path w="511" h="584" extrusionOk="0">
                  <a:moveTo>
                    <a:pt x="510" y="1"/>
                  </a:moveTo>
                  <a:lnTo>
                    <a:pt x="0" y="584"/>
                  </a:lnTo>
                  <a:cubicBezTo>
                    <a:pt x="194" y="390"/>
                    <a:pt x="365" y="195"/>
                    <a:pt x="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6"/>
            <p:cNvSpPr/>
            <p:nvPr/>
          </p:nvSpPr>
          <p:spPr>
            <a:xfrm rot="-1688081">
              <a:off x="8132238" y="479541"/>
              <a:ext cx="125600" cy="132564"/>
            </a:xfrm>
            <a:custGeom>
              <a:avLst/>
              <a:gdLst/>
              <a:ahLst/>
              <a:cxnLst/>
              <a:rect l="l" t="t" r="r" b="b"/>
              <a:pathLst>
                <a:path w="632" h="667" extrusionOk="0">
                  <a:moveTo>
                    <a:pt x="563" y="1"/>
                  </a:moveTo>
                  <a:cubicBezTo>
                    <a:pt x="547" y="1"/>
                    <a:pt x="535" y="18"/>
                    <a:pt x="535" y="35"/>
                  </a:cubicBezTo>
                  <a:cubicBezTo>
                    <a:pt x="389" y="254"/>
                    <a:pt x="219" y="448"/>
                    <a:pt x="25" y="594"/>
                  </a:cubicBezTo>
                  <a:cubicBezTo>
                    <a:pt x="0" y="618"/>
                    <a:pt x="0" y="642"/>
                    <a:pt x="25" y="667"/>
                  </a:cubicBezTo>
                  <a:lnTo>
                    <a:pt x="97" y="667"/>
                  </a:lnTo>
                  <a:cubicBezTo>
                    <a:pt x="292" y="496"/>
                    <a:pt x="486" y="278"/>
                    <a:pt x="632" y="59"/>
                  </a:cubicBezTo>
                  <a:cubicBezTo>
                    <a:pt x="632" y="35"/>
                    <a:pt x="608" y="11"/>
                    <a:pt x="583" y="11"/>
                  </a:cubicBezTo>
                  <a:cubicBezTo>
                    <a:pt x="576" y="3"/>
                    <a:pt x="569" y="1"/>
                    <a:pt x="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6"/>
            <p:cNvSpPr/>
            <p:nvPr/>
          </p:nvSpPr>
          <p:spPr>
            <a:xfrm rot="-1688081">
              <a:off x="7848968" y="476562"/>
              <a:ext cx="144878" cy="57040"/>
            </a:xfrm>
            <a:custGeom>
              <a:avLst/>
              <a:gdLst/>
              <a:ahLst/>
              <a:cxnLst/>
              <a:rect l="l" t="t" r="r" b="b"/>
              <a:pathLst>
                <a:path w="729" h="287" extrusionOk="0">
                  <a:moveTo>
                    <a:pt x="254" y="0"/>
                  </a:moveTo>
                  <a:cubicBezTo>
                    <a:pt x="184" y="0"/>
                    <a:pt x="114" y="14"/>
                    <a:pt x="49" y="43"/>
                  </a:cubicBezTo>
                  <a:cubicBezTo>
                    <a:pt x="0" y="68"/>
                    <a:pt x="25" y="140"/>
                    <a:pt x="73" y="140"/>
                  </a:cubicBezTo>
                  <a:cubicBezTo>
                    <a:pt x="133" y="118"/>
                    <a:pt x="196" y="107"/>
                    <a:pt x="258" y="107"/>
                  </a:cubicBezTo>
                  <a:cubicBezTo>
                    <a:pt x="396" y="107"/>
                    <a:pt x="531" y="161"/>
                    <a:pt x="632" y="262"/>
                  </a:cubicBezTo>
                  <a:cubicBezTo>
                    <a:pt x="656" y="286"/>
                    <a:pt x="656" y="286"/>
                    <a:pt x="680" y="286"/>
                  </a:cubicBezTo>
                  <a:lnTo>
                    <a:pt x="705" y="286"/>
                  </a:lnTo>
                  <a:cubicBezTo>
                    <a:pt x="729" y="262"/>
                    <a:pt x="729" y="213"/>
                    <a:pt x="705" y="213"/>
                  </a:cubicBezTo>
                  <a:cubicBezTo>
                    <a:pt x="585" y="77"/>
                    <a:pt x="418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6"/>
            <p:cNvSpPr/>
            <p:nvPr/>
          </p:nvSpPr>
          <p:spPr>
            <a:xfrm rot="-1688081">
              <a:off x="8202326" y="503855"/>
              <a:ext cx="77308" cy="91821"/>
            </a:xfrm>
            <a:custGeom>
              <a:avLst/>
              <a:gdLst/>
              <a:ahLst/>
              <a:cxnLst/>
              <a:rect l="l" t="t" r="r" b="b"/>
              <a:pathLst>
                <a:path w="389" h="462" extrusionOk="0">
                  <a:moveTo>
                    <a:pt x="389" y="0"/>
                  </a:moveTo>
                  <a:lnTo>
                    <a:pt x="0" y="462"/>
                  </a:lnTo>
                  <a:cubicBezTo>
                    <a:pt x="0" y="462"/>
                    <a:pt x="364" y="146"/>
                    <a:pt x="3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 rot="-1688081">
              <a:off x="8187819" y="494119"/>
              <a:ext cx="101553" cy="112491"/>
            </a:xfrm>
            <a:custGeom>
              <a:avLst/>
              <a:gdLst/>
              <a:ahLst/>
              <a:cxnLst/>
              <a:rect l="l" t="t" r="r" b="b"/>
              <a:pathLst>
                <a:path w="511" h="566" extrusionOk="0">
                  <a:moveTo>
                    <a:pt x="462" y="1"/>
                  </a:moveTo>
                  <a:cubicBezTo>
                    <a:pt x="444" y="1"/>
                    <a:pt x="425" y="19"/>
                    <a:pt x="413" y="55"/>
                  </a:cubicBezTo>
                  <a:cubicBezTo>
                    <a:pt x="389" y="152"/>
                    <a:pt x="170" y="371"/>
                    <a:pt x="24" y="468"/>
                  </a:cubicBezTo>
                  <a:cubicBezTo>
                    <a:pt x="0" y="493"/>
                    <a:pt x="0" y="517"/>
                    <a:pt x="24" y="541"/>
                  </a:cubicBezTo>
                  <a:cubicBezTo>
                    <a:pt x="24" y="541"/>
                    <a:pt x="49" y="565"/>
                    <a:pt x="73" y="565"/>
                  </a:cubicBezTo>
                  <a:cubicBezTo>
                    <a:pt x="73" y="565"/>
                    <a:pt x="73" y="541"/>
                    <a:pt x="73" y="541"/>
                  </a:cubicBezTo>
                  <a:cubicBezTo>
                    <a:pt x="122" y="493"/>
                    <a:pt x="486" y="225"/>
                    <a:pt x="510" y="55"/>
                  </a:cubicBezTo>
                  <a:cubicBezTo>
                    <a:pt x="498" y="19"/>
                    <a:pt x="480" y="1"/>
                    <a:pt x="4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6"/>
            <p:cNvSpPr/>
            <p:nvPr/>
          </p:nvSpPr>
          <p:spPr>
            <a:xfrm rot="-1688081">
              <a:off x="7905638" y="365861"/>
              <a:ext cx="77507" cy="138924"/>
            </a:xfrm>
            <a:custGeom>
              <a:avLst/>
              <a:gdLst/>
              <a:ahLst/>
              <a:cxnLst/>
              <a:rect l="l" t="t" r="r" b="b"/>
              <a:pathLst>
                <a:path w="390" h="699" extrusionOk="0">
                  <a:moveTo>
                    <a:pt x="158" y="0"/>
                  </a:moveTo>
                  <a:cubicBezTo>
                    <a:pt x="146" y="0"/>
                    <a:pt x="134" y="6"/>
                    <a:pt x="122" y="18"/>
                  </a:cubicBezTo>
                  <a:cubicBezTo>
                    <a:pt x="0" y="237"/>
                    <a:pt x="98" y="529"/>
                    <a:pt x="292" y="699"/>
                  </a:cubicBezTo>
                  <a:lnTo>
                    <a:pt x="365" y="699"/>
                  </a:lnTo>
                  <a:cubicBezTo>
                    <a:pt x="389" y="674"/>
                    <a:pt x="389" y="650"/>
                    <a:pt x="365" y="626"/>
                  </a:cubicBezTo>
                  <a:cubicBezTo>
                    <a:pt x="171" y="504"/>
                    <a:pt x="122" y="261"/>
                    <a:pt x="195" y="67"/>
                  </a:cubicBezTo>
                  <a:cubicBezTo>
                    <a:pt x="219" y="43"/>
                    <a:pt x="219" y="18"/>
                    <a:pt x="195" y="18"/>
                  </a:cubicBezTo>
                  <a:cubicBezTo>
                    <a:pt x="183" y="6"/>
                    <a:pt x="171" y="0"/>
                    <a:pt x="15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6"/>
            <p:cNvSpPr/>
            <p:nvPr/>
          </p:nvSpPr>
          <p:spPr>
            <a:xfrm rot="-1688081">
              <a:off x="8626261" y="406849"/>
              <a:ext cx="367262" cy="1041832"/>
            </a:xfrm>
            <a:custGeom>
              <a:avLst/>
              <a:gdLst/>
              <a:ahLst/>
              <a:cxnLst/>
              <a:rect l="l" t="t" r="r" b="b"/>
              <a:pathLst>
                <a:path w="1848" h="5242" extrusionOk="0">
                  <a:moveTo>
                    <a:pt x="156" y="1"/>
                  </a:moveTo>
                  <a:cubicBezTo>
                    <a:pt x="122" y="1"/>
                    <a:pt x="86" y="7"/>
                    <a:pt x="49" y="19"/>
                  </a:cubicBezTo>
                  <a:cubicBezTo>
                    <a:pt x="25" y="19"/>
                    <a:pt x="1" y="43"/>
                    <a:pt x="1" y="68"/>
                  </a:cubicBezTo>
                  <a:cubicBezTo>
                    <a:pt x="25" y="92"/>
                    <a:pt x="25" y="116"/>
                    <a:pt x="49" y="116"/>
                  </a:cubicBezTo>
                  <a:lnTo>
                    <a:pt x="74" y="92"/>
                  </a:lnTo>
                  <a:lnTo>
                    <a:pt x="244" y="92"/>
                  </a:lnTo>
                  <a:cubicBezTo>
                    <a:pt x="251" y="99"/>
                    <a:pt x="258" y="102"/>
                    <a:pt x="265" y="102"/>
                  </a:cubicBezTo>
                  <a:cubicBezTo>
                    <a:pt x="280" y="102"/>
                    <a:pt x="292" y="85"/>
                    <a:pt x="292" y="68"/>
                  </a:cubicBezTo>
                  <a:cubicBezTo>
                    <a:pt x="292" y="43"/>
                    <a:pt x="268" y="19"/>
                    <a:pt x="244" y="19"/>
                  </a:cubicBezTo>
                  <a:cubicBezTo>
                    <a:pt x="220" y="7"/>
                    <a:pt x="189" y="1"/>
                    <a:pt x="156" y="1"/>
                  </a:cubicBezTo>
                  <a:close/>
                  <a:moveTo>
                    <a:pt x="438" y="43"/>
                  </a:moveTo>
                  <a:cubicBezTo>
                    <a:pt x="414" y="43"/>
                    <a:pt x="390" y="68"/>
                    <a:pt x="390" y="92"/>
                  </a:cubicBezTo>
                  <a:cubicBezTo>
                    <a:pt x="390" y="116"/>
                    <a:pt x="390" y="141"/>
                    <a:pt x="414" y="141"/>
                  </a:cubicBezTo>
                  <a:cubicBezTo>
                    <a:pt x="487" y="165"/>
                    <a:pt x="535" y="165"/>
                    <a:pt x="584" y="189"/>
                  </a:cubicBezTo>
                  <a:lnTo>
                    <a:pt x="608" y="189"/>
                  </a:lnTo>
                  <a:cubicBezTo>
                    <a:pt x="632" y="189"/>
                    <a:pt x="632" y="189"/>
                    <a:pt x="657" y="165"/>
                  </a:cubicBezTo>
                  <a:cubicBezTo>
                    <a:pt x="657" y="141"/>
                    <a:pt x="657" y="116"/>
                    <a:pt x="632" y="116"/>
                  </a:cubicBezTo>
                  <a:cubicBezTo>
                    <a:pt x="560" y="92"/>
                    <a:pt x="511" y="68"/>
                    <a:pt x="438" y="43"/>
                  </a:cubicBezTo>
                  <a:close/>
                  <a:moveTo>
                    <a:pt x="778" y="195"/>
                  </a:moveTo>
                  <a:cubicBezTo>
                    <a:pt x="766" y="195"/>
                    <a:pt x="754" y="201"/>
                    <a:pt x="754" y="213"/>
                  </a:cubicBezTo>
                  <a:cubicBezTo>
                    <a:pt x="730" y="238"/>
                    <a:pt x="730" y="262"/>
                    <a:pt x="754" y="286"/>
                  </a:cubicBezTo>
                  <a:cubicBezTo>
                    <a:pt x="803" y="311"/>
                    <a:pt x="851" y="359"/>
                    <a:pt x="875" y="384"/>
                  </a:cubicBezTo>
                  <a:cubicBezTo>
                    <a:pt x="900" y="408"/>
                    <a:pt x="900" y="408"/>
                    <a:pt x="924" y="408"/>
                  </a:cubicBezTo>
                  <a:lnTo>
                    <a:pt x="973" y="408"/>
                  </a:lnTo>
                  <a:cubicBezTo>
                    <a:pt x="973" y="384"/>
                    <a:pt x="973" y="359"/>
                    <a:pt x="973" y="335"/>
                  </a:cubicBezTo>
                  <a:cubicBezTo>
                    <a:pt x="924" y="286"/>
                    <a:pt x="875" y="238"/>
                    <a:pt x="803" y="213"/>
                  </a:cubicBezTo>
                  <a:cubicBezTo>
                    <a:pt x="803" y="201"/>
                    <a:pt x="790" y="195"/>
                    <a:pt x="778" y="195"/>
                  </a:cubicBezTo>
                  <a:close/>
                  <a:moveTo>
                    <a:pt x="1033" y="438"/>
                  </a:moveTo>
                  <a:cubicBezTo>
                    <a:pt x="1021" y="438"/>
                    <a:pt x="1009" y="444"/>
                    <a:pt x="997" y="456"/>
                  </a:cubicBezTo>
                  <a:cubicBezTo>
                    <a:pt x="973" y="456"/>
                    <a:pt x="973" y="505"/>
                    <a:pt x="997" y="529"/>
                  </a:cubicBezTo>
                  <a:cubicBezTo>
                    <a:pt x="1021" y="578"/>
                    <a:pt x="1045" y="626"/>
                    <a:pt x="1070" y="675"/>
                  </a:cubicBezTo>
                  <a:cubicBezTo>
                    <a:pt x="1070" y="699"/>
                    <a:pt x="1094" y="724"/>
                    <a:pt x="1118" y="724"/>
                  </a:cubicBezTo>
                  <a:lnTo>
                    <a:pt x="1118" y="699"/>
                  </a:lnTo>
                  <a:cubicBezTo>
                    <a:pt x="1143" y="675"/>
                    <a:pt x="1167" y="651"/>
                    <a:pt x="1143" y="626"/>
                  </a:cubicBezTo>
                  <a:cubicBezTo>
                    <a:pt x="1118" y="578"/>
                    <a:pt x="1094" y="505"/>
                    <a:pt x="1070" y="456"/>
                  </a:cubicBezTo>
                  <a:cubicBezTo>
                    <a:pt x="1058" y="444"/>
                    <a:pt x="1045" y="438"/>
                    <a:pt x="1033" y="438"/>
                  </a:cubicBezTo>
                  <a:close/>
                  <a:moveTo>
                    <a:pt x="1143" y="796"/>
                  </a:moveTo>
                  <a:cubicBezTo>
                    <a:pt x="1118" y="821"/>
                    <a:pt x="1118" y="845"/>
                    <a:pt x="1118" y="869"/>
                  </a:cubicBezTo>
                  <a:cubicBezTo>
                    <a:pt x="1118" y="918"/>
                    <a:pt x="1143" y="991"/>
                    <a:pt x="1143" y="991"/>
                  </a:cubicBezTo>
                  <a:lnTo>
                    <a:pt x="1143" y="1039"/>
                  </a:lnTo>
                  <a:cubicBezTo>
                    <a:pt x="1143" y="1064"/>
                    <a:pt x="1167" y="1088"/>
                    <a:pt x="1191" y="1088"/>
                  </a:cubicBezTo>
                  <a:cubicBezTo>
                    <a:pt x="1215" y="1088"/>
                    <a:pt x="1240" y="1064"/>
                    <a:pt x="1240" y="1039"/>
                  </a:cubicBezTo>
                  <a:cubicBezTo>
                    <a:pt x="1240" y="1015"/>
                    <a:pt x="1240" y="1015"/>
                    <a:pt x="1240" y="991"/>
                  </a:cubicBezTo>
                  <a:cubicBezTo>
                    <a:pt x="1215" y="942"/>
                    <a:pt x="1215" y="894"/>
                    <a:pt x="1215" y="845"/>
                  </a:cubicBezTo>
                  <a:cubicBezTo>
                    <a:pt x="1191" y="821"/>
                    <a:pt x="1167" y="796"/>
                    <a:pt x="1143" y="796"/>
                  </a:cubicBezTo>
                  <a:close/>
                  <a:moveTo>
                    <a:pt x="1191" y="1185"/>
                  </a:moveTo>
                  <a:cubicBezTo>
                    <a:pt x="1167" y="1185"/>
                    <a:pt x="1143" y="1209"/>
                    <a:pt x="1143" y="1234"/>
                  </a:cubicBezTo>
                  <a:cubicBezTo>
                    <a:pt x="1143" y="1282"/>
                    <a:pt x="1143" y="1355"/>
                    <a:pt x="1118" y="1404"/>
                  </a:cubicBezTo>
                  <a:cubicBezTo>
                    <a:pt x="1118" y="1428"/>
                    <a:pt x="1143" y="1452"/>
                    <a:pt x="1167" y="1452"/>
                  </a:cubicBezTo>
                  <a:cubicBezTo>
                    <a:pt x="1191" y="1452"/>
                    <a:pt x="1215" y="1452"/>
                    <a:pt x="1215" y="1428"/>
                  </a:cubicBezTo>
                  <a:cubicBezTo>
                    <a:pt x="1215" y="1355"/>
                    <a:pt x="1240" y="1307"/>
                    <a:pt x="1240" y="1234"/>
                  </a:cubicBezTo>
                  <a:cubicBezTo>
                    <a:pt x="1240" y="1209"/>
                    <a:pt x="1215" y="1185"/>
                    <a:pt x="1191" y="1185"/>
                  </a:cubicBezTo>
                  <a:close/>
                  <a:moveTo>
                    <a:pt x="1107" y="1549"/>
                  </a:moveTo>
                  <a:cubicBezTo>
                    <a:pt x="1093" y="1549"/>
                    <a:pt x="1078" y="1557"/>
                    <a:pt x="1070" y="1574"/>
                  </a:cubicBezTo>
                  <a:cubicBezTo>
                    <a:pt x="1045" y="1622"/>
                    <a:pt x="997" y="1695"/>
                    <a:pt x="973" y="1744"/>
                  </a:cubicBezTo>
                  <a:cubicBezTo>
                    <a:pt x="948" y="1744"/>
                    <a:pt x="948" y="1792"/>
                    <a:pt x="973" y="1792"/>
                  </a:cubicBezTo>
                  <a:lnTo>
                    <a:pt x="1045" y="1792"/>
                  </a:lnTo>
                  <a:cubicBezTo>
                    <a:pt x="1094" y="1744"/>
                    <a:pt x="1118" y="1671"/>
                    <a:pt x="1143" y="1622"/>
                  </a:cubicBezTo>
                  <a:cubicBezTo>
                    <a:pt x="1158" y="1575"/>
                    <a:pt x="1133" y="1549"/>
                    <a:pt x="1107" y="1549"/>
                  </a:cubicBezTo>
                  <a:close/>
                  <a:moveTo>
                    <a:pt x="438" y="1792"/>
                  </a:moveTo>
                  <a:cubicBezTo>
                    <a:pt x="394" y="1792"/>
                    <a:pt x="390" y="1893"/>
                    <a:pt x="426" y="1893"/>
                  </a:cubicBezTo>
                  <a:cubicBezTo>
                    <a:pt x="430" y="1893"/>
                    <a:pt x="434" y="1892"/>
                    <a:pt x="438" y="1890"/>
                  </a:cubicBezTo>
                  <a:lnTo>
                    <a:pt x="632" y="1890"/>
                  </a:lnTo>
                  <a:cubicBezTo>
                    <a:pt x="657" y="1890"/>
                    <a:pt x="681" y="1890"/>
                    <a:pt x="681" y="1841"/>
                  </a:cubicBezTo>
                  <a:cubicBezTo>
                    <a:pt x="681" y="1817"/>
                    <a:pt x="657" y="1817"/>
                    <a:pt x="632" y="1792"/>
                  </a:cubicBezTo>
                  <a:close/>
                  <a:moveTo>
                    <a:pt x="244" y="1841"/>
                  </a:moveTo>
                  <a:cubicBezTo>
                    <a:pt x="171" y="1865"/>
                    <a:pt x="98" y="1914"/>
                    <a:pt x="74" y="1963"/>
                  </a:cubicBezTo>
                  <a:cubicBezTo>
                    <a:pt x="49" y="1987"/>
                    <a:pt x="49" y="2011"/>
                    <a:pt x="74" y="2011"/>
                  </a:cubicBezTo>
                  <a:cubicBezTo>
                    <a:pt x="74" y="2023"/>
                    <a:pt x="74" y="2029"/>
                    <a:pt x="77" y="2029"/>
                  </a:cubicBezTo>
                  <a:cubicBezTo>
                    <a:pt x="80" y="2029"/>
                    <a:pt x="86" y="2023"/>
                    <a:pt x="98" y="2011"/>
                  </a:cubicBezTo>
                  <a:cubicBezTo>
                    <a:pt x="98" y="2023"/>
                    <a:pt x="104" y="2029"/>
                    <a:pt x="110" y="2029"/>
                  </a:cubicBezTo>
                  <a:cubicBezTo>
                    <a:pt x="116" y="2029"/>
                    <a:pt x="122" y="2023"/>
                    <a:pt x="122" y="2011"/>
                  </a:cubicBezTo>
                  <a:cubicBezTo>
                    <a:pt x="171" y="1987"/>
                    <a:pt x="220" y="1938"/>
                    <a:pt x="268" y="1938"/>
                  </a:cubicBezTo>
                  <a:cubicBezTo>
                    <a:pt x="292" y="1938"/>
                    <a:pt x="317" y="1914"/>
                    <a:pt x="292" y="1865"/>
                  </a:cubicBezTo>
                  <a:cubicBezTo>
                    <a:pt x="292" y="1841"/>
                    <a:pt x="268" y="1841"/>
                    <a:pt x="244" y="1841"/>
                  </a:cubicBezTo>
                  <a:close/>
                  <a:moveTo>
                    <a:pt x="803" y="1841"/>
                  </a:moveTo>
                  <a:cubicBezTo>
                    <a:pt x="778" y="1841"/>
                    <a:pt x="754" y="1841"/>
                    <a:pt x="754" y="1865"/>
                  </a:cubicBezTo>
                  <a:cubicBezTo>
                    <a:pt x="754" y="1890"/>
                    <a:pt x="754" y="1914"/>
                    <a:pt x="778" y="1938"/>
                  </a:cubicBezTo>
                  <a:lnTo>
                    <a:pt x="705" y="1987"/>
                  </a:lnTo>
                  <a:cubicBezTo>
                    <a:pt x="681" y="2011"/>
                    <a:pt x="681" y="2035"/>
                    <a:pt x="705" y="2060"/>
                  </a:cubicBezTo>
                  <a:lnTo>
                    <a:pt x="754" y="2060"/>
                  </a:lnTo>
                  <a:cubicBezTo>
                    <a:pt x="754" y="2060"/>
                    <a:pt x="754" y="2060"/>
                    <a:pt x="754" y="2035"/>
                  </a:cubicBezTo>
                  <a:cubicBezTo>
                    <a:pt x="803" y="2011"/>
                    <a:pt x="827" y="1987"/>
                    <a:pt x="875" y="1938"/>
                  </a:cubicBezTo>
                  <a:lnTo>
                    <a:pt x="948" y="1963"/>
                  </a:lnTo>
                  <a:cubicBezTo>
                    <a:pt x="955" y="1970"/>
                    <a:pt x="963" y="1973"/>
                    <a:pt x="970" y="1973"/>
                  </a:cubicBezTo>
                  <a:cubicBezTo>
                    <a:pt x="987" y="1973"/>
                    <a:pt x="1004" y="1955"/>
                    <a:pt x="1021" y="1938"/>
                  </a:cubicBezTo>
                  <a:cubicBezTo>
                    <a:pt x="1021" y="1914"/>
                    <a:pt x="997" y="1890"/>
                    <a:pt x="997" y="1890"/>
                  </a:cubicBezTo>
                  <a:lnTo>
                    <a:pt x="900" y="1841"/>
                  </a:lnTo>
                  <a:close/>
                  <a:moveTo>
                    <a:pt x="1143" y="1993"/>
                  </a:moveTo>
                  <a:cubicBezTo>
                    <a:pt x="1130" y="1993"/>
                    <a:pt x="1118" y="1999"/>
                    <a:pt x="1118" y="2011"/>
                  </a:cubicBezTo>
                  <a:cubicBezTo>
                    <a:pt x="1094" y="2035"/>
                    <a:pt x="1094" y="2060"/>
                    <a:pt x="1118" y="2084"/>
                  </a:cubicBezTo>
                  <a:cubicBezTo>
                    <a:pt x="1167" y="2108"/>
                    <a:pt x="1191" y="2157"/>
                    <a:pt x="1240" y="2205"/>
                  </a:cubicBezTo>
                  <a:cubicBezTo>
                    <a:pt x="1240" y="2205"/>
                    <a:pt x="1264" y="2205"/>
                    <a:pt x="1264" y="2230"/>
                  </a:cubicBezTo>
                  <a:lnTo>
                    <a:pt x="1313" y="2230"/>
                  </a:lnTo>
                  <a:cubicBezTo>
                    <a:pt x="1337" y="2205"/>
                    <a:pt x="1337" y="2181"/>
                    <a:pt x="1313" y="2157"/>
                  </a:cubicBezTo>
                  <a:cubicBezTo>
                    <a:pt x="1264" y="2108"/>
                    <a:pt x="1215" y="2060"/>
                    <a:pt x="1167" y="2011"/>
                  </a:cubicBezTo>
                  <a:cubicBezTo>
                    <a:pt x="1167" y="1999"/>
                    <a:pt x="1155" y="1993"/>
                    <a:pt x="1143" y="1993"/>
                  </a:cubicBezTo>
                  <a:close/>
                  <a:moveTo>
                    <a:pt x="585" y="2074"/>
                  </a:moveTo>
                  <a:cubicBezTo>
                    <a:pt x="576" y="2074"/>
                    <a:pt x="567" y="2077"/>
                    <a:pt x="560" y="2084"/>
                  </a:cubicBezTo>
                  <a:cubicBezTo>
                    <a:pt x="511" y="2108"/>
                    <a:pt x="462" y="2133"/>
                    <a:pt x="414" y="2157"/>
                  </a:cubicBezTo>
                  <a:cubicBezTo>
                    <a:pt x="365" y="2157"/>
                    <a:pt x="365" y="2230"/>
                    <a:pt x="414" y="2254"/>
                  </a:cubicBezTo>
                  <a:lnTo>
                    <a:pt x="438" y="2230"/>
                  </a:lnTo>
                  <a:cubicBezTo>
                    <a:pt x="487" y="2205"/>
                    <a:pt x="560" y="2181"/>
                    <a:pt x="608" y="2157"/>
                  </a:cubicBezTo>
                  <a:cubicBezTo>
                    <a:pt x="632" y="2157"/>
                    <a:pt x="632" y="2133"/>
                    <a:pt x="632" y="2108"/>
                  </a:cubicBezTo>
                  <a:cubicBezTo>
                    <a:pt x="632" y="2091"/>
                    <a:pt x="608" y="2074"/>
                    <a:pt x="585" y="2074"/>
                  </a:cubicBezTo>
                  <a:close/>
                  <a:moveTo>
                    <a:pt x="49" y="2108"/>
                  </a:moveTo>
                  <a:cubicBezTo>
                    <a:pt x="25" y="2133"/>
                    <a:pt x="1" y="2157"/>
                    <a:pt x="25" y="2181"/>
                  </a:cubicBezTo>
                  <a:cubicBezTo>
                    <a:pt x="74" y="2230"/>
                    <a:pt x="147" y="2278"/>
                    <a:pt x="220" y="2278"/>
                  </a:cubicBezTo>
                  <a:lnTo>
                    <a:pt x="244" y="2278"/>
                  </a:lnTo>
                  <a:cubicBezTo>
                    <a:pt x="244" y="2278"/>
                    <a:pt x="268" y="2254"/>
                    <a:pt x="268" y="2230"/>
                  </a:cubicBezTo>
                  <a:cubicBezTo>
                    <a:pt x="268" y="2205"/>
                    <a:pt x="244" y="2181"/>
                    <a:pt x="220" y="2181"/>
                  </a:cubicBezTo>
                  <a:cubicBezTo>
                    <a:pt x="195" y="2181"/>
                    <a:pt x="122" y="2181"/>
                    <a:pt x="98" y="2133"/>
                  </a:cubicBezTo>
                  <a:cubicBezTo>
                    <a:pt x="98" y="2108"/>
                    <a:pt x="74" y="2108"/>
                    <a:pt x="49" y="2108"/>
                  </a:cubicBezTo>
                  <a:close/>
                  <a:moveTo>
                    <a:pt x="1361" y="2278"/>
                  </a:moveTo>
                  <a:cubicBezTo>
                    <a:pt x="1337" y="2303"/>
                    <a:pt x="1313" y="2327"/>
                    <a:pt x="1337" y="2351"/>
                  </a:cubicBezTo>
                  <a:cubicBezTo>
                    <a:pt x="1337" y="2400"/>
                    <a:pt x="1361" y="2448"/>
                    <a:pt x="1361" y="2521"/>
                  </a:cubicBezTo>
                  <a:cubicBezTo>
                    <a:pt x="1361" y="2546"/>
                    <a:pt x="1386" y="2570"/>
                    <a:pt x="1410" y="2570"/>
                  </a:cubicBezTo>
                  <a:cubicBezTo>
                    <a:pt x="1434" y="2570"/>
                    <a:pt x="1458" y="2546"/>
                    <a:pt x="1458" y="2521"/>
                  </a:cubicBezTo>
                  <a:cubicBezTo>
                    <a:pt x="1458" y="2448"/>
                    <a:pt x="1434" y="2375"/>
                    <a:pt x="1410" y="2327"/>
                  </a:cubicBezTo>
                  <a:cubicBezTo>
                    <a:pt x="1410" y="2303"/>
                    <a:pt x="1361" y="2278"/>
                    <a:pt x="1361" y="2278"/>
                  </a:cubicBezTo>
                  <a:close/>
                  <a:moveTo>
                    <a:pt x="1402" y="2657"/>
                  </a:moveTo>
                  <a:cubicBezTo>
                    <a:pt x="1383" y="2657"/>
                    <a:pt x="1378" y="2674"/>
                    <a:pt x="1361" y="2691"/>
                  </a:cubicBezTo>
                  <a:cubicBezTo>
                    <a:pt x="1361" y="2764"/>
                    <a:pt x="1337" y="2813"/>
                    <a:pt x="1313" y="2861"/>
                  </a:cubicBezTo>
                  <a:cubicBezTo>
                    <a:pt x="1313" y="2886"/>
                    <a:pt x="1337" y="2910"/>
                    <a:pt x="1361" y="2934"/>
                  </a:cubicBezTo>
                  <a:cubicBezTo>
                    <a:pt x="1386" y="2934"/>
                    <a:pt x="1410" y="2934"/>
                    <a:pt x="1410" y="2910"/>
                  </a:cubicBezTo>
                  <a:cubicBezTo>
                    <a:pt x="1434" y="2837"/>
                    <a:pt x="1458" y="2764"/>
                    <a:pt x="1458" y="2716"/>
                  </a:cubicBezTo>
                  <a:cubicBezTo>
                    <a:pt x="1458" y="2691"/>
                    <a:pt x="1458" y="2667"/>
                    <a:pt x="1434" y="2667"/>
                  </a:cubicBezTo>
                  <a:cubicBezTo>
                    <a:pt x="1420" y="2660"/>
                    <a:pt x="1410" y="2657"/>
                    <a:pt x="1402" y="2657"/>
                  </a:cubicBezTo>
                  <a:close/>
                  <a:moveTo>
                    <a:pt x="1288" y="3021"/>
                  </a:moveTo>
                  <a:cubicBezTo>
                    <a:pt x="1272" y="3021"/>
                    <a:pt x="1256" y="3031"/>
                    <a:pt x="1240" y="3031"/>
                  </a:cubicBezTo>
                  <a:lnTo>
                    <a:pt x="1167" y="3201"/>
                  </a:lnTo>
                  <a:cubicBezTo>
                    <a:pt x="1143" y="3226"/>
                    <a:pt x="1167" y="3250"/>
                    <a:pt x="1191" y="3274"/>
                  </a:cubicBezTo>
                  <a:cubicBezTo>
                    <a:pt x="1215" y="3274"/>
                    <a:pt x="1240" y="3274"/>
                    <a:pt x="1240" y="3250"/>
                  </a:cubicBezTo>
                  <a:cubicBezTo>
                    <a:pt x="1264" y="3201"/>
                    <a:pt x="1313" y="3153"/>
                    <a:pt x="1337" y="3080"/>
                  </a:cubicBezTo>
                  <a:cubicBezTo>
                    <a:pt x="1337" y="3056"/>
                    <a:pt x="1337" y="3031"/>
                    <a:pt x="1313" y="3031"/>
                  </a:cubicBezTo>
                  <a:cubicBezTo>
                    <a:pt x="1305" y="3023"/>
                    <a:pt x="1296" y="3021"/>
                    <a:pt x="1288" y="3021"/>
                  </a:cubicBezTo>
                  <a:close/>
                  <a:moveTo>
                    <a:pt x="1124" y="3351"/>
                  </a:moveTo>
                  <a:cubicBezTo>
                    <a:pt x="1112" y="3351"/>
                    <a:pt x="1101" y="3357"/>
                    <a:pt x="1094" y="3371"/>
                  </a:cubicBezTo>
                  <a:cubicBezTo>
                    <a:pt x="1045" y="3444"/>
                    <a:pt x="1021" y="3493"/>
                    <a:pt x="997" y="3542"/>
                  </a:cubicBezTo>
                  <a:cubicBezTo>
                    <a:pt x="973" y="3542"/>
                    <a:pt x="973" y="3566"/>
                    <a:pt x="997" y="3590"/>
                  </a:cubicBezTo>
                  <a:lnTo>
                    <a:pt x="1070" y="3590"/>
                  </a:lnTo>
                  <a:cubicBezTo>
                    <a:pt x="1094" y="3542"/>
                    <a:pt x="1143" y="3493"/>
                    <a:pt x="1167" y="3420"/>
                  </a:cubicBezTo>
                  <a:cubicBezTo>
                    <a:pt x="1184" y="3386"/>
                    <a:pt x="1153" y="3351"/>
                    <a:pt x="1124" y="3351"/>
                  </a:cubicBezTo>
                  <a:close/>
                  <a:moveTo>
                    <a:pt x="705" y="3566"/>
                  </a:moveTo>
                  <a:cubicBezTo>
                    <a:pt x="632" y="3566"/>
                    <a:pt x="560" y="3590"/>
                    <a:pt x="511" y="3639"/>
                  </a:cubicBezTo>
                  <a:cubicBezTo>
                    <a:pt x="487" y="3639"/>
                    <a:pt x="487" y="3687"/>
                    <a:pt x="511" y="3687"/>
                  </a:cubicBezTo>
                  <a:cubicBezTo>
                    <a:pt x="511" y="3699"/>
                    <a:pt x="511" y="3705"/>
                    <a:pt x="514" y="3705"/>
                  </a:cubicBezTo>
                  <a:cubicBezTo>
                    <a:pt x="517" y="3705"/>
                    <a:pt x="523" y="3699"/>
                    <a:pt x="535" y="3687"/>
                  </a:cubicBezTo>
                  <a:cubicBezTo>
                    <a:pt x="535" y="3687"/>
                    <a:pt x="535" y="3712"/>
                    <a:pt x="560" y="3712"/>
                  </a:cubicBezTo>
                  <a:cubicBezTo>
                    <a:pt x="608" y="3663"/>
                    <a:pt x="657" y="3663"/>
                    <a:pt x="705" y="3663"/>
                  </a:cubicBezTo>
                  <a:cubicBezTo>
                    <a:pt x="730" y="3663"/>
                    <a:pt x="754" y="3639"/>
                    <a:pt x="754" y="3614"/>
                  </a:cubicBezTo>
                  <a:cubicBezTo>
                    <a:pt x="754" y="3590"/>
                    <a:pt x="730" y="3566"/>
                    <a:pt x="705" y="3566"/>
                  </a:cubicBezTo>
                  <a:close/>
                  <a:moveTo>
                    <a:pt x="900" y="3590"/>
                  </a:moveTo>
                  <a:cubicBezTo>
                    <a:pt x="875" y="3590"/>
                    <a:pt x="851" y="3614"/>
                    <a:pt x="851" y="3639"/>
                  </a:cubicBezTo>
                  <a:cubicBezTo>
                    <a:pt x="827" y="3639"/>
                    <a:pt x="851" y="3663"/>
                    <a:pt x="851" y="3687"/>
                  </a:cubicBezTo>
                  <a:cubicBezTo>
                    <a:pt x="827" y="3736"/>
                    <a:pt x="778" y="3760"/>
                    <a:pt x="730" y="3809"/>
                  </a:cubicBezTo>
                  <a:cubicBezTo>
                    <a:pt x="730" y="3833"/>
                    <a:pt x="730" y="3857"/>
                    <a:pt x="730" y="3882"/>
                  </a:cubicBezTo>
                  <a:lnTo>
                    <a:pt x="803" y="3882"/>
                  </a:lnTo>
                  <a:cubicBezTo>
                    <a:pt x="851" y="3833"/>
                    <a:pt x="900" y="3784"/>
                    <a:pt x="948" y="3736"/>
                  </a:cubicBezTo>
                  <a:cubicBezTo>
                    <a:pt x="948" y="3736"/>
                    <a:pt x="948" y="3712"/>
                    <a:pt x="948" y="3712"/>
                  </a:cubicBezTo>
                  <a:cubicBezTo>
                    <a:pt x="973" y="3712"/>
                    <a:pt x="1021" y="3736"/>
                    <a:pt x="1045" y="3736"/>
                  </a:cubicBezTo>
                  <a:cubicBezTo>
                    <a:pt x="1053" y="3743"/>
                    <a:pt x="1060" y="3746"/>
                    <a:pt x="1067" y="3746"/>
                  </a:cubicBezTo>
                  <a:cubicBezTo>
                    <a:pt x="1084" y="3746"/>
                    <a:pt x="1101" y="3729"/>
                    <a:pt x="1118" y="3712"/>
                  </a:cubicBezTo>
                  <a:cubicBezTo>
                    <a:pt x="1118" y="3712"/>
                    <a:pt x="1118" y="3663"/>
                    <a:pt x="1094" y="3663"/>
                  </a:cubicBezTo>
                  <a:cubicBezTo>
                    <a:pt x="1021" y="3639"/>
                    <a:pt x="973" y="3614"/>
                    <a:pt x="900" y="3590"/>
                  </a:cubicBezTo>
                  <a:close/>
                  <a:moveTo>
                    <a:pt x="1231" y="3742"/>
                  </a:moveTo>
                  <a:cubicBezTo>
                    <a:pt x="1222" y="3742"/>
                    <a:pt x="1215" y="3748"/>
                    <a:pt x="1215" y="3760"/>
                  </a:cubicBezTo>
                  <a:cubicBezTo>
                    <a:pt x="1191" y="3784"/>
                    <a:pt x="1191" y="3809"/>
                    <a:pt x="1215" y="3833"/>
                  </a:cubicBezTo>
                  <a:cubicBezTo>
                    <a:pt x="1264" y="3857"/>
                    <a:pt x="1313" y="3882"/>
                    <a:pt x="1361" y="3930"/>
                  </a:cubicBezTo>
                  <a:lnTo>
                    <a:pt x="1386" y="3930"/>
                  </a:lnTo>
                  <a:cubicBezTo>
                    <a:pt x="1386" y="3930"/>
                    <a:pt x="1396" y="3941"/>
                    <a:pt x="1411" y="3941"/>
                  </a:cubicBezTo>
                  <a:cubicBezTo>
                    <a:pt x="1418" y="3941"/>
                    <a:pt x="1426" y="3938"/>
                    <a:pt x="1434" y="3930"/>
                  </a:cubicBezTo>
                  <a:cubicBezTo>
                    <a:pt x="1434" y="3930"/>
                    <a:pt x="1434" y="3882"/>
                    <a:pt x="1434" y="3882"/>
                  </a:cubicBezTo>
                  <a:cubicBezTo>
                    <a:pt x="1386" y="3833"/>
                    <a:pt x="1313" y="3784"/>
                    <a:pt x="1264" y="3760"/>
                  </a:cubicBezTo>
                  <a:cubicBezTo>
                    <a:pt x="1252" y="3748"/>
                    <a:pt x="1240" y="3742"/>
                    <a:pt x="1231" y="3742"/>
                  </a:cubicBezTo>
                  <a:close/>
                  <a:moveTo>
                    <a:pt x="462" y="3784"/>
                  </a:moveTo>
                  <a:cubicBezTo>
                    <a:pt x="438" y="3784"/>
                    <a:pt x="414" y="3809"/>
                    <a:pt x="438" y="3833"/>
                  </a:cubicBezTo>
                  <a:cubicBezTo>
                    <a:pt x="438" y="3906"/>
                    <a:pt x="487" y="3979"/>
                    <a:pt x="584" y="3979"/>
                  </a:cubicBezTo>
                  <a:lnTo>
                    <a:pt x="608" y="3979"/>
                  </a:lnTo>
                  <a:cubicBezTo>
                    <a:pt x="632" y="3979"/>
                    <a:pt x="657" y="3954"/>
                    <a:pt x="657" y="3906"/>
                  </a:cubicBezTo>
                  <a:cubicBezTo>
                    <a:pt x="632" y="3882"/>
                    <a:pt x="608" y="3882"/>
                    <a:pt x="584" y="3882"/>
                  </a:cubicBezTo>
                  <a:cubicBezTo>
                    <a:pt x="560" y="3882"/>
                    <a:pt x="511" y="3882"/>
                    <a:pt x="511" y="3809"/>
                  </a:cubicBezTo>
                  <a:cubicBezTo>
                    <a:pt x="511" y="3784"/>
                    <a:pt x="487" y="3784"/>
                    <a:pt x="462" y="3784"/>
                  </a:cubicBezTo>
                  <a:close/>
                  <a:moveTo>
                    <a:pt x="1520" y="3963"/>
                  </a:moveTo>
                  <a:cubicBezTo>
                    <a:pt x="1480" y="3963"/>
                    <a:pt x="1445" y="4014"/>
                    <a:pt x="1483" y="4052"/>
                  </a:cubicBezTo>
                  <a:cubicBezTo>
                    <a:pt x="1507" y="4100"/>
                    <a:pt x="1556" y="4149"/>
                    <a:pt x="1580" y="4197"/>
                  </a:cubicBezTo>
                  <a:cubicBezTo>
                    <a:pt x="1604" y="4197"/>
                    <a:pt x="1604" y="4222"/>
                    <a:pt x="1628" y="4222"/>
                  </a:cubicBezTo>
                  <a:lnTo>
                    <a:pt x="1628" y="4197"/>
                  </a:lnTo>
                  <a:lnTo>
                    <a:pt x="1653" y="4197"/>
                  </a:lnTo>
                  <a:cubicBezTo>
                    <a:pt x="1677" y="4197"/>
                    <a:pt x="1677" y="4173"/>
                    <a:pt x="1677" y="4149"/>
                  </a:cubicBezTo>
                  <a:cubicBezTo>
                    <a:pt x="1628" y="4100"/>
                    <a:pt x="1604" y="4027"/>
                    <a:pt x="1556" y="3979"/>
                  </a:cubicBezTo>
                  <a:cubicBezTo>
                    <a:pt x="1544" y="3967"/>
                    <a:pt x="1532" y="3963"/>
                    <a:pt x="1520" y="3963"/>
                  </a:cubicBezTo>
                  <a:close/>
                  <a:moveTo>
                    <a:pt x="1722" y="4285"/>
                  </a:moveTo>
                  <a:cubicBezTo>
                    <a:pt x="1716" y="4285"/>
                    <a:pt x="1708" y="4287"/>
                    <a:pt x="1701" y="4295"/>
                  </a:cubicBezTo>
                  <a:cubicBezTo>
                    <a:pt x="1677" y="4295"/>
                    <a:pt x="1653" y="4319"/>
                    <a:pt x="1677" y="4343"/>
                  </a:cubicBezTo>
                  <a:cubicBezTo>
                    <a:pt x="1701" y="4416"/>
                    <a:pt x="1726" y="4465"/>
                    <a:pt x="1726" y="4513"/>
                  </a:cubicBezTo>
                  <a:cubicBezTo>
                    <a:pt x="1726" y="4537"/>
                    <a:pt x="1750" y="4562"/>
                    <a:pt x="1774" y="4562"/>
                  </a:cubicBezTo>
                  <a:cubicBezTo>
                    <a:pt x="1799" y="4562"/>
                    <a:pt x="1823" y="4513"/>
                    <a:pt x="1823" y="4489"/>
                  </a:cubicBezTo>
                  <a:cubicBezTo>
                    <a:pt x="1799" y="4440"/>
                    <a:pt x="1774" y="4367"/>
                    <a:pt x="1750" y="4319"/>
                  </a:cubicBezTo>
                  <a:cubicBezTo>
                    <a:pt x="1750" y="4302"/>
                    <a:pt x="1738" y="4285"/>
                    <a:pt x="1722" y="4285"/>
                  </a:cubicBezTo>
                  <a:close/>
                  <a:moveTo>
                    <a:pt x="1799" y="4635"/>
                  </a:moveTo>
                  <a:cubicBezTo>
                    <a:pt x="1774" y="4659"/>
                    <a:pt x="1750" y="4683"/>
                    <a:pt x="1750" y="4708"/>
                  </a:cubicBezTo>
                  <a:lnTo>
                    <a:pt x="1750" y="4780"/>
                  </a:lnTo>
                  <a:lnTo>
                    <a:pt x="1750" y="4878"/>
                  </a:lnTo>
                  <a:cubicBezTo>
                    <a:pt x="1750" y="4902"/>
                    <a:pt x="1774" y="4926"/>
                    <a:pt x="1799" y="4926"/>
                  </a:cubicBezTo>
                  <a:cubicBezTo>
                    <a:pt x="1823" y="4926"/>
                    <a:pt x="1847" y="4902"/>
                    <a:pt x="1847" y="4878"/>
                  </a:cubicBezTo>
                  <a:lnTo>
                    <a:pt x="1847" y="4780"/>
                  </a:lnTo>
                  <a:lnTo>
                    <a:pt x="1847" y="4683"/>
                  </a:lnTo>
                  <a:cubicBezTo>
                    <a:pt x="1847" y="4659"/>
                    <a:pt x="1823" y="4635"/>
                    <a:pt x="1799" y="4635"/>
                  </a:cubicBezTo>
                  <a:close/>
                  <a:moveTo>
                    <a:pt x="1799" y="5023"/>
                  </a:moveTo>
                  <a:cubicBezTo>
                    <a:pt x="1774" y="5023"/>
                    <a:pt x="1750" y="5023"/>
                    <a:pt x="1750" y="5048"/>
                  </a:cubicBezTo>
                  <a:cubicBezTo>
                    <a:pt x="1726" y="5096"/>
                    <a:pt x="1726" y="5145"/>
                    <a:pt x="1726" y="5169"/>
                  </a:cubicBezTo>
                  <a:cubicBezTo>
                    <a:pt x="1701" y="5193"/>
                    <a:pt x="1726" y="5218"/>
                    <a:pt x="1750" y="5242"/>
                  </a:cubicBezTo>
                  <a:cubicBezTo>
                    <a:pt x="1774" y="5242"/>
                    <a:pt x="1799" y="5218"/>
                    <a:pt x="1799" y="5193"/>
                  </a:cubicBezTo>
                  <a:cubicBezTo>
                    <a:pt x="1823" y="5169"/>
                    <a:pt x="1823" y="5121"/>
                    <a:pt x="1823" y="5072"/>
                  </a:cubicBezTo>
                  <a:cubicBezTo>
                    <a:pt x="1847" y="5048"/>
                    <a:pt x="1823" y="5023"/>
                    <a:pt x="1799" y="5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" name="Google Shape;209;p6"/>
          <p:cNvGrpSpPr/>
          <p:nvPr/>
        </p:nvGrpSpPr>
        <p:grpSpPr>
          <a:xfrm flipH="1">
            <a:off x="8280522" y="3957734"/>
            <a:ext cx="708344" cy="1228537"/>
            <a:chOff x="-1056319" y="1385262"/>
            <a:chExt cx="212940" cy="369285"/>
          </a:xfrm>
        </p:grpSpPr>
        <p:sp>
          <p:nvSpPr>
            <p:cNvPr id="210" name="Google Shape;210;p6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-1029833" y="1690513"/>
              <a:ext cx="173717" cy="64034"/>
            </a:xfrm>
            <a:custGeom>
              <a:avLst/>
              <a:gdLst/>
              <a:ahLst/>
              <a:cxnLst/>
              <a:rect l="l" t="t" r="r" b="b"/>
              <a:pathLst>
                <a:path w="4460" h="1644" extrusionOk="0">
                  <a:moveTo>
                    <a:pt x="2533" y="0"/>
                  </a:moveTo>
                  <a:cubicBezTo>
                    <a:pt x="2511" y="0"/>
                    <a:pt x="2492" y="11"/>
                    <a:pt x="2478" y="34"/>
                  </a:cubicBezTo>
                  <a:cubicBezTo>
                    <a:pt x="2308" y="253"/>
                    <a:pt x="1920" y="763"/>
                    <a:pt x="1920" y="763"/>
                  </a:cubicBezTo>
                  <a:cubicBezTo>
                    <a:pt x="1920" y="763"/>
                    <a:pt x="1830" y="97"/>
                    <a:pt x="1603" y="97"/>
                  </a:cubicBezTo>
                  <a:cubicBezTo>
                    <a:pt x="1567" y="97"/>
                    <a:pt x="1526" y="115"/>
                    <a:pt x="1482" y="156"/>
                  </a:cubicBezTo>
                  <a:cubicBezTo>
                    <a:pt x="1288" y="350"/>
                    <a:pt x="1094" y="544"/>
                    <a:pt x="924" y="739"/>
                  </a:cubicBezTo>
                  <a:cubicBezTo>
                    <a:pt x="924" y="739"/>
                    <a:pt x="672" y="73"/>
                    <a:pt x="493" y="73"/>
                  </a:cubicBezTo>
                  <a:cubicBezTo>
                    <a:pt x="464" y="73"/>
                    <a:pt x="437" y="91"/>
                    <a:pt x="413" y="131"/>
                  </a:cubicBezTo>
                  <a:cubicBezTo>
                    <a:pt x="243" y="617"/>
                    <a:pt x="98" y="1103"/>
                    <a:pt x="0" y="1613"/>
                  </a:cubicBezTo>
                  <a:cubicBezTo>
                    <a:pt x="0" y="1613"/>
                    <a:pt x="1039" y="1644"/>
                    <a:pt x="2099" y="1644"/>
                  </a:cubicBezTo>
                  <a:cubicBezTo>
                    <a:pt x="3158" y="1644"/>
                    <a:pt x="4239" y="1613"/>
                    <a:pt x="4324" y="1492"/>
                  </a:cubicBezTo>
                  <a:cubicBezTo>
                    <a:pt x="4459" y="1289"/>
                    <a:pt x="4115" y="108"/>
                    <a:pt x="3813" y="108"/>
                  </a:cubicBezTo>
                  <a:cubicBezTo>
                    <a:pt x="3789" y="108"/>
                    <a:pt x="3765" y="115"/>
                    <a:pt x="3741" y="131"/>
                  </a:cubicBezTo>
                  <a:cubicBezTo>
                    <a:pt x="3523" y="350"/>
                    <a:pt x="3353" y="642"/>
                    <a:pt x="3280" y="933"/>
                  </a:cubicBezTo>
                  <a:cubicBezTo>
                    <a:pt x="3280" y="933"/>
                    <a:pt x="2744" y="0"/>
                    <a:pt x="2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-886965" y="1718791"/>
              <a:ext cx="8569" cy="31511"/>
            </a:xfrm>
            <a:custGeom>
              <a:avLst/>
              <a:gdLst/>
              <a:ahLst/>
              <a:cxnLst/>
              <a:rect l="l" t="t" r="r" b="b"/>
              <a:pathLst>
                <a:path w="220" h="809" extrusionOk="0">
                  <a:moveTo>
                    <a:pt x="159" y="1"/>
                  </a:moveTo>
                  <a:cubicBezTo>
                    <a:pt x="140" y="1"/>
                    <a:pt x="122" y="13"/>
                    <a:pt x="122" y="37"/>
                  </a:cubicBezTo>
                  <a:cubicBezTo>
                    <a:pt x="122" y="256"/>
                    <a:pt x="98" y="499"/>
                    <a:pt x="25" y="741"/>
                  </a:cubicBezTo>
                  <a:cubicBezTo>
                    <a:pt x="1" y="741"/>
                    <a:pt x="1" y="790"/>
                    <a:pt x="25" y="790"/>
                  </a:cubicBezTo>
                  <a:lnTo>
                    <a:pt x="49" y="790"/>
                  </a:lnTo>
                  <a:cubicBezTo>
                    <a:pt x="49" y="802"/>
                    <a:pt x="55" y="808"/>
                    <a:pt x="64" y="808"/>
                  </a:cubicBezTo>
                  <a:cubicBezTo>
                    <a:pt x="73" y="808"/>
                    <a:pt x="86" y="802"/>
                    <a:pt x="98" y="790"/>
                  </a:cubicBezTo>
                  <a:cubicBezTo>
                    <a:pt x="195" y="547"/>
                    <a:pt x="219" y="280"/>
                    <a:pt x="195" y="37"/>
                  </a:cubicBezTo>
                  <a:cubicBezTo>
                    <a:pt x="195" y="13"/>
                    <a:pt x="177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-931446" y="1708859"/>
              <a:ext cx="10478" cy="40742"/>
            </a:xfrm>
            <a:custGeom>
              <a:avLst/>
              <a:gdLst/>
              <a:ahLst/>
              <a:cxnLst/>
              <a:rect l="l" t="t" r="r" b="b"/>
              <a:pathLst>
                <a:path w="269" h="1046" extrusionOk="0">
                  <a:moveTo>
                    <a:pt x="147" y="0"/>
                  </a:moveTo>
                  <a:cubicBezTo>
                    <a:pt x="122" y="0"/>
                    <a:pt x="98" y="25"/>
                    <a:pt x="122" y="49"/>
                  </a:cubicBezTo>
                  <a:cubicBezTo>
                    <a:pt x="147" y="365"/>
                    <a:pt x="122" y="875"/>
                    <a:pt x="1" y="948"/>
                  </a:cubicBezTo>
                  <a:cubicBezTo>
                    <a:pt x="1" y="972"/>
                    <a:pt x="1" y="996"/>
                    <a:pt x="1" y="1021"/>
                  </a:cubicBezTo>
                  <a:cubicBezTo>
                    <a:pt x="25" y="1021"/>
                    <a:pt x="25" y="1045"/>
                    <a:pt x="49" y="1045"/>
                  </a:cubicBezTo>
                  <a:lnTo>
                    <a:pt x="74" y="1045"/>
                  </a:lnTo>
                  <a:cubicBezTo>
                    <a:pt x="268" y="924"/>
                    <a:pt x="195" y="195"/>
                    <a:pt x="195" y="49"/>
                  </a:cubicBezTo>
                  <a:cubicBezTo>
                    <a:pt x="195" y="0"/>
                    <a:pt x="171" y="0"/>
                    <a:pt x="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-976861" y="1713571"/>
              <a:ext cx="6660" cy="34120"/>
            </a:xfrm>
            <a:custGeom>
              <a:avLst/>
              <a:gdLst/>
              <a:ahLst/>
              <a:cxnLst/>
              <a:rect l="l" t="t" r="r" b="b"/>
              <a:pathLst>
                <a:path w="171" h="876" extrusionOk="0">
                  <a:moveTo>
                    <a:pt x="122" y="1"/>
                  </a:moveTo>
                  <a:cubicBezTo>
                    <a:pt x="98" y="1"/>
                    <a:pt x="74" y="25"/>
                    <a:pt x="74" y="50"/>
                  </a:cubicBezTo>
                  <a:cubicBezTo>
                    <a:pt x="74" y="317"/>
                    <a:pt x="49" y="560"/>
                    <a:pt x="1" y="827"/>
                  </a:cubicBezTo>
                  <a:cubicBezTo>
                    <a:pt x="1" y="851"/>
                    <a:pt x="1" y="875"/>
                    <a:pt x="49" y="875"/>
                  </a:cubicBezTo>
                  <a:cubicBezTo>
                    <a:pt x="74" y="875"/>
                    <a:pt x="98" y="875"/>
                    <a:pt x="98" y="851"/>
                  </a:cubicBezTo>
                  <a:cubicBezTo>
                    <a:pt x="147" y="584"/>
                    <a:pt x="171" y="317"/>
                    <a:pt x="171" y="50"/>
                  </a:cubicBezTo>
                  <a:cubicBezTo>
                    <a:pt x="171" y="25"/>
                    <a:pt x="147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-1015656" y="1710767"/>
              <a:ext cx="10478" cy="35990"/>
            </a:xfrm>
            <a:custGeom>
              <a:avLst/>
              <a:gdLst/>
              <a:ahLst/>
              <a:cxnLst/>
              <a:rect l="l" t="t" r="r" b="b"/>
              <a:pathLst>
                <a:path w="269" h="924" extrusionOk="0">
                  <a:moveTo>
                    <a:pt x="98" y="0"/>
                  </a:moveTo>
                  <a:cubicBezTo>
                    <a:pt x="74" y="0"/>
                    <a:pt x="49" y="0"/>
                    <a:pt x="25" y="24"/>
                  </a:cubicBezTo>
                  <a:cubicBezTo>
                    <a:pt x="1" y="316"/>
                    <a:pt x="49" y="607"/>
                    <a:pt x="171" y="899"/>
                  </a:cubicBezTo>
                  <a:cubicBezTo>
                    <a:pt x="171" y="899"/>
                    <a:pt x="195" y="923"/>
                    <a:pt x="195" y="923"/>
                  </a:cubicBezTo>
                  <a:lnTo>
                    <a:pt x="219" y="923"/>
                  </a:lnTo>
                  <a:cubicBezTo>
                    <a:pt x="244" y="899"/>
                    <a:pt x="268" y="875"/>
                    <a:pt x="244" y="850"/>
                  </a:cubicBezTo>
                  <a:cubicBezTo>
                    <a:pt x="147" y="607"/>
                    <a:pt x="98" y="316"/>
                    <a:pt x="122" y="49"/>
                  </a:cubicBezTo>
                  <a:cubicBezTo>
                    <a:pt x="122" y="24"/>
                    <a:pt x="122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" name="Google Shape;221;p6"/>
          <p:cNvGrpSpPr/>
          <p:nvPr/>
        </p:nvGrpSpPr>
        <p:grpSpPr>
          <a:xfrm flipH="1">
            <a:off x="131950" y="4459555"/>
            <a:ext cx="537853" cy="555858"/>
            <a:chOff x="5294267" y="4624350"/>
            <a:chExt cx="383004" cy="395854"/>
          </a:xfrm>
        </p:grpSpPr>
        <p:sp>
          <p:nvSpPr>
            <p:cNvPr id="222" name="Google Shape;222;p6"/>
            <p:cNvSpPr/>
            <p:nvPr/>
          </p:nvSpPr>
          <p:spPr>
            <a:xfrm>
              <a:off x="5358550" y="4859712"/>
              <a:ext cx="58369" cy="160492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5294267" y="4894594"/>
              <a:ext cx="175454" cy="68546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5310447" y="4883895"/>
              <a:ext cx="150836" cy="94033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5340805" y="4845446"/>
              <a:ext cx="97252" cy="157795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5499297" y="4624350"/>
              <a:ext cx="175454" cy="150575"/>
            </a:xfrm>
            <a:custGeom>
              <a:avLst/>
              <a:gdLst/>
              <a:ahLst/>
              <a:cxnLst/>
              <a:rect l="l" t="t" r="r" b="b"/>
              <a:pathLst>
                <a:path w="2017" h="1731" extrusionOk="0">
                  <a:moveTo>
                    <a:pt x="1166" y="175"/>
                  </a:moveTo>
                  <a:cubicBezTo>
                    <a:pt x="1555" y="175"/>
                    <a:pt x="1871" y="467"/>
                    <a:pt x="1871" y="856"/>
                  </a:cubicBezTo>
                  <a:cubicBezTo>
                    <a:pt x="1871" y="1285"/>
                    <a:pt x="1511" y="1569"/>
                    <a:pt x="1144" y="1569"/>
                  </a:cubicBezTo>
                  <a:cubicBezTo>
                    <a:pt x="971" y="1569"/>
                    <a:pt x="796" y="1506"/>
                    <a:pt x="656" y="1366"/>
                  </a:cubicBezTo>
                  <a:cubicBezTo>
                    <a:pt x="219" y="929"/>
                    <a:pt x="534" y="175"/>
                    <a:pt x="1166" y="175"/>
                  </a:cubicBezTo>
                  <a:close/>
                  <a:moveTo>
                    <a:pt x="1142" y="1"/>
                  </a:moveTo>
                  <a:cubicBezTo>
                    <a:pt x="930" y="1"/>
                    <a:pt x="714" y="77"/>
                    <a:pt x="534" y="248"/>
                  </a:cubicBezTo>
                  <a:cubicBezTo>
                    <a:pt x="0" y="807"/>
                    <a:pt x="389" y="1730"/>
                    <a:pt x="1166" y="1730"/>
                  </a:cubicBezTo>
                  <a:cubicBezTo>
                    <a:pt x="1628" y="1730"/>
                    <a:pt x="2016" y="1342"/>
                    <a:pt x="2016" y="856"/>
                  </a:cubicBezTo>
                  <a:cubicBezTo>
                    <a:pt x="2016" y="344"/>
                    <a:pt x="1590" y="1"/>
                    <a:pt x="1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5615653" y="4833656"/>
              <a:ext cx="32352" cy="88957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5580022" y="4852990"/>
              <a:ext cx="97250" cy="37993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5588990" y="4847059"/>
              <a:ext cx="83605" cy="52120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5605817" y="4825749"/>
              <a:ext cx="53904" cy="87462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" name="Google Shape;231;p6"/>
          <p:cNvGrpSpPr/>
          <p:nvPr/>
        </p:nvGrpSpPr>
        <p:grpSpPr>
          <a:xfrm rot="-7204672" flipH="1">
            <a:off x="8450532" y="285651"/>
            <a:ext cx="537851" cy="273046"/>
            <a:chOff x="5294267" y="4825749"/>
            <a:chExt cx="383004" cy="194455"/>
          </a:xfrm>
        </p:grpSpPr>
        <p:sp>
          <p:nvSpPr>
            <p:cNvPr id="232" name="Google Shape;232;p6"/>
            <p:cNvSpPr/>
            <p:nvPr/>
          </p:nvSpPr>
          <p:spPr>
            <a:xfrm>
              <a:off x="5358550" y="4859712"/>
              <a:ext cx="58369" cy="160492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5294267" y="4894594"/>
              <a:ext cx="175454" cy="68546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5310447" y="4883895"/>
              <a:ext cx="150836" cy="94033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340805" y="4845446"/>
              <a:ext cx="97252" cy="157795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5615653" y="4833656"/>
              <a:ext cx="32352" cy="88957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5580022" y="4852990"/>
              <a:ext cx="97250" cy="37993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5588990" y="4847059"/>
              <a:ext cx="83605" cy="52120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5605817" y="4825749"/>
              <a:ext cx="53904" cy="87462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2"/>
          <p:cNvSpPr/>
          <p:nvPr/>
        </p:nvSpPr>
        <p:spPr>
          <a:xfrm>
            <a:off x="6745307" y="5203897"/>
            <a:ext cx="489268" cy="53825"/>
          </a:xfrm>
          <a:custGeom>
            <a:avLst/>
            <a:gdLst/>
            <a:ahLst/>
            <a:cxnLst/>
            <a:rect l="l" t="t" r="r" b="b"/>
            <a:pathLst>
              <a:path w="16446" h="2069" extrusionOk="0">
                <a:moveTo>
                  <a:pt x="0" y="0"/>
                </a:moveTo>
                <a:lnTo>
                  <a:pt x="0" y="2069"/>
                </a:lnTo>
                <a:lnTo>
                  <a:pt x="16445" y="2069"/>
                </a:lnTo>
                <a:lnTo>
                  <a:pt x="164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CUSTOM_19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3"/>
          <p:cNvSpPr txBox="1">
            <a:spLocks noGrp="1"/>
          </p:cNvSpPr>
          <p:nvPr>
            <p:ph type="title" hasCustomPrompt="1"/>
          </p:nvPr>
        </p:nvSpPr>
        <p:spPr>
          <a:xfrm>
            <a:off x="1589800" y="3026613"/>
            <a:ext cx="879000" cy="4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dirty="0"/>
              <a:t>xx%</a:t>
            </a:r>
          </a:p>
        </p:txBody>
      </p:sp>
      <p:sp>
        <p:nvSpPr>
          <p:cNvPr id="488" name="Google Shape;488;p13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3"/>
          <p:cNvSpPr txBox="1">
            <a:spLocks noGrp="1"/>
          </p:cNvSpPr>
          <p:nvPr>
            <p:ph type="title" idx="2"/>
          </p:nvPr>
        </p:nvSpPr>
        <p:spPr>
          <a:xfrm>
            <a:off x="849600" y="4201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 dirty="0"/>
          </a:p>
        </p:txBody>
      </p:sp>
      <p:sp>
        <p:nvSpPr>
          <p:cNvPr id="490" name="Google Shape;490;p13"/>
          <p:cNvSpPr txBox="1">
            <a:spLocks noGrp="1"/>
          </p:cNvSpPr>
          <p:nvPr>
            <p:ph type="title" idx="3"/>
          </p:nvPr>
        </p:nvSpPr>
        <p:spPr>
          <a:xfrm>
            <a:off x="1108600" y="1994751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20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 dirty="0"/>
          </a:p>
        </p:txBody>
      </p:sp>
      <p:sp>
        <p:nvSpPr>
          <p:cNvPr id="491" name="Google Shape;491;p13"/>
          <p:cNvSpPr txBox="1">
            <a:spLocks noGrp="1"/>
          </p:cNvSpPr>
          <p:nvPr>
            <p:ph type="subTitle" idx="1"/>
          </p:nvPr>
        </p:nvSpPr>
        <p:spPr>
          <a:xfrm>
            <a:off x="791950" y="2258225"/>
            <a:ext cx="24747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 dirty="0"/>
          </a:p>
        </p:txBody>
      </p:sp>
      <p:sp>
        <p:nvSpPr>
          <p:cNvPr id="492" name="Google Shape;492;p13"/>
          <p:cNvSpPr txBox="1">
            <a:spLocks noGrp="1"/>
          </p:cNvSpPr>
          <p:nvPr>
            <p:ph type="title" idx="4"/>
          </p:nvPr>
        </p:nvSpPr>
        <p:spPr>
          <a:xfrm>
            <a:off x="6117800" y="2001701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20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 dirty="0"/>
          </a:p>
        </p:txBody>
      </p:sp>
      <p:sp>
        <p:nvSpPr>
          <p:cNvPr id="493" name="Google Shape;493;p13"/>
          <p:cNvSpPr txBox="1">
            <a:spLocks noGrp="1"/>
          </p:cNvSpPr>
          <p:nvPr>
            <p:ph type="subTitle" idx="5"/>
          </p:nvPr>
        </p:nvSpPr>
        <p:spPr>
          <a:xfrm>
            <a:off x="5801150" y="2258225"/>
            <a:ext cx="24747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 dirty="0"/>
          </a:p>
        </p:txBody>
      </p:sp>
      <p:sp>
        <p:nvSpPr>
          <p:cNvPr id="494" name="Google Shape;494;p13"/>
          <p:cNvSpPr txBox="1">
            <a:spLocks noGrp="1"/>
          </p:cNvSpPr>
          <p:nvPr>
            <p:ph type="title" idx="6"/>
          </p:nvPr>
        </p:nvSpPr>
        <p:spPr>
          <a:xfrm>
            <a:off x="3651300" y="3710257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20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 dirty="0"/>
          </a:p>
        </p:txBody>
      </p:sp>
      <p:sp>
        <p:nvSpPr>
          <p:cNvPr id="495" name="Google Shape;495;p13"/>
          <p:cNvSpPr txBox="1">
            <a:spLocks noGrp="1"/>
          </p:cNvSpPr>
          <p:nvPr>
            <p:ph type="subTitle" idx="7"/>
          </p:nvPr>
        </p:nvSpPr>
        <p:spPr>
          <a:xfrm>
            <a:off x="3334650" y="4036675"/>
            <a:ext cx="24747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 dirty="0"/>
          </a:p>
        </p:txBody>
      </p:sp>
      <p:sp>
        <p:nvSpPr>
          <p:cNvPr id="496" name="Google Shape;496;p13"/>
          <p:cNvSpPr txBox="1">
            <a:spLocks noGrp="1"/>
          </p:cNvSpPr>
          <p:nvPr>
            <p:ph type="title" idx="8"/>
          </p:nvPr>
        </p:nvSpPr>
        <p:spPr>
          <a:xfrm>
            <a:off x="3651300" y="2001701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20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 dirty="0"/>
          </a:p>
        </p:txBody>
      </p:sp>
      <p:sp>
        <p:nvSpPr>
          <p:cNvPr id="497" name="Google Shape;497;p13"/>
          <p:cNvSpPr txBox="1">
            <a:spLocks noGrp="1"/>
          </p:cNvSpPr>
          <p:nvPr>
            <p:ph type="subTitle" idx="9"/>
          </p:nvPr>
        </p:nvSpPr>
        <p:spPr>
          <a:xfrm>
            <a:off x="3334650" y="2258225"/>
            <a:ext cx="24747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 dirty="0"/>
          </a:p>
        </p:txBody>
      </p:sp>
      <p:sp>
        <p:nvSpPr>
          <p:cNvPr id="498" name="Google Shape;498;p13"/>
          <p:cNvSpPr txBox="1">
            <a:spLocks noGrp="1"/>
          </p:cNvSpPr>
          <p:nvPr>
            <p:ph type="title" idx="13"/>
          </p:nvPr>
        </p:nvSpPr>
        <p:spPr>
          <a:xfrm>
            <a:off x="1108600" y="3710257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20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 dirty="0"/>
          </a:p>
        </p:txBody>
      </p:sp>
      <p:sp>
        <p:nvSpPr>
          <p:cNvPr id="499" name="Google Shape;499;p13"/>
          <p:cNvSpPr txBox="1">
            <a:spLocks noGrp="1"/>
          </p:cNvSpPr>
          <p:nvPr>
            <p:ph type="subTitle" idx="14"/>
          </p:nvPr>
        </p:nvSpPr>
        <p:spPr>
          <a:xfrm>
            <a:off x="791950" y="4036675"/>
            <a:ext cx="24747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 dirty="0"/>
          </a:p>
        </p:txBody>
      </p:sp>
      <p:sp>
        <p:nvSpPr>
          <p:cNvPr id="500" name="Google Shape;500;p13"/>
          <p:cNvSpPr txBox="1">
            <a:spLocks noGrp="1"/>
          </p:cNvSpPr>
          <p:nvPr>
            <p:ph type="title" idx="15"/>
          </p:nvPr>
        </p:nvSpPr>
        <p:spPr>
          <a:xfrm>
            <a:off x="6117800" y="3710257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38100" lvl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2200" i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800" b="1"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 dirty="0"/>
          </a:p>
        </p:txBody>
      </p:sp>
      <p:sp>
        <p:nvSpPr>
          <p:cNvPr id="501" name="Google Shape;501;p13"/>
          <p:cNvSpPr txBox="1">
            <a:spLocks noGrp="1"/>
          </p:cNvSpPr>
          <p:nvPr>
            <p:ph type="subTitle" idx="16"/>
          </p:nvPr>
        </p:nvSpPr>
        <p:spPr>
          <a:xfrm>
            <a:off x="5801150" y="4036675"/>
            <a:ext cx="24747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 dirty="0"/>
          </a:p>
        </p:txBody>
      </p:sp>
      <p:sp>
        <p:nvSpPr>
          <p:cNvPr id="502" name="Google Shape;502;p13"/>
          <p:cNvSpPr txBox="1">
            <a:spLocks noGrp="1"/>
          </p:cNvSpPr>
          <p:nvPr>
            <p:ph type="title" idx="17" hasCustomPrompt="1"/>
          </p:nvPr>
        </p:nvSpPr>
        <p:spPr>
          <a:xfrm>
            <a:off x="4132500" y="3026613"/>
            <a:ext cx="879000" cy="4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dirty="0"/>
              <a:t>xx%</a:t>
            </a:r>
          </a:p>
        </p:txBody>
      </p:sp>
      <p:sp>
        <p:nvSpPr>
          <p:cNvPr id="503" name="Google Shape;503;p13"/>
          <p:cNvSpPr txBox="1">
            <a:spLocks noGrp="1"/>
          </p:cNvSpPr>
          <p:nvPr>
            <p:ph type="title" idx="18" hasCustomPrompt="1"/>
          </p:nvPr>
        </p:nvSpPr>
        <p:spPr>
          <a:xfrm>
            <a:off x="6599000" y="3026613"/>
            <a:ext cx="879000" cy="4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dirty="0"/>
              <a:t>xx%</a:t>
            </a:r>
          </a:p>
        </p:txBody>
      </p:sp>
      <p:sp>
        <p:nvSpPr>
          <p:cNvPr id="504" name="Google Shape;504;p13"/>
          <p:cNvSpPr txBox="1">
            <a:spLocks noGrp="1"/>
          </p:cNvSpPr>
          <p:nvPr>
            <p:ph type="title" idx="19" hasCustomPrompt="1"/>
          </p:nvPr>
        </p:nvSpPr>
        <p:spPr>
          <a:xfrm>
            <a:off x="1589800" y="1381882"/>
            <a:ext cx="879000" cy="4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dirty="0"/>
              <a:t>xx%</a:t>
            </a:r>
          </a:p>
        </p:txBody>
      </p:sp>
      <p:sp>
        <p:nvSpPr>
          <p:cNvPr id="505" name="Google Shape;505;p13"/>
          <p:cNvSpPr txBox="1">
            <a:spLocks noGrp="1"/>
          </p:cNvSpPr>
          <p:nvPr>
            <p:ph type="title" idx="20" hasCustomPrompt="1"/>
          </p:nvPr>
        </p:nvSpPr>
        <p:spPr>
          <a:xfrm>
            <a:off x="4132500" y="1381882"/>
            <a:ext cx="879000" cy="4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dirty="0"/>
              <a:t>xx%</a:t>
            </a:r>
          </a:p>
        </p:txBody>
      </p:sp>
      <p:sp>
        <p:nvSpPr>
          <p:cNvPr id="506" name="Google Shape;506;p13"/>
          <p:cNvSpPr txBox="1">
            <a:spLocks noGrp="1"/>
          </p:cNvSpPr>
          <p:nvPr>
            <p:ph type="title" idx="21" hasCustomPrompt="1"/>
          </p:nvPr>
        </p:nvSpPr>
        <p:spPr>
          <a:xfrm>
            <a:off x="6599000" y="1381882"/>
            <a:ext cx="879000" cy="4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dirty="0"/>
              <a:t>xx%</a:t>
            </a:r>
          </a:p>
        </p:txBody>
      </p:sp>
      <p:grpSp>
        <p:nvGrpSpPr>
          <p:cNvPr id="507" name="Google Shape;507;p13"/>
          <p:cNvGrpSpPr/>
          <p:nvPr/>
        </p:nvGrpSpPr>
        <p:grpSpPr>
          <a:xfrm>
            <a:off x="-272142" y="1163263"/>
            <a:ext cx="1025973" cy="811032"/>
            <a:chOff x="855987" y="2204128"/>
            <a:chExt cx="1217483" cy="962421"/>
          </a:xfrm>
        </p:grpSpPr>
        <p:grpSp>
          <p:nvGrpSpPr>
            <p:cNvPr id="508" name="Google Shape;508;p13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509" name="Google Shape;509;p13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3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3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3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3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3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5" name="Google Shape;515;p13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13"/>
          <p:cNvGrpSpPr/>
          <p:nvPr/>
        </p:nvGrpSpPr>
        <p:grpSpPr>
          <a:xfrm>
            <a:off x="7206765" y="153898"/>
            <a:ext cx="1651683" cy="719972"/>
            <a:chOff x="3965010" y="571479"/>
            <a:chExt cx="1651683" cy="719972"/>
          </a:xfrm>
        </p:grpSpPr>
        <p:grpSp>
          <p:nvGrpSpPr>
            <p:cNvPr id="517" name="Google Shape;517;p13"/>
            <p:cNvGrpSpPr/>
            <p:nvPr/>
          </p:nvGrpSpPr>
          <p:grpSpPr>
            <a:xfrm>
              <a:off x="3965010" y="571479"/>
              <a:ext cx="1446820" cy="719972"/>
              <a:chOff x="3953250" y="571500"/>
              <a:chExt cx="1383325" cy="766825"/>
            </a:xfrm>
          </p:grpSpPr>
          <p:grpSp>
            <p:nvGrpSpPr>
              <p:cNvPr id="518" name="Google Shape;518;p13"/>
              <p:cNvGrpSpPr/>
              <p:nvPr/>
            </p:nvGrpSpPr>
            <p:grpSpPr>
              <a:xfrm>
                <a:off x="3953250" y="571500"/>
                <a:ext cx="1383166" cy="669650"/>
                <a:chOff x="897088" y="2374675"/>
                <a:chExt cx="1383166" cy="669650"/>
              </a:xfrm>
            </p:grpSpPr>
            <p:sp>
              <p:nvSpPr>
                <p:cNvPr id="519" name="Google Shape;519;p13"/>
                <p:cNvSpPr/>
                <p:nvPr/>
              </p:nvSpPr>
              <p:spPr>
                <a:xfrm>
                  <a:off x="1135613" y="2416700"/>
                  <a:ext cx="622500" cy="622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0" name="Google Shape;520;p13"/>
                <p:cNvSpPr/>
                <p:nvPr/>
              </p:nvSpPr>
              <p:spPr>
                <a:xfrm>
                  <a:off x="1479050" y="2374675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1" name="Google Shape;521;p13"/>
                <p:cNvSpPr/>
                <p:nvPr/>
              </p:nvSpPr>
              <p:spPr>
                <a:xfrm>
                  <a:off x="897088" y="2689700"/>
                  <a:ext cx="492600" cy="354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2" name="Google Shape;522;p13"/>
                <p:cNvSpPr/>
                <p:nvPr/>
              </p:nvSpPr>
              <p:spPr>
                <a:xfrm>
                  <a:off x="1657753" y="2551725"/>
                  <a:ext cx="6225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23" name="Google Shape;523;p13"/>
              <p:cNvSpPr/>
              <p:nvPr/>
            </p:nvSpPr>
            <p:spPr>
              <a:xfrm>
                <a:off x="3972775" y="907225"/>
                <a:ext cx="1363800" cy="431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4" name="Google Shape;524;p13"/>
            <p:cNvSpPr/>
            <p:nvPr/>
          </p:nvSpPr>
          <p:spPr>
            <a:xfrm>
              <a:off x="4006544" y="571481"/>
              <a:ext cx="1610148" cy="660750"/>
            </a:xfrm>
            <a:custGeom>
              <a:avLst/>
              <a:gdLst/>
              <a:ahLst/>
              <a:cxnLst/>
              <a:rect l="l" t="t" r="r" b="b"/>
              <a:pathLst>
                <a:path w="3864" h="1872" extrusionOk="0">
                  <a:moveTo>
                    <a:pt x="1847" y="365"/>
                  </a:moveTo>
                  <a:cubicBezTo>
                    <a:pt x="1920" y="487"/>
                    <a:pt x="1920" y="633"/>
                    <a:pt x="1871" y="754"/>
                  </a:cubicBezTo>
                  <a:lnTo>
                    <a:pt x="1847" y="754"/>
                  </a:lnTo>
                  <a:cubicBezTo>
                    <a:pt x="1847" y="754"/>
                    <a:pt x="1823" y="754"/>
                    <a:pt x="1798" y="705"/>
                  </a:cubicBezTo>
                  <a:cubicBezTo>
                    <a:pt x="1774" y="608"/>
                    <a:pt x="1774" y="487"/>
                    <a:pt x="1847" y="390"/>
                  </a:cubicBezTo>
                  <a:lnTo>
                    <a:pt x="1847" y="365"/>
                  </a:lnTo>
                  <a:close/>
                  <a:moveTo>
                    <a:pt x="2891" y="584"/>
                  </a:moveTo>
                  <a:lnTo>
                    <a:pt x="2891" y="608"/>
                  </a:lnTo>
                  <a:cubicBezTo>
                    <a:pt x="2940" y="754"/>
                    <a:pt x="2940" y="900"/>
                    <a:pt x="2867" y="948"/>
                  </a:cubicBezTo>
                  <a:cubicBezTo>
                    <a:pt x="2831" y="960"/>
                    <a:pt x="2806" y="967"/>
                    <a:pt x="2791" y="967"/>
                  </a:cubicBezTo>
                  <a:cubicBezTo>
                    <a:pt x="2776" y="967"/>
                    <a:pt x="2770" y="960"/>
                    <a:pt x="2770" y="948"/>
                  </a:cubicBezTo>
                  <a:cubicBezTo>
                    <a:pt x="2770" y="803"/>
                    <a:pt x="2794" y="681"/>
                    <a:pt x="2891" y="584"/>
                  </a:cubicBezTo>
                  <a:close/>
                  <a:moveTo>
                    <a:pt x="754" y="1021"/>
                  </a:moveTo>
                  <a:cubicBezTo>
                    <a:pt x="851" y="1021"/>
                    <a:pt x="924" y="1070"/>
                    <a:pt x="972" y="1143"/>
                  </a:cubicBezTo>
                  <a:cubicBezTo>
                    <a:pt x="997" y="1216"/>
                    <a:pt x="972" y="1288"/>
                    <a:pt x="899" y="1337"/>
                  </a:cubicBezTo>
                  <a:cubicBezTo>
                    <a:pt x="887" y="1349"/>
                    <a:pt x="875" y="1355"/>
                    <a:pt x="863" y="1355"/>
                  </a:cubicBezTo>
                  <a:cubicBezTo>
                    <a:pt x="851" y="1355"/>
                    <a:pt x="839" y="1349"/>
                    <a:pt x="827" y="1337"/>
                  </a:cubicBezTo>
                  <a:cubicBezTo>
                    <a:pt x="754" y="1240"/>
                    <a:pt x="754" y="1143"/>
                    <a:pt x="754" y="1045"/>
                  </a:cubicBezTo>
                  <a:lnTo>
                    <a:pt x="754" y="1021"/>
                  </a:lnTo>
                  <a:close/>
                  <a:moveTo>
                    <a:pt x="2357" y="74"/>
                  </a:moveTo>
                  <a:cubicBezTo>
                    <a:pt x="2600" y="122"/>
                    <a:pt x="2794" y="268"/>
                    <a:pt x="2867" y="487"/>
                  </a:cubicBezTo>
                  <a:cubicBezTo>
                    <a:pt x="2746" y="608"/>
                    <a:pt x="2673" y="778"/>
                    <a:pt x="2697" y="973"/>
                  </a:cubicBezTo>
                  <a:cubicBezTo>
                    <a:pt x="2725" y="1015"/>
                    <a:pt x="2745" y="1041"/>
                    <a:pt x="2786" y="1041"/>
                  </a:cubicBezTo>
                  <a:cubicBezTo>
                    <a:pt x="2815" y="1041"/>
                    <a:pt x="2855" y="1027"/>
                    <a:pt x="2916" y="997"/>
                  </a:cubicBezTo>
                  <a:cubicBezTo>
                    <a:pt x="3061" y="924"/>
                    <a:pt x="3037" y="681"/>
                    <a:pt x="2964" y="487"/>
                  </a:cubicBezTo>
                  <a:cubicBezTo>
                    <a:pt x="2989" y="462"/>
                    <a:pt x="3013" y="462"/>
                    <a:pt x="3061" y="462"/>
                  </a:cubicBezTo>
                  <a:cubicBezTo>
                    <a:pt x="3329" y="535"/>
                    <a:pt x="3572" y="730"/>
                    <a:pt x="3693" y="997"/>
                  </a:cubicBezTo>
                  <a:cubicBezTo>
                    <a:pt x="3766" y="1143"/>
                    <a:pt x="3766" y="1337"/>
                    <a:pt x="3644" y="1483"/>
                  </a:cubicBezTo>
                  <a:cubicBezTo>
                    <a:pt x="3474" y="1677"/>
                    <a:pt x="2819" y="1799"/>
                    <a:pt x="1774" y="1799"/>
                  </a:cubicBezTo>
                  <a:cubicBezTo>
                    <a:pt x="1118" y="1799"/>
                    <a:pt x="535" y="1750"/>
                    <a:pt x="535" y="1750"/>
                  </a:cubicBezTo>
                  <a:cubicBezTo>
                    <a:pt x="316" y="1726"/>
                    <a:pt x="195" y="1653"/>
                    <a:pt x="146" y="1507"/>
                  </a:cubicBezTo>
                  <a:cubicBezTo>
                    <a:pt x="98" y="1386"/>
                    <a:pt x="219" y="1216"/>
                    <a:pt x="438" y="1118"/>
                  </a:cubicBezTo>
                  <a:cubicBezTo>
                    <a:pt x="511" y="1070"/>
                    <a:pt x="584" y="1045"/>
                    <a:pt x="681" y="1045"/>
                  </a:cubicBezTo>
                  <a:cubicBezTo>
                    <a:pt x="657" y="1167"/>
                    <a:pt x="705" y="1288"/>
                    <a:pt x="778" y="1410"/>
                  </a:cubicBezTo>
                  <a:cubicBezTo>
                    <a:pt x="808" y="1440"/>
                    <a:pt x="857" y="1461"/>
                    <a:pt x="901" y="1461"/>
                  </a:cubicBezTo>
                  <a:cubicBezTo>
                    <a:pt x="928" y="1461"/>
                    <a:pt x="954" y="1453"/>
                    <a:pt x="972" y="1434"/>
                  </a:cubicBezTo>
                  <a:cubicBezTo>
                    <a:pt x="1070" y="1361"/>
                    <a:pt x="1118" y="1240"/>
                    <a:pt x="1094" y="1118"/>
                  </a:cubicBezTo>
                  <a:cubicBezTo>
                    <a:pt x="1045" y="1021"/>
                    <a:pt x="924" y="924"/>
                    <a:pt x="802" y="924"/>
                  </a:cubicBezTo>
                  <a:cubicBezTo>
                    <a:pt x="851" y="681"/>
                    <a:pt x="1021" y="462"/>
                    <a:pt x="1264" y="365"/>
                  </a:cubicBezTo>
                  <a:cubicBezTo>
                    <a:pt x="1395" y="278"/>
                    <a:pt x="1517" y="234"/>
                    <a:pt x="1621" y="234"/>
                  </a:cubicBezTo>
                  <a:cubicBezTo>
                    <a:pt x="1689" y="234"/>
                    <a:pt x="1750" y="254"/>
                    <a:pt x="1798" y="292"/>
                  </a:cubicBezTo>
                  <a:cubicBezTo>
                    <a:pt x="1701" y="414"/>
                    <a:pt x="1677" y="584"/>
                    <a:pt x="1750" y="730"/>
                  </a:cubicBezTo>
                  <a:cubicBezTo>
                    <a:pt x="1750" y="778"/>
                    <a:pt x="1798" y="827"/>
                    <a:pt x="1871" y="827"/>
                  </a:cubicBezTo>
                  <a:cubicBezTo>
                    <a:pt x="1895" y="827"/>
                    <a:pt x="1920" y="803"/>
                    <a:pt x="1944" y="778"/>
                  </a:cubicBezTo>
                  <a:cubicBezTo>
                    <a:pt x="2041" y="633"/>
                    <a:pt x="2017" y="438"/>
                    <a:pt x="1920" y="292"/>
                  </a:cubicBezTo>
                  <a:cubicBezTo>
                    <a:pt x="1993" y="220"/>
                    <a:pt x="2090" y="147"/>
                    <a:pt x="2187" y="122"/>
                  </a:cubicBezTo>
                  <a:cubicBezTo>
                    <a:pt x="2236" y="98"/>
                    <a:pt x="2308" y="98"/>
                    <a:pt x="2357" y="74"/>
                  </a:cubicBezTo>
                  <a:close/>
                  <a:moveTo>
                    <a:pt x="2333" y="1"/>
                  </a:moveTo>
                  <a:cubicBezTo>
                    <a:pt x="2260" y="1"/>
                    <a:pt x="2211" y="25"/>
                    <a:pt x="2138" y="50"/>
                  </a:cubicBezTo>
                  <a:cubicBezTo>
                    <a:pt x="2017" y="74"/>
                    <a:pt x="1920" y="147"/>
                    <a:pt x="1823" y="244"/>
                  </a:cubicBezTo>
                  <a:cubicBezTo>
                    <a:pt x="1756" y="188"/>
                    <a:pt x="1674" y="158"/>
                    <a:pt x="1579" y="158"/>
                  </a:cubicBezTo>
                  <a:cubicBezTo>
                    <a:pt x="1466" y="158"/>
                    <a:pt x="1336" y="200"/>
                    <a:pt x="1191" y="292"/>
                  </a:cubicBezTo>
                  <a:cubicBezTo>
                    <a:pt x="924" y="414"/>
                    <a:pt x="754" y="657"/>
                    <a:pt x="681" y="948"/>
                  </a:cubicBezTo>
                  <a:cubicBezTo>
                    <a:pt x="584" y="948"/>
                    <a:pt x="487" y="973"/>
                    <a:pt x="414" y="1021"/>
                  </a:cubicBezTo>
                  <a:cubicBezTo>
                    <a:pt x="146" y="1167"/>
                    <a:pt x="1" y="1361"/>
                    <a:pt x="49" y="1531"/>
                  </a:cubicBezTo>
                  <a:cubicBezTo>
                    <a:pt x="74" y="1701"/>
                    <a:pt x="268" y="1823"/>
                    <a:pt x="511" y="1847"/>
                  </a:cubicBezTo>
                  <a:cubicBezTo>
                    <a:pt x="511" y="1847"/>
                    <a:pt x="1118" y="1871"/>
                    <a:pt x="1774" y="1871"/>
                  </a:cubicBezTo>
                  <a:cubicBezTo>
                    <a:pt x="2867" y="1871"/>
                    <a:pt x="3523" y="1774"/>
                    <a:pt x="3717" y="1556"/>
                  </a:cubicBezTo>
                  <a:cubicBezTo>
                    <a:pt x="3839" y="1386"/>
                    <a:pt x="3863" y="1167"/>
                    <a:pt x="3766" y="973"/>
                  </a:cubicBezTo>
                  <a:cubicBezTo>
                    <a:pt x="3620" y="681"/>
                    <a:pt x="3353" y="438"/>
                    <a:pt x="3037" y="365"/>
                  </a:cubicBezTo>
                  <a:cubicBezTo>
                    <a:pt x="2989" y="365"/>
                    <a:pt x="2940" y="390"/>
                    <a:pt x="2916" y="414"/>
                  </a:cubicBezTo>
                  <a:cubicBezTo>
                    <a:pt x="2819" y="171"/>
                    <a:pt x="2600" y="25"/>
                    <a:pt x="2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5" name="Google Shape;525;p13"/>
          <p:cNvGrpSpPr/>
          <p:nvPr/>
        </p:nvGrpSpPr>
        <p:grpSpPr>
          <a:xfrm>
            <a:off x="5249331" y="105967"/>
            <a:ext cx="1456109" cy="488736"/>
            <a:chOff x="-951443" y="1326624"/>
            <a:chExt cx="441888" cy="148633"/>
          </a:xfrm>
        </p:grpSpPr>
        <p:sp>
          <p:nvSpPr>
            <p:cNvPr id="526" name="Google Shape;526;p13"/>
            <p:cNvSpPr/>
            <p:nvPr/>
          </p:nvSpPr>
          <p:spPr>
            <a:xfrm>
              <a:off x="-535145" y="1372897"/>
              <a:ext cx="25590" cy="22903"/>
            </a:xfrm>
            <a:custGeom>
              <a:avLst/>
              <a:gdLst/>
              <a:ahLst/>
              <a:cxnLst/>
              <a:rect l="l" t="t" r="r" b="b"/>
              <a:pathLst>
                <a:path w="657" h="588" extrusionOk="0">
                  <a:moveTo>
                    <a:pt x="76" y="0"/>
                  </a:moveTo>
                  <a:cubicBezTo>
                    <a:pt x="20" y="0"/>
                    <a:pt x="6" y="80"/>
                    <a:pt x="49" y="102"/>
                  </a:cubicBezTo>
                  <a:cubicBezTo>
                    <a:pt x="219" y="174"/>
                    <a:pt x="414" y="247"/>
                    <a:pt x="511" y="296"/>
                  </a:cubicBezTo>
                  <a:lnTo>
                    <a:pt x="1" y="490"/>
                  </a:lnTo>
                  <a:lnTo>
                    <a:pt x="49" y="587"/>
                  </a:lnTo>
                  <a:lnTo>
                    <a:pt x="608" y="344"/>
                  </a:lnTo>
                  <a:cubicBezTo>
                    <a:pt x="632" y="344"/>
                    <a:pt x="657" y="320"/>
                    <a:pt x="657" y="296"/>
                  </a:cubicBezTo>
                  <a:cubicBezTo>
                    <a:pt x="657" y="272"/>
                    <a:pt x="657" y="223"/>
                    <a:pt x="98" y="4"/>
                  </a:cubicBezTo>
                  <a:cubicBezTo>
                    <a:pt x="90" y="2"/>
                    <a:pt x="82" y="0"/>
                    <a:pt x="76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3"/>
            <p:cNvSpPr/>
            <p:nvPr/>
          </p:nvSpPr>
          <p:spPr>
            <a:xfrm>
              <a:off x="-636493" y="1326624"/>
              <a:ext cx="123160" cy="113656"/>
            </a:xfrm>
            <a:custGeom>
              <a:avLst/>
              <a:gdLst/>
              <a:ahLst/>
              <a:cxnLst/>
              <a:rect l="l" t="t" r="r" b="b"/>
              <a:pathLst>
                <a:path w="3162" h="2918" extrusionOk="0">
                  <a:moveTo>
                    <a:pt x="867" y="1"/>
                  </a:moveTo>
                  <a:cubicBezTo>
                    <a:pt x="678" y="1"/>
                    <a:pt x="1" y="1109"/>
                    <a:pt x="1024" y="1775"/>
                  </a:cubicBezTo>
                  <a:lnTo>
                    <a:pt x="514" y="1873"/>
                  </a:lnTo>
                  <a:cubicBezTo>
                    <a:pt x="514" y="1873"/>
                    <a:pt x="586" y="2917"/>
                    <a:pt x="1582" y="2917"/>
                  </a:cubicBezTo>
                  <a:cubicBezTo>
                    <a:pt x="2554" y="2917"/>
                    <a:pt x="3161" y="1265"/>
                    <a:pt x="2676" y="755"/>
                  </a:cubicBezTo>
                  <a:cubicBezTo>
                    <a:pt x="2577" y="662"/>
                    <a:pt x="2490" y="624"/>
                    <a:pt x="2413" y="624"/>
                  </a:cubicBezTo>
                  <a:cubicBezTo>
                    <a:pt x="2089" y="624"/>
                    <a:pt x="1947" y="1290"/>
                    <a:pt x="1947" y="1290"/>
                  </a:cubicBezTo>
                  <a:cubicBezTo>
                    <a:pt x="1947" y="1290"/>
                    <a:pt x="1048" y="51"/>
                    <a:pt x="878" y="2"/>
                  </a:cubicBezTo>
                  <a:cubicBezTo>
                    <a:pt x="874" y="1"/>
                    <a:pt x="871" y="1"/>
                    <a:pt x="8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3"/>
            <p:cNvSpPr/>
            <p:nvPr/>
          </p:nvSpPr>
          <p:spPr>
            <a:xfrm>
              <a:off x="-605139" y="1345593"/>
              <a:ext cx="35990" cy="47363"/>
            </a:xfrm>
            <a:custGeom>
              <a:avLst/>
              <a:gdLst/>
              <a:ahLst/>
              <a:cxnLst/>
              <a:rect l="l" t="t" r="r" b="b"/>
              <a:pathLst>
                <a:path w="924" h="1216" extrusionOk="0">
                  <a:moveTo>
                    <a:pt x="146" y="1"/>
                  </a:moveTo>
                  <a:cubicBezTo>
                    <a:pt x="121" y="1"/>
                    <a:pt x="121" y="25"/>
                    <a:pt x="97" y="49"/>
                  </a:cubicBezTo>
                  <a:cubicBezTo>
                    <a:pt x="49" y="122"/>
                    <a:pt x="121" y="268"/>
                    <a:pt x="219" y="438"/>
                  </a:cubicBezTo>
                  <a:cubicBezTo>
                    <a:pt x="194" y="414"/>
                    <a:pt x="146" y="390"/>
                    <a:pt x="97" y="390"/>
                  </a:cubicBezTo>
                  <a:cubicBezTo>
                    <a:pt x="73" y="390"/>
                    <a:pt x="49" y="414"/>
                    <a:pt x="49" y="438"/>
                  </a:cubicBezTo>
                  <a:cubicBezTo>
                    <a:pt x="0" y="584"/>
                    <a:pt x="24" y="730"/>
                    <a:pt x="97" y="851"/>
                  </a:cubicBezTo>
                  <a:cubicBezTo>
                    <a:pt x="219" y="1070"/>
                    <a:pt x="437" y="1215"/>
                    <a:pt x="704" y="1215"/>
                  </a:cubicBezTo>
                  <a:cubicBezTo>
                    <a:pt x="729" y="1215"/>
                    <a:pt x="753" y="1215"/>
                    <a:pt x="753" y="1191"/>
                  </a:cubicBezTo>
                  <a:cubicBezTo>
                    <a:pt x="753" y="1143"/>
                    <a:pt x="753" y="1118"/>
                    <a:pt x="704" y="1118"/>
                  </a:cubicBezTo>
                  <a:cubicBezTo>
                    <a:pt x="510" y="1118"/>
                    <a:pt x="316" y="997"/>
                    <a:pt x="219" y="827"/>
                  </a:cubicBezTo>
                  <a:cubicBezTo>
                    <a:pt x="146" y="730"/>
                    <a:pt x="121" y="632"/>
                    <a:pt x="146" y="511"/>
                  </a:cubicBezTo>
                  <a:lnTo>
                    <a:pt x="146" y="511"/>
                  </a:lnTo>
                  <a:cubicBezTo>
                    <a:pt x="267" y="608"/>
                    <a:pt x="389" y="705"/>
                    <a:pt x="486" y="827"/>
                  </a:cubicBezTo>
                  <a:cubicBezTo>
                    <a:pt x="498" y="839"/>
                    <a:pt x="510" y="845"/>
                    <a:pt x="522" y="845"/>
                  </a:cubicBezTo>
                  <a:cubicBezTo>
                    <a:pt x="534" y="845"/>
                    <a:pt x="547" y="839"/>
                    <a:pt x="559" y="827"/>
                  </a:cubicBezTo>
                  <a:cubicBezTo>
                    <a:pt x="559" y="803"/>
                    <a:pt x="559" y="778"/>
                    <a:pt x="559" y="754"/>
                  </a:cubicBezTo>
                  <a:cubicBezTo>
                    <a:pt x="413" y="560"/>
                    <a:pt x="292" y="365"/>
                    <a:pt x="194" y="122"/>
                  </a:cubicBezTo>
                  <a:lnTo>
                    <a:pt x="194" y="122"/>
                  </a:lnTo>
                  <a:cubicBezTo>
                    <a:pt x="437" y="341"/>
                    <a:pt x="632" y="560"/>
                    <a:pt x="826" y="827"/>
                  </a:cubicBezTo>
                  <a:lnTo>
                    <a:pt x="899" y="827"/>
                  </a:lnTo>
                  <a:cubicBezTo>
                    <a:pt x="923" y="803"/>
                    <a:pt x="923" y="754"/>
                    <a:pt x="899" y="754"/>
                  </a:cubicBezTo>
                  <a:cubicBezTo>
                    <a:pt x="680" y="462"/>
                    <a:pt x="292" y="1"/>
                    <a:pt x="146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3"/>
            <p:cNvSpPr/>
            <p:nvPr/>
          </p:nvSpPr>
          <p:spPr>
            <a:xfrm>
              <a:off x="-551232" y="1364133"/>
              <a:ext cx="16125" cy="15580"/>
            </a:xfrm>
            <a:custGeom>
              <a:avLst/>
              <a:gdLst/>
              <a:ahLst/>
              <a:cxnLst/>
              <a:rect l="l" t="t" r="r" b="b"/>
              <a:pathLst>
                <a:path w="414" h="400" extrusionOk="0">
                  <a:moveTo>
                    <a:pt x="75" y="1"/>
                  </a:moveTo>
                  <a:cubicBezTo>
                    <a:pt x="66" y="1"/>
                    <a:pt x="56" y="4"/>
                    <a:pt x="49" y="11"/>
                  </a:cubicBezTo>
                  <a:cubicBezTo>
                    <a:pt x="25" y="11"/>
                    <a:pt x="1" y="35"/>
                    <a:pt x="25" y="59"/>
                  </a:cubicBezTo>
                  <a:cubicBezTo>
                    <a:pt x="74" y="302"/>
                    <a:pt x="122" y="399"/>
                    <a:pt x="195" y="399"/>
                  </a:cubicBezTo>
                  <a:cubicBezTo>
                    <a:pt x="316" y="399"/>
                    <a:pt x="389" y="181"/>
                    <a:pt x="414" y="59"/>
                  </a:cubicBezTo>
                  <a:cubicBezTo>
                    <a:pt x="414" y="35"/>
                    <a:pt x="389" y="11"/>
                    <a:pt x="365" y="11"/>
                  </a:cubicBezTo>
                  <a:cubicBezTo>
                    <a:pt x="358" y="4"/>
                    <a:pt x="351" y="1"/>
                    <a:pt x="344" y="1"/>
                  </a:cubicBezTo>
                  <a:cubicBezTo>
                    <a:pt x="329" y="1"/>
                    <a:pt x="316" y="18"/>
                    <a:pt x="316" y="35"/>
                  </a:cubicBezTo>
                  <a:cubicBezTo>
                    <a:pt x="292" y="132"/>
                    <a:pt x="268" y="229"/>
                    <a:pt x="219" y="302"/>
                  </a:cubicBezTo>
                  <a:cubicBezTo>
                    <a:pt x="219" y="302"/>
                    <a:pt x="171" y="278"/>
                    <a:pt x="122" y="35"/>
                  </a:cubicBezTo>
                  <a:cubicBezTo>
                    <a:pt x="122" y="18"/>
                    <a:pt x="98" y="1"/>
                    <a:pt x="75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3"/>
            <p:cNvSpPr/>
            <p:nvPr/>
          </p:nvSpPr>
          <p:spPr>
            <a:xfrm>
              <a:off x="-584339" y="1423532"/>
              <a:ext cx="19475" cy="7284"/>
            </a:xfrm>
            <a:custGeom>
              <a:avLst/>
              <a:gdLst/>
              <a:ahLst/>
              <a:cxnLst/>
              <a:rect l="l" t="t" r="r" b="b"/>
              <a:pathLst>
                <a:path w="500" h="187" extrusionOk="0">
                  <a:moveTo>
                    <a:pt x="415" y="0"/>
                  </a:moveTo>
                  <a:cubicBezTo>
                    <a:pt x="404" y="0"/>
                    <a:pt x="395" y="5"/>
                    <a:pt x="389" y="16"/>
                  </a:cubicBezTo>
                  <a:cubicBezTo>
                    <a:pt x="316" y="71"/>
                    <a:pt x="243" y="98"/>
                    <a:pt x="160" y="98"/>
                  </a:cubicBezTo>
                  <a:cubicBezTo>
                    <a:pt x="133" y="98"/>
                    <a:pt x="104" y="95"/>
                    <a:pt x="73" y="89"/>
                  </a:cubicBezTo>
                  <a:cubicBezTo>
                    <a:pt x="25" y="89"/>
                    <a:pt x="0" y="186"/>
                    <a:pt x="49" y="186"/>
                  </a:cubicBezTo>
                  <a:lnTo>
                    <a:pt x="146" y="186"/>
                  </a:lnTo>
                  <a:cubicBezTo>
                    <a:pt x="243" y="186"/>
                    <a:pt x="365" y="162"/>
                    <a:pt x="462" y="89"/>
                  </a:cubicBezTo>
                  <a:cubicBezTo>
                    <a:pt x="499" y="52"/>
                    <a:pt x="451" y="0"/>
                    <a:pt x="415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3"/>
            <p:cNvSpPr/>
            <p:nvPr/>
          </p:nvSpPr>
          <p:spPr>
            <a:xfrm>
              <a:off x="-587183" y="1408303"/>
              <a:ext cx="18034" cy="7362"/>
            </a:xfrm>
            <a:custGeom>
              <a:avLst/>
              <a:gdLst/>
              <a:ahLst/>
              <a:cxnLst/>
              <a:rect l="l" t="t" r="r" b="b"/>
              <a:pathLst>
                <a:path w="463" h="189" extrusionOk="0">
                  <a:moveTo>
                    <a:pt x="401" y="0"/>
                  </a:moveTo>
                  <a:cubicBezTo>
                    <a:pt x="389" y="0"/>
                    <a:pt x="377" y="6"/>
                    <a:pt x="365" y="18"/>
                  </a:cubicBezTo>
                  <a:cubicBezTo>
                    <a:pt x="310" y="73"/>
                    <a:pt x="228" y="100"/>
                    <a:pt x="150" y="100"/>
                  </a:cubicBezTo>
                  <a:cubicBezTo>
                    <a:pt x="124" y="100"/>
                    <a:pt x="98" y="97"/>
                    <a:pt x="73" y="91"/>
                  </a:cubicBezTo>
                  <a:cubicBezTo>
                    <a:pt x="25" y="91"/>
                    <a:pt x="1" y="116"/>
                    <a:pt x="1" y="140"/>
                  </a:cubicBezTo>
                  <a:cubicBezTo>
                    <a:pt x="1" y="164"/>
                    <a:pt x="1" y="189"/>
                    <a:pt x="49" y="189"/>
                  </a:cubicBezTo>
                  <a:lnTo>
                    <a:pt x="122" y="189"/>
                  </a:lnTo>
                  <a:cubicBezTo>
                    <a:pt x="243" y="189"/>
                    <a:pt x="341" y="140"/>
                    <a:pt x="438" y="67"/>
                  </a:cubicBezTo>
                  <a:cubicBezTo>
                    <a:pt x="462" y="67"/>
                    <a:pt x="462" y="18"/>
                    <a:pt x="438" y="18"/>
                  </a:cubicBezTo>
                  <a:cubicBezTo>
                    <a:pt x="426" y="6"/>
                    <a:pt x="414" y="0"/>
                    <a:pt x="401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3"/>
            <p:cNvSpPr/>
            <p:nvPr/>
          </p:nvSpPr>
          <p:spPr>
            <a:xfrm>
              <a:off x="-561631" y="1408303"/>
              <a:ext cx="18034" cy="7362"/>
            </a:xfrm>
            <a:custGeom>
              <a:avLst/>
              <a:gdLst/>
              <a:ahLst/>
              <a:cxnLst/>
              <a:rect l="l" t="t" r="r" b="b"/>
              <a:pathLst>
                <a:path w="463" h="189" extrusionOk="0">
                  <a:moveTo>
                    <a:pt x="401" y="0"/>
                  </a:moveTo>
                  <a:cubicBezTo>
                    <a:pt x="389" y="0"/>
                    <a:pt x="377" y="6"/>
                    <a:pt x="365" y="18"/>
                  </a:cubicBezTo>
                  <a:cubicBezTo>
                    <a:pt x="292" y="73"/>
                    <a:pt x="219" y="100"/>
                    <a:pt x="136" y="100"/>
                  </a:cubicBezTo>
                  <a:cubicBezTo>
                    <a:pt x="108" y="100"/>
                    <a:pt x="79" y="97"/>
                    <a:pt x="49" y="91"/>
                  </a:cubicBezTo>
                  <a:cubicBezTo>
                    <a:pt x="25" y="91"/>
                    <a:pt x="0" y="116"/>
                    <a:pt x="0" y="140"/>
                  </a:cubicBezTo>
                  <a:cubicBezTo>
                    <a:pt x="0" y="164"/>
                    <a:pt x="0" y="189"/>
                    <a:pt x="25" y="189"/>
                  </a:cubicBezTo>
                  <a:lnTo>
                    <a:pt x="122" y="189"/>
                  </a:lnTo>
                  <a:cubicBezTo>
                    <a:pt x="243" y="189"/>
                    <a:pt x="341" y="140"/>
                    <a:pt x="438" y="67"/>
                  </a:cubicBezTo>
                  <a:cubicBezTo>
                    <a:pt x="462" y="67"/>
                    <a:pt x="462" y="18"/>
                    <a:pt x="438" y="18"/>
                  </a:cubicBezTo>
                  <a:cubicBezTo>
                    <a:pt x="426" y="6"/>
                    <a:pt x="413" y="0"/>
                    <a:pt x="401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3"/>
            <p:cNvSpPr/>
            <p:nvPr/>
          </p:nvSpPr>
          <p:spPr>
            <a:xfrm>
              <a:off x="-951443" y="1415119"/>
              <a:ext cx="303732" cy="60139"/>
            </a:xfrm>
            <a:custGeom>
              <a:avLst/>
              <a:gdLst/>
              <a:ahLst/>
              <a:cxnLst/>
              <a:rect l="l" t="t" r="r" b="b"/>
              <a:pathLst>
                <a:path w="7798" h="1544" extrusionOk="0">
                  <a:moveTo>
                    <a:pt x="292" y="111"/>
                  </a:moveTo>
                  <a:cubicBezTo>
                    <a:pt x="194" y="111"/>
                    <a:pt x="122" y="111"/>
                    <a:pt x="49" y="135"/>
                  </a:cubicBezTo>
                  <a:cubicBezTo>
                    <a:pt x="0" y="135"/>
                    <a:pt x="0" y="159"/>
                    <a:pt x="0" y="184"/>
                  </a:cubicBezTo>
                  <a:cubicBezTo>
                    <a:pt x="0" y="208"/>
                    <a:pt x="24" y="232"/>
                    <a:pt x="49" y="232"/>
                  </a:cubicBezTo>
                  <a:lnTo>
                    <a:pt x="73" y="232"/>
                  </a:lnTo>
                  <a:cubicBezTo>
                    <a:pt x="146" y="208"/>
                    <a:pt x="219" y="208"/>
                    <a:pt x="292" y="208"/>
                  </a:cubicBezTo>
                  <a:cubicBezTo>
                    <a:pt x="316" y="208"/>
                    <a:pt x="340" y="184"/>
                    <a:pt x="340" y="159"/>
                  </a:cubicBezTo>
                  <a:cubicBezTo>
                    <a:pt x="340" y="135"/>
                    <a:pt x="316" y="111"/>
                    <a:pt x="292" y="111"/>
                  </a:cubicBezTo>
                  <a:close/>
                  <a:moveTo>
                    <a:pt x="583" y="135"/>
                  </a:moveTo>
                  <a:cubicBezTo>
                    <a:pt x="559" y="135"/>
                    <a:pt x="534" y="135"/>
                    <a:pt x="534" y="184"/>
                  </a:cubicBezTo>
                  <a:cubicBezTo>
                    <a:pt x="534" y="208"/>
                    <a:pt x="534" y="232"/>
                    <a:pt x="583" y="232"/>
                  </a:cubicBezTo>
                  <a:cubicBezTo>
                    <a:pt x="656" y="256"/>
                    <a:pt x="753" y="281"/>
                    <a:pt x="850" y="329"/>
                  </a:cubicBezTo>
                  <a:lnTo>
                    <a:pt x="875" y="329"/>
                  </a:lnTo>
                  <a:cubicBezTo>
                    <a:pt x="923" y="329"/>
                    <a:pt x="947" y="256"/>
                    <a:pt x="899" y="232"/>
                  </a:cubicBezTo>
                  <a:cubicBezTo>
                    <a:pt x="802" y="184"/>
                    <a:pt x="705" y="159"/>
                    <a:pt x="583" y="135"/>
                  </a:cubicBezTo>
                  <a:close/>
                  <a:moveTo>
                    <a:pt x="4926" y="0"/>
                  </a:moveTo>
                  <a:cubicBezTo>
                    <a:pt x="4884" y="0"/>
                    <a:pt x="4848" y="67"/>
                    <a:pt x="4907" y="86"/>
                  </a:cubicBezTo>
                  <a:lnTo>
                    <a:pt x="4931" y="111"/>
                  </a:lnTo>
                  <a:cubicBezTo>
                    <a:pt x="4980" y="159"/>
                    <a:pt x="5004" y="232"/>
                    <a:pt x="5029" y="305"/>
                  </a:cubicBezTo>
                  <a:cubicBezTo>
                    <a:pt x="5029" y="354"/>
                    <a:pt x="5053" y="354"/>
                    <a:pt x="5077" y="354"/>
                  </a:cubicBezTo>
                  <a:cubicBezTo>
                    <a:pt x="5101" y="354"/>
                    <a:pt x="5126" y="329"/>
                    <a:pt x="5126" y="305"/>
                  </a:cubicBezTo>
                  <a:cubicBezTo>
                    <a:pt x="5101" y="208"/>
                    <a:pt x="5053" y="111"/>
                    <a:pt x="5004" y="38"/>
                  </a:cubicBezTo>
                  <a:cubicBezTo>
                    <a:pt x="4980" y="14"/>
                    <a:pt x="4980" y="14"/>
                    <a:pt x="4956" y="14"/>
                  </a:cubicBezTo>
                  <a:cubicBezTo>
                    <a:pt x="4946" y="4"/>
                    <a:pt x="4936" y="0"/>
                    <a:pt x="4926" y="0"/>
                  </a:cubicBezTo>
                  <a:close/>
                  <a:moveTo>
                    <a:pt x="4688" y="62"/>
                  </a:moveTo>
                  <a:cubicBezTo>
                    <a:pt x="4664" y="62"/>
                    <a:pt x="4640" y="62"/>
                    <a:pt x="4640" y="86"/>
                  </a:cubicBezTo>
                  <a:cubicBezTo>
                    <a:pt x="4591" y="159"/>
                    <a:pt x="4567" y="208"/>
                    <a:pt x="4591" y="281"/>
                  </a:cubicBezTo>
                  <a:cubicBezTo>
                    <a:pt x="4591" y="329"/>
                    <a:pt x="4591" y="378"/>
                    <a:pt x="4616" y="426"/>
                  </a:cubicBezTo>
                  <a:cubicBezTo>
                    <a:pt x="4616" y="444"/>
                    <a:pt x="4628" y="461"/>
                    <a:pt x="4643" y="461"/>
                  </a:cubicBezTo>
                  <a:cubicBezTo>
                    <a:pt x="4650" y="461"/>
                    <a:pt x="4657" y="458"/>
                    <a:pt x="4664" y="451"/>
                  </a:cubicBezTo>
                  <a:cubicBezTo>
                    <a:pt x="4688" y="451"/>
                    <a:pt x="4713" y="426"/>
                    <a:pt x="4713" y="402"/>
                  </a:cubicBezTo>
                  <a:cubicBezTo>
                    <a:pt x="4688" y="354"/>
                    <a:pt x="4688" y="329"/>
                    <a:pt x="4688" y="281"/>
                  </a:cubicBezTo>
                  <a:cubicBezTo>
                    <a:pt x="4688" y="232"/>
                    <a:pt x="4688" y="184"/>
                    <a:pt x="4713" y="135"/>
                  </a:cubicBezTo>
                  <a:cubicBezTo>
                    <a:pt x="4737" y="111"/>
                    <a:pt x="4713" y="86"/>
                    <a:pt x="4688" y="62"/>
                  </a:cubicBezTo>
                  <a:close/>
                  <a:moveTo>
                    <a:pt x="7749" y="135"/>
                  </a:moveTo>
                  <a:cubicBezTo>
                    <a:pt x="7725" y="135"/>
                    <a:pt x="7701" y="159"/>
                    <a:pt x="7701" y="184"/>
                  </a:cubicBezTo>
                  <a:cubicBezTo>
                    <a:pt x="7676" y="281"/>
                    <a:pt x="7652" y="354"/>
                    <a:pt x="7604" y="451"/>
                  </a:cubicBezTo>
                  <a:cubicBezTo>
                    <a:pt x="7579" y="451"/>
                    <a:pt x="7579" y="499"/>
                    <a:pt x="7604" y="524"/>
                  </a:cubicBezTo>
                  <a:lnTo>
                    <a:pt x="7628" y="524"/>
                  </a:lnTo>
                  <a:lnTo>
                    <a:pt x="7628" y="499"/>
                  </a:lnTo>
                  <a:lnTo>
                    <a:pt x="7676" y="499"/>
                  </a:lnTo>
                  <a:cubicBezTo>
                    <a:pt x="7749" y="402"/>
                    <a:pt x="7774" y="305"/>
                    <a:pt x="7798" y="184"/>
                  </a:cubicBezTo>
                  <a:cubicBezTo>
                    <a:pt x="7798" y="159"/>
                    <a:pt x="7774" y="135"/>
                    <a:pt x="7749" y="135"/>
                  </a:cubicBezTo>
                  <a:close/>
                  <a:moveTo>
                    <a:pt x="1148" y="349"/>
                  </a:moveTo>
                  <a:cubicBezTo>
                    <a:pt x="1112" y="349"/>
                    <a:pt x="1100" y="409"/>
                    <a:pt x="1142" y="451"/>
                  </a:cubicBezTo>
                  <a:cubicBezTo>
                    <a:pt x="1215" y="475"/>
                    <a:pt x="1312" y="524"/>
                    <a:pt x="1409" y="597"/>
                  </a:cubicBezTo>
                  <a:lnTo>
                    <a:pt x="1433" y="597"/>
                  </a:lnTo>
                  <a:lnTo>
                    <a:pt x="1433" y="572"/>
                  </a:lnTo>
                  <a:lnTo>
                    <a:pt x="1458" y="572"/>
                  </a:lnTo>
                  <a:cubicBezTo>
                    <a:pt x="1482" y="548"/>
                    <a:pt x="1482" y="524"/>
                    <a:pt x="1458" y="499"/>
                  </a:cubicBezTo>
                  <a:cubicBezTo>
                    <a:pt x="1360" y="451"/>
                    <a:pt x="1263" y="402"/>
                    <a:pt x="1166" y="354"/>
                  </a:cubicBezTo>
                  <a:cubicBezTo>
                    <a:pt x="1159" y="350"/>
                    <a:pt x="1153" y="349"/>
                    <a:pt x="1148" y="349"/>
                  </a:cubicBezTo>
                  <a:close/>
                  <a:moveTo>
                    <a:pt x="1725" y="645"/>
                  </a:moveTo>
                  <a:cubicBezTo>
                    <a:pt x="1676" y="645"/>
                    <a:pt x="1652" y="645"/>
                    <a:pt x="1652" y="669"/>
                  </a:cubicBezTo>
                  <a:cubicBezTo>
                    <a:pt x="1628" y="694"/>
                    <a:pt x="1628" y="718"/>
                    <a:pt x="1652" y="742"/>
                  </a:cubicBezTo>
                  <a:lnTo>
                    <a:pt x="1919" y="888"/>
                  </a:lnTo>
                  <a:lnTo>
                    <a:pt x="1943" y="888"/>
                  </a:lnTo>
                  <a:cubicBezTo>
                    <a:pt x="1968" y="888"/>
                    <a:pt x="1992" y="888"/>
                    <a:pt x="1992" y="864"/>
                  </a:cubicBezTo>
                  <a:cubicBezTo>
                    <a:pt x="2016" y="839"/>
                    <a:pt x="1992" y="815"/>
                    <a:pt x="1968" y="815"/>
                  </a:cubicBezTo>
                  <a:lnTo>
                    <a:pt x="1725" y="645"/>
                  </a:lnTo>
                  <a:close/>
                  <a:moveTo>
                    <a:pt x="7421" y="629"/>
                  </a:moveTo>
                  <a:cubicBezTo>
                    <a:pt x="7409" y="629"/>
                    <a:pt x="7396" y="634"/>
                    <a:pt x="7385" y="645"/>
                  </a:cubicBezTo>
                  <a:cubicBezTo>
                    <a:pt x="7312" y="694"/>
                    <a:pt x="7215" y="742"/>
                    <a:pt x="7142" y="791"/>
                  </a:cubicBezTo>
                  <a:cubicBezTo>
                    <a:pt x="7118" y="815"/>
                    <a:pt x="7093" y="839"/>
                    <a:pt x="7118" y="864"/>
                  </a:cubicBezTo>
                  <a:cubicBezTo>
                    <a:pt x="7118" y="888"/>
                    <a:pt x="7142" y="888"/>
                    <a:pt x="7166" y="888"/>
                  </a:cubicBezTo>
                  <a:lnTo>
                    <a:pt x="7191" y="888"/>
                  </a:lnTo>
                  <a:cubicBezTo>
                    <a:pt x="7288" y="839"/>
                    <a:pt x="7361" y="791"/>
                    <a:pt x="7458" y="718"/>
                  </a:cubicBezTo>
                  <a:cubicBezTo>
                    <a:pt x="7495" y="681"/>
                    <a:pt x="7461" y="629"/>
                    <a:pt x="7421" y="629"/>
                  </a:cubicBezTo>
                  <a:close/>
                  <a:moveTo>
                    <a:pt x="5077" y="548"/>
                  </a:moveTo>
                  <a:cubicBezTo>
                    <a:pt x="5053" y="548"/>
                    <a:pt x="5029" y="572"/>
                    <a:pt x="5029" y="597"/>
                  </a:cubicBezTo>
                  <a:cubicBezTo>
                    <a:pt x="5004" y="645"/>
                    <a:pt x="5004" y="669"/>
                    <a:pt x="4980" y="718"/>
                  </a:cubicBezTo>
                  <a:cubicBezTo>
                    <a:pt x="4931" y="694"/>
                    <a:pt x="4907" y="645"/>
                    <a:pt x="4859" y="621"/>
                  </a:cubicBezTo>
                  <a:cubicBezTo>
                    <a:pt x="4846" y="609"/>
                    <a:pt x="4834" y="603"/>
                    <a:pt x="4822" y="603"/>
                  </a:cubicBezTo>
                  <a:cubicBezTo>
                    <a:pt x="4810" y="603"/>
                    <a:pt x="4798" y="609"/>
                    <a:pt x="4786" y="621"/>
                  </a:cubicBezTo>
                  <a:cubicBezTo>
                    <a:pt x="4761" y="645"/>
                    <a:pt x="4761" y="669"/>
                    <a:pt x="4786" y="694"/>
                  </a:cubicBezTo>
                  <a:cubicBezTo>
                    <a:pt x="4834" y="742"/>
                    <a:pt x="4883" y="767"/>
                    <a:pt x="4931" y="791"/>
                  </a:cubicBezTo>
                  <a:lnTo>
                    <a:pt x="4907" y="864"/>
                  </a:lnTo>
                  <a:cubicBezTo>
                    <a:pt x="4907" y="888"/>
                    <a:pt x="4907" y="912"/>
                    <a:pt x="4931" y="937"/>
                  </a:cubicBezTo>
                  <a:lnTo>
                    <a:pt x="4956" y="937"/>
                  </a:lnTo>
                  <a:lnTo>
                    <a:pt x="4956" y="912"/>
                  </a:lnTo>
                  <a:cubicBezTo>
                    <a:pt x="4956" y="924"/>
                    <a:pt x="4962" y="931"/>
                    <a:pt x="4971" y="931"/>
                  </a:cubicBezTo>
                  <a:cubicBezTo>
                    <a:pt x="4980" y="931"/>
                    <a:pt x="4992" y="924"/>
                    <a:pt x="5004" y="912"/>
                  </a:cubicBezTo>
                  <a:lnTo>
                    <a:pt x="5029" y="864"/>
                  </a:lnTo>
                  <a:lnTo>
                    <a:pt x="5053" y="864"/>
                  </a:lnTo>
                  <a:cubicBezTo>
                    <a:pt x="5060" y="871"/>
                    <a:pt x="5067" y="874"/>
                    <a:pt x="5074" y="874"/>
                  </a:cubicBezTo>
                  <a:cubicBezTo>
                    <a:pt x="5091" y="874"/>
                    <a:pt x="5109" y="857"/>
                    <a:pt x="5126" y="839"/>
                  </a:cubicBezTo>
                  <a:cubicBezTo>
                    <a:pt x="5150" y="815"/>
                    <a:pt x="5126" y="791"/>
                    <a:pt x="5101" y="767"/>
                  </a:cubicBezTo>
                  <a:lnTo>
                    <a:pt x="5077" y="767"/>
                  </a:lnTo>
                  <a:cubicBezTo>
                    <a:pt x="5101" y="718"/>
                    <a:pt x="5101" y="669"/>
                    <a:pt x="5126" y="621"/>
                  </a:cubicBezTo>
                  <a:cubicBezTo>
                    <a:pt x="5126" y="597"/>
                    <a:pt x="5101" y="548"/>
                    <a:pt x="5077" y="548"/>
                  </a:cubicBezTo>
                  <a:close/>
                  <a:moveTo>
                    <a:pt x="5393" y="864"/>
                  </a:moveTo>
                  <a:cubicBezTo>
                    <a:pt x="5369" y="864"/>
                    <a:pt x="5320" y="864"/>
                    <a:pt x="5320" y="912"/>
                  </a:cubicBezTo>
                  <a:cubicBezTo>
                    <a:pt x="5320" y="937"/>
                    <a:pt x="5344" y="961"/>
                    <a:pt x="5369" y="961"/>
                  </a:cubicBezTo>
                  <a:cubicBezTo>
                    <a:pt x="5466" y="985"/>
                    <a:pt x="5563" y="1009"/>
                    <a:pt x="5660" y="1034"/>
                  </a:cubicBezTo>
                  <a:lnTo>
                    <a:pt x="5684" y="1034"/>
                  </a:lnTo>
                  <a:cubicBezTo>
                    <a:pt x="5733" y="1009"/>
                    <a:pt x="5733" y="937"/>
                    <a:pt x="5684" y="937"/>
                  </a:cubicBezTo>
                  <a:cubicBezTo>
                    <a:pt x="5587" y="912"/>
                    <a:pt x="5490" y="888"/>
                    <a:pt x="5393" y="864"/>
                  </a:cubicBezTo>
                  <a:close/>
                  <a:moveTo>
                    <a:pt x="5976" y="961"/>
                  </a:moveTo>
                  <a:cubicBezTo>
                    <a:pt x="5952" y="961"/>
                    <a:pt x="5927" y="985"/>
                    <a:pt x="5927" y="1009"/>
                  </a:cubicBezTo>
                  <a:cubicBezTo>
                    <a:pt x="5903" y="1034"/>
                    <a:pt x="5927" y="1058"/>
                    <a:pt x="5952" y="1058"/>
                  </a:cubicBezTo>
                  <a:lnTo>
                    <a:pt x="6267" y="1058"/>
                  </a:lnTo>
                  <a:cubicBezTo>
                    <a:pt x="6292" y="1058"/>
                    <a:pt x="6316" y="1058"/>
                    <a:pt x="6316" y="1009"/>
                  </a:cubicBezTo>
                  <a:cubicBezTo>
                    <a:pt x="6316" y="985"/>
                    <a:pt x="6292" y="961"/>
                    <a:pt x="6267" y="961"/>
                  </a:cubicBezTo>
                  <a:close/>
                  <a:moveTo>
                    <a:pt x="6875" y="888"/>
                  </a:moveTo>
                  <a:cubicBezTo>
                    <a:pt x="6778" y="912"/>
                    <a:pt x="6680" y="937"/>
                    <a:pt x="6559" y="937"/>
                  </a:cubicBezTo>
                  <a:cubicBezTo>
                    <a:pt x="6535" y="961"/>
                    <a:pt x="6510" y="985"/>
                    <a:pt x="6535" y="1009"/>
                  </a:cubicBezTo>
                  <a:cubicBezTo>
                    <a:pt x="6535" y="1034"/>
                    <a:pt x="6559" y="1058"/>
                    <a:pt x="6583" y="1058"/>
                  </a:cubicBezTo>
                  <a:lnTo>
                    <a:pt x="6608" y="1058"/>
                  </a:lnTo>
                  <a:cubicBezTo>
                    <a:pt x="6705" y="1034"/>
                    <a:pt x="6802" y="1009"/>
                    <a:pt x="6899" y="985"/>
                  </a:cubicBezTo>
                  <a:cubicBezTo>
                    <a:pt x="6923" y="985"/>
                    <a:pt x="6948" y="961"/>
                    <a:pt x="6948" y="937"/>
                  </a:cubicBezTo>
                  <a:cubicBezTo>
                    <a:pt x="6923" y="912"/>
                    <a:pt x="6899" y="888"/>
                    <a:pt x="6875" y="888"/>
                  </a:cubicBezTo>
                  <a:close/>
                  <a:moveTo>
                    <a:pt x="2235" y="937"/>
                  </a:moveTo>
                  <a:cubicBezTo>
                    <a:pt x="2211" y="937"/>
                    <a:pt x="2186" y="937"/>
                    <a:pt x="2162" y="961"/>
                  </a:cubicBezTo>
                  <a:cubicBezTo>
                    <a:pt x="2162" y="985"/>
                    <a:pt x="2162" y="1009"/>
                    <a:pt x="2186" y="1034"/>
                  </a:cubicBezTo>
                  <a:cubicBezTo>
                    <a:pt x="2284" y="1082"/>
                    <a:pt x="2381" y="1131"/>
                    <a:pt x="2454" y="1180"/>
                  </a:cubicBezTo>
                  <a:lnTo>
                    <a:pt x="2478" y="1180"/>
                  </a:lnTo>
                  <a:cubicBezTo>
                    <a:pt x="2502" y="1180"/>
                    <a:pt x="2526" y="1180"/>
                    <a:pt x="2526" y="1155"/>
                  </a:cubicBezTo>
                  <a:cubicBezTo>
                    <a:pt x="2551" y="1131"/>
                    <a:pt x="2526" y="1107"/>
                    <a:pt x="2502" y="1082"/>
                  </a:cubicBezTo>
                  <a:lnTo>
                    <a:pt x="2235" y="937"/>
                  </a:lnTo>
                  <a:close/>
                  <a:moveTo>
                    <a:pt x="4754" y="1076"/>
                  </a:moveTo>
                  <a:cubicBezTo>
                    <a:pt x="4748" y="1076"/>
                    <a:pt x="4741" y="1078"/>
                    <a:pt x="4737" y="1082"/>
                  </a:cubicBezTo>
                  <a:cubicBezTo>
                    <a:pt x="4664" y="1155"/>
                    <a:pt x="4567" y="1204"/>
                    <a:pt x="4494" y="1252"/>
                  </a:cubicBezTo>
                  <a:cubicBezTo>
                    <a:pt x="4470" y="1277"/>
                    <a:pt x="4446" y="1301"/>
                    <a:pt x="4470" y="1325"/>
                  </a:cubicBezTo>
                  <a:cubicBezTo>
                    <a:pt x="4470" y="1350"/>
                    <a:pt x="4494" y="1350"/>
                    <a:pt x="4518" y="1350"/>
                  </a:cubicBezTo>
                  <a:lnTo>
                    <a:pt x="4543" y="1350"/>
                  </a:lnTo>
                  <a:cubicBezTo>
                    <a:pt x="4640" y="1301"/>
                    <a:pt x="4713" y="1228"/>
                    <a:pt x="4786" y="1155"/>
                  </a:cubicBezTo>
                  <a:cubicBezTo>
                    <a:pt x="4825" y="1116"/>
                    <a:pt x="4784" y="1076"/>
                    <a:pt x="4754" y="1076"/>
                  </a:cubicBezTo>
                  <a:close/>
                  <a:moveTo>
                    <a:pt x="2772" y="1218"/>
                  </a:moveTo>
                  <a:cubicBezTo>
                    <a:pt x="2755" y="1218"/>
                    <a:pt x="2738" y="1235"/>
                    <a:pt x="2721" y="1252"/>
                  </a:cubicBezTo>
                  <a:cubicBezTo>
                    <a:pt x="2721" y="1277"/>
                    <a:pt x="2721" y="1301"/>
                    <a:pt x="2745" y="1325"/>
                  </a:cubicBezTo>
                  <a:cubicBezTo>
                    <a:pt x="2842" y="1350"/>
                    <a:pt x="2939" y="1398"/>
                    <a:pt x="3037" y="1422"/>
                  </a:cubicBezTo>
                  <a:lnTo>
                    <a:pt x="3061" y="1422"/>
                  </a:lnTo>
                  <a:cubicBezTo>
                    <a:pt x="3134" y="1422"/>
                    <a:pt x="3134" y="1325"/>
                    <a:pt x="3061" y="1325"/>
                  </a:cubicBezTo>
                  <a:cubicBezTo>
                    <a:pt x="2988" y="1301"/>
                    <a:pt x="2891" y="1252"/>
                    <a:pt x="2794" y="1228"/>
                  </a:cubicBezTo>
                  <a:cubicBezTo>
                    <a:pt x="2787" y="1221"/>
                    <a:pt x="2779" y="1218"/>
                    <a:pt x="2772" y="1218"/>
                  </a:cubicBezTo>
                  <a:close/>
                  <a:moveTo>
                    <a:pt x="3340" y="1395"/>
                  </a:moveTo>
                  <a:cubicBezTo>
                    <a:pt x="3300" y="1395"/>
                    <a:pt x="3286" y="1495"/>
                    <a:pt x="3352" y="1495"/>
                  </a:cubicBezTo>
                  <a:cubicBezTo>
                    <a:pt x="3450" y="1520"/>
                    <a:pt x="3547" y="1520"/>
                    <a:pt x="3644" y="1544"/>
                  </a:cubicBezTo>
                  <a:cubicBezTo>
                    <a:pt x="3668" y="1544"/>
                    <a:pt x="3717" y="1520"/>
                    <a:pt x="3717" y="1495"/>
                  </a:cubicBezTo>
                  <a:cubicBezTo>
                    <a:pt x="3717" y="1447"/>
                    <a:pt x="3692" y="1447"/>
                    <a:pt x="3668" y="1422"/>
                  </a:cubicBezTo>
                  <a:cubicBezTo>
                    <a:pt x="3571" y="1422"/>
                    <a:pt x="3474" y="1422"/>
                    <a:pt x="3352" y="1398"/>
                  </a:cubicBezTo>
                  <a:cubicBezTo>
                    <a:pt x="3348" y="1396"/>
                    <a:pt x="3344" y="1395"/>
                    <a:pt x="3340" y="1395"/>
                  </a:cubicBezTo>
                  <a:close/>
                  <a:moveTo>
                    <a:pt x="4251" y="1374"/>
                  </a:moveTo>
                  <a:cubicBezTo>
                    <a:pt x="4154" y="1398"/>
                    <a:pt x="4033" y="1422"/>
                    <a:pt x="3935" y="1422"/>
                  </a:cubicBezTo>
                  <a:cubicBezTo>
                    <a:pt x="3911" y="1447"/>
                    <a:pt x="3887" y="1471"/>
                    <a:pt x="3911" y="1495"/>
                  </a:cubicBezTo>
                  <a:cubicBezTo>
                    <a:pt x="3911" y="1520"/>
                    <a:pt x="3911" y="1544"/>
                    <a:pt x="3960" y="1544"/>
                  </a:cubicBezTo>
                  <a:cubicBezTo>
                    <a:pt x="4081" y="1520"/>
                    <a:pt x="4178" y="1495"/>
                    <a:pt x="4275" y="1471"/>
                  </a:cubicBezTo>
                  <a:cubicBezTo>
                    <a:pt x="4300" y="1471"/>
                    <a:pt x="4324" y="1447"/>
                    <a:pt x="4300" y="1398"/>
                  </a:cubicBezTo>
                  <a:cubicBezTo>
                    <a:pt x="4300" y="1374"/>
                    <a:pt x="4275" y="1374"/>
                    <a:pt x="4251" y="13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4" name="Google Shape;534;p13"/>
          <p:cNvGrpSpPr/>
          <p:nvPr/>
        </p:nvGrpSpPr>
        <p:grpSpPr>
          <a:xfrm rot="3617422">
            <a:off x="80016" y="4521081"/>
            <a:ext cx="639248" cy="382014"/>
            <a:chOff x="1202177" y="4613417"/>
            <a:chExt cx="528376" cy="315757"/>
          </a:xfrm>
        </p:grpSpPr>
        <p:sp>
          <p:nvSpPr>
            <p:cNvPr id="535" name="Google Shape;535;p13"/>
            <p:cNvSpPr/>
            <p:nvPr/>
          </p:nvSpPr>
          <p:spPr>
            <a:xfrm>
              <a:off x="1564214" y="4671691"/>
              <a:ext cx="166339" cy="48340"/>
            </a:xfrm>
            <a:custGeom>
              <a:avLst/>
              <a:gdLst/>
              <a:ahLst/>
              <a:cxnLst/>
              <a:rect l="l" t="t" r="r" b="b"/>
              <a:pathLst>
                <a:path w="1507" h="438" extrusionOk="0">
                  <a:moveTo>
                    <a:pt x="1409" y="1"/>
                  </a:moveTo>
                  <a:lnTo>
                    <a:pt x="73" y="316"/>
                  </a:lnTo>
                  <a:cubicBezTo>
                    <a:pt x="25" y="316"/>
                    <a:pt x="0" y="341"/>
                    <a:pt x="25" y="389"/>
                  </a:cubicBezTo>
                  <a:cubicBezTo>
                    <a:pt x="25" y="414"/>
                    <a:pt x="49" y="438"/>
                    <a:pt x="73" y="438"/>
                  </a:cubicBezTo>
                  <a:lnTo>
                    <a:pt x="98" y="438"/>
                  </a:lnTo>
                  <a:lnTo>
                    <a:pt x="1434" y="122"/>
                  </a:lnTo>
                  <a:cubicBezTo>
                    <a:pt x="1506" y="122"/>
                    <a:pt x="1482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1602846" y="4613417"/>
              <a:ext cx="60708" cy="176363"/>
            </a:xfrm>
            <a:custGeom>
              <a:avLst/>
              <a:gdLst/>
              <a:ahLst/>
              <a:cxnLst/>
              <a:rect l="l" t="t" r="r" b="b"/>
              <a:pathLst>
                <a:path w="550" h="1598" extrusionOk="0">
                  <a:moveTo>
                    <a:pt x="77" y="0"/>
                  </a:moveTo>
                  <a:cubicBezTo>
                    <a:pt x="39" y="0"/>
                    <a:pt x="0" y="32"/>
                    <a:pt x="15" y="91"/>
                  </a:cubicBezTo>
                  <a:lnTo>
                    <a:pt x="403" y="1573"/>
                  </a:lnTo>
                  <a:cubicBezTo>
                    <a:pt x="428" y="1597"/>
                    <a:pt x="452" y="1597"/>
                    <a:pt x="476" y="1597"/>
                  </a:cubicBezTo>
                  <a:lnTo>
                    <a:pt x="501" y="1597"/>
                  </a:lnTo>
                  <a:cubicBezTo>
                    <a:pt x="525" y="1597"/>
                    <a:pt x="549" y="1549"/>
                    <a:pt x="525" y="1525"/>
                  </a:cubicBezTo>
                  <a:lnTo>
                    <a:pt x="136" y="43"/>
                  </a:lnTo>
                  <a:cubicBezTo>
                    <a:pt x="127" y="14"/>
                    <a:pt x="102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1582978" y="4629421"/>
              <a:ext cx="104638" cy="138950"/>
            </a:xfrm>
            <a:custGeom>
              <a:avLst/>
              <a:gdLst/>
              <a:ahLst/>
              <a:cxnLst/>
              <a:rect l="l" t="t" r="r" b="b"/>
              <a:pathLst>
                <a:path w="948" h="1259" extrusionOk="0">
                  <a:moveTo>
                    <a:pt x="875" y="1"/>
                  </a:moveTo>
                  <a:cubicBezTo>
                    <a:pt x="857" y="1"/>
                    <a:pt x="838" y="7"/>
                    <a:pt x="826" y="19"/>
                  </a:cubicBezTo>
                  <a:lnTo>
                    <a:pt x="25" y="1161"/>
                  </a:lnTo>
                  <a:cubicBezTo>
                    <a:pt x="0" y="1185"/>
                    <a:pt x="0" y="1234"/>
                    <a:pt x="49" y="1258"/>
                  </a:cubicBezTo>
                  <a:lnTo>
                    <a:pt x="122" y="1258"/>
                  </a:lnTo>
                  <a:lnTo>
                    <a:pt x="924" y="92"/>
                  </a:lnTo>
                  <a:cubicBezTo>
                    <a:pt x="948" y="68"/>
                    <a:pt x="948" y="19"/>
                    <a:pt x="924" y="19"/>
                  </a:cubicBezTo>
                  <a:cubicBezTo>
                    <a:pt x="911" y="7"/>
                    <a:pt x="893" y="1"/>
                    <a:pt x="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3"/>
            <p:cNvSpPr/>
            <p:nvPr/>
          </p:nvSpPr>
          <p:spPr>
            <a:xfrm>
              <a:off x="1548982" y="4644430"/>
              <a:ext cx="160158" cy="102419"/>
            </a:xfrm>
            <a:custGeom>
              <a:avLst/>
              <a:gdLst/>
              <a:ahLst/>
              <a:cxnLst/>
              <a:rect l="l" t="t" r="r" b="b"/>
              <a:pathLst>
                <a:path w="1451" h="928" extrusionOk="0">
                  <a:moveTo>
                    <a:pt x="115" y="1"/>
                  </a:moveTo>
                  <a:cubicBezTo>
                    <a:pt x="51" y="1"/>
                    <a:pt x="0" y="83"/>
                    <a:pt x="65" y="126"/>
                  </a:cubicBezTo>
                  <a:lnTo>
                    <a:pt x="1329" y="928"/>
                  </a:lnTo>
                  <a:lnTo>
                    <a:pt x="1377" y="928"/>
                  </a:lnTo>
                  <a:cubicBezTo>
                    <a:pt x="1426" y="928"/>
                    <a:pt x="1450" y="831"/>
                    <a:pt x="1402" y="806"/>
                  </a:cubicBezTo>
                  <a:lnTo>
                    <a:pt x="138" y="5"/>
                  </a:lnTo>
                  <a:cubicBezTo>
                    <a:pt x="130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3"/>
            <p:cNvSpPr/>
            <p:nvPr/>
          </p:nvSpPr>
          <p:spPr>
            <a:xfrm>
              <a:off x="1202177" y="4673346"/>
              <a:ext cx="177156" cy="151310"/>
            </a:xfrm>
            <a:custGeom>
              <a:avLst/>
              <a:gdLst/>
              <a:ahLst/>
              <a:cxnLst/>
              <a:rect l="l" t="t" r="r" b="b"/>
              <a:pathLst>
                <a:path w="1605" h="1371" extrusionOk="0">
                  <a:moveTo>
                    <a:pt x="924" y="131"/>
                  </a:moveTo>
                  <a:cubicBezTo>
                    <a:pt x="1216" y="131"/>
                    <a:pt x="1458" y="374"/>
                    <a:pt x="1483" y="690"/>
                  </a:cubicBezTo>
                  <a:cubicBezTo>
                    <a:pt x="1483" y="1019"/>
                    <a:pt x="1204" y="1248"/>
                    <a:pt x="911" y="1248"/>
                  </a:cubicBezTo>
                  <a:cubicBezTo>
                    <a:pt x="771" y="1248"/>
                    <a:pt x="629" y="1196"/>
                    <a:pt x="511" y="1079"/>
                  </a:cubicBezTo>
                  <a:cubicBezTo>
                    <a:pt x="171" y="739"/>
                    <a:pt x="414" y="131"/>
                    <a:pt x="924" y="131"/>
                  </a:cubicBezTo>
                  <a:close/>
                  <a:moveTo>
                    <a:pt x="907" y="1"/>
                  </a:moveTo>
                  <a:cubicBezTo>
                    <a:pt x="740" y="1"/>
                    <a:pt x="571" y="63"/>
                    <a:pt x="438" y="204"/>
                  </a:cubicBezTo>
                  <a:cubicBezTo>
                    <a:pt x="1" y="641"/>
                    <a:pt x="317" y="1370"/>
                    <a:pt x="924" y="1370"/>
                  </a:cubicBezTo>
                  <a:cubicBezTo>
                    <a:pt x="1288" y="1370"/>
                    <a:pt x="1604" y="1079"/>
                    <a:pt x="1604" y="690"/>
                  </a:cubicBezTo>
                  <a:cubicBezTo>
                    <a:pt x="1604" y="278"/>
                    <a:pt x="1258" y="1"/>
                    <a:pt x="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3"/>
            <p:cNvSpPr/>
            <p:nvPr/>
          </p:nvSpPr>
          <p:spPr>
            <a:xfrm>
              <a:off x="1389928" y="4832385"/>
              <a:ext cx="115344" cy="96790"/>
            </a:xfrm>
            <a:custGeom>
              <a:avLst/>
              <a:gdLst/>
              <a:ahLst/>
              <a:cxnLst/>
              <a:rect l="l" t="t" r="r" b="b"/>
              <a:pathLst>
                <a:path w="1045" h="877" extrusionOk="0">
                  <a:moveTo>
                    <a:pt x="583" y="124"/>
                  </a:moveTo>
                  <a:cubicBezTo>
                    <a:pt x="753" y="124"/>
                    <a:pt x="899" y="269"/>
                    <a:pt x="899" y="439"/>
                  </a:cubicBezTo>
                  <a:cubicBezTo>
                    <a:pt x="899" y="622"/>
                    <a:pt x="741" y="747"/>
                    <a:pt x="587" y="747"/>
                  </a:cubicBezTo>
                  <a:cubicBezTo>
                    <a:pt x="515" y="747"/>
                    <a:pt x="443" y="720"/>
                    <a:pt x="389" y="658"/>
                  </a:cubicBezTo>
                  <a:cubicBezTo>
                    <a:pt x="195" y="464"/>
                    <a:pt x="316" y="124"/>
                    <a:pt x="583" y="124"/>
                  </a:cubicBezTo>
                  <a:close/>
                  <a:moveTo>
                    <a:pt x="584" y="0"/>
                  </a:moveTo>
                  <a:cubicBezTo>
                    <a:pt x="473" y="0"/>
                    <a:pt x="361" y="38"/>
                    <a:pt x="268" y="124"/>
                  </a:cubicBezTo>
                  <a:cubicBezTo>
                    <a:pt x="0" y="415"/>
                    <a:pt x="195" y="877"/>
                    <a:pt x="583" y="877"/>
                  </a:cubicBezTo>
                  <a:cubicBezTo>
                    <a:pt x="826" y="877"/>
                    <a:pt x="1021" y="682"/>
                    <a:pt x="1045" y="439"/>
                  </a:cubicBezTo>
                  <a:cubicBezTo>
                    <a:pt x="1045" y="175"/>
                    <a:pt x="820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13"/>
          <p:cNvGrpSpPr/>
          <p:nvPr/>
        </p:nvGrpSpPr>
        <p:grpSpPr>
          <a:xfrm>
            <a:off x="8308410" y="4194779"/>
            <a:ext cx="666115" cy="973447"/>
            <a:chOff x="-1047799" y="3300294"/>
            <a:chExt cx="439014" cy="641607"/>
          </a:xfrm>
        </p:grpSpPr>
        <p:sp>
          <p:nvSpPr>
            <p:cNvPr id="542" name="Google Shape;542;p13"/>
            <p:cNvSpPr/>
            <p:nvPr/>
          </p:nvSpPr>
          <p:spPr>
            <a:xfrm>
              <a:off x="-994003" y="3750695"/>
              <a:ext cx="138774" cy="63785"/>
            </a:xfrm>
            <a:custGeom>
              <a:avLst/>
              <a:gdLst/>
              <a:ahLst/>
              <a:cxnLst/>
              <a:rect l="l" t="t" r="r" b="b"/>
              <a:pathLst>
                <a:path w="1847" h="849" extrusionOk="0">
                  <a:moveTo>
                    <a:pt x="728" y="0"/>
                  </a:moveTo>
                  <a:cubicBezTo>
                    <a:pt x="502" y="0"/>
                    <a:pt x="254" y="68"/>
                    <a:pt x="1" y="252"/>
                  </a:cubicBezTo>
                  <a:cubicBezTo>
                    <a:pt x="1" y="252"/>
                    <a:pt x="350" y="848"/>
                    <a:pt x="1002" y="848"/>
                  </a:cubicBezTo>
                  <a:cubicBezTo>
                    <a:pt x="1243" y="848"/>
                    <a:pt x="1526" y="767"/>
                    <a:pt x="1847" y="544"/>
                  </a:cubicBezTo>
                  <a:cubicBezTo>
                    <a:pt x="1847" y="544"/>
                    <a:pt x="1369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3"/>
            <p:cNvSpPr/>
            <p:nvPr/>
          </p:nvSpPr>
          <p:spPr>
            <a:xfrm>
              <a:off x="-950199" y="3777592"/>
              <a:ext cx="98652" cy="17656"/>
            </a:xfrm>
            <a:custGeom>
              <a:avLst/>
              <a:gdLst/>
              <a:ahLst/>
              <a:cxnLst/>
              <a:rect l="l" t="t" r="r" b="b"/>
              <a:pathLst>
                <a:path w="1313" h="235" extrusionOk="0">
                  <a:moveTo>
                    <a:pt x="500" y="0"/>
                  </a:moveTo>
                  <a:cubicBezTo>
                    <a:pt x="349" y="0"/>
                    <a:pt x="197" y="14"/>
                    <a:pt x="49" y="40"/>
                  </a:cubicBezTo>
                  <a:cubicBezTo>
                    <a:pt x="25" y="40"/>
                    <a:pt x="1" y="64"/>
                    <a:pt x="25" y="89"/>
                  </a:cubicBezTo>
                  <a:cubicBezTo>
                    <a:pt x="25" y="113"/>
                    <a:pt x="49" y="113"/>
                    <a:pt x="73" y="113"/>
                  </a:cubicBezTo>
                  <a:cubicBezTo>
                    <a:pt x="191" y="98"/>
                    <a:pt x="311" y="90"/>
                    <a:pt x="431" y="90"/>
                  </a:cubicBezTo>
                  <a:cubicBezTo>
                    <a:pt x="708" y="90"/>
                    <a:pt x="985" y="133"/>
                    <a:pt x="1239" y="234"/>
                  </a:cubicBezTo>
                  <a:lnTo>
                    <a:pt x="1264" y="234"/>
                  </a:lnTo>
                  <a:cubicBezTo>
                    <a:pt x="1288" y="234"/>
                    <a:pt x="1288" y="210"/>
                    <a:pt x="1312" y="210"/>
                  </a:cubicBezTo>
                  <a:cubicBezTo>
                    <a:pt x="1312" y="186"/>
                    <a:pt x="1312" y="162"/>
                    <a:pt x="1288" y="137"/>
                  </a:cubicBezTo>
                  <a:cubicBezTo>
                    <a:pt x="1039" y="44"/>
                    <a:pt x="770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3"/>
            <p:cNvSpPr/>
            <p:nvPr/>
          </p:nvSpPr>
          <p:spPr>
            <a:xfrm>
              <a:off x="-949448" y="3639053"/>
              <a:ext cx="114280" cy="249281"/>
            </a:xfrm>
            <a:custGeom>
              <a:avLst/>
              <a:gdLst/>
              <a:ahLst/>
              <a:cxnLst/>
              <a:rect l="l" t="t" r="r" b="b"/>
              <a:pathLst>
                <a:path w="1521" h="3318" extrusionOk="0">
                  <a:moveTo>
                    <a:pt x="69" y="0"/>
                  </a:moveTo>
                  <a:cubicBezTo>
                    <a:pt x="40" y="0"/>
                    <a:pt x="0" y="67"/>
                    <a:pt x="39" y="86"/>
                  </a:cubicBezTo>
                  <a:cubicBezTo>
                    <a:pt x="63" y="86"/>
                    <a:pt x="1327" y="961"/>
                    <a:pt x="1424" y="3269"/>
                  </a:cubicBezTo>
                  <a:cubicBezTo>
                    <a:pt x="1424" y="3293"/>
                    <a:pt x="1448" y="3317"/>
                    <a:pt x="1472" y="3317"/>
                  </a:cubicBezTo>
                  <a:cubicBezTo>
                    <a:pt x="1497" y="3293"/>
                    <a:pt x="1521" y="3293"/>
                    <a:pt x="1521" y="3269"/>
                  </a:cubicBezTo>
                  <a:cubicBezTo>
                    <a:pt x="1424" y="912"/>
                    <a:pt x="88" y="14"/>
                    <a:pt x="88" y="14"/>
                  </a:cubicBezTo>
                  <a:cubicBezTo>
                    <a:pt x="83" y="4"/>
                    <a:pt x="76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-1047799" y="3504796"/>
              <a:ext cx="229087" cy="179936"/>
            </a:xfrm>
            <a:custGeom>
              <a:avLst/>
              <a:gdLst/>
              <a:ahLst/>
              <a:cxnLst/>
              <a:rect l="l" t="t" r="r" b="b"/>
              <a:pathLst>
                <a:path w="3049" h="2395" extrusionOk="0">
                  <a:moveTo>
                    <a:pt x="2055" y="1"/>
                  </a:moveTo>
                  <a:cubicBezTo>
                    <a:pt x="1883" y="1"/>
                    <a:pt x="1883" y="562"/>
                    <a:pt x="1883" y="562"/>
                  </a:cubicBezTo>
                  <a:cubicBezTo>
                    <a:pt x="1761" y="416"/>
                    <a:pt x="1615" y="294"/>
                    <a:pt x="1445" y="197"/>
                  </a:cubicBezTo>
                  <a:cubicBezTo>
                    <a:pt x="1434" y="193"/>
                    <a:pt x="1423" y="192"/>
                    <a:pt x="1413" y="192"/>
                  </a:cubicBezTo>
                  <a:cubicBezTo>
                    <a:pt x="1234" y="192"/>
                    <a:pt x="1300" y="780"/>
                    <a:pt x="1300" y="780"/>
                  </a:cubicBezTo>
                  <a:cubicBezTo>
                    <a:pt x="1154" y="635"/>
                    <a:pt x="984" y="537"/>
                    <a:pt x="814" y="416"/>
                  </a:cubicBezTo>
                  <a:cubicBezTo>
                    <a:pt x="785" y="400"/>
                    <a:pt x="760" y="393"/>
                    <a:pt x="740" y="393"/>
                  </a:cubicBezTo>
                  <a:cubicBezTo>
                    <a:pt x="532" y="393"/>
                    <a:pt x="692" y="1096"/>
                    <a:pt x="692" y="1096"/>
                  </a:cubicBezTo>
                  <a:cubicBezTo>
                    <a:pt x="692" y="1096"/>
                    <a:pt x="357" y="857"/>
                    <a:pt x="178" y="857"/>
                  </a:cubicBezTo>
                  <a:cubicBezTo>
                    <a:pt x="136" y="857"/>
                    <a:pt x="103" y="870"/>
                    <a:pt x="85" y="902"/>
                  </a:cubicBezTo>
                  <a:cubicBezTo>
                    <a:pt x="1" y="1049"/>
                    <a:pt x="662" y="2395"/>
                    <a:pt x="1533" y="2395"/>
                  </a:cubicBezTo>
                  <a:cubicBezTo>
                    <a:pt x="1669" y="2395"/>
                    <a:pt x="1811" y="2362"/>
                    <a:pt x="1955" y="2286"/>
                  </a:cubicBezTo>
                  <a:cubicBezTo>
                    <a:pt x="3049" y="1728"/>
                    <a:pt x="2684" y="926"/>
                    <a:pt x="2684" y="926"/>
                  </a:cubicBezTo>
                  <a:cubicBezTo>
                    <a:pt x="2684" y="926"/>
                    <a:pt x="2368" y="197"/>
                    <a:pt x="2125" y="27"/>
                  </a:cubicBezTo>
                  <a:cubicBezTo>
                    <a:pt x="2099" y="9"/>
                    <a:pt x="2076" y="1"/>
                    <a:pt x="2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-1006775" y="3550625"/>
              <a:ext cx="157032" cy="111418"/>
            </a:xfrm>
            <a:custGeom>
              <a:avLst/>
              <a:gdLst/>
              <a:ahLst/>
              <a:cxnLst/>
              <a:rect l="l" t="t" r="r" b="b"/>
              <a:pathLst>
                <a:path w="2090" h="1483" extrusionOk="0">
                  <a:moveTo>
                    <a:pt x="1652" y="292"/>
                  </a:moveTo>
                  <a:cubicBezTo>
                    <a:pt x="1677" y="292"/>
                    <a:pt x="1701" y="316"/>
                    <a:pt x="1725" y="340"/>
                  </a:cubicBezTo>
                  <a:cubicBezTo>
                    <a:pt x="1749" y="365"/>
                    <a:pt x="1749" y="389"/>
                    <a:pt x="1774" y="413"/>
                  </a:cubicBezTo>
                  <a:lnTo>
                    <a:pt x="1725" y="389"/>
                  </a:lnTo>
                  <a:cubicBezTo>
                    <a:pt x="1701" y="365"/>
                    <a:pt x="1677" y="316"/>
                    <a:pt x="1652" y="292"/>
                  </a:cubicBezTo>
                  <a:close/>
                  <a:moveTo>
                    <a:pt x="802" y="656"/>
                  </a:moveTo>
                  <a:lnTo>
                    <a:pt x="802" y="656"/>
                  </a:lnTo>
                  <a:cubicBezTo>
                    <a:pt x="826" y="680"/>
                    <a:pt x="851" y="729"/>
                    <a:pt x="875" y="778"/>
                  </a:cubicBezTo>
                  <a:cubicBezTo>
                    <a:pt x="851" y="729"/>
                    <a:pt x="826" y="705"/>
                    <a:pt x="802" y="656"/>
                  </a:cubicBezTo>
                  <a:close/>
                  <a:moveTo>
                    <a:pt x="535" y="923"/>
                  </a:moveTo>
                  <a:lnTo>
                    <a:pt x="535" y="923"/>
                  </a:lnTo>
                  <a:cubicBezTo>
                    <a:pt x="583" y="948"/>
                    <a:pt x="608" y="996"/>
                    <a:pt x="608" y="1045"/>
                  </a:cubicBezTo>
                  <a:cubicBezTo>
                    <a:pt x="583" y="996"/>
                    <a:pt x="559" y="972"/>
                    <a:pt x="535" y="923"/>
                  </a:cubicBezTo>
                  <a:close/>
                  <a:moveTo>
                    <a:pt x="1944" y="0"/>
                  </a:moveTo>
                  <a:cubicBezTo>
                    <a:pt x="1920" y="25"/>
                    <a:pt x="1920" y="49"/>
                    <a:pt x="1920" y="73"/>
                  </a:cubicBezTo>
                  <a:cubicBezTo>
                    <a:pt x="1944" y="146"/>
                    <a:pt x="2017" y="292"/>
                    <a:pt x="1968" y="365"/>
                  </a:cubicBezTo>
                  <a:cubicBezTo>
                    <a:pt x="1968" y="389"/>
                    <a:pt x="1944" y="413"/>
                    <a:pt x="1920" y="413"/>
                  </a:cubicBezTo>
                  <a:lnTo>
                    <a:pt x="1847" y="413"/>
                  </a:lnTo>
                  <a:cubicBezTo>
                    <a:pt x="1847" y="365"/>
                    <a:pt x="1822" y="316"/>
                    <a:pt x="1798" y="267"/>
                  </a:cubicBezTo>
                  <a:cubicBezTo>
                    <a:pt x="1774" y="195"/>
                    <a:pt x="1701" y="170"/>
                    <a:pt x="1628" y="146"/>
                  </a:cubicBezTo>
                  <a:cubicBezTo>
                    <a:pt x="1604" y="146"/>
                    <a:pt x="1579" y="170"/>
                    <a:pt x="1555" y="195"/>
                  </a:cubicBezTo>
                  <a:cubicBezTo>
                    <a:pt x="1531" y="243"/>
                    <a:pt x="1555" y="316"/>
                    <a:pt x="1604" y="365"/>
                  </a:cubicBezTo>
                  <a:cubicBezTo>
                    <a:pt x="1652" y="413"/>
                    <a:pt x="1701" y="462"/>
                    <a:pt x="1749" y="486"/>
                  </a:cubicBezTo>
                  <a:lnTo>
                    <a:pt x="1749" y="510"/>
                  </a:lnTo>
                  <a:cubicBezTo>
                    <a:pt x="1749" y="559"/>
                    <a:pt x="1701" y="559"/>
                    <a:pt x="1628" y="559"/>
                  </a:cubicBezTo>
                  <a:cubicBezTo>
                    <a:pt x="1555" y="559"/>
                    <a:pt x="1482" y="535"/>
                    <a:pt x="1409" y="510"/>
                  </a:cubicBezTo>
                  <a:cubicBezTo>
                    <a:pt x="1385" y="437"/>
                    <a:pt x="1337" y="389"/>
                    <a:pt x="1288" y="365"/>
                  </a:cubicBezTo>
                  <a:cubicBezTo>
                    <a:pt x="1256" y="365"/>
                    <a:pt x="1234" y="354"/>
                    <a:pt x="1209" y="354"/>
                  </a:cubicBezTo>
                  <a:cubicBezTo>
                    <a:pt x="1196" y="354"/>
                    <a:pt x="1183" y="357"/>
                    <a:pt x="1166" y="365"/>
                  </a:cubicBezTo>
                  <a:cubicBezTo>
                    <a:pt x="1166" y="389"/>
                    <a:pt x="1142" y="413"/>
                    <a:pt x="1166" y="437"/>
                  </a:cubicBezTo>
                  <a:cubicBezTo>
                    <a:pt x="1215" y="486"/>
                    <a:pt x="1264" y="559"/>
                    <a:pt x="1337" y="583"/>
                  </a:cubicBezTo>
                  <a:cubicBezTo>
                    <a:pt x="1385" y="656"/>
                    <a:pt x="1385" y="753"/>
                    <a:pt x="1361" y="850"/>
                  </a:cubicBezTo>
                  <a:cubicBezTo>
                    <a:pt x="1343" y="905"/>
                    <a:pt x="1311" y="932"/>
                    <a:pt x="1255" y="932"/>
                  </a:cubicBezTo>
                  <a:cubicBezTo>
                    <a:pt x="1236" y="932"/>
                    <a:pt x="1215" y="929"/>
                    <a:pt x="1191" y="923"/>
                  </a:cubicBezTo>
                  <a:cubicBezTo>
                    <a:pt x="1142" y="923"/>
                    <a:pt x="1069" y="899"/>
                    <a:pt x="1021" y="850"/>
                  </a:cubicBezTo>
                  <a:cubicBezTo>
                    <a:pt x="996" y="729"/>
                    <a:pt x="924" y="608"/>
                    <a:pt x="826" y="535"/>
                  </a:cubicBezTo>
                  <a:lnTo>
                    <a:pt x="729" y="535"/>
                  </a:lnTo>
                  <a:cubicBezTo>
                    <a:pt x="705" y="559"/>
                    <a:pt x="705" y="583"/>
                    <a:pt x="705" y="632"/>
                  </a:cubicBezTo>
                  <a:cubicBezTo>
                    <a:pt x="754" y="753"/>
                    <a:pt x="826" y="850"/>
                    <a:pt x="924" y="923"/>
                  </a:cubicBezTo>
                  <a:cubicBezTo>
                    <a:pt x="948" y="972"/>
                    <a:pt x="948" y="1021"/>
                    <a:pt x="924" y="1093"/>
                  </a:cubicBezTo>
                  <a:cubicBezTo>
                    <a:pt x="924" y="1129"/>
                    <a:pt x="898" y="1151"/>
                    <a:pt x="874" y="1151"/>
                  </a:cubicBezTo>
                  <a:cubicBezTo>
                    <a:pt x="865" y="1151"/>
                    <a:pt x="857" y="1148"/>
                    <a:pt x="851" y="1142"/>
                  </a:cubicBezTo>
                  <a:cubicBezTo>
                    <a:pt x="802" y="1142"/>
                    <a:pt x="754" y="1118"/>
                    <a:pt x="729" y="1093"/>
                  </a:cubicBezTo>
                  <a:cubicBezTo>
                    <a:pt x="729" y="972"/>
                    <a:pt x="656" y="875"/>
                    <a:pt x="559" y="826"/>
                  </a:cubicBezTo>
                  <a:cubicBezTo>
                    <a:pt x="547" y="814"/>
                    <a:pt x="529" y="808"/>
                    <a:pt x="508" y="808"/>
                  </a:cubicBezTo>
                  <a:cubicBezTo>
                    <a:pt x="486" y="808"/>
                    <a:pt x="462" y="814"/>
                    <a:pt x="438" y="826"/>
                  </a:cubicBezTo>
                  <a:cubicBezTo>
                    <a:pt x="438" y="826"/>
                    <a:pt x="413" y="875"/>
                    <a:pt x="438" y="899"/>
                  </a:cubicBezTo>
                  <a:cubicBezTo>
                    <a:pt x="462" y="996"/>
                    <a:pt x="535" y="1093"/>
                    <a:pt x="632" y="1166"/>
                  </a:cubicBezTo>
                  <a:cubicBezTo>
                    <a:pt x="608" y="1239"/>
                    <a:pt x="559" y="1312"/>
                    <a:pt x="486" y="1336"/>
                  </a:cubicBezTo>
                  <a:cubicBezTo>
                    <a:pt x="455" y="1356"/>
                    <a:pt x="424" y="1364"/>
                    <a:pt x="393" y="1364"/>
                  </a:cubicBezTo>
                  <a:cubicBezTo>
                    <a:pt x="234" y="1364"/>
                    <a:pt x="98" y="1142"/>
                    <a:pt x="98" y="1142"/>
                  </a:cubicBezTo>
                  <a:cubicBezTo>
                    <a:pt x="85" y="1130"/>
                    <a:pt x="73" y="1124"/>
                    <a:pt x="64" y="1124"/>
                  </a:cubicBezTo>
                  <a:cubicBezTo>
                    <a:pt x="55" y="1124"/>
                    <a:pt x="49" y="1130"/>
                    <a:pt x="49" y="1142"/>
                  </a:cubicBezTo>
                  <a:cubicBezTo>
                    <a:pt x="25" y="1166"/>
                    <a:pt x="0" y="1191"/>
                    <a:pt x="25" y="1215"/>
                  </a:cubicBezTo>
                  <a:cubicBezTo>
                    <a:pt x="25" y="1215"/>
                    <a:pt x="195" y="1482"/>
                    <a:pt x="389" y="1482"/>
                  </a:cubicBezTo>
                  <a:cubicBezTo>
                    <a:pt x="438" y="1458"/>
                    <a:pt x="486" y="1433"/>
                    <a:pt x="535" y="1385"/>
                  </a:cubicBezTo>
                  <a:cubicBezTo>
                    <a:pt x="608" y="1336"/>
                    <a:pt x="681" y="1263"/>
                    <a:pt x="705" y="1166"/>
                  </a:cubicBezTo>
                  <a:cubicBezTo>
                    <a:pt x="754" y="1191"/>
                    <a:pt x="778" y="1191"/>
                    <a:pt x="826" y="1215"/>
                  </a:cubicBezTo>
                  <a:cubicBezTo>
                    <a:pt x="839" y="1219"/>
                    <a:pt x="852" y="1221"/>
                    <a:pt x="866" y="1221"/>
                  </a:cubicBezTo>
                  <a:cubicBezTo>
                    <a:pt x="930" y="1221"/>
                    <a:pt x="1001" y="1174"/>
                    <a:pt x="1021" y="1093"/>
                  </a:cubicBezTo>
                  <a:cubicBezTo>
                    <a:pt x="1021" y="1045"/>
                    <a:pt x="1021" y="996"/>
                    <a:pt x="1021" y="948"/>
                  </a:cubicBezTo>
                  <a:cubicBezTo>
                    <a:pt x="1069" y="972"/>
                    <a:pt x="1118" y="996"/>
                    <a:pt x="1166" y="996"/>
                  </a:cubicBezTo>
                  <a:cubicBezTo>
                    <a:pt x="1192" y="1007"/>
                    <a:pt x="1218" y="1011"/>
                    <a:pt x="1243" y="1011"/>
                  </a:cubicBezTo>
                  <a:cubicBezTo>
                    <a:pt x="1335" y="1011"/>
                    <a:pt x="1415" y="946"/>
                    <a:pt x="1434" y="850"/>
                  </a:cubicBezTo>
                  <a:cubicBezTo>
                    <a:pt x="1458" y="778"/>
                    <a:pt x="1458" y="680"/>
                    <a:pt x="1434" y="608"/>
                  </a:cubicBezTo>
                  <a:cubicBezTo>
                    <a:pt x="1507" y="608"/>
                    <a:pt x="1555" y="632"/>
                    <a:pt x="1628" y="632"/>
                  </a:cubicBezTo>
                  <a:cubicBezTo>
                    <a:pt x="1701" y="632"/>
                    <a:pt x="1798" y="608"/>
                    <a:pt x="1822" y="535"/>
                  </a:cubicBezTo>
                  <a:cubicBezTo>
                    <a:pt x="1847" y="510"/>
                    <a:pt x="1847" y="510"/>
                    <a:pt x="1847" y="486"/>
                  </a:cubicBezTo>
                  <a:cubicBezTo>
                    <a:pt x="1859" y="498"/>
                    <a:pt x="1877" y="504"/>
                    <a:pt x="1895" y="504"/>
                  </a:cubicBezTo>
                  <a:cubicBezTo>
                    <a:pt x="1913" y="504"/>
                    <a:pt x="1932" y="498"/>
                    <a:pt x="1944" y="486"/>
                  </a:cubicBezTo>
                  <a:cubicBezTo>
                    <a:pt x="1992" y="486"/>
                    <a:pt x="2041" y="462"/>
                    <a:pt x="2065" y="413"/>
                  </a:cubicBezTo>
                  <a:cubicBezTo>
                    <a:pt x="2090" y="267"/>
                    <a:pt x="2065" y="146"/>
                    <a:pt x="2017" y="25"/>
                  </a:cubicBezTo>
                  <a:cubicBezTo>
                    <a:pt x="1992" y="0"/>
                    <a:pt x="1968" y="0"/>
                    <a:pt x="1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-868753" y="3630488"/>
              <a:ext cx="108420" cy="91959"/>
            </a:xfrm>
            <a:custGeom>
              <a:avLst/>
              <a:gdLst/>
              <a:ahLst/>
              <a:cxnLst/>
              <a:rect l="l" t="t" r="r" b="b"/>
              <a:pathLst>
                <a:path w="1443" h="1224" extrusionOk="0">
                  <a:moveTo>
                    <a:pt x="158" y="1"/>
                  </a:moveTo>
                  <a:cubicBezTo>
                    <a:pt x="118" y="1"/>
                    <a:pt x="76" y="3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lnTo>
                    <a:pt x="34" y="6"/>
                  </a:lnTo>
                  <a:cubicBezTo>
                    <a:pt x="33" y="6"/>
                    <a:pt x="1" y="1224"/>
                    <a:pt x="1328" y="1224"/>
                  </a:cubicBezTo>
                  <a:cubicBezTo>
                    <a:pt x="1365" y="1224"/>
                    <a:pt x="1404" y="1223"/>
                    <a:pt x="1443" y="1221"/>
                  </a:cubicBezTo>
                  <a:cubicBezTo>
                    <a:pt x="1443" y="1221"/>
                    <a:pt x="1240" y="1"/>
                    <a:pt x="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-837046" y="3663019"/>
              <a:ext cx="80394" cy="62884"/>
            </a:xfrm>
            <a:custGeom>
              <a:avLst/>
              <a:gdLst/>
              <a:ahLst/>
              <a:cxnLst/>
              <a:rect l="l" t="t" r="r" b="b"/>
              <a:pathLst>
                <a:path w="1070" h="837" extrusionOk="0">
                  <a:moveTo>
                    <a:pt x="53" y="0"/>
                  </a:moveTo>
                  <a:cubicBezTo>
                    <a:pt x="37" y="0"/>
                    <a:pt x="25" y="17"/>
                    <a:pt x="25" y="35"/>
                  </a:cubicBezTo>
                  <a:cubicBezTo>
                    <a:pt x="1" y="59"/>
                    <a:pt x="25" y="83"/>
                    <a:pt x="49" y="83"/>
                  </a:cubicBezTo>
                  <a:cubicBezTo>
                    <a:pt x="414" y="253"/>
                    <a:pt x="729" y="496"/>
                    <a:pt x="997" y="812"/>
                  </a:cubicBezTo>
                  <a:cubicBezTo>
                    <a:pt x="997" y="812"/>
                    <a:pt x="1021" y="836"/>
                    <a:pt x="1021" y="836"/>
                  </a:cubicBezTo>
                  <a:lnTo>
                    <a:pt x="1045" y="812"/>
                  </a:lnTo>
                  <a:cubicBezTo>
                    <a:pt x="1069" y="812"/>
                    <a:pt x="1069" y="788"/>
                    <a:pt x="1069" y="763"/>
                  </a:cubicBezTo>
                  <a:cubicBezTo>
                    <a:pt x="802" y="423"/>
                    <a:pt x="462" y="156"/>
                    <a:pt x="74" y="10"/>
                  </a:cubicBezTo>
                  <a:cubicBezTo>
                    <a:pt x="66" y="3"/>
                    <a:pt x="59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-764015" y="3539732"/>
              <a:ext cx="129683" cy="73101"/>
            </a:xfrm>
            <a:custGeom>
              <a:avLst/>
              <a:gdLst/>
              <a:ahLst/>
              <a:cxnLst/>
              <a:rect l="l" t="t" r="r" b="b"/>
              <a:pathLst>
                <a:path w="1726" h="973" extrusionOk="0">
                  <a:moveTo>
                    <a:pt x="1242" y="0"/>
                  </a:moveTo>
                  <a:cubicBezTo>
                    <a:pt x="434" y="0"/>
                    <a:pt x="0" y="850"/>
                    <a:pt x="0" y="850"/>
                  </a:cubicBezTo>
                  <a:cubicBezTo>
                    <a:pt x="232" y="937"/>
                    <a:pt x="435" y="973"/>
                    <a:pt x="612" y="973"/>
                  </a:cubicBezTo>
                  <a:cubicBezTo>
                    <a:pt x="1474" y="973"/>
                    <a:pt x="1725" y="117"/>
                    <a:pt x="1725" y="97"/>
                  </a:cubicBezTo>
                  <a:cubicBezTo>
                    <a:pt x="1552" y="29"/>
                    <a:pt x="1391" y="0"/>
                    <a:pt x="1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-769500" y="3568882"/>
              <a:ext cx="94971" cy="38391"/>
            </a:xfrm>
            <a:custGeom>
              <a:avLst/>
              <a:gdLst/>
              <a:ahLst/>
              <a:cxnLst/>
              <a:rect l="l" t="t" r="r" b="b"/>
              <a:pathLst>
                <a:path w="1264" h="511" extrusionOk="0">
                  <a:moveTo>
                    <a:pt x="1191" y="0"/>
                  </a:moveTo>
                  <a:cubicBezTo>
                    <a:pt x="778" y="49"/>
                    <a:pt x="389" y="194"/>
                    <a:pt x="25" y="413"/>
                  </a:cubicBezTo>
                  <a:cubicBezTo>
                    <a:pt x="0" y="462"/>
                    <a:pt x="25" y="510"/>
                    <a:pt x="73" y="510"/>
                  </a:cubicBezTo>
                  <a:cubicBezTo>
                    <a:pt x="73" y="510"/>
                    <a:pt x="98" y="510"/>
                    <a:pt x="98" y="486"/>
                  </a:cubicBezTo>
                  <a:cubicBezTo>
                    <a:pt x="438" y="267"/>
                    <a:pt x="802" y="146"/>
                    <a:pt x="1215" y="97"/>
                  </a:cubicBezTo>
                  <a:cubicBezTo>
                    <a:pt x="1239" y="97"/>
                    <a:pt x="1264" y="73"/>
                    <a:pt x="1264" y="49"/>
                  </a:cubicBezTo>
                  <a:cubicBezTo>
                    <a:pt x="1239" y="24"/>
                    <a:pt x="1215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-800981" y="3409081"/>
              <a:ext cx="60784" cy="462801"/>
            </a:xfrm>
            <a:custGeom>
              <a:avLst/>
              <a:gdLst/>
              <a:ahLst/>
              <a:cxnLst/>
              <a:rect l="l" t="t" r="r" b="b"/>
              <a:pathLst>
                <a:path w="809" h="6160" extrusionOk="0">
                  <a:moveTo>
                    <a:pt x="69" y="1"/>
                  </a:moveTo>
                  <a:cubicBezTo>
                    <a:pt x="37" y="1"/>
                    <a:pt x="0" y="32"/>
                    <a:pt x="31" y="62"/>
                  </a:cubicBezTo>
                  <a:cubicBezTo>
                    <a:pt x="711" y="1860"/>
                    <a:pt x="541" y="6063"/>
                    <a:pt x="541" y="6111"/>
                  </a:cubicBezTo>
                  <a:cubicBezTo>
                    <a:pt x="541" y="6135"/>
                    <a:pt x="565" y="6135"/>
                    <a:pt x="589" y="6160"/>
                  </a:cubicBezTo>
                  <a:cubicBezTo>
                    <a:pt x="614" y="6135"/>
                    <a:pt x="638" y="6135"/>
                    <a:pt x="638" y="6111"/>
                  </a:cubicBezTo>
                  <a:cubicBezTo>
                    <a:pt x="638" y="6063"/>
                    <a:pt x="808" y="1836"/>
                    <a:pt x="104" y="38"/>
                  </a:cubicBezTo>
                  <a:cubicBezTo>
                    <a:pt x="104" y="11"/>
                    <a:pt x="87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-905869" y="3300294"/>
              <a:ext cx="198507" cy="165361"/>
            </a:xfrm>
            <a:custGeom>
              <a:avLst/>
              <a:gdLst/>
              <a:ahLst/>
              <a:cxnLst/>
              <a:rect l="l" t="t" r="r" b="b"/>
              <a:pathLst>
                <a:path w="2642" h="2201" extrusionOk="0">
                  <a:moveTo>
                    <a:pt x="898" y="1"/>
                  </a:moveTo>
                  <a:cubicBezTo>
                    <a:pt x="722" y="1"/>
                    <a:pt x="649" y="636"/>
                    <a:pt x="649" y="636"/>
                  </a:cubicBezTo>
                  <a:cubicBezTo>
                    <a:pt x="649" y="636"/>
                    <a:pt x="381" y="252"/>
                    <a:pt x="219" y="252"/>
                  </a:cubicBezTo>
                  <a:cubicBezTo>
                    <a:pt x="198" y="252"/>
                    <a:pt x="180" y="258"/>
                    <a:pt x="164" y="271"/>
                  </a:cubicBezTo>
                  <a:cubicBezTo>
                    <a:pt x="0" y="365"/>
                    <a:pt x="217" y="2201"/>
                    <a:pt x="1307" y="2201"/>
                  </a:cubicBezTo>
                  <a:cubicBezTo>
                    <a:pt x="1353" y="2201"/>
                    <a:pt x="1401" y="2197"/>
                    <a:pt x="1451" y="2190"/>
                  </a:cubicBezTo>
                  <a:cubicBezTo>
                    <a:pt x="2641" y="2045"/>
                    <a:pt x="2569" y="1170"/>
                    <a:pt x="2569" y="1170"/>
                  </a:cubicBezTo>
                  <a:cubicBezTo>
                    <a:pt x="2569" y="1170"/>
                    <a:pt x="2544" y="369"/>
                    <a:pt x="2374" y="126"/>
                  </a:cubicBezTo>
                  <a:cubicBezTo>
                    <a:pt x="2348" y="89"/>
                    <a:pt x="2321" y="73"/>
                    <a:pt x="2293" y="73"/>
                  </a:cubicBezTo>
                  <a:cubicBezTo>
                    <a:pt x="2136" y="73"/>
                    <a:pt x="1961" y="563"/>
                    <a:pt x="1961" y="563"/>
                  </a:cubicBezTo>
                  <a:cubicBezTo>
                    <a:pt x="1888" y="369"/>
                    <a:pt x="1791" y="199"/>
                    <a:pt x="1670" y="53"/>
                  </a:cubicBezTo>
                  <a:cubicBezTo>
                    <a:pt x="1650" y="38"/>
                    <a:pt x="1631" y="32"/>
                    <a:pt x="1612" y="32"/>
                  </a:cubicBezTo>
                  <a:cubicBezTo>
                    <a:pt x="1443" y="32"/>
                    <a:pt x="1305" y="563"/>
                    <a:pt x="1305" y="563"/>
                  </a:cubicBezTo>
                  <a:cubicBezTo>
                    <a:pt x="1232" y="369"/>
                    <a:pt x="1111" y="199"/>
                    <a:pt x="990" y="53"/>
                  </a:cubicBezTo>
                  <a:cubicBezTo>
                    <a:pt x="957" y="16"/>
                    <a:pt x="926" y="1"/>
                    <a:pt x="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-884456" y="3364454"/>
              <a:ext cx="171608" cy="62133"/>
            </a:xfrm>
            <a:custGeom>
              <a:avLst/>
              <a:gdLst/>
              <a:ahLst/>
              <a:cxnLst/>
              <a:rect l="l" t="t" r="r" b="b"/>
              <a:pathLst>
                <a:path w="2284" h="827" extrusionOk="0">
                  <a:moveTo>
                    <a:pt x="1846" y="122"/>
                  </a:moveTo>
                  <a:lnTo>
                    <a:pt x="1846" y="122"/>
                  </a:lnTo>
                  <a:cubicBezTo>
                    <a:pt x="1871" y="146"/>
                    <a:pt x="1895" y="146"/>
                    <a:pt x="1919" y="195"/>
                  </a:cubicBezTo>
                  <a:cubicBezTo>
                    <a:pt x="1919" y="219"/>
                    <a:pt x="1919" y="243"/>
                    <a:pt x="1919" y="268"/>
                  </a:cubicBezTo>
                  <a:cubicBezTo>
                    <a:pt x="1895" y="268"/>
                    <a:pt x="1895" y="243"/>
                    <a:pt x="1895" y="243"/>
                  </a:cubicBezTo>
                  <a:cubicBezTo>
                    <a:pt x="1871" y="195"/>
                    <a:pt x="1846" y="146"/>
                    <a:pt x="1846" y="122"/>
                  </a:cubicBezTo>
                  <a:close/>
                  <a:moveTo>
                    <a:pt x="923" y="170"/>
                  </a:moveTo>
                  <a:lnTo>
                    <a:pt x="923" y="170"/>
                  </a:lnTo>
                  <a:cubicBezTo>
                    <a:pt x="947" y="219"/>
                    <a:pt x="947" y="268"/>
                    <a:pt x="972" y="292"/>
                  </a:cubicBezTo>
                  <a:cubicBezTo>
                    <a:pt x="947" y="268"/>
                    <a:pt x="923" y="219"/>
                    <a:pt x="923" y="170"/>
                  </a:cubicBezTo>
                  <a:close/>
                  <a:moveTo>
                    <a:pt x="583" y="341"/>
                  </a:moveTo>
                  <a:lnTo>
                    <a:pt x="583" y="341"/>
                  </a:lnTo>
                  <a:cubicBezTo>
                    <a:pt x="607" y="365"/>
                    <a:pt x="632" y="413"/>
                    <a:pt x="632" y="486"/>
                  </a:cubicBezTo>
                  <a:cubicBezTo>
                    <a:pt x="607" y="438"/>
                    <a:pt x="583" y="389"/>
                    <a:pt x="583" y="341"/>
                  </a:cubicBezTo>
                  <a:close/>
                  <a:moveTo>
                    <a:pt x="2211" y="0"/>
                  </a:moveTo>
                  <a:cubicBezTo>
                    <a:pt x="2186" y="0"/>
                    <a:pt x="2162" y="25"/>
                    <a:pt x="2186" y="49"/>
                  </a:cubicBezTo>
                  <a:cubicBezTo>
                    <a:pt x="2186" y="122"/>
                    <a:pt x="2186" y="292"/>
                    <a:pt x="2138" y="341"/>
                  </a:cubicBezTo>
                  <a:cubicBezTo>
                    <a:pt x="2113" y="365"/>
                    <a:pt x="2089" y="365"/>
                    <a:pt x="2065" y="365"/>
                  </a:cubicBezTo>
                  <a:cubicBezTo>
                    <a:pt x="2041" y="365"/>
                    <a:pt x="2016" y="365"/>
                    <a:pt x="1992" y="341"/>
                  </a:cubicBezTo>
                  <a:cubicBezTo>
                    <a:pt x="2016" y="292"/>
                    <a:pt x="2016" y="243"/>
                    <a:pt x="1992" y="195"/>
                  </a:cubicBezTo>
                  <a:cubicBezTo>
                    <a:pt x="1992" y="122"/>
                    <a:pt x="1943" y="49"/>
                    <a:pt x="1895" y="25"/>
                  </a:cubicBezTo>
                  <a:cubicBezTo>
                    <a:pt x="1846" y="25"/>
                    <a:pt x="1822" y="25"/>
                    <a:pt x="1798" y="49"/>
                  </a:cubicBezTo>
                  <a:cubicBezTo>
                    <a:pt x="1749" y="98"/>
                    <a:pt x="1749" y="170"/>
                    <a:pt x="1798" y="219"/>
                  </a:cubicBezTo>
                  <a:cubicBezTo>
                    <a:pt x="1822" y="292"/>
                    <a:pt x="1846" y="341"/>
                    <a:pt x="1895" y="365"/>
                  </a:cubicBezTo>
                  <a:lnTo>
                    <a:pt x="1871" y="389"/>
                  </a:lnTo>
                  <a:cubicBezTo>
                    <a:pt x="1858" y="401"/>
                    <a:pt x="1834" y="407"/>
                    <a:pt x="1810" y="407"/>
                  </a:cubicBezTo>
                  <a:cubicBezTo>
                    <a:pt x="1786" y="407"/>
                    <a:pt x="1761" y="401"/>
                    <a:pt x="1749" y="389"/>
                  </a:cubicBezTo>
                  <a:cubicBezTo>
                    <a:pt x="1676" y="365"/>
                    <a:pt x="1603" y="316"/>
                    <a:pt x="1555" y="268"/>
                  </a:cubicBezTo>
                  <a:cubicBezTo>
                    <a:pt x="1555" y="195"/>
                    <a:pt x="1530" y="146"/>
                    <a:pt x="1482" y="98"/>
                  </a:cubicBezTo>
                  <a:cubicBezTo>
                    <a:pt x="1458" y="49"/>
                    <a:pt x="1409" y="49"/>
                    <a:pt x="1385" y="49"/>
                  </a:cubicBezTo>
                  <a:cubicBezTo>
                    <a:pt x="1360" y="73"/>
                    <a:pt x="1336" y="98"/>
                    <a:pt x="1336" y="122"/>
                  </a:cubicBezTo>
                  <a:cubicBezTo>
                    <a:pt x="1360" y="195"/>
                    <a:pt x="1409" y="268"/>
                    <a:pt x="1458" y="316"/>
                  </a:cubicBezTo>
                  <a:cubicBezTo>
                    <a:pt x="1458" y="413"/>
                    <a:pt x="1433" y="511"/>
                    <a:pt x="1385" y="583"/>
                  </a:cubicBezTo>
                  <a:cubicBezTo>
                    <a:pt x="1360" y="608"/>
                    <a:pt x="1336" y="620"/>
                    <a:pt x="1309" y="620"/>
                  </a:cubicBezTo>
                  <a:cubicBezTo>
                    <a:pt x="1281" y="620"/>
                    <a:pt x="1251" y="608"/>
                    <a:pt x="1215" y="583"/>
                  </a:cubicBezTo>
                  <a:cubicBezTo>
                    <a:pt x="1142" y="559"/>
                    <a:pt x="1093" y="511"/>
                    <a:pt x="1069" y="462"/>
                  </a:cubicBezTo>
                  <a:cubicBezTo>
                    <a:pt x="1093" y="341"/>
                    <a:pt x="1069" y="195"/>
                    <a:pt x="996" y="98"/>
                  </a:cubicBezTo>
                  <a:cubicBezTo>
                    <a:pt x="979" y="80"/>
                    <a:pt x="950" y="63"/>
                    <a:pt x="925" y="63"/>
                  </a:cubicBezTo>
                  <a:cubicBezTo>
                    <a:pt x="915" y="63"/>
                    <a:pt x="906" y="66"/>
                    <a:pt x="899" y="73"/>
                  </a:cubicBezTo>
                  <a:cubicBezTo>
                    <a:pt x="850" y="73"/>
                    <a:pt x="850" y="98"/>
                    <a:pt x="850" y="146"/>
                  </a:cubicBezTo>
                  <a:cubicBezTo>
                    <a:pt x="850" y="243"/>
                    <a:pt x="875" y="365"/>
                    <a:pt x="947" y="462"/>
                  </a:cubicBezTo>
                  <a:cubicBezTo>
                    <a:pt x="947" y="535"/>
                    <a:pt x="923" y="583"/>
                    <a:pt x="899" y="632"/>
                  </a:cubicBezTo>
                  <a:cubicBezTo>
                    <a:pt x="885" y="660"/>
                    <a:pt x="862" y="672"/>
                    <a:pt x="836" y="672"/>
                  </a:cubicBezTo>
                  <a:cubicBezTo>
                    <a:pt x="818" y="672"/>
                    <a:pt x="798" y="666"/>
                    <a:pt x="777" y="656"/>
                  </a:cubicBezTo>
                  <a:cubicBezTo>
                    <a:pt x="753" y="632"/>
                    <a:pt x="729" y="608"/>
                    <a:pt x="705" y="559"/>
                  </a:cubicBezTo>
                  <a:cubicBezTo>
                    <a:pt x="729" y="462"/>
                    <a:pt x="729" y="341"/>
                    <a:pt x="632" y="243"/>
                  </a:cubicBezTo>
                  <a:cubicBezTo>
                    <a:pt x="607" y="219"/>
                    <a:pt x="559" y="219"/>
                    <a:pt x="534" y="219"/>
                  </a:cubicBezTo>
                  <a:cubicBezTo>
                    <a:pt x="510" y="219"/>
                    <a:pt x="486" y="243"/>
                    <a:pt x="486" y="292"/>
                  </a:cubicBezTo>
                  <a:cubicBezTo>
                    <a:pt x="486" y="389"/>
                    <a:pt x="510" y="486"/>
                    <a:pt x="583" y="583"/>
                  </a:cubicBezTo>
                  <a:cubicBezTo>
                    <a:pt x="534" y="656"/>
                    <a:pt x="462" y="705"/>
                    <a:pt x="389" y="705"/>
                  </a:cubicBezTo>
                  <a:cubicBezTo>
                    <a:pt x="374" y="708"/>
                    <a:pt x="360" y="710"/>
                    <a:pt x="347" y="710"/>
                  </a:cubicBezTo>
                  <a:cubicBezTo>
                    <a:pt x="161" y="710"/>
                    <a:pt x="97" y="413"/>
                    <a:pt x="97" y="413"/>
                  </a:cubicBezTo>
                  <a:cubicBezTo>
                    <a:pt x="97" y="389"/>
                    <a:pt x="73" y="365"/>
                    <a:pt x="49" y="365"/>
                  </a:cubicBezTo>
                  <a:cubicBezTo>
                    <a:pt x="24" y="389"/>
                    <a:pt x="0" y="413"/>
                    <a:pt x="0" y="438"/>
                  </a:cubicBezTo>
                  <a:cubicBezTo>
                    <a:pt x="0" y="438"/>
                    <a:pt x="97" y="826"/>
                    <a:pt x="364" y="826"/>
                  </a:cubicBezTo>
                  <a:lnTo>
                    <a:pt x="413" y="802"/>
                  </a:lnTo>
                  <a:cubicBezTo>
                    <a:pt x="510" y="802"/>
                    <a:pt x="583" y="753"/>
                    <a:pt x="656" y="656"/>
                  </a:cubicBezTo>
                  <a:cubicBezTo>
                    <a:pt x="680" y="681"/>
                    <a:pt x="705" y="729"/>
                    <a:pt x="753" y="729"/>
                  </a:cubicBezTo>
                  <a:cubicBezTo>
                    <a:pt x="784" y="760"/>
                    <a:pt x="818" y="773"/>
                    <a:pt x="852" y="773"/>
                  </a:cubicBezTo>
                  <a:cubicBezTo>
                    <a:pt x="899" y="773"/>
                    <a:pt x="943" y="747"/>
                    <a:pt x="972" y="705"/>
                  </a:cubicBezTo>
                  <a:cubicBezTo>
                    <a:pt x="996" y="656"/>
                    <a:pt x="1020" y="608"/>
                    <a:pt x="1045" y="559"/>
                  </a:cubicBezTo>
                  <a:cubicBezTo>
                    <a:pt x="1069" y="608"/>
                    <a:pt x="1117" y="632"/>
                    <a:pt x="1166" y="656"/>
                  </a:cubicBezTo>
                  <a:cubicBezTo>
                    <a:pt x="1198" y="699"/>
                    <a:pt x="1244" y="718"/>
                    <a:pt x="1292" y="718"/>
                  </a:cubicBezTo>
                  <a:cubicBezTo>
                    <a:pt x="1353" y="718"/>
                    <a:pt x="1417" y="687"/>
                    <a:pt x="1458" y="632"/>
                  </a:cubicBezTo>
                  <a:cubicBezTo>
                    <a:pt x="1506" y="559"/>
                    <a:pt x="1530" y="462"/>
                    <a:pt x="1555" y="389"/>
                  </a:cubicBezTo>
                  <a:cubicBezTo>
                    <a:pt x="1603" y="413"/>
                    <a:pt x="1652" y="438"/>
                    <a:pt x="1700" y="462"/>
                  </a:cubicBezTo>
                  <a:cubicBezTo>
                    <a:pt x="1737" y="486"/>
                    <a:pt x="1779" y="498"/>
                    <a:pt x="1822" y="498"/>
                  </a:cubicBezTo>
                  <a:cubicBezTo>
                    <a:pt x="1864" y="498"/>
                    <a:pt x="1907" y="486"/>
                    <a:pt x="1943" y="462"/>
                  </a:cubicBezTo>
                  <a:lnTo>
                    <a:pt x="1968" y="413"/>
                  </a:lnTo>
                  <a:cubicBezTo>
                    <a:pt x="1992" y="438"/>
                    <a:pt x="2016" y="438"/>
                    <a:pt x="2065" y="462"/>
                  </a:cubicBezTo>
                  <a:cubicBezTo>
                    <a:pt x="2113" y="462"/>
                    <a:pt x="2162" y="438"/>
                    <a:pt x="2211" y="413"/>
                  </a:cubicBezTo>
                  <a:cubicBezTo>
                    <a:pt x="2259" y="292"/>
                    <a:pt x="2284" y="170"/>
                    <a:pt x="2284" y="25"/>
                  </a:cubicBezTo>
                  <a:cubicBezTo>
                    <a:pt x="2259" y="0"/>
                    <a:pt x="2235" y="0"/>
                    <a:pt x="2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-945691" y="3813429"/>
              <a:ext cx="336905" cy="128472"/>
            </a:xfrm>
            <a:custGeom>
              <a:avLst/>
              <a:gdLst/>
              <a:ahLst/>
              <a:cxnLst/>
              <a:rect l="l" t="t" r="r" b="b"/>
              <a:pathLst>
                <a:path w="4484" h="1710" extrusionOk="0">
                  <a:moveTo>
                    <a:pt x="3927" y="0"/>
                  </a:moveTo>
                  <a:cubicBezTo>
                    <a:pt x="3752" y="0"/>
                    <a:pt x="3511" y="705"/>
                    <a:pt x="3511" y="705"/>
                  </a:cubicBezTo>
                  <a:cubicBezTo>
                    <a:pt x="3341" y="510"/>
                    <a:pt x="3147" y="316"/>
                    <a:pt x="2928" y="146"/>
                  </a:cubicBezTo>
                  <a:cubicBezTo>
                    <a:pt x="2885" y="106"/>
                    <a:pt x="2847" y="89"/>
                    <a:pt x="2812" y="89"/>
                  </a:cubicBezTo>
                  <a:cubicBezTo>
                    <a:pt x="2594" y="89"/>
                    <a:pt x="2540" y="778"/>
                    <a:pt x="2540" y="778"/>
                  </a:cubicBezTo>
                  <a:cubicBezTo>
                    <a:pt x="2540" y="778"/>
                    <a:pt x="2103" y="268"/>
                    <a:pt x="1957" y="49"/>
                  </a:cubicBezTo>
                  <a:cubicBezTo>
                    <a:pt x="1944" y="34"/>
                    <a:pt x="1928" y="27"/>
                    <a:pt x="1910" y="27"/>
                  </a:cubicBezTo>
                  <a:cubicBezTo>
                    <a:pt x="1697" y="27"/>
                    <a:pt x="1179" y="1021"/>
                    <a:pt x="1179" y="1021"/>
                  </a:cubicBezTo>
                  <a:cubicBezTo>
                    <a:pt x="1082" y="729"/>
                    <a:pt x="912" y="438"/>
                    <a:pt x="669" y="219"/>
                  </a:cubicBezTo>
                  <a:cubicBezTo>
                    <a:pt x="649" y="206"/>
                    <a:pt x="628" y="200"/>
                    <a:pt x="607" y="200"/>
                  </a:cubicBezTo>
                  <a:cubicBezTo>
                    <a:pt x="308" y="200"/>
                    <a:pt x="0" y="1424"/>
                    <a:pt x="159" y="1628"/>
                  </a:cubicBezTo>
                  <a:cubicBezTo>
                    <a:pt x="206" y="1688"/>
                    <a:pt x="548" y="1709"/>
                    <a:pt x="1022" y="1709"/>
                  </a:cubicBezTo>
                  <a:cubicBezTo>
                    <a:pt x="2286" y="1709"/>
                    <a:pt x="4483" y="1555"/>
                    <a:pt x="4483" y="1555"/>
                  </a:cubicBezTo>
                  <a:cubicBezTo>
                    <a:pt x="4362" y="1045"/>
                    <a:pt x="4192" y="535"/>
                    <a:pt x="3997" y="49"/>
                  </a:cubicBezTo>
                  <a:cubicBezTo>
                    <a:pt x="3976" y="15"/>
                    <a:pt x="3952" y="0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3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20"/>
          <p:cNvSpPr txBox="1">
            <a:spLocks noGrp="1"/>
          </p:cNvSpPr>
          <p:nvPr>
            <p:ph type="title"/>
          </p:nvPr>
        </p:nvSpPr>
        <p:spPr>
          <a:xfrm>
            <a:off x="753825" y="4201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 dirty="0"/>
          </a:p>
        </p:txBody>
      </p:sp>
      <p:grpSp>
        <p:nvGrpSpPr>
          <p:cNvPr id="852" name="Google Shape;852;p20"/>
          <p:cNvGrpSpPr/>
          <p:nvPr/>
        </p:nvGrpSpPr>
        <p:grpSpPr>
          <a:xfrm>
            <a:off x="-410092" y="165975"/>
            <a:ext cx="1025973" cy="811032"/>
            <a:chOff x="855987" y="2204128"/>
            <a:chExt cx="1217483" cy="962421"/>
          </a:xfrm>
        </p:grpSpPr>
        <p:grpSp>
          <p:nvGrpSpPr>
            <p:cNvPr id="853" name="Google Shape;853;p20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854" name="Google Shape;854;p20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20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20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20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20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20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0" name="Google Shape;860;p20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" name="Google Shape;861;p20"/>
          <p:cNvGrpSpPr/>
          <p:nvPr/>
        </p:nvGrpSpPr>
        <p:grpSpPr>
          <a:xfrm flipH="1">
            <a:off x="7488815" y="243963"/>
            <a:ext cx="1724333" cy="472838"/>
            <a:chOff x="-1050438" y="1326624"/>
            <a:chExt cx="540883" cy="148635"/>
          </a:xfrm>
        </p:grpSpPr>
        <p:sp>
          <p:nvSpPr>
            <p:cNvPr id="862" name="Google Shape;862;p20"/>
            <p:cNvSpPr/>
            <p:nvPr/>
          </p:nvSpPr>
          <p:spPr>
            <a:xfrm>
              <a:off x="-535145" y="1372897"/>
              <a:ext cx="25590" cy="22903"/>
            </a:xfrm>
            <a:custGeom>
              <a:avLst/>
              <a:gdLst/>
              <a:ahLst/>
              <a:cxnLst/>
              <a:rect l="l" t="t" r="r" b="b"/>
              <a:pathLst>
                <a:path w="657" h="588" extrusionOk="0">
                  <a:moveTo>
                    <a:pt x="76" y="0"/>
                  </a:moveTo>
                  <a:cubicBezTo>
                    <a:pt x="20" y="0"/>
                    <a:pt x="6" y="80"/>
                    <a:pt x="49" y="102"/>
                  </a:cubicBezTo>
                  <a:cubicBezTo>
                    <a:pt x="219" y="174"/>
                    <a:pt x="414" y="247"/>
                    <a:pt x="511" y="296"/>
                  </a:cubicBezTo>
                  <a:lnTo>
                    <a:pt x="1" y="490"/>
                  </a:lnTo>
                  <a:lnTo>
                    <a:pt x="49" y="587"/>
                  </a:lnTo>
                  <a:lnTo>
                    <a:pt x="608" y="344"/>
                  </a:lnTo>
                  <a:cubicBezTo>
                    <a:pt x="632" y="344"/>
                    <a:pt x="657" y="320"/>
                    <a:pt x="657" y="296"/>
                  </a:cubicBezTo>
                  <a:cubicBezTo>
                    <a:pt x="657" y="272"/>
                    <a:pt x="657" y="223"/>
                    <a:pt x="98" y="4"/>
                  </a:cubicBezTo>
                  <a:cubicBezTo>
                    <a:pt x="90" y="2"/>
                    <a:pt x="82" y="0"/>
                    <a:pt x="76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0"/>
            <p:cNvSpPr/>
            <p:nvPr/>
          </p:nvSpPr>
          <p:spPr>
            <a:xfrm>
              <a:off x="-636493" y="1326624"/>
              <a:ext cx="123160" cy="113656"/>
            </a:xfrm>
            <a:custGeom>
              <a:avLst/>
              <a:gdLst/>
              <a:ahLst/>
              <a:cxnLst/>
              <a:rect l="l" t="t" r="r" b="b"/>
              <a:pathLst>
                <a:path w="3162" h="2918" extrusionOk="0">
                  <a:moveTo>
                    <a:pt x="867" y="1"/>
                  </a:moveTo>
                  <a:cubicBezTo>
                    <a:pt x="678" y="1"/>
                    <a:pt x="1" y="1109"/>
                    <a:pt x="1024" y="1775"/>
                  </a:cubicBezTo>
                  <a:lnTo>
                    <a:pt x="514" y="1873"/>
                  </a:lnTo>
                  <a:cubicBezTo>
                    <a:pt x="514" y="1873"/>
                    <a:pt x="586" y="2917"/>
                    <a:pt x="1582" y="2917"/>
                  </a:cubicBezTo>
                  <a:cubicBezTo>
                    <a:pt x="2554" y="2917"/>
                    <a:pt x="3161" y="1265"/>
                    <a:pt x="2676" y="755"/>
                  </a:cubicBezTo>
                  <a:cubicBezTo>
                    <a:pt x="2577" y="662"/>
                    <a:pt x="2490" y="624"/>
                    <a:pt x="2413" y="624"/>
                  </a:cubicBezTo>
                  <a:cubicBezTo>
                    <a:pt x="2089" y="624"/>
                    <a:pt x="1947" y="1290"/>
                    <a:pt x="1947" y="1290"/>
                  </a:cubicBezTo>
                  <a:cubicBezTo>
                    <a:pt x="1947" y="1290"/>
                    <a:pt x="1048" y="51"/>
                    <a:pt x="878" y="2"/>
                  </a:cubicBezTo>
                  <a:cubicBezTo>
                    <a:pt x="874" y="1"/>
                    <a:pt x="871" y="1"/>
                    <a:pt x="8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0"/>
            <p:cNvSpPr/>
            <p:nvPr/>
          </p:nvSpPr>
          <p:spPr>
            <a:xfrm>
              <a:off x="-605139" y="1345593"/>
              <a:ext cx="35990" cy="47363"/>
            </a:xfrm>
            <a:custGeom>
              <a:avLst/>
              <a:gdLst/>
              <a:ahLst/>
              <a:cxnLst/>
              <a:rect l="l" t="t" r="r" b="b"/>
              <a:pathLst>
                <a:path w="924" h="1216" extrusionOk="0">
                  <a:moveTo>
                    <a:pt x="146" y="1"/>
                  </a:moveTo>
                  <a:cubicBezTo>
                    <a:pt x="121" y="1"/>
                    <a:pt x="121" y="25"/>
                    <a:pt x="97" y="49"/>
                  </a:cubicBezTo>
                  <a:cubicBezTo>
                    <a:pt x="49" y="122"/>
                    <a:pt x="121" y="268"/>
                    <a:pt x="219" y="438"/>
                  </a:cubicBezTo>
                  <a:cubicBezTo>
                    <a:pt x="194" y="414"/>
                    <a:pt x="146" y="390"/>
                    <a:pt x="97" y="390"/>
                  </a:cubicBezTo>
                  <a:cubicBezTo>
                    <a:pt x="73" y="390"/>
                    <a:pt x="49" y="414"/>
                    <a:pt x="49" y="438"/>
                  </a:cubicBezTo>
                  <a:cubicBezTo>
                    <a:pt x="0" y="584"/>
                    <a:pt x="24" y="730"/>
                    <a:pt x="97" y="851"/>
                  </a:cubicBezTo>
                  <a:cubicBezTo>
                    <a:pt x="219" y="1070"/>
                    <a:pt x="437" y="1215"/>
                    <a:pt x="704" y="1215"/>
                  </a:cubicBezTo>
                  <a:cubicBezTo>
                    <a:pt x="729" y="1215"/>
                    <a:pt x="753" y="1215"/>
                    <a:pt x="753" y="1191"/>
                  </a:cubicBezTo>
                  <a:cubicBezTo>
                    <a:pt x="753" y="1143"/>
                    <a:pt x="753" y="1118"/>
                    <a:pt x="704" y="1118"/>
                  </a:cubicBezTo>
                  <a:cubicBezTo>
                    <a:pt x="510" y="1118"/>
                    <a:pt x="316" y="997"/>
                    <a:pt x="219" y="827"/>
                  </a:cubicBezTo>
                  <a:cubicBezTo>
                    <a:pt x="146" y="730"/>
                    <a:pt x="121" y="632"/>
                    <a:pt x="146" y="511"/>
                  </a:cubicBezTo>
                  <a:lnTo>
                    <a:pt x="146" y="511"/>
                  </a:lnTo>
                  <a:cubicBezTo>
                    <a:pt x="267" y="608"/>
                    <a:pt x="389" y="705"/>
                    <a:pt x="486" y="827"/>
                  </a:cubicBezTo>
                  <a:cubicBezTo>
                    <a:pt x="498" y="839"/>
                    <a:pt x="510" y="845"/>
                    <a:pt x="522" y="845"/>
                  </a:cubicBezTo>
                  <a:cubicBezTo>
                    <a:pt x="534" y="845"/>
                    <a:pt x="547" y="839"/>
                    <a:pt x="559" y="827"/>
                  </a:cubicBezTo>
                  <a:cubicBezTo>
                    <a:pt x="559" y="803"/>
                    <a:pt x="559" y="778"/>
                    <a:pt x="559" y="754"/>
                  </a:cubicBezTo>
                  <a:cubicBezTo>
                    <a:pt x="413" y="560"/>
                    <a:pt x="292" y="365"/>
                    <a:pt x="194" y="122"/>
                  </a:cubicBezTo>
                  <a:lnTo>
                    <a:pt x="194" y="122"/>
                  </a:lnTo>
                  <a:cubicBezTo>
                    <a:pt x="437" y="341"/>
                    <a:pt x="632" y="560"/>
                    <a:pt x="826" y="827"/>
                  </a:cubicBezTo>
                  <a:lnTo>
                    <a:pt x="899" y="827"/>
                  </a:lnTo>
                  <a:cubicBezTo>
                    <a:pt x="923" y="803"/>
                    <a:pt x="923" y="754"/>
                    <a:pt x="899" y="754"/>
                  </a:cubicBezTo>
                  <a:cubicBezTo>
                    <a:pt x="680" y="462"/>
                    <a:pt x="292" y="1"/>
                    <a:pt x="146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0"/>
            <p:cNvSpPr/>
            <p:nvPr/>
          </p:nvSpPr>
          <p:spPr>
            <a:xfrm>
              <a:off x="-551232" y="1364133"/>
              <a:ext cx="16125" cy="15580"/>
            </a:xfrm>
            <a:custGeom>
              <a:avLst/>
              <a:gdLst/>
              <a:ahLst/>
              <a:cxnLst/>
              <a:rect l="l" t="t" r="r" b="b"/>
              <a:pathLst>
                <a:path w="414" h="400" extrusionOk="0">
                  <a:moveTo>
                    <a:pt x="75" y="1"/>
                  </a:moveTo>
                  <a:cubicBezTo>
                    <a:pt x="66" y="1"/>
                    <a:pt x="56" y="4"/>
                    <a:pt x="49" y="11"/>
                  </a:cubicBezTo>
                  <a:cubicBezTo>
                    <a:pt x="25" y="11"/>
                    <a:pt x="1" y="35"/>
                    <a:pt x="25" y="59"/>
                  </a:cubicBezTo>
                  <a:cubicBezTo>
                    <a:pt x="74" y="302"/>
                    <a:pt x="122" y="399"/>
                    <a:pt x="195" y="399"/>
                  </a:cubicBezTo>
                  <a:cubicBezTo>
                    <a:pt x="316" y="399"/>
                    <a:pt x="389" y="181"/>
                    <a:pt x="414" y="59"/>
                  </a:cubicBezTo>
                  <a:cubicBezTo>
                    <a:pt x="414" y="35"/>
                    <a:pt x="389" y="11"/>
                    <a:pt x="365" y="11"/>
                  </a:cubicBezTo>
                  <a:cubicBezTo>
                    <a:pt x="358" y="4"/>
                    <a:pt x="351" y="1"/>
                    <a:pt x="344" y="1"/>
                  </a:cubicBezTo>
                  <a:cubicBezTo>
                    <a:pt x="329" y="1"/>
                    <a:pt x="316" y="18"/>
                    <a:pt x="316" y="35"/>
                  </a:cubicBezTo>
                  <a:cubicBezTo>
                    <a:pt x="292" y="132"/>
                    <a:pt x="268" y="229"/>
                    <a:pt x="219" y="302"/>
                  </a:cubicBezTo>
                  <a:cubicBezTo>
                    <a:pt x="219" y="302"/>
                    <a:pt x="171" y="278"/>
                    <a:pt x="122" y="35"/>
                  </a:cubicBezTo>
                  <a:cubicBezTo>
                    <a:pt x="122" y="18"/>
                    <a:pt x="98" y="1"/>
                    <a:pt x="75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0"/>
            <p:cNvSpPr/>
            <p:nvPr/>
          </p:nvSpPr>
          <p:spPr>
            <a:xfrm>
              <a:off x="-584339" y="1423532"/>
              <a:ext cx="19475" cy="7284"/>
            </a:xfrm>
            <a:custGeom>
              <a:avLst/>
              <a:gdLst/>
              <a:ahLst/>
              <a:cxnLst/>
              <a:rect l="l" t="t" r="r" b="b"/>
              <a:pathLst>
                <a:path w="500" h="187" extrusionOk="0">
                  <a:moveTo>
                    <a:pt x="415" y="0"/>
                  </a:moveTo>
                  <a:cubicBezTo>
                    <a:pt x="404" y="0"/>
                    <a:pt x="395" y="5"/>
                    <a:pt x="389" y="16"/>
                  </a:cubicBezTo>
                  <a:cubicBezTo>
                    <a:pt x="316" y="71"/>
                    <a:pt x="243" y="98"/>
                    <a:pt x="160" y="98"/>
                  </a:cubicBezTo>
                  <a:cubicBezTo>
                    <a:pt x="133" y="98"/>
                    <a:pt x="104" y="95"/>
                    <a:pt x="73" y="89"/>
                  </a:cubicBezTo>
                  <a:cubicBezTo>
                    <a:pt x="25" y="89"/>
                    <a:pt x="0" y="186"/>
                    <a:pt x="49" y="186"/>
                  </a:cubicBezTo>
                  <a:lnTo>
                    <a:pt x="146" y="186"/>
                  </a:lnTo>
                  <a:cubicBezTo>
                    <a:pt x="243" y="186"/>
                    <a:pt x="365" y="162"/>
                    <a:pt x="462" y="89"/>
                  </a:cubicBezTo>
                  <a:cubicBezTo>
                    <a:pt x="499" y="52"/>
                    <a:pt x="451" y="0"/>
                    <a:pt x="415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0"/>
            <p:cNvSpPr/>
            <p:nvPr/>
          </p:nvSpPr>
          <p:spPr>
            <a:xfrm>
              <a:off x="-587183" y="1408303"/>
              <a:ext cx="18034" cy="7362"/>
            </a:xfrm>
            <a:custGeom>
              <a:avLst/>
              <a:gdLst/>
              <a:ahLst/>
              <a:cxnLst/>
              <a:rect l="l" t="t" r="r" b="b"/>
              <a:pathLst>
                <a:path w="463" h="189" extrusionOk="0">
                  <a:moveTo>
                    <a:pt x="401" y="0"/>
                  </a:moveTo>
                  <a:cubicBezTo>
                    <a:pt x="389" y="0"/>
                    <a:pt x="377" y="6"/>
                    <a:pt x="365" y="18"/>
                  </a:cubicBezTo>
                  <a:cubicBezTo>
                    <a:pt x="310" y="73"/>
                    <a:pt x="228" y="100"/>
                    <a:pt x="150" y="100"/>
                  </a:cubicBezTo>
                  <a:cubicBezTo>
                    <a:pt x="124" y="100"/>
                    <a:pt x="98" y="97"/>
                    <a:pt x="73" y="91"/>
                  </a:cubicBezTo>
                  <a:cubicBezTo>
                    <a:pt x="25" y="91"/>
                    <a:pt x="1" y="116"/>
                    <a:pt x="1" y="140"/>
                  </a:cubicBezTo>
                  <a:cubicBezTo>
                    <a:pt x="1" y="164"/>
                    <a:pt x="1" y="189"/>
                    <a:pt x="49" y="189"/>
                  </a:cubicBezTo>
                  <a:lnTo>
                    <a:pt x="122" y="189"/>
                  </a:lnTo>
                  <a:cubicBezTo>
                    <a:pt x="243" y="189"/>
                    <a:pt x="341" y="140"/>
                    <a:pt x="438" y="67"/>
                  </a:cubicBezTo>
                  <a:cubicBezTo>
                    <a:pt x="462" y="67"/>
                    <a:pt x="462" y="18"/>
                    <a:pt x="438" y="18"/>
                  </a:cubicBezTo>
                  <a:cubicBezTo>
                    <a:pt x="426" y="6"/>
                    <a:pt x="414" y="0"/>
                    <a:pt x="401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0"/>
            <p:cNvSpPr/>
            <p:nvPr/>
          </p:nvSpPr>
          <p:spPr>
            <a:xfrm>
              <a:off x="-561631" y="1408303"/>
              <a:ext cx="18034" cy="7362"/>
            </a:xfrm>
            <a:custGeom>
              <a:avLst/>
              <a:gdLst/>
              <a:ahLst/>
              <a:cxnLst/>
              <a:rect l="l" t="t" r="r" b="b"/>
              <a:pathLst>
                <a:path w="463" h="189" extrusionOk="0">
                  <a:moveTo>
                    <a:pt x="401" y="0"/>
                  </a:moveTo>
                  <a:cubicBezTo>
                    <a:pt x="389" y="0"/>
                    <a:pt x="377" y="6"/>
                    <a:pt x="365" y="18"/>
                  </a:cubicBezTo>
                  <a:cubicBezTo>
                    <a:pt x="292" y="73"/>
                    <a:pt x="219" y="100"/>
                    <a:pt x="136" y="100"/>
                  </a:cubicBezTo>
                  <a:cubicBezTo>
                    <a:pt x="108" y="100"/>
                    <a:pt x="79" y="97"/>
                    <a:pt x="49" y="91"/>
                  </a:cubicBezTo>
                  <a:cubicBezTo>
                    <a:pt x="25" y="91"/>
                    <a:pt x="0" y="116"/>
                    <a:pt x="0" y="140"/>
                  </a:cubicBezTo>
                  <a:cubicBezTo>
                    <a:pt x="0" y="164"/>
                    <a:pt x="0" y="189"/>
                    <a:pt x="25" y="189"/>
                  </a:cubicBezTo>
                  <a:lnTo>
                    <a:pt x="122" y="189"/>
                  </a:lnTo>
                  <a:cubicBezTo>
                    <a:pt x="243" y="189"/>
                    <a:pt x="341" y="140"/>
                    <a:pt x="438" y="67"/>
                  </a:cubicBezTo>
                  <a:cubicBezTo>
                    <a:pt x="462" y="67"/>
                    <a:pt x="462" y="18"/>
                    <a:pt x="438" y="18"/>
                  </a:cubicBezTo>
                  <a:cubicBezTo>
                    <a:pt x="426" y="6"/>
                    <a:pt x="413" y="0"/>
                    <a:pt x="401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0"/>
            <p:cNvSpPr/>
            <p:nvPr/>
          </p:nvSpPr>
          <p:spPr>
            <a:xfrm>
              <a:off x="-1050438" y="1415117"/>
              <a:ext cx="402728" cy="60143"/>
            </a:xfrm>
            <a:custGeom>
              <a:avLst/>
              <a:gdLst/>
              <a:ahLst/>
              <a:cxnLst/>
              <a:rect l="l" t="t" r="r" b="b"/>
              <a:pathLst>
                <a:path w="7798" h="1544" extrusionOk="0">
                  <a:moveTo>
                    <a:pt x="292" y="111"/>
                  </a:moveTo>
                  <a:cubicBezTo>
                    <a:pt x="194" y="111"/>
                    <a:pt x="122" y="111"/>
                    <a:pt x="49" y="135"/>
                  </a:cubicBezTo>
                  <a:cubicBezTo>
                    <a:pt x="0" y="135"/>
                    <a:pt x="0" y="159"/>
                    <a:pt x="0" y="184"/>
                  </a:cubicBezTo>
                  <a:cubicBezTo>
                    <a:pt x="0" y="208"/>
                    <a:pt x="24" y="232"/>
                    <a:pt x="49" y="232"/>
                  </a:cubicBezTo>
                  <a:lnTo>
                    <a:pt x="73" y="232"/>
                  </a:lnTo>
                  <a:cubicBezTo>
                    <a:pt x="146" y="208"/>
                    <a:pt x="219" y="208"/>
                    <a:pt x="292" y="208"/>
                  </a:cubicBezTo>
                  <a:cubicBezTo>
                    <a:pt x="316" y="208"/>
                    <a:pt x="340" y="184"/>
                    <a:pt x="340" y="159"/>
                  </a:cubicBezTo>
                  <a:cubicBezTo>
                    <a:pt x="340" y="135"/>
                    <a:pt x="316" y="111"/>
                    <a:pt x="292" y="111"/>
                  </a:cubicBezTo>
                  <a:close/>
                  <a:moveTo>
                    <a:pt x="583" y="135"/>
                  </a:moveTo>
                  <a:cubicBezTo>
                    <a:pt x="559" y="135"/>
                    <a:pt x="534" y="135"/>
                    <a:pt x="534" y="184"/>
                  </a:cubicBezTo>
                  <a:cubicBezTo>
                    <a:pt x="534" y="208"/>
                    <a:pt x="534" y="232"/>
                    <a:pt x="583" y="232"/>
                  </a:cubicBezTo>
                  <a:cubicBezTo>
                    <a:pt x="656" y="256"/>
                    <a:pt x="753" y="281"/>
                    <a:pt x="850" y="329"/>
                  </a:cubicBezTo>
                  <a:lnTo>
                    <a:pt x="875" y="329"/>
                  </a:lnTo>
                  <a:cubicBezTo>
                    <a:pt x="923" y="329"/>
                    <a:pt x="947" y="256"/>
                    <a:pt x="899" y="232"/>
                  </a:cubicBezTo>
                  <a:cubicBezTo>
                    <a:pt x="802" y="184"/>
                    <a:pt x="705" y="159"/>
                    <a:pt x="583" y="135"/>
                  </a:cubicBezTo>
                  <a:close/>
                  <a:moveTo>
                    <a:pt x="4926" y="0"/>
                  </a:moveTo>
                  <a:cubicBezTo>
                    <a:pt x="4884" y="0"/>
                    <a:pt x="4848" y="67"/>
                    <a:pt x="4907" y="86"/>
                  </a:cubicBezTo>
                  <a:lnTo>
                    <a:pt x="4931" y="111"/>
                  </a:lnTo>
                  <a:cubicBezTo>
                    <a:pt x="4980" y="159"/>
                    <a:pt x="5004" y="232"/>
                    <a:pt x="5029" y="305"/>
                  </a:cubicBezTo>
                  <a:cubicBezTo>
                    <a:pt x="5029" y="354"/>
                    <a:pt x="5053" y="354"/>
                    <a:pt x="5077" y="354"/>
                  </a:cubicBezTo>
                  <a:cubicBezTo>
                    <a:pt x="5101" y="354"/>
                    <a:pt x="5126" y="329"/>
                    <a:pt x="5126" y="305"/>
                  </a:cubicBezTo>
                  <a:cubicBezTo>
                    <a:pt x="5101" y="208"/>
                    <a:pt x="5053" y="111"/>
                    <a:pt x="5004" y="38"/>
                  </a:cubicBezTo>
                  <a:cubicBezTo>
                    <a:pt x="4980" y="14"/>
                    <a:pt x="4980" y="14"/>
                    <a:pt x="4956" y="14"/>
                  </a:cubicBezTo>
                  <a:cubicBezTo>
                    <a:pt x="4946" y="4"/>
                    <a:pt x="4936" y="0"/>
                    <a:pt x="4926" y="0"/>
                  </a:cubicBezTo>
                  <a:close/>
                  <a:moveTo>
                    <a:pt x="4688" y="62"/>
                  </a:moveTo>
                  <a:cubicBezTo>
                    <a:pt x="4664" y="62"/>
                    <a:pt x="4640" y="62"/>
                    <a:pt x="4640" y="86"/>
                  </a:cubicBezTo>
                  <a:cubicBezTo>
                    <a:pt x="4591" y="159"/>
                    <a:pt x="4567" y="208"/>
                    <a:pt x="4591" y="281"/>
                  </a:cubicBezTo>
                  <a:cubicBezTo>
                    <a:pt x="4591" y="329"/>
                    <a:pt x="4591" y="378"/>
                    <a:pt x="4616" y="426"/>
                  </a:cubicBezTo>
                  <a:cubicBezTo>
                    <a:pt x="4616" y="444"/>
                    <a:pt x="4628" y="461"/>
                    <a:pt x="4643" y="461"/>
                  </a:cubicBezTo>
                  <a:cubicBezTo>
                    <a:pt x="4650" y="461"/>
                    <a:pt x="4657" y="458"/>
                    <a:pt x="4664" y="451"/>
                  </a:cubicBezTo>
                  <a:cubicBezTo>
                    <a:pt x="4688" y="451"/>
                    <a:pt x="4713" y="426"/>
                    <a:pt x="4713" y="402"/>
                  </a:cubicBezTo>
                  <a:cubicBezTo>
                    <a:pt x="4688" y="354"/>
                    <a:pt x="4688" y="329"/>
                    <a:pt x="4688" y="281"/>
                  </a:cubicBezTo>
                  <a:cubicBezTo>
                    <a:pt x="4688" y="232"/>
                    <a:pt x="4688" y="184"/>
                    <a:pt x="4713" y="135"/>
                  </a:cubicBezTo>
                  <a:cubicBezTo>
                    <a:pt x="4737" y="111"/>
                    <a:pt x="4713" y="86"/>
                    <a:pt x="4688" y="62"/>
                  </a:cubicBezTo>
                  <a:close/>
                  <a:moveTo>
                    <a:pt x="7749" y="135"/>
                  </a:moveTo>
                  <a:cubicBezTo>
                    <a:pt x="7725" y="135"/>
                    <a:pt x="7701" y="159"/>
                    <a:pt x="7701" y="184"/>
                  </a:cubicBezTo>
                  <a:cubicBezTo>
                    <a:pt x="7676" y="281"/>
                    <a:pt x="7652" y="354"/>
                    <a:pt x="7604" y="451"/>
                  </a:cubicBezTo>
                  <a:cubicBezTo>
                    <a:pt x="7579" y="451"/>
                    <a:pt x="7579" y="499"/>
                    <a:pt x="7604" y="524"/>
                  </a:cubicBezTo>
                  <a:lnTo>
                    <a:pt x="7628" y="524"/>
                  </a:lnTo>
                  <a:lnTo>
                    <a:pt x="7628" y="499"/>
                  </a:lnTo>
                  <a:lnTo>
                    <a:pt x="7676" y="499"/>
                  </a:lnTo>
                  <a:cubicBezTo>
                    <a:pt x="7749" y="402"/>
                    <a:pt x="7774" y="305"/>
                    <a:pt x="7798" y="184"/>
                  </a:cubicBezTo>
                  <a:cubicBezTo>
                    <a:pt x="7798" y="159"/>
                    <a:pt x="7774" y="135"/>
                    <a:pt x="7749" y="135"/>
                  </a:cubicBezTo>
                  <a:close/>
                  <a:moveTo>
                    <a:pt x="1148" y="349"/>
                  </a:moveTo>
                  <a:cubicBezTo>
                    <a:pt x="1112" y="349"/>
                    <a:pt x="1100" y="409"/>
                    <a:pt x="1142" y="451"/>
                  </a:cubicBezTo>
                  <a:cubicBezTo>
                    <a:pt x="1215" y="475"/>
                    <a:pt x="1312" y="524"/>
                    <a:pt x="1409" y="597"/>
                  </a:cubicBezTo>
                  <a:lnTo>
                    <a:pt x="1433" y="597"/>
                  </a:lnTo>
                  <a:lnTo>
                    <a:pt x="1433" y="572"/>
                  </a:lnTo>
                  <a:lnTo>
                    <a:pt x="1458" y="572"/>
                  </a:lnTo>
                  <a:cubicBezTo>
                    <a:pt x="1482" y="548"/>
                    <a:pt x="1482" y="524"/>
                    <a:pt x="1458" y="499"/>
                  </a:cubicBezTo>
                  <a:cubicBezTo>
                    <a:pt x="1360" y="451"/>
                    <a:pt x="1263" y="402"/>
                    <a:pt x="1166" y="354"/>
                  </a:cubicBezTo>
                  <a:cubicBezTo>
                    <a:pt x="1159" y="350"/>
                    <a:pt x="1153" y="349"/>
                    <a:pt x="1148" y="349"/>
                  </a:cubicBezTo>
                  <a:close/>
                  <a:moveTo>
                    <a:pt x="1725" y="645"/>
                  </a:moveTo>
                  <a:cubicBezTo>
                    <a:pt x="1676" y="645"/>
                    <a:pt x="1652" y="645"/>
                    <a:pt x="1652" y="669"/>
                  </a:cubicBezTo>
                  <a:cubicBezTo>
                    <a:pt x="1628" y="694"/>
                    <a:pt x="1628" y="718"/>
                    <a:pt x="1652" y="742"/>
                  </a:cubicBezTo>
                  <a:lnTo>
                    <a:pt x="1919" y="888"/>
                  </a:lnTo>
                  <a:lnTo>
                    <a:pt x="1943" y="888"/>
                  </a:lnTo>
                  <a:cubicBezTo>
                    <a:pt x="1968" y="888"/>
                    <a:pt x="1992" y="888"/>
                    <a:pt x="1992" y="864"/>
                  </a:cubicBezTo>
                  <a:cubicBezTo>
                    <a:pt x="2016" y="839"/>
                    <a:pt x="1992" y="815"/>
                    <a:pt x="1968" y="815"/>
                  </a:cubicBezTo>
                  <a:lnTo>
                    <a:pt x="1725" y="645"/>
                  </a:lnTo>
                  <a:close/>
                  <a:moveTo>
                    <a:pt x="7421" y="629"/>
                  </a:moveTo>
                  <a:cubicBezTo>
                    <a:pt x="7409" y="629"/>
                    <a:pt x="7396" y="634"/>
                    <a:pt x="7385" y="645"/>
                  </a:cubicBezTo>
                  <a:cubicBezTo>
                    <a:pt x="7312" y="694"/>
                    <a:pt x="7215" y="742"/>
                    <a:pt x="7142" y="791"/>
                  </a:cubicBezTo>
                  <a:cubicBezTo>
                    <a:pt x="7118" y="815"/>
                    <a:pt x="7093" y="839"/>
                    <a:pt x="7118" y="864"/>
                  </a:cubicBezTo>
                  <a:cubicBezTo>
                    <a:pt x="7118" y="888"/>
                    <a:pt x="7142" y="888"/>
                    <a:pt x="7166" y="888"/>
                  </a:cubicBezTo>
                  <a:lnTo>
                    <a:pt x="7191" y="888"/>
                  </a:lnTo>
                  <a:cubicBezTo>
                    <a:pt x="7288" y="839"/>
                    <a:pt x="7361" y="791"/>
                    <a:pt x="7458" y="718"/>
                  </a:cubicBezTo>
                  <a:cubicBezTo>
                    <a:pt x="7495" y="681"/>
                    <a:pt x="7461" y="629"/>
                    <a:pt x="7421" y="629"/>
                  </a:cubicBezTo>
                  <a:close/>
                  <a:moveTo>
                    <a:pt x="5077" y="548"/>
                  </a:moveTo>
                  <a:cubicBezTo>
                    <a:pt x="5053" y="548"/>
                    <a:pt x="5029" y="572"/>
                    <a:pt x="5029" y="597"/>
                  </a:cubicBezTo>
                  <a:cubicBezTo>
                    <a:pt x="5004" y="645"/>
                    <a:pt x="5004" y="669"/>
                    <a:pt x="4980" y="718"/>
                  </a:cubicBezTo>
                  <a:cubicBezTo>
                    <a:pt x="4931" y="694"/>
                    <a:pt x="4907" y="645"/>
                    <a:pt x="4859" y="621"/>
                  </a:cubicBezTo>
                  <a:cubicBezTo>
                    <a:pt x="4846" y="609"/>
                    <a:pt x="4834" y="603"/>
                    <a:pt x="4822" y="603"/>
                  </a:cubicBezTo>
                  <a:cubicBezTo>
                    <a:pt x="4810" y="603"/>
                    <a:pt x="4798" y="609"/>
                    <a:pt x="4786" y="621"/>
                  </a:cubicBezTo>
                  <a:cubicBezTo>
                    <a:pt x="4761" y="645"/>
                    <a:pt x="4761" y="669"/>
                    <a:pt x="4786" y="694"/>
                  </a:cubicBezTo>
                  <a:cubicBezTo>
                    <a:pt x="4834" y="742"/>
                    <a:pt x="4883" y="767"/>
                    <a:pt x="4931" y="791"/>
                  </a:cubicBezTo>
                  <a:lnTo>
                    <a:pt x="4907" y="864"/>
                  </a:lnTo>
                  <a:cubicBezTo>
                    <a:pt x="4907" y="888"/>
                    <a:pt x="4907" y="912"/>
                    <a:pt x="4931" y="937"/>
                  </a:cubicBezTo>
                  <a:lnTo>
                    <a:pt x="4956" y="937"/>
                  </a:lnTo>
                  <a:lnTo>
                    <a:pt x="4956" y="912"/>
                  </a:lnTo>
                  <a:cubicBezTo>
                    <a:pt x="4956" y="924"/>
                    <a:pt x="4962" y="931"/>
                    <a:pt x="4971" y="931"/>
                  </a:cubicBezTo>
                  <a:cubicBezTo>
                    <a:pt x="4980" y="931"/>
                    <a:pt x="4992" y="924"/>
                    <a:pt x="5004" y="912"/>
                  </a:cubicBezTo>
                  <a:lnTo>
                    <a:pt x="5029" y="864"/>
                  </a:lnTo>
                  <a:lnTo>
                    <a:pt x="5053" y="864"/>
                  </a:lnTo>
                  <a:cubicBezTo>
                    <a:pt x="5060" y="871"/>
                    <a:pt x="5067" y="874"/>
                    <a:pt x="5074" y="874"/>
                  </a:cubicBezTo>
                  <a:cubicBezTo>
                    <a:pt x="5091" y="874"/>
                    <a:pt x="5109" y="857"/>
                    <a:pt x="5126" y="839"/>
                  </a:cubicBezTo>
                  <a:cubicBezTo>
                    <a:pt x="5150" y="815"/>
                    <a:pt x="5126" y="791"/>
                    <a:pt x="5101" y="767"/>
                  </a:cubicBezTo>
                  <a:lnTo>
                    <a:pt x="5077" y="767"/>
                  </a:lnTo>
                  <a:cubicBezTo>
                    <a:pt x="5101" y="718"/>
                    <a:pt x="5101" y="669"/>
                    <a:pt x="5126" y="621"/>
                  </a:cubicBezTo>
                  <a:cubicBezTo>
                    <a:pt x="5126" y="597"/>
                    <a:pt x="5101" y="548"/>
                    <a:pt x="5077" y="548"/>
                  </a:cubicBezTo>
                  <a:close/>
                  <a:moveTo>
                    <a:pt x="5393" y="864"/>
                  </a:moveTo>
                  <a:cubicBezTo>
                    <a:pt x="5369" y="864"/>
                    <a:pt x="5320" y="864"/>
                    <a:pt x="5320" y="912"/>
                  </a:cubicBezTo>
                  <a:cubicBezTo>
                    <a:pt x="5320" y="937"/>
                    <a:pt x="5344" y="961"/>
                    <a:pt x="5369" y="961"/>
                  </a:cubicBezTo>
                  <a:cubicBezTo>
                    <a:pt x="5466" y="985"/>
                    <a:pt x="5563" y="1009"/>
                    <a:pt x="5660" y="1034"/>
                  </a:cubicBezTo>
                  <a:lnTo>
                    <a:pt x="5684" y="1034"/>
                  </a:lnTo>
                  <a:cubicBezTo>
                    <a:pt x="5733" y="1009"/>
                    <a:pt x="5733" y="937"/>
                    <a:pt x="5684" y="937"/>
                  </a:cubicBezTo>
                  <a:cubicBezTo>
                    <a:pt x="5587" y="912"/>
                    <a:pt x="5490" y="888"/>
                    <a:pt x="5393" y="864"/>
                  </a:cubicBezTo>
                  <a:close/>
                  <a:moveTo>
                    <a:pt x="5976" y="961"/>
                  </a:moveTo>
                  <a:cubicBezTo>
                    <a:pt x="5952" y="961"/>
                    <a:pt x="5927" y="985"/>
                    <a:pt x="5927" y="1009"/>
                  </a:cubicBezTo>
                  <a:cubicBezTo>
                    <a:pt x="5903" y="1034"/>
                    <a:pt x="5927" y="1058"/>
                    <a:pt x="5952" y="1058"/>
                  </a:cubicBezTo>
                  <a:lnTo>
                    <a:pt x="6267" y="1058"/>
                  </a:lnTo>
                  <a:cubicBezTo>
                    <a:pt x="6292" y="1058"/>
                    <a:pt x="6316" y="1058"/>
                    <a:pt x="6316" y="1009"/>
                  </a:cubicBezTo>
                  <a:cubicBezTo>
                    <a:pt x="6316" y="985"/>
                    <a:pt x="6292" y="961"/>
                    <a:pt x="6267" y="961"/>
                  </a:cubicBezTo>
                  <a:close/>
                  <a:moveTo>
                    <a:pt x="6875" y="888"/>
                  </a:moveTo>
                  <a:cubicBezTo>
                    <a:pt x="6778" y="912"/>
                    <a:pt x="6680" y="937"/>
                    <a:pt x="6559" y="937"/>
                  </a:cubicBezTo>
                  <a:cubicBezTo>
                    <a:pt x="6535" y="961"/>
                    <a:pt x="6510" y="985"/>
                    <a:pt x="6535" y="1009"/>
                  </a:cubicBezTo>
                  <a:cubicBezTo>
                    <a:pt x="6535" y="1034"/>
                    <a:pt x="6559" y="1058"/>
                    <a:pt x="6583" y="1058"/>
                  </a:cubicBezTo>
                  <a:lnTo>
                    <a:pt x="6608" y="1058"/>
                  </a:lnTo>
                  <a:cubicBezTo>
                    <a:pt x="6705" y="1034"/>
                    <a:pt x="6802" y="1009"/>
                    <a:pt x="6899" y="985"/>
                  </a:cubicBezTo>
                  <a:cubicBezTo>
                    <a:pt x="6923" y="985"/>
                    <a:pt x="6948" y="961"/>
                    <a:pt x="6948" y="937"/>
                  </a:cubicBezTo>
                  <a:cubicBezTo>
                    <a:pt x="6923" y="912"/>
                    <a:pt x="6899" y="888"/>
                    <a:pt x="6875" y="888"/>
                  </a:cubicBezTo>
                  <a:close/>
                  <a:moveTo>
                    <a:pt x="2235" y="937"/>
                  </a:moveTo>
                  <a:cubicBezTo>
                    <a:pt x="2211" y="937"/>
                    <a:pt x="2186" y="937"/>
                    <a:pt x="2162" y="961"/>
                  </a:cubicBezTo>
                  <a:cubicBezTo>
                    <a:pt x="2162" y="985"/>
                    <a:pt x="2162" y="1009"/>
                    <a:pt x="2186" y="1034"/>
                  </a:cubicBezTo>
                  <a:cubicBezTo>
                    <a:pt x="2284" y="1082"/>
                    <a:pt x="2381" y="1131"/>
                    <a:pt x="2454" y="1180"/>
                  </a:cubicBezTo>
                  <a:lnTo>
                    <a:pt x="2478" y="1180"/>
                  </a:lnTo>
                  <a:cubicBezTo>
                    <a:pt x="2502" y="1180"/>
                    <a:pt x="2526" y="1180"/>
                    <a:pt x="2526" y="1155"/>
                  </a:cubicBezTo>
                  <a:cubicBezTo>
                    <a:pt x="2551" y="1131"/>
                    <a:pt x="2526" y="1107"/>
                    <a:pt x="2502" y="1082"/>
                  </a:cubicBezTo>
                  <a:lnTo>
                    <a:pt x="2235" y="937"/>
                  </a:lnTo>
                  <a:close/>
                  <a:moveTo>
                    <a:pt x="4754" y="1076"/>
                  </a:moveTo>
                  <a:cubicBezTo>
                    <a:pt x="4748" y="1076"/>
                    <a:pt x="4741" y="1078"/>
                    <a:pt x="4737" y="1082"/>
                  </a:cubicBezTo>
                  <a:cubicBezTo>
                    <a:pt x="4664" y="1155"/>
                    <a:pt x="4567" y="1204"/>
                    <a:pt x="4494" y="1252"/>
                  </a:cubicBezTo>
                  <a:cubicBezTo>
                    <a:pt x="4470" y="1277"/>
                    <a:pt x="4446" y="1301"/>
                    <a:pt x="4470" y="1325"/>
                  </a:cubicBezTo>
                  <a:cubicBezTo>
                    <a:pt x="4470" y="1350"/>
                    <a:pt x="4494" y="1350"/>
                    <a:pt x="4518" y="1350"/>
                  </a:cubicBezTo>
                  <a:lnTo>
                    <a:pt x="4543" y="1350"/>
                  </a:lnTo>
                  <a:cubicBezTo>
                    <a:pt x="4640" y="1301"/>
                    <a:pt x="4713" y="1228"/>
                    <a:pt x="4786" y="1155"/>
                  </a:cubicBezTo>
                  <a:cubicBezTo>
                    <a:pt x="4825" y="1116"/>
                    <a:pt x="4784" y="1076"/>
                    <a:pt x="4754" y="1076"/>
                  </a:cubicBezTo>
                  <a:close/>
                  <a:moveTo>
                    <a:pt x="2772" y="1218"/>
                  </a:moveTo>
                  <a:cubicBezTo>
                    <a:pt x="2755" y="1218"/>
                    <a:pt x="2738" y="1235"/>
                    <a:pt x="2721" y="1252"/>
                  </a:cubicBezTo>
                  <a:cubicBezTo>
                    <a:pt x="2721" y="1277"/>
                    <a:pt x="2721" y="1301"/>
                    <a:pt x="2745" y="1325"/>
                  </a:cubicBezTo>
                  <a:cubicBezTo>
                    <a:pt x="2842" y="1350"/>
                    <a:pt x="2939" y="1398"/>
                    <a:pt x="3037" y="1422"/>
                  </a:cubicBezTo>
                  <a:lnTo>
                    <a:pt x="3061" y="1422"/>
                  </a:lnTo>
                  <a:cubicBezTo>
                    <a:pt x="3134" y="1422"/>
                    <a:pt x="3134" y="1325"/>
                    <a:pt x="3061" y="1325"/>
                  </a:cubicBezTo>
                  <a:cubicBezTo>
                    <a:pt x="2988" y="1301"/>
                    <a:pt x="2891" y="1252"/>
                    <a:pt x="2794" y="1228"/>
                  </a:cubicBezTo>
                  <a:cubicBezTo>
                    <a:pt x="2787" y="1221"/>
                    <a:pt x="2779" y="1218"/>
                    <a:pt x="2772" y="1218"/>
                  </a:cubicBezTo>
                  <a:close/>
                  <a:moveTo>
                    <a:pt x="3340" y="1395"/>
                  </a:moveTo>
                  <a:cubicBezTo>
                    <a:pt x="3300" y="1395"/>
                    <a:pt x="3286" y="1495"/>
                    <a:pt x="3352" y="1495"/>
                  </a:cubicBezTo>
                  <a:cubicBezTo>
                    <a:pt x="3450" y="1520"/>
                    <a:pt x="3547" y="1520"/>
                    <a:pt x="3644" y="1544"/>
                  </a:cubicBezTo>
                  <a:cubicBezTo>
                    <a:pt x="3668" y="1544"/>
                    <a:pt x="3717" y="1520"/>
                    <a:pt x="3717" y="1495"/>
                  </a:cubicBezTo>
                  <a:cubicBezTo>
                    <a:pt x="3717" y="1447"/>
                    <a:pt x="3692" y="1447"/>
                    <a:pt x="3668" y="1422"/>
                  </a:cubicBezTo>
                  <a:cubicBezTo>
                    <a:pt x="3571" y="1422"/>
                    <a:pt x="3474" y="1422"/>
                    <a:pt x="3352" y="1398"/>
                  </a:cubicBezTo>
                  <a:cubicBezTo>
                    <a:pt x="3348" y="1396"/>
                    <a:pt x="3344" y="1395"/>
                    <a:pt x="3340" y="1395"/>
                  </a:cubicBezTo>
                  <a:close/>
                  <a:moveTo>
                    <a:pt x="4251" y="1374"/>
                  </a:moveTo>
                  <a:cubicBezTo>
                    <a:pt x="4154" y="1398"/>
                    <a:pt x="4033" y="1422"/>
                    <a:pt x="3935" y="1422"/>
                  </a:cubicBezTo>
                  <a:cubicBezTo>
                    <a:pt x="3911" y="1447"/>
                    <a:pt x="3887" y="1471"/>
                    <a:pt x="3911" y="1495"/>
                  </a:cubicBezTo>
                  <a:cubicBezTo>
                    <a:pt x="3911" y="1520"/>
                    <a:pt x="3911" y="1544"/>
                    <a:pt x="3960" y="1544"/>
                  </a:cubicBezTo>
                  <a:cubicBezTo>
                    <a:pt x="4081" y="1520"/>
                    <a:pt x="4178" y="1495"/>
                    <a:pt x="4275" y="1471"/>
                  </a:cubicBezTo>
                  <a:cubicBezTo>
                    <a:pt x="4300" y="1471"/>
                    <a:pt x="4324" y="1447"/>
                    <a:pt x="4300" y="1398"/>
                  </a:cubicBezTo>
                  <a:cubicBezTo>
                    <a:pt x="4300" y="1374"/>
                    <a:pt x="4275" y="1374"/>
                    <a:pt x="4251" y="13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" name="Google Shape;870;p20"/>
          <p:cNvGrpSpPr/>
          <p:nvPr/>
        </p:nvGrpSpPr>
        <p:grpSpPr>
          <a:xfrm rot="3617422">
            <a:off x="12541" y="4635556"/>
            <a:ext cx="639248" cy="382014"/>
            <a:chOff x="1202177" y="4613417"/>
            <a:chExt cx="528376" cy="315757"/>
          </a:xfrm>
        </p:grpSpPr>
        <p:sp>
          <p:nvSpPr>
            <p:cNvPr id="871" name="Google Shape;871;p20"/>
            <p:cNvSpPr/>
            <p:nvPr/>
          </p:nvSpPr>
          <p:spPr>
            <a:xfrm>
              <a:off x="1564214" y="4671691"/>
              <a:ext cx="166339" cy="48340"/>
            </a:xfrm>
            <a:custGeom>
              <a:avLst/>
              <a:gdLst/>
              <a:ahLst/>
              <a:cxnLst/>
              <a:rect l="l" t="t" r="r" b="b"/>
              <a:pathLst>
                <a:path w="1507" h="438" extrusionOk="0">
                  <a:moveTo>
                    <a:pt x="1409" y="1"/>
                  </a:moveTo>
                  <a:lnTo>
                    <a:pt x="73" y="316"/>
                  </a:lnTo>
                  <a:cubicBezTo>
                    <a:pt x="25" y="316"/>
                    <a:pt x="0" y="341"/>
                    <a:pt x="25" y="389"/>
                  </a:cubicBezTo>
                  <a:cubicBezTo>
                    <a:pt x="25" y="414"/>
                    <a:pt x="49" y="438"/>
                    <a:pt x="73" y="438"/>
                  </a:cubicBezTo>
                  <a:lnTo>
                    <a:pt x="98" y="438"/>
                  </a:lnTo>
                  <a:lnTo>
                    <a:pt x="1434" y="122"/>
                  </a:lnTo>
                  <a:cubicBezTo>
                    <a:pt x="1506" y="122"/>
                    <a:pt x="1482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0"/>
            <p:cNvSpPr/>
            <p:nvPr/>
          </p:nvSpPr>
          <p:spPr>
            <a:xfrm>
              <a:off x="1602846" y="4613417"/>
              <a:ext cx="60708" cy="176363"/>
            </a:xfrm>
            <a:custGeom>
              <a:avLst/>
              <a:gdLst/>
              <a:ahLst/>
              <a:cxnLst/>
              <a:rect l="l" t="t" r="r" b="b"/>
              <a:pathLst>
                <a:path w="550" h="1598" extrusionOk="0">
                  <a:moveTo>
                    <a:pt x="77" y="0"/>
                  </a:moveTo>
                  <a:cubicBezTo>
                    <a:pt x="39" y="0"/>
                    <a:pt x="0" y="32"/>
                    <a:pt x="15" y="91"/>
                  </a:cubicBezTo>
                  <a:lnTo>
                    <a:pt x="403" y="1573"/>
                  </a:lnTo>
                  <a:cubicBezTo>
                    <a:pt x="428" y="1597"/>
                    <a:pt x="452" y="1597"/>
                    <a:pt x="476" y="1597"/>
                  </a:cubicBezTo>
                  <a:lnTo>
                    <a:pt x="501" y="1597"/>
                  </a:lnTo>
                  <a:cubicBezTo>
                    <a:pt x="525" y="1597"/>
                    <a:pt x="549" y="1549"/>
                    <a:pt x="525" y="1525"/>
                  </a:cubicBezTo>
                  <a:lnTo>
                    <a:pt x="136" y="43"/>
                  </a:lnTo>
                  <a:cubicBezTo>
                    <a:pt x="127" y="14"/>
                    <a:pt x="102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0"/>
            <p:cNvSpPr/>
            <p:nvPr/>
          </p:nvSpPr>
          <p:spPr>
            <a:xfrm>
              <a:off x="1582978" y="4629421"/>
              <a:ext cx="104638" cy="138950"/>
            </a:xfrm>
            <a:custGeom>
              <a:avLst/>
              <a:gdLst/>
              <a:ahLst/>
              <a:cxnLst/>
              <a:rect l="l" t="t" r="r" b="b"/>
              <a:pathLst>
                <a:path w="948" h="1259" extrusionOk="0">
                  <a:moveTo>
                    <a:pt x="875" y="1"/>
                  </a:moveTo>
                  <a:cubicBezTo>
                    <a:pt x="857" y="1"/>
                    <a:pt x="838" y="7"/>
                    <a:pt x="826" y="19"/>
                  </a:cubicBezTo>
                  <a:lnTo>
                    <a:pt x="25" y="1161"/>
                  </a:lnTo>
                  <a:cubicBezTo>
                    <a:pt x="0" y="1185"/>
                    <a:pt x="0" y="1234"/>
                    <a:pt x="49" y="1258"/>
                  </a:cubicBezTo>
                  <a:lnTo>
                    <a:pt x="122" y="1258"/>
                  </a:lnTo>
                  <a:lnTo>
                    <a:pt x="924" y="92"/>
                  </a:lnTo>
                  <a:cubicBezTo>
                    <a:pt x="948" y="68"/>
                    <a:pt x="948" y="19"/>
                    <a:pt x="924" y="19"/>
                  </a:cubicBezTo>
                  <a:cubicBezTo>
                    <a:pt x="911" y="7"/>
                    <a:pt x="893" y="1"/>
                    <a:pt x="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0"/>
            <p:cNvSpPr/>
            <p:nvPr/>
          </p:nvSpPr>
          <p:spPr>
            <a:xfrm>
              <a:off x="1548982" y="4644430"/>
              <a:ext cx="160158" cy="102419"/>
            </a:xfrm>
            <a:custGeom>
              <a:avLst/>
              <a:gdLst/>
              <a:ahLst/>
              <a:cxnLst/>
              <a:rect l="l" t="t" r="r" b="b"/>
              <a:pathLst>
                <a:path w="1451" h="928" extrusionOk="0">
                  <a:moveTo>
                    <a:pt x="115" y="1"/>
                  </a:moveTo>
                  <a:cubicBezTo>
                    <a:pt x="51" y="1"/>
                    <a:pt x="0" y="83"/>
                    <a:pt x="65" y="126"/>
                  </a:cubicBezTo>
                  <a:lnTo>
                    <a:pt x="1329" y="928"/>
                  </a:lnTo>
                  <a:lnTo>
                    <a:pt x="1377" y="928"/>
                  </a:lnTo>
                  <a:cubicBezTo>
                    <a:pt x="1426" y="928"/>
                    <a:pt x="1450" y="831"/>
                    <a:pt x="1402" y="806"/>
                  </a:cubicBezTo>
                  <a:lnTo>
                    <a:pt x="138" y="5"/>
                  </a:lnTo>
                  <a:cubicBezTo>
                    <a:pt x="130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0"/>
            <p:cNvSpPr/>
            <p:nvPr/>
          </p:nvSpPr>
          <p:spPr>
            <a:xfrm>
              <a:off x="1202177" y="4673346"/>
              <a:ext cx="177156" cy="151310"/>
            </a:xfrm>
            <a:custGeom>
              <a:avLst/>
              <a:gdLst/>
              <a:ahLst/>
              <a:cxnLst/>
              <a:rect l="l" t="t" r="r" b="b"/>
              <a:pathLst>
                <a:path w="1605" h="1371" extrusionOk="0">
                  <a:moveTo>
                    <a:pt x="924" y="131"/>
                  </a:moveTo>
                  <a:cubicBezTo>
                    <a:pt x="1216" y="131"/>
                    <a:pt x="1458" y="374"/>
                    <a:pt x="1483" y="690"/>
                  </a:cubicBezTo>
                  <a:cubicBezTo>
                    <a:pt x="1483" y="1019"/>
                    <a:pt x="1204" y="1248"/>
                    <a:pt x="911" y="1248"/>
                  </a:cubicBezTo>
                  <a:cubicBezTo>
                    <a:pt x="771" y="1248"/>
                    <a:pt x="629" y="1196"/>
                    <a:pt x="511" y="1079"/>
                  </a:cubicBezTo>
                  <a:cubicBezTo>
                    <a:pt x="171" y="739"/>
                    <a:pt x="414" y="131"/>
                    <a:pt x="924" y="131"/>
                  </a:cubicBezTo>
                  <a:close/>
                  <a:moveTo>
                    <a:pt x="907" y="1"/>
                  </a:moveTo>
                  <a:cubicBezTo>
                    <a:pt x="740" y="1"/>
                    <a:pt x="571" y="63"/>
                    <a:pt x="438" y="204"/>
                  </a:cubicBezTo>
                  <a:cubicBezTo>
                    <a:pt x="1" y="641"/>
                    <a:pt x="317" y="1370"/>
                    <a:pt x="924" y="1370"/>
                  </a:cubicBezTo>
                  <a:cubicBezTo>
                    <a:pt x="1288" y="1370"/>
                    <a:pt x="1604" y="1079"/>
                    <a:pt x="1604" y="690"/>
                  </a:cubicBezTo>
                  <a:cubicBezTo>
                    <a:pt x="1604" y="278"/>
                    <a:pt x="1258" y="1"/>
                    <a:pt x="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0"/>
            <p:cNvSpPr/>
            <p:nvPr/>
          </p:nvSpPr>
          <p:spPr>
            <a:xfrm>
              <a:off x="1389928" y="4832385"/>
              <a:ext cx="115344" cy="96790"/>
            </a:xfrm>
            <a:custGeom>
              <a:avLst/>
              <a:gdLst/>
              <a:ahLst/>
              <a:cxnLst/>
              <a:rect l="l" t="t" r="r" b="b"/>
              <a:pathLst>
                <a:path w="1045" h="877" extrusionOk="0">
                  <a:moveTo>
                    <a:pt x="583" y="124"/>
                  </a:moveTo>
                  <a:cubicBezTo>
                    <a:pt x="753" y="124"/>
                    <a:pt x="899" y="269"/>
                    <a:pt x="899" y="439"/>
                  </a:cubicBezTo>
                  <a:cubicBezTo>
                    <a:pt x="899" y="622"/>
                    <a:pt x="741" y="747"/>
                    <a:pt x="587" y="747"/>
                  </a:cubicBezTo>
                  <a:cubicBezTo>
                    <a:pt x="515" y="747"/>
                    <a:pt x="443" y="720"/>
                    <a:pt x="389" y="658"/>
                  </a:cubicBezTo>
                  <a:cubicBezTo>
                    <a:pt x="195" y="464"/>
                    <a:pt x="316" y="124"/>
                    <a:pt x="583" y="124"/>
                  </a:cubicBezTo>
                  <a:close/>
                  <a:moveTo>
                    <a:pt x="584" y="0"/>
                  </a:moveTo>
                  <a:cubicBezTo>
                    <a:pt x="473" y="0"/>
                    <a:pt x="361" y="38"/>
                    <a:pt x="268" y="124"/>
                  </a:cubicBezTo>
                  <a:cubicBezTo>
                    <a:pt x="0" y="415"/>
                    <a:pt x="195" y="877"/>
                    <a:pt x="583" y="877"/>
                  </a:cubicBezTo>
                  <a:cubicBezTo>
                    <a:pt x="826" y="877"/>
                    <a:pt x="1021" y="682"/>
                    <a:pt x="1045" y="439"/>
                  </a:cubicBezTo>
                  <a:cubicBezTo>
                    <a:pt x="1045" y="175"/>
                    <a:pt x="820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" name="Google Shape;877;p20"/>
          <p:cNvGrpSpPr/>
          <p:nvPr/>
        </p:nvGrpSpPr>
        <p:grpSpPr>
          <a:xfrm>
            <a:off x="8487535" y="4225366"/>
            <a:ext cx="666115" cy="973447"/>
            <a:chOff x="-1047799" y="3300294"/>
            <a:chExt cx="439014" cy="641607"/>
          </a:xfrm>
        </p:grpSpPr>
        <p:sp>
          <p:nvSpPr>
            <p:cNvPr id="878" name="Google Shape;878;p20"/>
            <p:cNvSpPr/>
            <p:nvPr/>
          </p:nvSpPr>
          <p:spPr>
            <a:xfrm>
              <a:off x="-994003" y="3750695"/>
              <a:ext cx="138774" cy="63785"/>
            </a:xfrm>
            <a:custGeom>
              <a:avLst/>
              <a:gdLst/>
              <a:ahLst/>
              <a:cxnLst/>
              <a:rect l="l" t="t" r="r" b="b"/>
              <a:pathLst>
                <a:path w="1847" h="849" extrusionOk="0">
                  <a:moveTo>
                    <a:pt x="728" y="0"/>
                  </a:moveTo>
                  <a:cubicBezTo>
                    <a:pt x="502" y="0"/>
                    <a:pt x="254" y="68"/>
                    <a:pt x="1" y="252"/>
                  </a:cubicBezTo>
                  <a:cubicBezTo>
                    <a:pt x="1" y="252"/>
                    <a:pt x="350" y="848"/>
                    <a:pt x="1002" y="848"/>
                  </a:cubicBezTo>
                  <a:cubicBezTo>
                    <a:pt x="1243" y="848"/>
                    <a:pt x="1526" y="767"/>
                    <a:pt x="1847" y="544"/>
                  </a:cubicBezTo>
                  <a:cubicBezTo>
                    <a:pt x="1847" y="544"/>
                    <a:pt x="1369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0"/>
            <p:cNvSpPr/>
            <p:nvPr/>
          </p:nvSpPr>
          <p:spPr>
            <a:xfrm>
              <a:off x="-950199" y="3777592"/>
              <a:ext cx="98652" cy="17656"/>
            </a:xfrm>
            <a:custGeom>
              <a:avLst/>
              <a:gdLst/>
              <a:ahLst/>
              <a:cxnLst/>
              <a:rect l="l" t="t" r="r" b="b"/>
              <a:pathLst>
                <a:path w="1313" h="235" extrusionOk="0">
                  <a:moveTo>
                    <a:pt x="500" y="0"/>
                  </a:moveTo>
                  <a:cubicBezTo>
                    <a:pt x="349" y="0"/>
                    <a:pt x="197" y="14"/>
                    <a:pt x="49" y="40"/>
                  </a:cubicBezTo>
                  <a:cubicBezTo>
                    <a:pt x="25" y="40"/>
                    <a:pt x="1" y="64"/>
                    <a:pt x="25" y="89"/>
                  </a:cubicBezTo>
                  <a:cubicBezTo>
                    <a:pt x="25" y="113"/>
                    <a:pt x="49" y="113"/>
                    <a:pt x="73" y="113"/>
                  </a:cubicBezTo>
                  <a:cubicBezTo>
                    <a:pt x="191" y="98"/>
                    <a:pt x="311" y="90"/>
                    <a:pt x="431" y="90"/>
                  </a:cubicBezTo>
                  <a:cubicBezTo>
                    <a:pt x="708" y="90"/>
                    <a:pt x="985" y="133"/>
                    <a:pt x="1239" y="234"/>
                  </a:cubicBezTo>
                  <a:lnTo>
                    <a:pt x="1264" y="234"/>
                  </a:lnTo>
                  <a:cubicBezTo>
                    <a:pt x="1288" y="234"/>
                    <a:pt x="1288" y="210"/>
                    <a:pt x="1312" y="210"/>
                  </a:cubicBezTo>
                  <a:cubicBezTo>
                    <a:pt x="1312" y="186"/>
                    <a:pt x="1312" y="162"/>
                    <a:pt x="1288" y="137"/>
                  </a:cubicBezTo>
                  <a:cubicBezTo>
                    <a:pt x="1039" y="44"/>
                    <a:pt x="770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0"/>
            <p:cNvSpPr/>
            <p:nvPr/>
          </p:nvSpPr>
          <p:spPr>
            <a:xfrm>
              <a:off x="-949448" y="3639053"/>
              <a:ext cx="114280" cy="249281"/>
            </a:xfrm>
            <a:custGeom>
              <a:avLst/>
              <a:gdLst/>
              <a:ahLst/>
              <a:cxnLst/>
              <a:rect l="l" t="t" r="r" b="b"/>
              <a:pathLst>
                <a:path w="1521" h="3318" extrusionOk="0">
                  <a:moveTo>
                    <a:pt x="69" y="0"/>
                  </a:moveTo>
                  <a:cubicBezTo>
                    <a:pt x="40" y="0"/>
                    <a:pt x="0" y="67"/>
                    <a:pt x="39" y="86"/>
                  </a:cubicBezTo>
                  <a:cubicBezTo>
                    <a:pt x="63" y="86"/>
                    <a:pt x="1327" y="961"/>
                    <a:pt x="1424" y="3269"/>
                  </a:cubicBezTo>
                  <a:cubicBezTo>
                    <a:pt x="1424" y="3293"/>
                    <a:pt x="1448" y="3317"/>
                    <a:pt x="1472" y="3317"/>
                  </a:cubicBezTo>
                  <a:cubicBezTo>
                    <a:pt x="1497" y="3293"/>
                    <a:pt x="1521" y="3293"/>
                    <a:pt x="1521" y="3269"/>
                  </a:cubicBezTo>
                  <a:cubicBezTo>
                    <a:pt x="1424" y="912"/>
                    <a:pt x="88" y="14"/>
                    <a:pt x="88" y="14"/>
                  </a:cubicBezTo>
                  <a:cubicBezTo>
                    <a:pt x="83" y="4"/>
                    <a:pt x="76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0"/>
            <p:cNvSpPr/>
            <p:nvPr/>
          </p:nvSpPr>
          <p:spPr>
            <a:xfrm>
              <a:off x="-1047799" y="3504796"/>
              <a:ext cx="229087" cy="179936"/>
            </a:xfrm>
            <a:custGeom>
              <a:avLst/>
              <a:gdLst/>
              <a:ahLst/>
              <a:cxnLst/>
              <a:rect l="l" t="t" r="r" b="b"/>
              <a:pathLst>
                <a:path w="3049" h="2395" extrusionOk="0">
                  <a:moveTo>
                    <a:pt x="2055" y="1"/>
                  </a:moveTo>
                  <a:cubicBezTo>
                    <a:pt x="1883" y="1"/>
                    <a:pt x="1883" y="562"/>
                    <a:pt x="1883" y="562"/>
                  </a:cubicBezTo>
                  <a:cubicBezTo>
                    <a:pt x="1761" y="416"/>
                    <a:pt x="1615" y="294"/>
                    <a:pt x="1445" y="197"/>
                  </a:cubicBezTo>
                  <a:cubicBezTo>
                    <a:pt x="1434" y="193"/>
                    <a:pt x="1423" y="192"/>
                    <a:pt x="1413" y="192"/>
                  </a:cubicBezTo>
                  <a:cubicBezTo>
                    <a:pt x="1234" y="192"/>
                    <a:pt x="1300" y="780"/>
                    <a:pt x="1300" y="780"/>
                  </a:cubicBezTo>
                  <a:cubicBezTo>
                    <a:pt x="1154" y="635"/>
                    <a:pt x="984" y="537"/>
                    <a:pt x="814" y="416"/>
                  </a:cubicBezTo>
                  <a:cubicBezTo>
                    <a:pt x="785" y="400"/>
                    <a:pt x="760" y="393"/>
                    <a:pt x="740" y="393"/>
                  </a:cubicBezTo>
                  <a:cubicBezTo>
                    <a:pt x="532" y="393"/>
                    <a:pt x="692" y="1096"/>
                    <a:pt x="692" y="1096"/>
                  </a:cubicBezTo>
                  <a:cubicBezTo>
                    <a:pt x="692" y="1096"/>
                    <a:pt x="357" y="857"/>
                    <a:pt x="178" y="857"/>
                  </a:cubicBezTo>
                  <a:cubicBezTo>
                    <a:pt x="136" y="857"/>
                    <a:pt x="103" y="870"/>
                    <a:pt x="85" y="902"/>
                  </a:cubicBezTo>
                  <a:cubicBezTo>
                    <a:pt x="1" y="1049"/>
                    <a:pt x="662" y="2395"/>
                    <a:pt x="1533" y="2395"/>
                  </a:cubicBezTo>
                  <a:cubicBezTo>
                    <a:pt x="1669" y="2395"/>
                    <a:pt x="1811" y="2362"/>
                    <a:pt x="1955" y="2286"/>
                  </a:cubicBezTo>
                  <a:cubicBezTo>
                    <a:pt x="3049" y="1728"/>
                    <a:pt x="2684" y="926"/>
                    <a:pt x="2684" y="926"/>
                  </a:cubicBezTo>
                  <a:cubicBezTo>
                    <a:pt x="2684" y="926"/>
                    <a:pt x="2368" y="197"/>
                    <a:pt x="2125" y="27"/>
                  </a:cubicBezTo>
                  <a:cubicBezTo>
                    <a:pt x="2099" y="9"/>
                    <a:pt x="2076" y="1"/>
                    <a:pt x="2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0"/>
            <p:cNvSpPr/>
            <p:nvPr/>
          </p:nvSpPr>
          <p:spPr>
            <a:xfrm>
              <a:off x="-1006775" y="3550625"/>
              <a:ext cx="157032" cy="111418"/>
            </a:xfrm>
            <a:custGeom>
              <a:avLst/>
              <a:gdLst/>
              <a:ahLst/>
              <a:cxnLst/>
              <a:rect l="l" t="t" r="r" b="b"/>
              <a:pathLst>
                <a:path w="2090" h="1483" extrusionOk="0">
                  <a:moveTo>
                    <a:pt x="1652" y="292"/>
                  </a:moveTo>
                  <a:cubicBezTo>
                    <a:pt x="1677" y="292"/>
                    <a:pt x="1701" y="316"/>
                    <a:pt x="1725" y="340"/>
                  </a:cubicBezTo>
                  <a:cubicBezTo>
                    <a:pt x="1749" y="365"/>
                    <a:pt x="1749" y="389"/>
                    <a:pt x="1774" y="413"/>
                  </a:cubicBezTo>
                  <a:lnTo>
                    <a:pt x="1725" y="389"/>
                  </a:lnTo>
                  <a:cubicBezTo>
                    <a:pt x="1701" y="365"/>
                    <a:pt x="1677" y="316"/>
                    <a:pt x="1652" y="292"/>
                  </a:cubicBezTo>
                  <a:close/>
                  <a:moveTo>
                    <a:pt x="802" y="656"/>
                  </a:moveTo>
                  <a:lnTo>
                    <a:pt x="802" y="656"/>
                  </a:lnTo>
                  <a:cubicBezTo>
                    <a:pt x="826" y="680"/>
                    <a:pt x="851" y="729"/>
                    <a:pt x="875" y="778"/>
                  </a:cubicBezTo>
                  <a:cubicBezTo>
                    <a:pt x="851" y="729"/>
                    <a:pt x="826" y="705"/>
                    <a:pt x="802" y="656"/>
                  </a:cubicBezTo>
                  <a:close/>
                  <a:moveTo>
                    <a:pt x="535" y="923"/>
                  </a:moveTo>
                  <a:lnTo>
                    <a:pt x="535" y="923"/>
                  </a:lnTo>
                  <a:cubicBezTo>
                    <a:pt x="583" y="948"/>
                    <a:pt x="608" y="996"/>
                    <a:pt x="608" y="1045"/>
                  </a:cubicBezTo>
                  <a:cubicBezTo>
                    <a:pt x="583" y="996"/>
                    <a:pt x="559" y="972"/>
                    <a:pt x="535" y="923"/>
                  </a:cubicBezTo>
                  <a:close/>
                  <a:moveTo>
                    <a:pt x="1944" y="0"/>
                  </a:moveTo>
                  <a:cubicBezTo>
                    <a:pt x="1920" y="25"/>
                    <a:pt x="1920" y="49"/>
                    <a:pt x="1920" y="73"/>
                  </a:cubicBezTo>
                  <a:cubicBezTo>
                    <a:pt x="1944" y="146"/>
                    <a:pt x="2017" y="292"/>
                    <a:pt x="1968" y="365"/>
                  </a:cubicBezTo>
                  <a:cubicBezTo>
                    <a:pt x="1968" y="389"/>
                    <a:pt x="1944" y="413"/>
                    <a:pt x="1920" y="413"/>
                  </a:cubicBezTo>
                  <a:lnTo>
                    <a:pt x="1847" y="413"/>
                  </a:lnTo>
                  <a:cubicBezTo>
                    <a:pt x="1847" y="365"/>
                    <a:pt x="1822" y="316"/>
                    <a:pt x="1798" y="267"/>
                  </a:cubicBezTo>
                  <a:cubicBezTo>
                    <a:pt x="1774" y="195"/>
                    <a:pt x="1701" y="170"/>
                    <a:pt x="1628" y="146"/>
                  </a:cubicBezTo>
                  <a:cubicBezTo>
                    <a:pt x="1604" y="146"/>
                    <a:pt x="1579" y="170"/>
                    <a:pt x="1555" y="195"/>
                  </a:cubicBezTo>
                  <a:cubicBezTo>
                    <a:pt x="1531" y="243"/>
                    <a:pt x="1555" y="316"/>
                    <a:pt x="1604" y="365"/>
                  </a:cubicBezTo>
                  <a:cubicBezTo>
                    <a:pt x="1652" y="413"/>
                    <a:pt x="1701" y="462"/>
                    <a:pt x="1749" y="486"/>
                  </a:cubicBezTo>
                  <a:lnTo>
                    <a:pt x="1749" y="510"/>
                  </a:lnTo>
                  <a:cubicBezTo>
                    <a:pt x="1749" y="559"/>
                    <a:pt x="1701" y="559"/>
                    <a:pt x="1628" y="559"/>
                  </a:cubicBezTo>
                  <a:cubicBezTo>
                    <a:pt x="1555" y="559"/>
                    <a:pt x="1482" y="535"/>
                    <a:pt x="1409" y="510"/>
                  </a:cubicBezTo>
                  <a:cubicBezTo>
                    <a:pt x="1385" y="437"/>
                    <a:pt x="1337" y="389"/>
                    <a:pt x="1288" y="365"/>
                  </a:cubicBezTo>
                  <a:cubicBezTo>
                    <a:pt x="1256" y="365"/>
                    <a:pt x="1234" y="354"/>
                    <a:pt x="1209" y="354"/>
                  </a:cubicBezTo>
                  <a:cubicBezTo>
                    <a:pt x="1196" y="354"/>
                    <a:pt x="1183" y="357"/>
                    <a:pt x="1166" y="365"/>
                  </a:cubicBezTo>
                  <a:cubicBezTo>
                    <a:pt x="1166" y="389"/>
                    <a:pt x="1142" y="413"/>
                    <a:pt x="1166" y="437"/>
                  </a:cubicBezTo>
                  <a:cubicBezTo>
                    <a:pt x="1215" y="486"/>
                    <a:pt x="1264" y="559"/>
                    <a:pt x="1337" y="583"/>
                  </a:cubicBezTo>
                  <a:cubicBezTo>
                    <a:pt x="1385" y="656"/>
                    <a:pt x="1385" y="753"/>
                    <a:pt x="1361" y="850"/>
                  </a:cubicBezTo>
                  <a:cubicBezTo>
                    <a:pt x="1343" y="905"/>
                    <a:pt x="1311" y="932"/>
                    <a:pt x="1255" y="932"/>
                  </a:cubicBezTo>
                  <a:cubicBezTo>
                    <a:pt x="1236" y="932"/>
                    <a:pt x="1215" y="929"/>
                    <a:pt x="1191" y="923"/>
                  </a:cubicBezTo>
                  <a:cubicBezTo>
                    <a:pt x="1142" y="923"/>
                    <a:pt x="1069" y="899"/>
                    <a:pt x="1021" y="850"/>
                  </a:cubicBezTo>
                  <a:cubicBezTo>
                    <a:pt x="996" y="729"/>
                    <a:pt x="924" y="608"/>
                    <a:pt x="826" y="535"/>
                  </a:cubicBezTo>
                  <a:lnTo>
                    <a:pt x="729" y="535"/>
                  </a:lnTo>
                  <a:cubicBezTo>
                    <a:pt x="705" y="559"/>
                    <a:pt x="705" y="583"/>
                    <a:pt x="705" y="632"/>
                  </a:cubicBezTo>
                  <a:cubicBezTo>
                    <a:pt x="754" y="753"/>
                    <a:pt x="826" y="850"/>
                    <a:pt x="924" y="923"/>
                  </a:cubicBezTo>
                  <a:cubicBezTo>
                    <a:pt x="948" y="972"/>
                    <a:pt x="948" y="1021"/>
                    <a:pt x="924" y="1093"/>
                  </a:cubicBezTo>
                  <a:cubicBezTo>
                    <a:pt x="924" y="1129"/>
                    <a:pt x="898" y="1151"/>
                    <a:pt x="874" y="1151"/>
                  </a:cubicBezTo>
                  <a:cubicBezTo>
                    <a:pt x="865" y="1151"/>
                    <a:pt x="857" y="1148"/>
                    <a:pt x="851" y="1142"/>
                  </a:cubicBezTo>
                  <a:cubicBezTo>
                    <a:pt x="802" y="1142"/>
                    <a:pt x="754" y="1118"/>
                    <a:pt x="729" y="1093"/>
                  </a:cubicBezTo>
                  <a:cubicBezTo>
                    <a:pt x="729" y="972"/>
                    <a:pt x="656" y="875"/>
                    <a:pt x="559" y="826"/>
                  </a:cubicBezTo>
                  <a:cubicBezTo>
                    <a:pt x="547" y="814"/>
                    <a:pt x="529" y="808"/>
                    <a:pt x="508" y="808"/>
                  </a:cubicBezTo>
                  <a:cubicBezTo>
                    <a:pt x="486" y="808"/>
                    <a:pt x="462" y="814"/>
                    <a:pt x="438" y="826"/>
                  </a:cubicBezTo>
                  <a:cubicBezTo>
                    <a:pt x="438" y="826"/>
                    <a:pt x="413" y="875"/>
                    <a:pt x="438" y="899"/>
                  </a:cubicBezTo>
                  <a:cubicBezTo>
                    <a:pt x="462" y="996"/>
                    <a:pt x="535" y="1093"/>
                    <a:pt x="632" y="1166"/>
                  </a:cubicBezTo>
                  <a:cubicBezTo>
                    <a:pt x="608" y="1239"/>
                    <a:pt x="559" y="1312"/>
                    <a:pt x="486" y="1336"/>
                  </a:cubicBezTo>
                  <a:cubicBezTo>
                    <a:pt x="455" y="1356"/>
                    <a:pt x="424" y="1364"/>
                    <a:pt x="393" y="1364"/>
                  </a:cubicBezTo>
                  <a:cubicBezTo>
                    <a:pt x="234" y="1364"/>
                    <a:pt x="98" y="1142"/>
                    <a:pt x="98" y="1142"/>
                  </a:cubicBezTo>
                  <a:cubicBezTo>
                    <a:pt x="85" y="1130"/>
                    <a:pt x="73" y="1124"/>
                    <a:pt x="64" y="1124"/>
                  </a:cubicBezTo>
                  <a:cubicBezTo>
                    <a:pt x="55" y="1124"/>
                    <a:pt x="49" y="1130"/>
                    <a:pt x="49" y="1142"/>
                  </a:cubicBezTo>
                  <a:cubicBezTo>
                    <a:pt x="25" y="1166"/>
                    <a:pt x="0" y="1191"/>
                    <a:pt x="25" y="1215"/>
                  </a:cubicBezTo>
                  <a:cubicBezTo>
                    <a:pt x="25" y="1215"/>
                    <a:pt x="195" y="1482"/>
                    <a:pt x="389" y="1482"/>
                  </a:cubicBezTo>
                  <a:cubicBezTo>
                    <a:pt x="438" y="1458"/>
                    <a:pt x="486" y="1433"/>
                    <a:pt x="535" y="1385"/>
                  </a:cubicBezTo>
                  <a:cubicBezTo>
                    <a:pt x="608" y="1336"/>
                    <a:pt x="681" y="1263"/>
                    <a:pt x="705" y="1166"/>
                  </a:cubicBezTo>
                  <a:cubicBezTo>
                    <a:pt x="754" y="1191"/>
                    <a:pt x="778" y="1191"/>
                    <a:pt x="826" y="1215"/>
                  </a:cubicBezTo>
                  <a:cubicBezTo>
                    <a:pt x="839" y="1219"/>
                    <a:pt x="852" y="1221"/>
                    <a:pt x="866" y="1221"/>
                  </a:cubicBezTo>
                  <a:cubicBezTo>
                    <a:pt x="930" y="1221"/>
                    <a:pt x="1001" y="1174"/>
                    <a:pt x="1021" y="1093"/>
                  </a:cubicBezTo>
                  <a:cubicBezTo>
                    <a:pt x="1021" y="1045"/>
                    <a:pt x="1021" y="996"/>
                    <a:pt x="1021" y="948"/>
                  </a:cubicBezTo>
                  <a:cubicBezTo>
                    <a:pt x="1069" y="972"/>
                    <a:pt x="1118" y="996"/>
                    <a:pt x="1166" y="996"/>
                  </a:cubicBezTo>
                  <a:cubicBezTo>
                    <a:pt x="1192" y="1007"/>
                    <a:pt x="1218" y="1011"/>
                    <a:pt x="1243" y="1011"/>
                  </a:cubicBezTo>
                  <a:cubicBezTo>
                    <a:pt x="1335" y="1011"/>
                    <a:pt x="1415" y="946"/>
                    <a:pt x="1434" y="850"/>
                  </a:cubicBezTo>
                  <a:cubicBezTo>
                    <a:pt x="1458" y="778"/>
                    <a:pt x="1458" y="680"/>
                    <a:pt x="1434" y="608"/>
                  </a:cubicBezTo>
                  <a:cubicBezTo>
                    <a:pt x="1507" y="608"/>
                    <a:pt x="1555" y="632"/>
                    <a:pt x="1628" y="632"/>
                  </a:cubicBezTo>
                  <a:cubicBezTo>
                    <a:pt x="1701" y="632"/>
                    <a:pt x="1798" y="608"/>
                    <a:pt x="1822" y="535"/>
                  </a:cubicBezTo>
                  <a:cubicBezTo>
                    <a:pt x="1847" y="510"/>
                    <a:pt x="1847" y="510"/>
                    <a:pt x="1847" y="486"/>
                  </a:cubicBezTo>
                  <a:cubicBezTo>
                    <a:pt x="1859" y="498"/>
                    <a:pt x="1877" y="504"/>
                    <a:pt x="1895" y="504"/>
                  </a:cubicBezTo>
                  <a:cubicBezTo>
                    <a:pt x="1913" y="504"/>
                    <a:pt x="1932" y="498"/>
                    <a:pt x="1944" y="486"/>
                  </a:cubicBezTo>
                  <a:cubicBezTo>
                    <a:pt x="1992" y="486"/>
                    <a:pt x="2041" y="462"/>
                    <a:pt x="2065" y="413"/>
                  </a:cubicBezTo>
                  <a:cubicBezTo>
                    <a:pt x="2090" y="267"/>
                    <a:pt x="2065" y="146"/>
                    <a:pt x="2017" y="25"/>
                  </a:cubicBezTo>
                  <a:cubicBezTo>
                    <a:pt x="1992" y="0"/>
                    <a:pt x="1968" y="0"/>
                    <a:pt x="1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0"/>
            <p:cNvSpPr/>
            <p:nvPr/>
          </p:nvSpPr>
          <p:spPr>
            <a:xfrm>
              <a:off x="-868753" y="3630488"/>
              <a:ext cx="108420" cy="91959"/>
            </a:xfrm>
            <a:custGeom>
              <a:avLst/>
              <a:gdLst/>
              <a:ahLst/>
              <a:cxnLst/>
              <a:rect l="l" t="t" r="r" b="b"/>
              <a:pathLst>
                <a:path w="1443" h="1224" extrusionOk="0">
                  <a:moveTo>
                    <a:pt x="158" y="1"/>
                  </a:moveTo>
                  <a:cubicBezTo>
                    <a:pt x="118" y="1"/>
                    <a:pt x="76" y="3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lnTo>
                    <a:pt x="34" y="6"/>
                  </a:lnTo>
                  <a:cubicBezTo>
                    <a:pt x="33" y="6"/>
                    <a:pt x="1" y="1224"/>
                    <a:pt x="1328" y="1224"/>
                  </a:cubicBezTo>
                  <a:cubicBezTo>
                    <a:pt x="1365" y="1224"/>
                    <a:pt x="1404" y="1223"/>
                    <a:pt x="1443" y="1221"/>
                  </a:cubicBezTo>
                  <a:cubicBezTo>
                    <a:pt x="1443" y="1221"/>
                    <a:pt x="1240" y="1"/>
                    <a:pt x="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0"/>
            <p:cNvSpPr/>
            <p:nvPr/>
          </p:nvSpPr>
          <p:spPr>
            <a:xfrm>
              <a:off x="-837046" y="3663019"/>
              <a:ext cx="80394" cy="62884"/>
            </a:xfrm>
            <a:custGeom>
              <a:avLst/>
              <a:gdLst/>
              <a:ahLst/>
              <a:cxnLst/>
              <a:rect l="l" t="t" r="r" b="b"/>
              <a:pathLst>
                <a:path w="1070" h="837" extrusionOk="0">
                  <a:moveTo>
                    <a:pt x="53" y="0"/>
                  </a:moveTo>
                  <a:cubicBezTo>
                    <a:pt x="37" y="0"/>
                    <a:pt x="25" y="17"/>
                    <a:pt x="25" y="35"/>
                  </a:cubicBezTo>
                  <a:cubicBezTo>
                    <a:pt x="1" y="59"/>
                    <a:pt x="25" y="83"/>
                    <a:pt x="49" y="83"/>
                  </a:cubicBezTo>
                  <a:cubicBezTo>
                    <a:pt x="414" y="253"/>
                    <a:pt x="729" y="496"/>
                    <a:pt x="997" y="812"/>
                  </a:cubicBezTo>
                  <a:cubicBezTo>
                    <a:pt x="997" y="812"/>
                    <a:pt x="1021" y="836"/>
                    <a:pt x="1021" y="836"/>
                  </a:cubicBezTo>
                  <a:lnTo>
                    <a:pt x="1045" y="812"/>
                  </a:lnTo>
                  <a:cubicBezTo>
                    <a:pt x="1069" y="812"/>
                    <a:pt x="1069" y="788"/>
                    <a:pt x="1069" y="763"/>
                  </a:cubicBezTo>
                  <a:cubicBezTo>
                    <a:pt x="802" y="423"/>
                    <a:pt x="462" y="156"/>
                    <a:pt x="74" y="10"/>
                  </a:cubicBezTo>
                  <a:cubicBezTo>
                    <a:pt x="66" y="3"/>
                    <a:pt x="59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0"/>
            <p:cNvSpPr/>
            <p:nvPr/>
          </p:nvSpPr>
          <p:spPr>
            <a:xfrm>
              <a:off x="-764015" y="3539732"/>
              <a:ext cx="129683" cy="73101"/>
            </a:xfrm>
            <a:custGeom>
              <a:avLst/>
              <a:gdLst/>
              <a:ahLst/>
              <a:cxnLst/>
              <a:rect l="l" t="t" r="r" b="b"/>
              <a:pathLst>
                <a:path w="1726" h="973" extrusionOk="0">
                  <a:moveTo>
                    <a:pt x="1242" y="0"/>
                  </a:moveTo>
                  <a:cubicBezTo>
                    <a:pt x="434" y="0"/>
                    <a:pt x="0" y="850"/>
                    <a:pt x="0" y="850"/>
                  </a:cubicBezTo>
                  <a:cubicBezTo>
                    <a:pt x="232" y="937"/>
                    <a:pt x="435" y="973"/>
                    <a:pt x="612" y="973"/>
                  </a:cubicBezTo>
                  <a:cubicBezTo>
                    <a:pt x="1474" y="973"/>
                    <a:pt x="1725" y="117"/>
                    <a:pt x="1725" y="97"/>
                  </a:cubicBezTo>
                  <a:cubicBezTo>
                    <a:pt x="1552" y="29"/>
                    <a:pt x="1391" y="0"/>
                    <a:pt x="1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-769500" y="3568882"/>
              <a:ext cx="94971" cy="38391"/>
            </a:xfrm>
            <a:custGeom>
              <a:avLst/>
              <a:gdLst/>
              <a:ahLst/>
              <a:cxnLst/>
              <a:rect l="l" t="t" r="r" b="b"/>
              <a:pathLst>
                <a:path w="1264" h="511" extrusionOk="0">
                  <a:moveTo>
                    <a:pt x="1191" y="0"/>
                  </a:moveTo>
                  <a:cubicBezTo>
                    <a:pt x="778" y="49"/>
                    <a:pt x="389" y="194"/>
                    <a:pt x="25" y="413"/>
                  </a:cubicBezTo>
                  <a:cubicBezTo>
                    <a:pt x="0" y="462"/>
                    <a:pt x="25" y="510"/>
                    <a:pt x="73" y="510"/>
                  </a:cubicBezTo>
                  <a:cubicBezTo>
                    <a:pt x="73" y="510"/>
                    <a:pt x="98" y="510"/>
                    <a:pt x="98" y="486"/>
                  </a:cubicBezTo>
                  <a:cubicBezTo>
                    <a:pt x="438" y="267"/>
                    <a:pt x="802" y="146"/>
                    <a:pt x="1215" y="97"/>
                  </a:cubicBezTo>
                  <a:cubicBezTo>
                    <a:pt x="1239" y="97"/>
                    <a:pt x="1264" y="73"/>
                    <a:pt x="1264" y="49"/>
                  </a:cubicBezTo>
                  <a:cubicBezTo>
                    <a:pt x="1239" y="24"/>
                    <a:pt x="1215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-800981" y="3409081"/>
              <a:ext cx="60784" cy="462801"/>
            </a:xfrm>
            <a:custGeom>
              <a:avLst/>
              <a:gdLst/>
              <a:ahLst/>
              <a:cxnLst/>
              <a:rect l="l" t="t" r="r" b="b"/>
              <a:pathLst>
                <a:path w="809" h="6160" extrusionOk="0">
                  <a:moveTo>
                    <a:pt x="69" y="1"/>
                  </a:moveTo>
                  <a:cubicBezTo>
                    <a:pt x="37" y="1"/>
                    <a:pt x="0" y="32"/>
                    <a:pt x="31" y="62"/>
                  </a:cubicBezTo>
                  <a:cubicBezTo>
                    <a:pt x="711" y="1860"/>
                    <a:pt x="541" y="6063"/>
                    <a:pt x="541" y="6111"/>
                  </a:cubicBezTo>
                  <a:cubicBezTo>
                    <a:pt x="541" y="6135"/>
                    <a:pt x="565" y="6135"/>
                    <a:pt x="589" y="6160"/>
                  </a:cubicBezTo>
                  <a:cubicBezTo>
                    <a:pt x="614" y="6135"/>
                    <a:pt x="638" y="6135"/>
                    <a:pt x="638" y="6111"/>
                  </a:cubicBezTo>
                  <a:cubicBezTo>
                    <a:pt x="638" y="6063"/>
                    <a:pt x="808" y="1836"/>
                    <a:pt x="104" y="38"/>
                  </a:cubicBezTo>
                  <a:cubicBezTo>
                    <a:pt x="104" y="11"/>
                    <a:pt x="87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-905869" y="3300294"/>
              <a:ext cx="198507" cy="165361"/>
            </a:xfrm>
            <a:custGeom>
              <a:avLst/>
              <a:gdLst/>
              <a:ahLst/>
              <a:cxnLst/>
              <a:rect l="l" t="t" r="r" b="b"/>
              <a:pathLst>
                <a:path w="2642" h="2201" extrusionOk="0">
                  <a:moveTo>
                    <a:pt x="898" y="1"/>
                  </a:moveTo>
                  <a:cubicBezTo>
                    <a:pt x="722" y="1"/>
                    <a:pt x="649" y="636"/>
                    <a:pt x="649" y="636"/>
                  </a:cubicBezTo>
                  <a:cubicBezTo>
                    <a:pt x="649" y="636"/>
                    <a:pt x="381" y="252"/>
                    <a:pt x="219" y="252"/>
                  </a:cubicBezTo>
                  <a:cubicBezTo>
                    <a:pt x="198" y="252"/>
                    <a:pt x="180" y="258"/>
                    <a:pt x="164" y="271"/>
                  </a:cubicBezTo>
                  <a:cubicBezTo>
                    <a:pt x="0" y="365"/>
                    <a:pt x="217" y="2201"/>
                    <a:pt x="1307" y="2201"/>
                  </a:cubicBezTo>
                  <a:cubicBezTo>
                    <a:pt x="1353" y="2201"/>
                    <a:pt x="1401" y="2197"/>
                    <a:pt x="1451" y="2190"/>
                  </a:cubicBezTo>
                  <a:cubicBezTo>
                    <a:pt x="2641" y="2045"/>
                    <a:pt x="2569" y="1170"/>
                    <a:pt x="2569" y="1170"/>
                  </a:cubicBezTo>
                  <a:cubicBezTo>
                    <a:pt x="2569" y="1170"/>
                    <a:pt x="2544" y="369"/>
                    <a:pt x="2374" y="126"/>
                  </a:cubicBezTo>
                  <a:cubicBezTo>
                    <a:pt x="2348" y="89"/>
                    <a:pt x="2321" y="73"/>
                    <a:pt x="2293" y="73"/>
                  </a:cubicBezTo>
                  <a:cubicBezTo>
                    <a:pt x="2136" y="73"/>
                    <a:pt x="1961" y="563"/>
                    <a:pt x="1961" y="563"/>
                  </a:cubicBezTo>
                  <a:cubicBezTo>
                    <a:pt x="1888" y="369"/>
                    <a:pt x="1791" y="199"/>
                    <a:pt x="1670" y="53"/>
                  </a:cubicBezTo>
                  <a:cubicBezTo>
                    <a:pt x="1650" y="38"/>
                    <a:pt x="1631" y="32"/>
                    <a:pt x="1612" y="32"/>
                  </a:cubicBezTo>
                  <a:cubicBezTo>
                    <a:pt x="1443" y="32"/>
                    <a:pt x="1305" y="563"/>
                    <a:pt x="1305" y="563"/>
                  </a:cubicBezTo>
                  <a:cubicBezTo>
                    <a:pt x="1232" y="369"/>
                    <a:pt x="1111" y="199"/>
                    <a:pt x="990" y="53"/>
                  </a:cubicBezTo>
                  <a:cubicBezTo>
                    <a:pt x="957" y="16"/>
                    <a:pt x="926" y="1"/>
                    <a:pt x="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-884456" y="3364454"/>
              <a:ext cx="171608" cy="62133"/>
            </a:xfrm>
            <a:custGeom>
              <a:avLst/>
              <a:gdLst/>
              <a:ahLst/>
              <a:cxnLst/>
              <a:rect l="l" t="t" r="r" b="b"/>
              <a:pathLst>
                <a:path w="2284" h="827" extrusionOk="0">
                  <a:moveTo>
                    <a:pt x="1846" y="122"/>
                  </a:moveTo>
                  <a:lnTo>
                    <a:pt x="1846" y="122"/>
                  </a:lnTo>
                  <a:cubicBezTo>
                    <a:pt x="1871" y="146"/>
                    <a:pt x="1895" y="146"/>
                    <a:pt x="1919" y="195"/>
                  </a:cubicBezTo>
                  <a:cubicBezTo>
                    <a:pt x="1919" y="219"/>
                    <a:pt x="1919" y="243"/>
                    <a:pt x="1919" y="268"/>
                  </a:cubicBezTo>
                  <a:cubicBezTo>
                    <a:pt x="1895" y="268"/>
                    <a:pt x="1895" y="243"/>
                    <a:pt x="1895" y="243"/>
                  </a:cubicBezTo>
                  <a:cubicBezTo>
                    <a:pt x="1871" y="195"/>
                    <a:pt x="1846" y="146"/>
                    <a:pt x="1846" y="122"/>
                  </a:cubicBezTo>
                  <a:close/>
                  <a:moveTo>
                    <a:pt x="923" y="170"/>
                  </a:moveTo>
                  <a:lnTo>
                    <a:pt x="923" y="170"/>
                  </a:lnTo>
                  <a:cubicBezTo>
                    <a:pt x="947" y="219"/>
                    <a:pt x="947" y="268"/>
                    <a:pt x="972" y="292"/>
                  </a:cubicBezTo>
                  <a:cubicBezTo>
                    <a:pt x="947" y="268"/>
                    <a:pt x="923" y="219"/>
                    <a:pt x="923" y="170"/>
                  </a:cubicBezTo>
                  <a:close/>
                  <a:moveTo>
                    <a:pt x="583" y="341"/>
                  </a:moveTo>
                  <a:lnTo>
                    <a:pt x="583" y="341"/>
                  </a:lnTo>
                  <a:cubicBezTo>
                    <a:pt x="607" y="365"/>
                    <a:pt x="632" y="413"/>
                    <a:pt x="632" y="486"/>
                  </a:cubicBezTo>
                  <a:cubicBezTo>
                    <a:pt x="607" y="438"/>
                    <a:pt x="583" y="389"/>
                    <a:pt x="583" y="341"/>
                  </a:cubicBezTo>
                  <a:close/>
                  <a:moveTo>
                    <a:pt x="2211" y="0"/>
                  </a:moveTo>
                  <a:cubicBezTo>
                    <a:pt x="2186" y="0"/>
                    <a:pt x="2162" y="25"/>
                    <a:pt x="2186" y="49"/>
                  </a:cubicBezTo>
                  <a:cubicBezTo>
                    <a:pt x="2186" y="122"/>
                    <a:pt x="2186" y="292"/>
                    <a:pt x="2138" y="341"/>
                  </a:cubicBezTo>
                  <a:cubicBezTo>
                    <a:pt x="2113" y="365"/>
                    <a:pt x="2089" y="365"/>
                    <a:pt x="2065" y="365"/>
                  </a:cubicBezTo>
                  <a:cubicBezTo>
                    <a:pt x="2041" y="365"/>
                    <a:pt x="2016" y="365"/>
                    <a:pt x="1992" y="341"/>
                  </a:cubicBezTo>
                  <a:cubicBezTo>
                    <a:pt x="2016" y="292"/>
                    <a:pt x="2016" y="243"/>
                    <a:pt x="1992" y="195"/>
                  </a:cubicBezTo>
                  <a:cubicBezTo>
                    <a:pt x="1992" y="122"/>
                    <a:pt x="1943" y="49"/>
                    <a:pt x="1895" y="25"/>
                  </a:cubicBezTo>
                  <a:cubicBezTo>
                    <a:pt x="1846" y="25"/>
                    <a:pt x="1822" y="25"/>
                    <a:pt x="1798" y="49"/>
                  </a:cubicBezTo>
                  <a:cubicBezTo>
                    <a:pt x="1749" y="98"/>
                    <a:pt x="1749" y="170"/>
                    <a:pt x="1798" y="219"/>
                  </a:cubicBezTo>
                  <a:cubicBezTo>
                    <a:pt x="1822" y="292"/>
                    <a:pt x="1846" y="341"/>
                    <a:pt x="1895" y="365"/>
                  </a:cubicBezTo>
                  <a:lnTo>
                    <a:pt x="1871" y="389"/>
                  </a:lnTo>
                  <a:cubicBezTo>
                    <a:pt x="1858" y="401"/>
                    <a:pt x="1834" y="407"/>
                    <a:pt x="1810" y="407"/>
                  </a:cubicBezTo>
                  <a:cubicBezTo>
                    <a:pt x="1786" y="407"/>
                    <a:pt x="1761" y="401"/>
                    <a:pt x="1749" y="389"/>
                  </a:cubicBezTo>
                  <a:cubicBezTo>
                    <a:pt x="1676" y="365"/>
                    <a:pt x="1603" y="316"/>
                    <a:pt x="1555" y="268"/>
                  </a:cubicBezTo>
                  <a:cubicBezTo>
                    <a:pt x="1555" y="195"/>
                    <a:pt x="1530" y="146"/>
                    <a:pt x="1482" y="98"/>
                  </a:cubicBezTo>
                  <a:cubicBezTo>
                    <a:pt x="1458" y="49"/>
                    <a:pt x="1409" y="49"/>
                    <a:pt x="1385" y="49"/>
                  </a:cubicBezTo>
                  <a:cubicBezTo>
                    <a:pt x="1360" y="73"/>
                    <a:pt x="1336" y="98"/>
                    <a:pt x="1336" y="122"/>
                  </a:cubicBezTo>
                  <a:cubicBezTo>
                    <a:pt x="1360" y="195"/>
                    <a:pt x="1409" y="268"/>
                    <a:pt x="1458" y="316"/>
                  </a:cubicBezTo>
                  <a:cubicBezTo>
                    <a:pt x="1458" y="413"/>
                    <a:pt x="1433" y="511"/>
                    <a:pt x="1385" y="583"/>
                  </a:cubicBezTo>
                  <a:cubicBezTo>
                    <a:pt x="1360" y="608"/>
                    <a:pt x="1336" y="620"/>
                    <a:pt x="1309" y="620"/>
                  </a:cubicBezTo>
                  <a:cubicBezTo>
                    <a:pt x="1281" y="620"/>
                    <a:pt x="1251" y="608"/>
                    <a:pt x="1215" y="583"/>
                  </a:cubicBezTo>
                  <a:cubicBezTo>
                    <a:pt x="1142" y="559"/>
                    <a:pt x="1093" y="511"/>
                    <a:pt x="1069" y="462"/>
                  </a:cubicBezTo>
                  <a:cubicBezTo>
                    <a:pt x="1093" y="341"/>
                    <a:pt x="1069" y="195"/>
                    <a:pt x="996" y="98"/>
                  </a:cubicBezTo>
                  <a:cubicBezTo>
                    <a:pt x="979" y="80"/>
                    <a:pt x="950" y="63"/>
                    <a:pt x="925" y="63"/>
                  </a:cubicBezTo>
                  <a:cubicBezTo>
                    <a:pt x="915" y="63"/>
                    <a:pt x="906" y="66"/>
                    <a:pt x="899" y="73"/>
                  </a:cubicBezTo>
                  <a:cubicBezTo>
                    <a:pt x="850" y="73"/>
                    <a:pt x="850" y="98"/>
                    <a:pt x="850" y="146"/>
                  </a:cubicBezTo>
                  <a:cubicBezTo>
                    <a:pt x="850" y="243"/>
                    <a:pt x="875" y="365"/>
                    <a:pt x="947" y="462"/>
                  </a:cubicBezTo>
                  <a:cubicBezTo>
                    <a:pt x="947" y="535"/>
                    <a:pt x="923" y="583"/>
                    <a:pt x="899" y="632"/>
                  </a:cubicBezTo>
                  <a:cubicBezTo>
                    <a:pt x="885" y="660"/>
                    <a:pt x="862" y="672"/>
                    <a:pt x="836" y="672"/>
                  </a:cubicBezTo>
                  <a:cubicBezTo>
                    <a:pt x="818" y="672"/>
                    <a:pt x="798" y="666"/>
                    <a:pt x="777" y="656"/>
                  </a:cubicBezTo>
                  <a:cubicBezTo>
                    <a:pt x="753" y="632"/>
                    <a:pt x="729" y="608"/>
                    <a:pt x="705" y="559"/>
                  </a:cubicBezTo>
                  <a:cubicBezTo>
                    <a:pt x="729" y="462"/>
                    <a:pt x="729" y="341"/>
                    <a:pt x="632" y="243"/>
                  </a:cubicBezTo>
                  <a:cubicBezTo>
                    <a:pt x="607" y="219"/>
                    <a:pt x="559" y="219"/>
                    <a:pt x="534" y="219"/>
                  </a:cubicBezTo>
                  <a:cubicBezTo>
                    <a:pt x="510" y="219"/>
                    <a:pt x="486" y="243"/>
                    <a:pt x="486" y="292"/>
                  </a:cubicBezTo>
                  <a:cubicBezTo>
                    <a:pt x="486" y="389"/>
                    <a:pt x="510" y="486"/>
                    <a:pt x="583" y="583"/>
                  </a:cubicBezTo>
                  <a:cubicBezTo>
                    <a:pt x="534" y="656"/>
                    <a:pt x="462" y="705"/>
                    <a:pt x="389" y="705"/>
                  </a:cubicBezTo>
                  <a:cubicBezTo>
                    <a:pt x="374" y="708"/>
                    <a:pt x="360" y="710"/>
                    <a:pt x="347" y="710"/>
                  </a:cubicBezTo>
                  <a:cubicBezTo>
                    <a:pt x="161" y="710"/>
                    <a:pt x="97" y="413"/>
                    <a:pt x="97" y="413"/>
                  </a:cubicBezTo>
                  <a:cubicBezTo>
                    <a:pt x="97" y="389"/>
                    <a:pt x="73" y="365"/>
                    <a:pt x="49" y="365"/>
                  </a:cubicBezTo>
                  <a:cubicBezTo>
                    <a:pt x="24" y="389"/>
                    <a:pt x="0" y="413"/>
                    <a:pt x="0" y="438"/>
                  </a:cubicBezTo>
                  <a:cubicBezTo>
                    <a:pt x="0" y="438"/>
                    <a:pt x="97" y="826"/>
                    <a:pt x="364" y="826"/>
                  </a:cubicBezTo>
                  <a:lnTo>
                    <a:pt x="413" y="802"/>
                  </a:lnTo>
                  <a:cubicBezTo>
                    <a:pt x="510" y="802"/>
                    <a:pt x="583" y="753"/>
                    <a:pt x="656" y="656"/>
                  </a:cubicBezTo>
                  <a:cubicBezTo>
                    <a:pt x="680" y="681"/>
                    <a:pt x="705" y="729"/>
                    <a:pt x="753" y="729"/>
                  </a:cubicBezTo>
                  <a:cubicBezTo>
                    <a:pt x="784" y="760"/>
                    <a:pt x="818" y="773"/>
                    <a:pt x="852" y="773"/>
                  </a:cubicBezTo>
                  <a:cubicBezTo>
                    <a:pt x="899" y="773"/>
                    <a:pt x="943" y="747"/>
                    <a:pt x="972" y="705"/>
                  </a:cubicBezTo>
                  <a:cubicBezTo>
                    <a:pt x="996" y="656"/>
                    <a:pt x="1020" y="608"/>
                    <a:pt x="1045" y="559"/>
                  </a:cubicBezTo>
                  <a:cubicBezTo>
                    <a:pt x="1069" y="608"/>
                    <a:pt x="1117" y="632"/>
                    <a:pt x="1166" y="656"/>
                  </a:cubicBezTo>
                  <a:cubicBezTo>
                    <a:pt x="1198" y="699"/>
                    <a:pt x="1244" y="718"/>
                    <a:pt x="1292" y="718"/>
                  </a:cubicBezTo>
                  <a:cubicBezTo>
                    <a:pt x="1353" y="718"/>
                    <a:pt x="1417" y="687"/>
                    <a:pt x="1458" y="632"/>
                  </a:cubicBezTo>
                  <a:cubicBezTo>
                    <a:pt x="1506" y="559"/>
                    <a:pt x="1530" y="462"/>
                    <a:pt x="1555" y="389"/>
                  </a:cubicBezTo>
                  <a:cubicBezTo>
                    <a:pt x="1603" y="413"/>
                    <a:pt x="1652" y="438"/>
                    <a:pt x="1700" y="462"/>
                  </a:cubicBezTo>
                  <a:cubicBezTo>
                    <a:pt x="1737" y="486"/>
                    <a:pt x="1779" y="498"/>
                    <a:pt x="1822" y="498"/>
                  </a:cubicBezTo>
                  <a:cubicBezTo>
                    <a:pt x="1864" y="498"/>
                    <a:pt x="1907" y="486"/>
                    <a:pt x="1943" y="462"/>
                  </a:cubicBezTo>
                  <a:lnTo>
                    <a:pt x="1968" y="413"/>
                  </a:lnTo>
                  <a:cubicBezTo>
                    <a:pt x="1992" y="438"/>
                    <a:pt x="2016" y="438"/>
                    <a:pt x="2065" y="462"/>
                  </a:cubicBezTo>
                  <a:cubicBezTo>
                    <a:pt x="2113" y="462"/>
                    <a:pt x="2162" y="438"/>
                    <a:pt x="2211" y="413"/>
                  </a:cubicBezTo>
                  <a:cubicBezTo>
                    <a:pt x="2259" y="292"/>
                    <a:pt x="2284" y="170"/>
                    <a:pt x="2284" y="25"/>
                  </a:cubicBezTo>
                  <a:cubicBezTo>
                    <a:pt x="2259" y="0"/>
                    <a:pt x="2235" y="0"/>
                    <a:pt x="2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-945691" y="3813429"/>
              <a:ext cx="336905" cy="128472"/>
            </a:xfrm>
            <a:custGeom>
              <a:avLst/>
              <a:gdLst/>
              <a:ahLst/>
              <a:cxnLst/>
              <a:rect l="l" t="t" r="r" b="b"/>
              <a:pathLst>
                <a:path w="4484" h="1710" extrusionOk="0">
                  <a:moveTo>
                    <a:pt x="3927" y="0"/>
                  </a:moveTo>
                  <a:cubicBezTo>
                    <a:pt x="3752" y="0"/>
                    <a:pt x="3511" y="705"/>
                    <a:pt x="3511" y="705"/>
                  </a:cubicBezTo>
                  <a:cubicBezTo>
                    <a:pt x="3341" y="510"/>
                    <a:pt x="3147" y="316"/>
                    <a:pt x="2928" y="146"/>
                  </a:cubicBezTo>
                  <a:cubicBezTo>
                    <a:pt x="2885" y="106"/>
                    <a:pt x="2847" y="89"/>
                    <a:pt x="2812" y="89"/>
                  </a:cubicBezTo>
                  <a:cubicBezTo>
                    <a:pt x="2594" y="89"/>
                    <a:pt x="2540" y="778"/>
                    <a:pt x="2540" y="778"/>
                  </a:cubicBezTo>
                  <a:cubicBezTo>
                    <a:pt x="2540" y="778"/>
                    <a:pt x="2103" y="268"/>
                    <a:pt x="1957" y="49"/>
                  </a:cubicBezTo>
                  <a:cubicBezTo>
                    <a:pt x="1944" y="34"/>
                    <a:pt x="1928" y="27"/>
                    <a:pt x="1910" y="27"/>
                  </a:cubicBezTo>
                  <a:cubicBezTo>
                    <a:pt x="1697" y="27"/>
                    <a:pt x="1179" y="1021"/>
                    <a:pt x="1179" y="1021"/>
                  </a:cubicBezTo>
                  <a:cubicBezTo>
                    <a:pt x="1082" y="729"/>
                    <a:pt x="912" y="438"/>
                    <a:pt x="669" y="219"/>
                  </a:cubicBezTo>
                  <a:cubicBezTo>
                    <a:pt x="649" y="206"/>
                    <a:pt x="628" y="200"/>
                    <a:pt x="607" y="200"/>
                  </a:cubicBezTo>
                  <a:cubicBezTo>
                    <a:pt x="308" y="200"/>
                    <a:pt x="0" y="1424"/>
                    <a:pt x="159" y="1628"/>
                  </a:cubicBezTo>
                  <a:cubicBezTo>
                    <a:pt x="206" y="1688"/>
                    <a:pt x="548" y="1709"/>
                    <a:pt x="1022" y="1709"/>
                  </a:cubicBezTo>
                  <a:cubicBezTo>
                    <a:pt x="2286" y="1709"/>
                    <a:pt x="4483" y="1555"/>
                    <a:pt x="4483" y="1555"/>
                  </a:cubicBezTo>
                  <a:cubicBezTo>
                    <a:pt x="4362" y="1045"/>
                    <a:pt x="4192" y="535"/>
                    <a:pt x="3997" y="49"/>
                  </a:cubicBezTo>
                  <a:cubicBezTo>
                    <a:pt x="3976" y="15"/>
                    <a:pt x="3952" y="0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29"/>
          <p:cNvSpPr txBox="1">
            <a:spLocks noGrp="1"/>
          </p:cNvSpPr>
          <p:nvPr>
            <p:ph type="body" idx="1"/>
          </p:nvPr>
        </p:nvSpPr>
        <p:spPr>
          <a:xfrm>
            <a:off x="753825" y="1084825"/>
            <a:ext cx="3818100" cy="3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fortaa"/>
              <a:buChar char="●"/>
              <a:defRPr sz="11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Char char="○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Char char="■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Char char="●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Char char="○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Char char="■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Char char="●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Char char="○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Regular"/>
              <a:buChar char="■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 dirty="0"/>
          </a:p>
        </p:txBody>
      </p:sp>
      <p:sp>
        <p:nvSpPr>
          <p:cNvPr id="1307" name="Google Shape;1307;p29"/>
          <p:cNvSpPr txBox="1">
            <a:spLocks noGrp="1"/>
          </p:cNvSpPr>
          <p:nvPr>
            <p:ph type="title"/>
          </p:nvPr>
        </p:nvSpPr>
        <p:spPr>
          <a:xfrm>
            <a:off x="753825" y="4201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 dirty="0"/>
          </a:p>
        </p:txBody>
      </p:sp>
      <p:grpSp>
        <p:nvGrpSpPr>
          <p:cNvPr id="1308" name="Google Shape;1308;p29"/>
          <p:cNvGrpSpPr/>
          <p:nvPr/>
        </p:nvGrpSpPr>
        <p:grpSpPr>
          <a:xfrm>
            <a:off x="7844079" y="226728"/>
            <a:ext cx="1373387" cy="1246991"/>
            <a:chOff x="7844079" y="226728"/>
            <a:chExt cx="1373387" cy="1246991"/>
          </a:xfrm>
        </p:grpSpPr>
        <p:sp>
          <p:nvSpPr>
            <p:cNvPr id="1309" name="Google Shape;1309;p29"/>
            <p:cNvSpPr/>
            <p:nvPr/>
          </p:nvSpPr>
          <p:spPr>
            <a:xfrm rot="-1688081">
              <a:off x="8295818" y="1015024"/>
              <a:ext cx="222185" cy="222398"/>
            </a:xfrm>
            <a:custGeom>
              <a:avLst/>
              <a:gdLst/>
              <a:ahLst/>
              <a:cxnLst/>
              <a:rect l="l" t="t" r="r" b="b"/>
              <a:pathLst>
                <a:path w="1118" h="1119" extrusionOk="0">
                  <a:moveTo>
                    <a:pt x="607" y="98"/>
                  </a:moveTo>
                  <a:cubicBezTo>
                    <a:pt x="607" y="147"/>
                    <a:pt x="632" y="219"/>
                    <a:pt x="632" y="268"/>
                  </a:cubicBezTo>
                  <a:cubicBezTo>
                    <a:pt x="656" y="317"/>
                    <a:pt x="656" y="389"/>
                    <a:pt x="680" y="438"/>
                  </a:cubicBezTo>
                  <a:cubicBezTo>
                    <a:pt x="705" y="438"/>
                    <a:pt x="729" y="462"/>
                    <a:pt x="826" y="487"/>
                  </a:cubicBezTo>
                  <a:lnTo>
                    <a:pt x="972" y="560"/>
                  </a:lnTo>
                  <a:cubicBezTo>
                    <a:pt x="899" y="584"/>
                    <a:pt x="802" y="632"/>
                    <a:pt x="705" y="657"/>
                  </a:cubicBezTo>
                  <a:cubicBezTo>
                    <a:pt x="705" y="657"/>
                    <a:pt x="705" y="657"/>
                    <a:pt x="680" y="681"/>
                  </a:cubicBezTo>
                  <a:cubicBezTo>
                    <a:pt x="656" y="802"/>
                    <a:pt x="583" y="924"/>
                    <a:pt x="559" y="972"/>
                  </a:cubicBezTo>
                  <a:cubicBezTo>
                    <a:pt x="535" y="924"/>
                    <a:pt x="486" y="802"/>
                    <a:pt x="462" y="681"/>
                  </a:cubicBezTo>
                  <a:cubicBezTo>
                    <a:pt x="462" y="657"/>
                    <a:pt x="437" y="657"/>
                    <a:pt x="413" y="632"/>
                  </a:cubicBezTo>
                  <a:cubicBezTo>
                    <a:pt x="316" y="632"/>
                    <a:pt x="194" y="584"/>
                    <a:pt x="122" y="584"/>
                  </a:cubicBezTo>
                  <a:cubicBezTo>
                    <a:pt x="219" y="511"/>
                    <a:pt x="340" y="462"/>
                    <a:pt x="462" y="414"/>
                  </a:cubicBezTo>
                  <a:cubicBezTo>
                    <a:pt x="462" y="414"/>
                    <a:pt x="462" y="389"/>
                    <a:pt x="486" y="389"/>
                  </a:cubicBezTo>
                  <a:cubicBezTo>
                    <a:pt x="510" y="292"/>
                    <a:pt x="559" y="195"/>
                    <a:pt x="607" y="98"/>
                  </a:cubicBezTo>
                  <a:close/>
                  <a:moveTo>
                    <a:pt x="607" y="1"/>
                  </a:moveTo>
                  <a:cubicBezTo>
                    <a:pt x="583" y="1"/>
                    <a:pt x="535" y="1"/>
                    <a:pt x="389" y="341"/>
                  </a:cubicBezTo>
                  <a:cubicBezTo>
                    <a:pt x="24" y="487"/>
                    <a:pt x="0" y="560"/>
                    <a:pt x="0" y="560"/>
                  </a:cubicBezTo>
                  <a:cubicBezTo>
                    <a:pt x="0" y="584"/>
                    <a:pt x="0" y="608"/>
                    <a:pt x="0" y="608"/>
                  </a:cubicBezTo>
                  <a:cubicBezTo>
                    <a:pt x="0" y="632"/>
                    <a:pt x="49" y="657"/>
                    <a:pt x="364" y="730"/>
                  </a:cubicBezTo>
                  <a:cubicBezTo>
                    <a:pt x="462" y="1118"/>
                    <a:pt x="510" y="1118"/>
                    <a:pt x="535" y="1118"/>
                  </a:cubicBezTo>
                  <a:lnTo>
                    <a:pt x="559" y="1118"/>
                  </a:lnTo>
                  <a:cubicBezTo>
                    <a:pt x="583" y="1118"/>
                    <a:pt x="607" y="1118"/>
                    <a:pt x="777" y="754"/>
                  </a:cubicBezTo>
                  <a:cubicBezTo>
                    <a:pt x="875" y="705"/>
                    <a:pt x="996" y="681"/>
                    <a:pt x="1093" y="608"/>
                  </a:cubicBezTo>
                  <a:cubicBezTo>
                    <a:pt x="1118" y="608"/>
                    <a:pt x="1118" y="584"/>
                    <a:pt x="1118" y="560"/>
                  </a:cubicBezTo>
                  <a:cubicBezTo>
                    <a:pt x="1118" y="511"/>
                    <a:pt x="1045" y="487"/>
                    <a:pt x="875" y="414"/>
                  </a:cubicBezTo>
                  <a:lnTo>
                    <a:pt x="753" y="389"/>
                  </a:lnTo>
                  <a:cubicBezTo>
                    <a:pt x="753" y="341"/>
                    <a:pt x="729" y="317"/>
                    <a:pt x="729" y="268"/>
                  </a:cubicBezTo>
                  <a:cubicBezTo>
                    <a:pt x="729" y="171"/>
                    <a:pt x="680" y="98"/>
                    <a:pt x="656" y="25"/>
                  </a:cubicBezTo>
                  <a:cubicBezTo>
                    <a:pt x="632" y="1"/>
                    <a:pt x="632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9"/>
            <p:cNvSpPr/>
            <p:nvPr/>
          </p:nvSpPr>
          <p:spPr>
            <a:xfrm rot="-1688081">
              <a:off x="8403840" y="292330"/>
              <a:ext cx="164354" cy="141707"/>
            </a:xfrm>
            <a:custGeom>
              <a:avLst/>
              <a:gdLst/>
              <a:ahLst/>
              <a:cxnLst/>
              <a:rect l="l" t="t" r="r" b="b"/>
              <a:pathLst>
                <a:path w="827" h="713" extrusionOk="0">
                  <a:moveTo>
                    <a:pt x="462" y="105"/>
                  </a:moveTo>
                  <a:cubicBezTo>
                    <a:pt x="802" y="105"/>
                    <a:pt x="802" y="615"/>
                    <a:pt x="462" y="615"/>
                  </a:cubicBezTo>
                  <a:cubicBezTo>
                    <a:pt x="317" y="591"/>
                    <a:pt x="219" y="494"/>
                    <a:pt x="219" y="348"/>
                  </a:cubicBezTo>
                  <a:cubicBezTo>
                    <a:pt x="219" y="202"/>
                    <a:pt x="341" y="105"/>
                    <a:pt x="462" y="105"/>
                  </a:cubicBezTo>
                  <a:close/>
                  <a:moveTo>
                    <a:pt x="481" y="1"/>
                  </a:moveTo>
                  <a:cubicBezTo>
                    <a:pt x="392" y="1"/>
                    <a:pt x="299" y="33"/>
                    <a:pt x="219" y="105"/>
                  </a:cubicBezTo>
                  <a:cubicBezTo>
                    <a:pt x="1" y="324"/>
                    <a:pt x="171" y="688"/>
                    <a:pt x="462" y="712"/>
                  </a:cubicBezTo>
                  <a:cubicBezTo>
                    <a:pt x="657" y="712"/>
                    <a:pt x="827" y="542"/>
                    <a:pt x="827" y="348"/>
                  </a:cubicBezTo>
                  <a:cubicBezTo>
                    <a:pt x="827" y="136"/>
                    <a:pt x="66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9"/>
            <p:cNvSpPr/>
            <p:nvPr/>
          </p:nvSpPr>
          <p:spPr>
            <a:xfrm rot="-1688081">
              <a:off x="7886315" y="509903"/>
              <a:ext cx="222384" cy="213454"/>
            </a:xfrm>
            <a:custGeom>
              <a:avLst/>
              <a:gdLst/>
              <a:ahLst/>
              <a:cxnLst/>
              <a:rect l="l" t="t" r="r" b="b"/>
              <a:pathLst>
                <a:path w="1119" h="1074" extrusionOk="0">
                  <a:moveTo>
                    <a:pt x="681" y="441"/>
                  </a:moveTo>
                  <a:cubicBezTo>
                    <a:pt x="681" y="441"/>
                    <a:pt x="681" y="441"/>
                    <a:pt x="681" y="466"/>
                  </a:cubicBezTo>
                  <a:cubicBezTo>
                    <a:pt x="681" y="466"/>
                    <a:pt x="657" y="490"/>
                    <a:pt x="584" y="490"/>
                  </a:cubicBezTo>
                  <a:cubicBezTo>
                    <a:pt x="608" y="466"/>
                    <a:pt x="632" y="441"/>
                    <a:pt x="657" y="441"/>
                  </a:cubicBezTo>
                  <a:close/>
                  <a:moveTo>
                    <a:pt x="384" y="97"/>
                  </a:moveTo>
                  <a:cubicBezTo>
                    <a:pt x="401" y="97"/>
                    <a:pt x="420" y="98"/>
                    <a:pt x="438" y="101"/>
                  </a:cubicBezTo>
                  <a:cubicBezTo>
                    <a:pt x="559" y="101"/>
                    <a:pt x="681" y="126"/>
                    <a:pt x="778" y="150"/>
                  </a:cubicBezTo>
                  <a:cubicBezTo>
                    <a:pt x="924" y="199"/>
                    <a:pt x="1021" y="369"/>
                    <a:pt x="972" y="514"/>
                  </a:cubicBezTo>
                  <a:cubicBezTo>
                    <a:pt x="924" y="733"/>
                    <a:pt x="705" y="976"/>
                    <a:pt x="559" y="976"/>
                  </a:cubicBezTo>
                  <a:lnTo>
                    <a:pt x="511" y="976"/>
                  </a:lnTo>
                  <a:cubicBezTo>
                    <a:pt x="414" y="879"/>
                    <a:pt x="438" y="733"/>
                    <a:pt x="511" y="612"/>
                  </a:cubicBezTo>
                  <a:cubicBezTo>
                    <a:pt x="608" y="587"/>
                    <a:pt x="754" y="563"/>
                    <a:pt x="778" y="490"/>
                  </a:cubicBezTo>
                  <a:cubicBezTo>
                    <a:pt x="802" y="441"/>
                    <a:pt x="778" y="393"/>
                    <a:pt x="754" y="369"/>
                  </a:cubicBezTo>
                  <a:cubicBezTo>
                    <a:pt x="730" y="344"/>
                    <a:pt x="705" y="344"/>
                    <a:pt x="681" y="344"/>
                  </a:cubicBezTo>
                  <a:cubicBezTo>
                    <a:pt x="608" y="344"/>
                    <a:pt x="535" y="417"/>
                    <a:pt x="462" y="514"/>
                  </a:cubicBezTo>
                  <a:cubicBezTo>
                    <a:pt x="441" y="519"/>
                    <a:pt x="419" y="521"/>
                    <a:pt x="398" y="521"/>
                  </a:cubicBezTo>
                  <a:cubicBezTo>
                    <a:pt x="299" y="521"/>
                    <a:pt x="202" y="477"/>
                    <a:pt x="122" y="417"/>
                  </a:cubicBezTo>
                  <a:cubicBezTo>
                    <a:pt x="98" y="369"/>
                    <a:pt x="98" y="344"/>
                    <a:pt x="122" y="296"/>
                  </a:cubicBezTo>
                  <a:cubicBezTo>
                    <a:pt x="165" y="168"/>
                    <a:pt x="263" y="97"/>
                    <a:pt x="384" y="97"/>
                  </a:cubicBezTo>
                  <a:close/>
                  <a:moveTo>
                    <a:pt x="386" y="1"/>
                  </a:moveTo>
                  <a:cubicBezTo>
                    <a:pt x="230" y="1"/>
                    <a:pt x="69" y="97"/>
                    <a:pt x="25" y="271"/>
                  </a:cubicBezTo>
                  <a:cubicBezTo>
                    <a:pt x="1" y="344"/>
                    <a:pt x="1" y="417"/>
                    <a:pt x="49" y="466"/>
                  </a:cubicBezTo>
                  <a:cubicBezTo>
                    <a:pt x="147" y="563"/>
                    <a:pt x="292" y="612"/>
                    <a:pt x="414" y="612"/>
                  </a:cubicBezTo>
                  <a:cubicBezTo>
                    <a:pt x="341" y="733"/>
                    <a:pt x="341" y="927"/>
                    <a:pt x="462" y="1049"/>
                  </a:cubicBezTo>
                  <a:cubicBezTo>
                    <a:pt x="487" y="1073"/>
                    <a:pt x="511" y="1073"/>
                    <a:pt x="559" y="1073"/>
                  </a:cubicBezTo>
                  <a:cubicBezTo>
                    <a:pt x="754" y="1073"/>
                    <a:pt x="1021" y="782"/>
                    <a:pt x="1070" y="539"/>
                  </a:cubicBezTo>
                  <a:cubicBezTo>
                    <a:pt x="1118" y="320"/>
                    <a:pt x="997" y="126"/>
                    <a:pt x="827" y="77"/>
                  </a:cubicBezTo>
                  <a:cubicBezTo>
                    <a:pt x="705" y="29"/>
                    <a:pt x="584" y="4"/>
                    <a:pt x="438" y="4"/>
                  </a:cubicBezTo>
                  <a:cubicBezTo>
                    <a:pt x="421" y="2"/>
                    <a:pt x="403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9"/>
            <p:cNvSpPr/>
            <p:nvPr/>
          </p:nvSpPr>
          <p:spPr>
            <a:xfrm rot="-1688081">
              <a:off x="7968779" y="265401"/>
              <a:ext cx="217416" cy="213057"/>
            </a:xfrm>
            <a:custGeom>
              <a:avLst/>
              <a:gdLst/>
              <a:ahLst/>
              <a:cxnLst/>
              <a:rect l="l" t="t" r="r" b="b"/>
              <a:pathLst>
                <a:path w="1094" h="1072" extrusionOk="0">
                  <a:moveTo>
                    <a:pt x="484" y="620"/>
                  </a:moveTo>
                  <a:cubicBezTo>
                    <a:pt x="474" y="660"/>
                    <a:pt x="413" y="681"/>
                    <a:pt x="413" y="681"/>
                  </a:cubicBezTo>
                  <a:cubicBezTo>
                    <a:pt x="433" y="641"/>
                    <a:pt x="452" y="634"/>
                    <a:pt x="484" y="620"/>
                  </a:cubicBezTo>
                  <a:close/>
                  <a:moveTo>
                    <a:pt x="480" y="88"/>
                  </a:moveTo>
                  <a:cubicBezTo>
                    <a:pt x="512" y="88"/>
                    <a:pt x="542" y="105"/>
                    <a:pt x="559" y="122"/>
                  </a:cubicBezTo>
                  <a:cubicBezTo>
                    <a:pt x="607" y="243"/>
                    <a:pt x="607" y="365"/>
                    <a:pt x="559" y="486"/>
                  </a:cubicBezTo>
                  <a:cubicBezTo>
                    <a:pt x="462" y="486"/>
                    <a:pt x="389" y="535"/>
                    <a:pt x="340" y="608"/>
                  </a:cubicBezTo>
                  <a:cubicBezTo>
                    <a:pt x="316" y="632"/>
                    <a:pt x="316" y="681"/>
                    <a:pt x="340" y="681"/>
                  </a:cubicBezTo>
                  <a:cubicBezTo>
                    <a:pt x="365" y="729"/>
                    <a:pt x="389" y="753"/>
                    <a:pt x="437" y="753"/>
                  </a:cubicBezTo>
                  <a:cubicBezTo>
                    <a:pt x="535" y="753"/>
                    <a:pt x="607" y="632"/>
                    <a:pt x="632" y="559"/>
                  </a:cubicBezTo>
                  <a:lnTo>
                    <a:pt x="778" y="559"/>
                  </a:lnTo>
                  <a:cubicBezTo>
                    <a:pt x="790" y="555"/>
                    <a:pt x="804" y="553"/>
                    <a:pt x="818" y="553"/>
                  </a:cubicBezTo>
                  <a:cubicBezTo>
                    <a:pt x="883" y="553"/>
                    <a:pt x="956" y="596"/>
                    <a:pt x="996" y="656"/>
                  </a:cubicBezTo>
                  <a:cubicBezTo>
                    <a:pt x="996" y="681"/>
                    <a:pt x="996" y="729"/>
                    <a:pt x="972" y="753"/>
                  </a:cubicBezTo>
                  <a:cubicBezTo>
                    <a:pt x="850" y="899"/>
                    <a:pt x="656" y="972"/>
                    <a:pt x="462" y="972"/>
                  </a:cubicBezTo>
                  <a:cubicBezTo>
                    <a:pt x="449" y="974"/>
                    <a:pt x="437" y="975"/>
                    <a:pt x="424" y="975"/>
                  </a:cubicBezTo>
                  <a:cubicBezTo>
                    <a:pt x="268" y="975"/>
                    <a:pt x="122" y="838"/>
                    <a:pt x="122" y="681"/>
                  </a:cubicBezTo>
                  <a:cubicBezTo>
                    <a:pt x="97" y="511"/>
                    <a:pt x="146" y="316"/>
                    <a:pt x="243" y="170"/>
                  </a:cubicBezTo>
                  <a:cubicBezTo>
                    <a:pt x="292" y="122"/>
                    <a:pt x="365" y="98"/>
                    <a:pt x="437" y="98"/>
                  </a:cubicBezTo>
                  <a:cubicBezTo>
                    <a:pt x="452" y="90"/>
                    <a:pt x="466" y="88"/>
                    <a:pt x="480" y="88"/>
                  </a:cubicBezTo>
                  <a:close/>
                  <a:moveTo>
                    <a:pt x="437" y="0"/>
                  </a:moveTo>
                  <a:cubicBezTo>
                    <a:pt x="340" y="0"/>
                    <a:pt x="243" y="49"/>
                    <a:pt x="170" y="122"/>
                  </a:cubicBezTo>
                  <a:cubicBezTo>
                    <a:pt x="49" y="292"/>
                    <a:pt x="0" y="511"/>
                    <a:pt x="24" y="705"/>
                  </a:cubicBezTo>
                  <a:cubicBezTo>
                    <a:pt x="24" y="910"/>
                    <a:pt x="195" y="1072"/>
                    <a:pt x="396" y="1072"/>
                  </a:cubicBezTo>
                  <a:cubicBezTo>
                    <a:pt x="410" y="1072"/>
                    <a:pt x="423" y="1071"/>
                    <a:pt x="437" y="1069"/>
                  </a:cubicBezTo>
                  <a:cubicBezTo>
                    <a:pt x="656" y="1069"/>
                    <a:pt x="875" y="972"/>
                    <a:pt x="1045" y="826"/>
                  </a:cubicBezTo>
                  <a:cubicBezTo>
                    <a:pt x="1069" y="753"/>
                    <a:pt x="1093" y="705"/>
                    <a:pt x="1069" y="632"/>
                  </a:cubicBezTo>
                  <a:cubicBezTo>
                    <a:pt x="1006" y="548"/>
                    <a:pt x="906" y="482"/>
                    <a:pt x="801" y="482"/>
                  </a:cubicBezTo>
                  <a:cubicBezTo>
                    <a:pt x="785" y="482"/>
                    <a:pt x="769" y="483"/>
                    <a:pt x="753" y="486"/>
                  </a:cubicBezTo>
                  <a:lnTo>
                    <a:pt x="656" y="486"/>
                  </a:lnTo>
                  <a:cubicBezTo>
                    <a:pt x="705" y="365"/>
                    <a:pt x="680" y="219"/>
                    <a:pt x="632" y="98"/>
                  </a:cubicBezTo>
                  <a:cubicBezTo>
                    <a:pt x="583" y="49"/>
                    <a:pt x="510" y="0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9"/>
            <p:cNvSpPr/>
            <p:nvPr/>
          </p:nvSpPr>
          <p:spPr>
            <a:xfrm rot="-1688081">
              <a:off x="8097363" y="456906"/>
              <a:ext cx="198138" cy="172512"/>
            </a:xfrm>
            <a:custGeom>
              <a:avLst/>
              <a:gdLst/>
              <a:ahLst/>
              <a:cxnLst/>
              <a:rect l="l" t="t" r="r" b="b"/>
              <a:pathLst>
                <a:path w="997" h="868" extrusionOk="0">
                  <a:moveTo>
                    <a:pt x="405" y="1"/>
                  </a:moveTo>
                  <a:cubicBezTo>
                    <a:pt x="214" y="1"/>
                    <a:pt x="67" y="97"/>
                    <a:pt x="49" y="168"/>
                  </a:cubicBezTo>
                  <a:cubicBezTo>
                    <a:pt x="0" y="363"/>
                    <a:pt x="49" y="557"/>
                    <a:pt x="195" y="703"/>
                  </a:cubicBezTo>
                  <a:cubicBezTo>
                    <a:pt x="350" y="801"/>
                    <a:pt x="529" y="867"/>
                    <a:pt x="667" y="867"/>
                  </a:cubicBezTo>
                  <a:cubicBezTo>
                    <a:pt x="767" y="867"/>
                    <a:pt x="844" y="833"/>
                    <a:pt x="875" y="751"/>
                  </a:cubicBezTo>
                  <a:cubicBezTo>
                    <a:pt x="996" y="484"/>
                    <a:pt x="875" y="168"/>
                    <a:pt x="632" y="47"/>
                  </a:cubicBezTo>
                  <a:cubicBezTo>
                    <a:pt x="553" y="14"/>
                    <a:pt x="476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9"/>
            <p:cNvSpPr/>
            <p:nvPr/>
          </p:nvSpPr>
          <p:spPr>
            <a:xfrm rot="-1688081">
              <a:off x="8096253" y="485759"/>
              <a:ext cx="92014" cy="96790"/>
            </a:xfrm>
            <a:custGeom>
              <a:avLst/>
              <a:gdLst/>
              <a:ahLst/>
              <a:cxnLst/>
              <a:rect l="l" t="t" r="r" b="b"/>
              <a:pathLst>
                <a:path w="463" h="487" extrusionOk="0">
                  <a:moveTo>
                    <a:pt x="462" y="0"/>
                  </a:moveTo>
                  <a:lnTo>
                    <a:pt x="1" y="486"/>
                  </a:lnTo>
                  <a:cubicBezTo>
                    <a:pt x="1" y="486"/>
                    <a:pt x="438" y="98"/>
                    <a:pt x="4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9"/>
            <p:cNvSpPr/>
            <p:nvPr/>
          </p:nvSpPr>
          <p:spPr>
            <a:xfrm rot="-1688081">
              <a:off x="8086573" y="475658"/>
              <a:ext cx="111093" cy="116466"/>
            </a:xfrm>
            <a:custGeom>
              <a:avLst/>
              <a:gdLst/>
              <a:ahLst/>
              <a:cxnLst/>
              <a:rect l="l" t="t" r="r" b="b"/>
              <a:pathLst>
                <a:path w="559" h="586" extrusionOk="0">
                  <a:moveTo>
                    <a:pt x="504" y="1"/>
                  </a:moveTo>
                  <a:cubicBezTo>
                    <a:pt x="487" y="1"/>
                    <a:pt x="471" y="9"/>
                    <a:pt x="462" y="27"/>
                  </a:cubicBezTo>
                  <a:cubicBezTo>
                    <a:pt x="340" y="197"/>
                    <a:pt x="195" y="367"/>
                    <a:pt x="25" y="489"/>
                  </a:cubicBezTo>
                  <a:cubicBezTo>
                    <a:pt x="0" y="513"/>
                    <a:pt x="0" y="537"/>
                    <a:pt x="25" y="562"/>
                  </a:cubicBezTo>
                  <a:cubicBezTo>
                    <a:pt x="25" y="562"/>
                    <a:pt x="49" y="562"/>
                    <a:pt x="49" y="586"/>
                  </a:cubicBezTo>
                  <a:cubicBezTo>
                    <a:pt x="73" y="562"/>
                    <a:pt x="73" y="562"/>
                    <a:pt x="73" y="562"/>
                  </a:cubicBezTo>
                  <a:cubicBezTo>
                    <a:pt x="267" y="416"/>
                    <a:pt x="413" y="246"/>
                    <a:pt x="559" y="51"/>
                  </a:cubicBezTo>
                  <a:cubicBezTo>
                    <a:pt x="559" y="21"/>
                    <a:pt x="531" y="1"/>
                    <a:pt x="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9"/>
            <p:cNvSpPr/>
            <p:nvPr/>
          </p:nvSpPr>
          <p:spPr>
            <a:xfrm rot="-1688081">
              <a:off x="8145749" y="485303"/>
              <a:ext cx="101553" cy="116068"/>
            </a:xfrm>
            <a:custGeom>
              <a:avLst/>
              <a:gdLst/>
              <a:ahLst/>
              <a:cxnLst/>
              <a:rect l="l" t="t" r="r" b="b"/>
              <a:pathLst>
                <a:path w="511" h="584" extrusionOk="0">
                  <a:moveTo>
                    <a:pt x="510" y="1"/>
                  </a:moveTo>
                  <a:lnTo>
                    <a:pt x="0" y="584"/>
                  </a:lnTo>
                  <a:cubicBezTo>
                    <a:pt x="194" y="390"/>
                    <a:pt x="365" y="195"/>
                    <a:pt x="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9"/>
            <p:cNvSpPr/>
            <p:nvPr/>
          </p:nvSpPr>
          <p:spPr>
            <a:xfrm rot="-1688081">
              <a:off x="8132238" y="479541"/>
              <a:ext cx="125600" cy="132564"/>
            </a:xfrm>
            <a:custGeom>
              <a:avLst/>
              <a:gdLst/>
              <a:ahLst/>
              <a:cxnLst/>
              <a:rect l="l" t="t" r="r" b="b"/>
              <a:pathLst>
                <a:path w="632" h="667" extrusionOk="0">
                  <a:moveTo>
                    <a:pt x="563" y="1"/>
                  </a:moveTo>
                  <a:cubicBezTo>
                    <a:pt x="547" y="1"/>
                    <a:pt x="535" y="18"/>
                    <a:pt x="535" y="35"/>
                  </a:cubicBezTo>
                  <a:cubicBezTo>
                    <a:pt x="389" y="254"/>
                    <a:pt x="219" y="448"/>
                    <a:pt x="25" y="594"/>
                  </a:cubicBezTo>
                  <a:cubicBezTo>
                    <a:pt x="0" y="618"/>
                    <a:pt x="0" y="642"/>
                    <a:pt x="25" y="667"/>
                  </a:cubicBezTo>
                  <a:lnTo>
                    <a:pt x="97" y="667"/>
                  </a:lnTo>
                  <a:cubicBezTo>
                    <a:pt x="292" y="496"/>
                    <a:pt x="486" y="278"/>
                    <a:pt x="632" y="59"/>
                  </a:cubicBezTo>
                  <a:cubicBezTo>
                    <a:pt x="632" y="35"/>
                    <a:pt x="608" y="11"/>
                    <a:pt x="583" y="11"/>
                  </a:cubicBezTo>
                  <a:cubicBezTo>
                    <a:pt x="576" y="3"/>
                    <a:pt x="569" y="1"/>
                    <a:pt x="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9"/>
            <p:cNvSpPr/>
            <p:nvPr/>
          </p:nvSpPr>
          <p:spPr>
            <a:xfrm rot="-1688081">
              <a:off x="7848968" y="476562"/>
              <a:ext cx="144878" cy="57040"/>
            </a:xfrm>
            <a:custGeom>
              <a:avLst/>
              <a:gdLst/>
              <a:ahLst/>
              <a:cxnLst/>
              <a:rect l="l" t="t" r="r" b="b"/>
              <a:pathLst>
                <a:path w="729" h="287" extrusionOk="0">
                  <a:moveTo>
                    <a:pt x="254" y="0"/>
                  </a:moveTo>
                  <a:cubicBezTo>
                    <a:pt x="184" y="0"/>
                    <a:pt x="114" y="14"/>
                    <a:pt x="49" y="43"/>
                  </a:cubicBezTo>
                  <a:cubicBezTo>
                    <a:pt x="0" y="68"/>
                    <a:pt x="25" y="140"/>
                    <a:pt x="73" y="140"/>
                  </a:cubicBezTo>
                  <a:cubicBezTo>
                    <a:pt x="133" y="118"/>
                    <a:pt x="196" y="107"/>
                    <a:pt x="258" y="107"/>
                  </a:cubicBezTo>
                  <a:cubicBezTo>
                    <a:pt x="396" y="107"/>
                    <a:pt x="531" y="161"/>
                    <a:pt x="632" y="262"/>
                  </a:cubicBezTo>
                  <a:cubicBezTo>
                    <a:pt x="656" y="286"/>
                    <a:pt x="656" y="286"/>
                    <a:pt x="680" y="286"/>
                  </a:cubicBezTo>
                  <a:lnTo>
                    <a:pt x="705" y="286"/>
                  </a:lnTo>
                  <a:cubicBezTo>
                    <a:pt x="729" y="262"/>
                    <a:pt x="729" y="213"/>
                    <a:pt x="705" y="213"/>
                  </a:cubicBezTo>
                  <a:cubicBezTo>
                    <a:pt x="585" y="77"/>
                    <a:pt x="418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9"/>
            <p:cNvSpPr/>
            <p:nvPr/>
          </p:nvSpPr>
          <p:spPr>
            <a:xfrm rot="-1688081">
              <a:off x="8202326" y="503855"/>
              <a:ext cx="77308" cy="91821"/>
            </a:xfrm>
            <a:custGeom>
              <a:avLst/>
              <a:gdLst/>
              <a:ahLst/>
              <a:cxnLst/>
              <a:rect l="l" t="t" r="r" b="b"/>
              <a:pathLst>
                <a:path w="389" h="462" extrusionOk="0">
                  <a:moveTo>
                    <a:pt x="389" y="0"/>
                  </a:moveTo>
                  <a:lnTo>
                    <a:pt x="0" y="462"/>
                  </a:lnTo>
                  <a:cubicBezTo>
                    <a:pt x="0" y="462"/>
                    <a:pt x="364" y="146"/>
                    <a:pt x="3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9"/>
            <p:cNvSpPr/>
            <p:nvPr/>
          </p:nvSpPr>
          <p:spPr>
            <a:xfrm rot="-1688081">
              <a:off x="8187819" y="494119"/>
              <a:ext cx="101553" cy="112491"/>
            </a:xfrm>
            <a:custGeom>
              <a:avLst/>
              <a:gdLst/>
              <a:ahLst/>
              <a:cxnLst/>
              <a:rect l="l" t="t" r="r" b="b"/>
              <a:pathLst>
                <a:path w="511" h="566" extrusionOk="0">
                  <a:moveTo>
                    <a:pt x="462" y="1"/>
                  </a:moveTo>
                  <a:cubicBezTo>
                    <a:pt x="444" y="1"/>
                    <a:pt x="425" y="19"/>
                    <a:pt x="413" y="55"/>
                  </a:cubicBezTo>
                  <a:cubicBezTo>
                    <a:pt x="389" y="152"/>
                    <a:pt x="170" y="371"/>
                    <a:pt x="24" y="468"/>
                  </a:cubicBezTo>
                  <a:cubicBezTo>
                    <a:pt x="0" y="493"/>
                    <a:pt x="0" y="517"/>
                    <a:pt x="24" y="541"/>
                  </a:cubicBezTo>
                  <a:cubicBezTo>
                    <a:pt x="24" y="541"/>
                    <a:pt x="49" y="565"/>
                    <a:pt x="73" y="565"/>
                  </a:cubicBezTo>
                  <a:cubicBezTo>
                    <a:pt x="73" y="565"/>
                    <a:pt x="73" y="541"/>
                    <a:pt x="73" y="541"/>
                  </a:cubicBezTo>
                  <a:cubicBezTo>
                    <a:pt x="122" y="493"/>
                    <a:pt x="486" y="225"/>
                    <a:pt x="510" y="55"/>
                  </a:cubicBezTo>
                  <a:cubicBezTo>
                    <a:pt x="498" y="19"/>
                    <a:pt x="480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29"/>
            <p:cNvSpPr/>
            <p:nvPr/>
          </p:nvSpPr>
          <p:spPr>
            <a:xfrm rot="-1688081">
              <a:off x="7905638" y="365861"/>
              <a:ext cx="77507" cy="138924"/>
            </a:xfrm>
            <a:custGeom>
              <a:avLst/>
              <a:gdLst/>
              <a:ahLst/>
              <a:cxnLst/>
              <a:rect l="l" t="t" r="r" b="b"/>
              <a:pathLst>
                <a:path w="390" h="699" extrusionOk="0">
                  <a:moveTo>
                    <a:pt x="158" y="0"/>
                  </a:moveTo>
                  <a:cubicBezTo>
                    <a:pt x="146" y="0"/>
                    <a:pt x="134" y="6"/>
                    <a:pt x="122" y="18"/>
                  </a:cubicBezTo>
                  <a:cubicBezTo>
                    <a:pt x="0" y="237"/>
                    <a:pt x="98" y="529"/>
                    <a:pt x="292" y="699"/>
                  </a:cubicBezTo>
                  <a:lnTo>
                    <a:pt x="365" y="699"/>
                  </a:lnTo>
                  <a:cubicBezTo>
                    <a:pt x="389" y="674"/>
                    <a:pt x="389" y="650"/>
                    <a:pt x="365" y="626"/>
                  </a:cubicBezTo>
                  <a:cubicBezTo>
                    <a:pt x="171" y="504"/>
                    <a:pt x="122" y="261"/>
                    <a:pt x="195" y="67"/>
                  </a:cubicBezTo>
                  <a:cubicBezTo>
                    <a:pt x="219" y="43"/>
                    <a:pt x="219" y="18"/>
                    <a:pt x="195" y="18"/>
                  </a:cubicBezTo>
                  <a:cubicBezTo>
                    <a:pt x="183" y="6"/>
                    <a:pt x="171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9"/>
            <p:cNvSpPr/>
            <p:nvPr/>
          </p:nvSpPr>
          <p:spPr>
            <a:xfrm rot="-1688081">
              <a:off x="8626261" y="406849"/>
              <a:ext cx="367262" cy="1041832"/>
            </a:xfrm>
            <a:custGeom>
              <a:avLst/>
              <a:gdLst/>
              <a:ahLst/>
              <a:cxnLst/>
              <a:rect l="l" t="t" r="r" b="b"/>
              <a:pathLst>
                <a:path w="1848" h="5242" extrusionOk="0">
                  <a:moveTo>
                    <a:pt x="156" y="1"/>
                  </a:moveTo>
                  <a:cubicBezTo>
                    <a:pt x="122" y="1"/>
                    <a:pt x="86" y="7"/>
                    <a:pt x="49" y="19"/>
                  </a:cubicBezTo>
                  <a:cubicBezTo>
                    <a:pt x="25" y="19"/>
                    <a:pt x="1" y="43"/>
                    <a:pt x="1" y="68"/>
                  </a:cubicBezTo>
                  <a:cubicBezTo>
                    <a:pt x="25" y="92"/>
                    <a:pt x="25" y="116"/>
                    <a:pt x="49" y="116"/>
                  </a:cubicBezTo>
                  <a:lnTo>
                    <a:pt x="74" y="92"/>
                  </a:lnTo>
                  <a:lnTo>
                    <a:pt x="244" y="92"/>
                  </a:lnTo>
                  <a:cubicBezTo>
                    <a:pt x="251" y="99"/>
                    <a:pt x="258" y="102"/>
                    <a:pt x="265" y="102"/>
                  </a:cubicBezTo>
                  <a:cubicBezTo>
                    <a:pt x="280" y="102"/>
                    <a:pt x="292" y="85"/>
                    <a:pt x="292" y="68"/>
                  </a:cubicBezTo>
                  <a:cubicBezTo>
                    <a:pt x="292" y="43"/>
                    <a:pt x="268" y="19"/>
                    <a:pt x="244" y="19"/>
                  </a:cubicBezTo>
                  <a:cubicBezTo>
                    <a:pt x="220" y="7"/>
                    <a:pt x="189" y="1"/>
                    <a:pt x="156" y="1"/>
                  </a:cubicBezTo>
                  <a:close/>
                  <a:moveTo>
                    <a:pt x="438" y="43"/>
                  </a:moveTo>
                  <a:cubicBezTo>
                    <a:pt x="414" y="43"/>
                    <a:pt x="390" y="68"/>
                    <a:pt x="390" y="92"/>
                  </a:cubicBezTo>
                  <a:cubicBezTo>
                    <a:pt x="390" y="116"/>
                    <a:pt x="390" y="141"/>
                    <a:pt x="414" y="141"/>
                  </a:cubicBezTo>
                  <a:cubicBezTo>
                    <a:pt x="487" y="165"/>
                    <a:pt x="535" y="165"/>
                    <a:pt x="584" y="189"/>
                  </a:cubicBezTo>
                  <a:lnTo>
                    <a:pt x="608" y="189"/>
                  </a:lnTo>
                  <a:cubicBezTo>
                    <a:pt x="632" y="189"/>
                    <a:pt x="632" y="189"/>
                    <a:pt x="657" y="165"/>
                  </a:cubicBezTo>
                  <a:cubicBezTo>
                    <a:pt x="657" y="141"/>
                    <a:pt x="657" y="116"/>
                    <a:pt x="632" y="116"/>
                  </a:cubicBezTo>
                  <a:cubicBezTo>
                    <a:pt x="560" y="92"/>
                    <a:pt x="511" y="68"/>
                    <a:pt x="438" y="43"/>
                  </a:cubicBezTo>
                  <a:close/>
                  <a:moveTo>
                    <a:pt x="778" y="195"/>
                  </a:moveTo>
                  <a:cubicBezTo>
                    <a:pt x="766" y="195"/>
                    <a:pt x="754" y="201"/>
                    <a:pt x="754" y="213"/>
                  </a:cubicBezTo>
                  <a:cubicBezTo>
                    <a:pt x="730" y="238"/>
                    <a:pt x="730" y="262"/>
                    <a:pt x="754" y="286"/>
                  </a:cubicBezTo>
                  <a:cubicBezTo>
                    <a:pt x="803" y="311"/>
                    <a:pt x="851" y="359"/>
                    <a:pt x="875" y="384"/>
                  </a:cubicBezTo>
                  <a:cubicBezTo>
                    <a:pt x="900" y="408"/>
                    <a:pt x="900" y="408"/>
                    <a:pt x="924" y="408"/>
                  </a:cubicBezTo>
                  <a:lnTo>
                    <a:pt x="973" y="408"/>
                  </a:lnTo>
                  <a:cubicBezTo>
                    <a:pt x="973" y="384"/>
                    <a:pt x="973" y="359"/>
                    <a:pt x="973" y="335"/>
                  </a:cubicBezTo>
                  <a:cubicBezTo>
                    <a:pt x="924" y="286"/>
                    <a:pt x="875" y="238"/>
                    <a:pt x="803" y="213"/>
                  </a:cubicBezTo>
                  <a:cubicBezTo>
                    <a:pt x="803" y="201"/>
                    <a:pt x="790" y="195"/>
                    <a:pt x="778" y="195"/>
                  </a:cubicBezTo>
                  <a:close/>
                  <a:moveTo>
                    <a:pt x="1033" y="438"/>
                  </a:moveTo>
                  <a:cubicBezTo>
                    <a:pt x="1021" y="438"/>
                    <a:pt x="1009" y="444"/>
                    <a:pt x="997" y="456"/>
                  </a:cubicBezTo>
                  <a:cubicBezTo>
                    <a:pt x="973" y="456"/>
                    <a:pt x="973" y="505"/>
                    <a:pt x="997" y="529"/>
                  </a:cubicBezTo>
                  <a:cubicBezTo>
                    <a:pt x="1021" y="578"/>
                    <a:pt x="1045" y="626"/>
                    <a:pt x="1070" y="675"/>
                  </a:cubicBezTo>
                  <a:cubicBezTo>
                    <a:pt x="1070" y="699"/>
                    <a:pt x="1094" y="724"/>
                    <a:pt x="1118" y="724"/>
                  </a:cubicBezTo>
                  <a:lnTo>
                    <a:pt x="1118" y="699"/>
                  </a:lnTo>
                  <a:cubicBezTo>
                    <a:pt x="1143" y="675"/>
                    <a:pt x="1167" y="651"/>
                    <a:pt x="1143" y="626"/>
                  </a:cubicBezTo>
                  <a:cubicBezTo>
                    <a:pt x="1118" y="578"/>
                    <a:pt x="1094" y="505"/>
                    <a:pt x="1070" y="456"/>
                  </a:cubicBezTo>
                  <a:cubicBezTo>
                    <a:pt x="1058" y="444"/>
                    <a:pt x="1045" y="438"/>
                    <a:pt x="1033" y="438"/>
                  </a:cubicBezTo>
                  <a:close/>
                  <a:moveTo>
                    <a:pt x="1143" y="796"/>
                  </a:moveTo>
                  <a:cubicBezTo>
                    <a:pt x="1118" y="821"/>
                    <a:pt x="1118" y="845"/>
                    <a:pt x="1118" y="869"/>
                  </a:cubicBezTo>
                  <a:cubicBezTo>
                    <a:pt x="1118" y="918"/>
                    <a:pt x="1143" y="991"/>
                    <a:pt x="1143" y="991"/>
                  </a:cubicBezTo>
                  <a:lnTo>
                    <a:pt x="1143" y="1039"/>
                  </a:lnTo>
                  <a:cubicBezTo>
                    <a:pt x="1143" y="1064"/>
                    <a:pt x="1167" y="1088"/>
                    <a:pt x="1191" y="1088"/>
                  </a:cubicBezTo>
                  <a:cubicBezTo>
                    <a:pt x="1215" y="1088"/>
                    <a:pt x="1240" y="1064"/>
                    <a:pt x="1240" y="1039"/>
                  </a:cubicBezTo>
                  <a:cubicBezTo>
                    <a:pt x="1240" y="1015"/>
                    <a:pt x="1240" y="1015"/>
                    <a:pt x="1240" y="991"/>
                  </a:cubicBezTo>
                  <a:cubicBezTo>
                    <a:pt x="1215" y="942"/>
                    <a:pt x="1215" y="894"/>
                    <a:pt x="1215" y="845"/>
                  </a:cubicBezTo>
                  <a:cubicBezTo>
                    <a:pt x="1191" y="821"/>
                    <a:pt x="1167" y="796"/>
                    <a:pt x="1143" y="796"/>
                  </a:cubicBezTo>
                  <a:close/>
                  <a:moveTo>
                    <a:pt x="1191" y="1185"/>
                  </a:moveTo>
                  <a:cubicBezTo>
                    <a:pt x="1167" y="1185"/>
                    <a:pt x="1143" y="1209"/>
                    <a:pt x="1143" y="1234"/>
                  </a:cubicBezTo>
                  <a:cubicBezTo>
                    <a:pt x="1143" y="1282"/>
                    <a:pt x="1143" y="1355"/>
                    <a:pt x="1118" y="1404"/>
                  </a:cubicBezTo>
                  <a:cubicBezTo>
                    <a:pt x="1118" y="1428"/>
                    <a:pt x="1143" y="1452"/>
                    <a:pt x="1167" y="1452"/>
                  </a:cubicBezTo>
                  <a:cubicBezTo>
                    <a:pt x="1191" y="1452"/>
                    <a:pt x="1215" y="1452"/>
                    <a:pt x="1215" y="1428"/>
                  </a:cubicBezTo>
                  <a:cubicBezTo>
                    <a:pt x="1215" y="1355"/>
                    <a:pt x="1240" y="1307"/>
                    <a:pt x="1240" y="1234"/>
                  </a:cubicBezTo>
                  <a:cubicBezTo>
                    <a:pt x="1240" y="1209"/>
                    <a:pt x="1215" y="1185"/>
                    <a:pt x="1191" y="1185"/>
                  </a:cubicBezTo>
                  <a:close/>
                  <a:moveTo>
                    <a:pt x="1107" y="1549"/>
                  </a:moveTo>
                  <a:cubicBezTo>
                    <a:pt x="1093" y="1549"/>
                    <a:pt x="1078" y="1557"/>
                    <a:pt x="1070" y="1574"/>
                  </a:cubicBezTo>
                  <a:cubicBezTo>
                    <a:pt x="1045" y="1622"/>
                    <a:pt x="997" y="1695"/>
                    <a:pt x="973" y="1744"/>
                  </a:cubicBezTo>
                  <a:cubicBezTo>
                    <a:pt x="948" y="1744"/>
                    <a:pt x="948" y="1792"/>
                    <a:pt x="973" y="1792"/>
                  </a:cubicBezTo>
                  <a:lnTo>
                    <a:pt x="1045" y="1792"/>
                  </a:lnTo>
                  <a:cubicBezTo>
                    <a:pt x="1094" y="1744"/>
                    <a:pt x="1118" y="1671"/>
                    <a:pt x="1143" y="1622"/>
                  </a:cubicBezTo>
                  <a:cubicBezTo>
                    <a:pt x="1158" y="1575"/>
                    <a:pt x="1133" y="1549"/>
                    <a:pt x="1107" y="1549"/>
                  </a:cubicBezTo>
                  <a:close/>
                  <a:moveTo>
                    <a:pt x="438" y="1792"/>
                  </a:moveTo>
                  <a:cubicBezTo>
                    <a:pt x="394" y="1792"/>
                    <a:pt x="390" y="1893"/>
                    <a:pt x="426" y="1893"/>
                  </a:cubicBezTo>
                  <a:cubicBezTo>
                    <a:pt x="430" y="1893"/>
                    <a:pt x="434" y="1892"/>
                    <a:pt x="438" y="1890"/>
                  </a:cubicBezTo>
                  <a:lnTo>
                    <a:pt x="632" y="1890"/>
                  </a:lnTo>
                  <a:cubicBezTo>
                    <a:pt x="657" y="1890"/>
                    <a:pt x="681" y="1890"/>
                    <a:pt x="681" y="1841"/>
                  </a:cubicBezTo>
                  <a:cubicBezTo>
                    <a:pt x="681" y="1817"/>
                    <a:pt x="657" y="1817"/>
                    <a:pt x="632" y="1792"/>
                  </a:cubicBezTo>
                  <a:close/>
                  <a:moveTo>
                    <a:pt x="244" y="1841"/>
                  </a:moveTo>
                  <a:cubicBezTo>
                    <a:pt x="171" y="1865"/>
                    <a:pt x="98" y="1914"/>
                    <a:pt x="74" y="1963"/>
                  </a:cubicBezTo>
                  <a:cubicBezTo>
                    <a:pt x="49" y="1987"/>
                    <a:pt x="49" y="2011"/>
                    <a:pt x="74" y="2011"/>
                  </a:cubicBezTo>
                  <a:cubicBezTo>
                    <a:pt x="74" y="2023"/>
                    <a:pt x="74" y="2029"/>
                    <a:pt x="77" y="2029"/>
                  </a:cubicBezTo>
                  <a:cubicBezTo>
                    <a:pt x="80" y="2029"/>
                    <a:pt x="86" y="2023"/>
                    <a:pt x="98" y="2011"/>
                  </a:cubicBezTo>
                  <a:cubicBezTo>
                    <a:pt x="98" y="2023"/>
                    <a:pt x="104" y="2029"/>
                    <a:pt x="110" y="2029"/>
                  </a:cubicBezTo>
                  <a:cubicBezTo>
                    <a:pt x="116" y="2029"/>
                    <a:pt x="122" y="2023"/>
                    <a:pt x="122" y="2011"/>
                  </a:cubicBezTo>
                  <a:cubicBezTo>
                    <a:pt x="171" y="1987"/>
                    <a:pt x="220" y="1938"/>
                    <a:pt x="268" y="1938"/>
                  </a:cubicBezTo>
                  <a:cubicBezTo>
                    <a:pt x="292" y="1938"/>
                    <a:pt x="317" y="1914"/>
                    <a:pt x="292" y="1865"/>
                  </a:cubicBezTo>
                  <a:cubicBezTo>
                    <a:pt x="292" y="1841"/>
                    <a:pt x="268" y="1841"/>
                    <a:pt x="244" y="1841"/>
                  </a:cubicBezTo>
                  <a:close/>
                  <a:moveTo>
                    <a:pt x="803" y="1841"/>
                  </a:moveTo>
                  <a:cubicBezTo>
                    <a:pt x="778" y="1841"/>
                    <a:pt x="754" y="1841"/>
                    <a:pt x="754" y="1865"/>
                  </a:cubicBezTo>
                  <a:cubicBezTo>
                    <a:pt x="754" y="1890"/>
                    <a:pt x="754" y="1914"/>
                    <a:pt x="778" y="1938"/>
                  </a:cubicBezTo>
                  <a:lnTo>
                    <a:pt x="705" y="1987"/>
                  </a:lnTo>
                  <a:cubicBezTo>
                    <a:pt x="681" y="2011"/>
                    <a:pt x="681" y="2035"/>
                    <a:pt x="705" y="2060"/>
                  </a:cubicBezTo>
                  <a:lnTo>
                    <a:pt x="754" y="2060"/>
                  </a:lnTo>
                  <a:cubicBezTo>
                    <a:pt x="754" y="2060"/>
                    <a:pt x="754" y="2060"/>
                    <a:pt x="754" y="2035"/>
                  </a:cubicBezTo>
                  <a:cubicBezTo>
                    <a:pt x="803" y="2011"/>
                    <a:pt x="827" y="1987"/>
                    <a:pt x="875" y="1938"/>
                  </a:cubicBezTo>
                  <a:lnTo>
                    <a:pt x="948" y="1963"/>
                  </a:lnTo>
                  <a:cubicBezTo>
                    <a:pt x="955" y="1970"/>
                    <a:pt x="963" y="1973"/>
                    <a:pt x="970" y="1973"/>
                  </a:cubicBezTo>
                  <a:cubicBezTo>
                    <a:pt x="987" y="1973"/>
                    <a:pt x="1004" y="1955"/>
                    <a:pt x="1021" y="1938"/>
                  </a:cubicBezTo>
                  <a:cubicBezTo>
                    <a:pt x="1021" y="1914"/>
                    <a:pt x="997" y="1890"/>
                    <a:pt x="997" y="1890"/>
                  </a:cubicBezTo>
                  <a:lnTo>
                    <a:pt x="900" y="1841"/>
                  </a:lnTo>
                  <a:close/>
                  <a:moveTo>
                    <a:pt x="1143" y="1993"/>
                  </a:moveTo>
                  <a:cubicBezTo>
                    <a:pt x="1130" y="1993"/>
                    <a:pt x="1118" y="1999"/>
                    <a:pt x="1118" y="2011"/>
                  </a:cubicBezTo>
                  <a:cubicBezTo>
                    <a:pt x="1094" y="2035"/>
                    <a:pt x="1094" y="2060"/>
                    <a:pt x="1118" y="2084"/>
                  </a:cubicBezTo>
                  <a:cubicBezTo>
                    <a:pt x="1167" y="2108"/>
                    <a:pt x="1191" y="2157"/>
                    <a:pt x="1240" y="2205"/>
                  </a:cubicBezTo>
                  <a:cubicBezTo>
                    <a:pt x="1240" y="2205"/>
                    <a:pt x="1264" y="2205"/>
                    <a:pt x="1264" y="2230"/>
                  </a:cubicBezTo>
                  <a:lnTo>
                    <a:pt x="1313" y="2230"/>
                  </a:lnTo>
                  <a:cubicBezTo>
                    <a:pt x="1337" y="2205"/>
                    <a:pt x="1337" y="2181"/>
                    <a:pt x="1313" y="2157"/>
                  </a:cubicBezTo>
                  <a:cubicBezTo>
                    <a:pt x="1264" y="2108"/>
                    <a:pt x="1215" y="2060"/>
                    <a:pt x="1167" y="2011"/>
                  </a:cubicBezTo>
                  <a:cubicBezTo>
                    <a:pt x="1167" y="1999"/>
                    <a:pt x="1155" y="1993"/>
                    <a:pt x="1143" y="1993"/>
                  </a:cubicBezTo>
                  <a:close/>
                  <a:moveTo>
                    <a:pt x="585" y="2074"/>
                  </a:moveTo>
                  <a:cubicBezTo>
                    <a:pt x="576" y="2074"/>
                    <a:pt x="567" y="2077"/>
                    <a:pt x="560" y="2084"/>
                  </a:cubicBezTo>
                  <a:cubicBezTo>
                    <a:pt x="511" y="2108"/>
                    <a:pt x="462" y="2133"/>
                    <a:pt x="414" y="2157"/>
                  </a:cubicBezTo>
                  <a:cubicBezTo>
                    <a:pt x="365" y="2157"/>
                    <a:pt x="365" y="2230"/>
                    <a:pt x="414" y="2254"/>
                  </a:cubicBezTo>
                  <a:lnTo>
                    <a:pt x="438" y="2230"/>
                  </a:lnTo>
                  <a:cubicBezTo>
                    <a:pt x="487" y="2205"/>
                    <a:pt x="560" y="2181"/>
                    <a:pt x="608" y="2157"/>
                  </a:cubicBezTo>
                  <a:cubicBezTo>
                    <a:pt x="632" y="2157"/>
                    <a:pt x="632" y="2133"/>
                    <a:pt x="632" y="2108"/>
                  </a:cubicBezTo>
                  <a:cubicBezTo>
                    <a:pt x="632" y="2091"/>
                    <a:pt x="608" y="2074"/>
                    <a:pt x="585" y="2074"/>
                  </a:cubicBezTo>
                  <a:close/>
                  <a:moveTo>
                    <a:pt x="49" y="2108"/>
                  </a:moveTo>
                  <a:cubicBezTo>
                    <a:pt x="25" y="2133"/>
                    <a:pt x="1" y="2157"/>
                    <a:pt x="25" y="2181"/>
                  </a:cubicBezTo>
                  <a:cubicBezTo>
                    <a:pt x="74" y="2230"/>
                    <a:pt x="147" y="2278"/>
                    <a:pt x="220" y="2278"/>
                  </a:cubicBezTo>
                  <a:lnTo>
                    <a:pt x="244" y="2278"/>
                  </a:lnTo>
                  <a:cubicBezTo>
                    <a:pt x="244" y="2278"/>
                    <a:pt x="268" y="2254"/>
                    <a:pt x="268" y="2230"/>
                  </a:cubicBezTo>
                  <a:cubicBezTo>
                    <a:pt x="268" y="2205"/>
                    <a:pt x="244" y="2181"/>
                    <a:pt x="220" y="2181"/>
                  </a:cubicBezTo>
                  <a:cubicBezTo>
                    <a:pt x="195" y="2181"/>
                    <a:pt x="122" y="2181"/>
                    <a:pt x="98" y="2133"/>
                  </a:cubicBezTo>
                  <a:cubicBezTo>
                    <a:pt x="98" y="2108"/>
                    <a:pt x="74" y="2108"/>
                    <a:pt x="49" y="2108"/>
                  </a:cubicBezTo>
                  <a:close/>
                  <a:moveTo>
                    <a:pt x="1361" y="2278"/>
                  </a:moveTo>
                  <a:cubicBezTo>
                    <a:pt x="1337" y="2303"/>
                    <a:pt x="1313" y="2327"/>
                    <a:pt x="1337" y="2351"/>
                  </a:cubicBezTo>
                  <a:cubicBezTo>
                    <a:pt x="1337" y="2400"/>
                    <a:pt x="1361" y="2448"/>
                    <a:pt x="1361" y="2521"/>
                  </a:cubicBezTo>
                  <a:cubicBezTo>
                    <a:pt x="1361" y="2546"/>
                    <a:pt x="1386" y="2570"/>
                    <a:pt x="1410" y="2570"/>
                  </a:cubicBezTo>
                  <a:cubicBezTo>
                    <a:pt x="1434" y="2570"/>
                    <a:pt x="1458" y="2546"/>
                    <a:pt x="1458" y="2521"/>
                  </a:cubicBezTo>
                  <a:cubicBezTo>
                    <a:pt x="1458" y="2448"/>
                    <a:pt x="1434" y="2375"/>
                    <a:pt x="1410" y="2327"/>
                  </a:cubicBezTo>
                  <a:cubicBezTo>
                    <a:pt x="1410" y="2303"/>
                    <a:pt x="1361" y="2278"/>
                    <a:pt x="1361" y="2278"/>
                  </a:cubicBezTo>
                  <a:close/>
                  <a:moveTo>
                    <a:pt x="1402" y="2657"/>
                  </a:moveTo>
                  <a:cubicBezTo>
                    <a:pt x="1383" y="2657"/>
                    <a:pt x="1378" y="2674"/>
                    <a:pt x="1361" y="2691"/>
                  </a:cubicBezTo>
                  <a:cubicBezTo>
                    <a:pt x="1361" y="2764"/>
                    <a:pt x="1337" y="2813"/>
                    <a:pt x="1313" y="2861"/>
                  </a:cubicBezTo>
                  <a:cubicBezTo>
                    <a:pt x="1313" y="2886"/>
                    <a:pt x="1337" y="2910"/>
                    <a:pt x="1361" y="2934"/>
                  </a:cubicBezTo>
                  <a:cubicBezTo>
                    <a:pt x="1386" y="2934"/>
                    <a:pt x="1410" y="2934"/>
                    <a:pt x="1410" y="2910"/>
                  </a:cubicBezTo>
                  <a:cubicBezTo>
                    <a:pt x="1434" y="2837"/>
                    <a:pt x="1458" y="2764"/>
                    <a:pt x="1458" y="2716"/>
                  </a:cubicBezTo>
                  <a:cubicBezTo>
                    <a:pt x="1458" y="2691"/>
                    <a:pt x="1458" y="2667"/>
                    <a:pt x="1434" y="2667"/>
                  </a:cubicBezTo>
                  <a:cubicBezTo>
                    <a:pt x="1420" y="2660"/>
                    <a:pt x="1410" y="2657"/>
                    <a:pt x="1402" y="2657"/>
                  </a:cubicBezTo>
                  <a:close/>
                  <a:moveTo>
                    <a:pt x="1288" y="3021"/>
                  </a:moveTo>
                  <a:cubicBezTo>
                    <a:pt x="1272" y="3021"/>
                    <a:pt x="1256" y="3031"/>
                    <a:pt x="1240" y="3031"/>
                  </a:cubicBezTo>
                  <a:lnTo>
                    <a:pt x="1167" y="3201"/>
                  </a:lnTo>
                  <a:cubicBezTo>
                    <a:pt x="1143" y="3226"/>
                    <a:pt x="1167" y="3250"/>
                    <a:pt x="1191" y="3274"/>
                  </a:cubicBezTo>
                  <a:cubicBezTo>
                    <a:pt x="1215" y="3274"/>
                    <a:pt x="1240" y="3274"/>
                    <a:pt x="1240" y="3250"/>
                  </a:cubicBezTo>
                  <a:cubicBezTo>
                    <a:pt x="1264" y="3201"/>
                    <a:pt x="1313" y="3153"/>
                    <a:pt x="1337" y="3080"/>
                  </a:cubicBezTo>
                  <a:cubicBezTo>
                    <a:pt x="1337" y="3056"/>
                    <a:pt x="1337" y="3031"/>
                    <a:pt x="1313" y="3031"/>
                  </a:cubicBezTo>
                  <a:cubicBezTo>
                    <a:pt x="1305" y="3023"/>
                    <a:pt x="1296" y="3021"/>
                    <a:pt x="1288" y="3021"/>
                  </a:cubicBezTo>
                  <a:close/>
                  <a:moveTo>
                    <a:pt x="1124" y="3351"/>
                  </a:moveTo>
                  <a:cubicBezTo>
                    <a:pt x="1112" y="3351"/>
                    <a:pt x="1101" y="3357"/>
                    <a:pt x="1094" y="3371"/>
                  </a:cubicBezTo>
                  <a:cubicBezTo>
                    <a:pt x="1045" y="3444"/>
                    <a:pt x="1021" y="3493"/>
                    <a:pt x="997" y="3542"/>
                  </a:cubicBezTo>
                  <a:cubicBezTo>
                    <a:pt x="973" y="3542"/>
                    <a:pt x="973" y="3566"/>
                    <a:pt x="997" y="3590"/>
                  </a:cubicBezTo>
                  <a:lnTo>
                    <a:pt x="1070" y="3590"/>
                  </a:lnTo>
                  <a:cubicBezTo>
                    <a:pt x="1094" y="3542"/>
                    <a:pt x="1143" y="3493"/>
                    <a:pt x="1167" y="3420"/>
                  </a:cubicBezTo>
                  <a:cubicBezTo>
                    <a:pt x="1184" y="3386"/>
                    <a:pt x="1153" y="3351"/>
                    <a:pt x="1124" y="3351"/>
                  </a:cubicBezTo>
                  <a:close/>
                  <a:moveTo>
                    <a:pt x="705" y="3566"/>
                  </a:moveTo>
                  <a:cubicBezTo>
                    <a:pt x="632" y="3566"/>
                    <a:pt x="560" y="3590"/>
                    <a:pt x="511" y="3639"/>
                  </a:cubicBezTo>
                  <a:cubicBezTo>
                    <a:pt x="487" y="3639"/>
                    <a:pt x="487" y="3687"/>
                    <a:pt x="511" y="3687"/>
                  </a:cubicBezTo>
                  <a:cubicBezTo>
                    <a:pt x="511" y="3699"/>
                    <a:pt x="511" y="3705"/>
                    <a:pt x="514" y="3705"/>
                  </a:cubicBezTo>
                  <a:cubicBezTo>
                    <a:pt x="517" y="3705"/>
                    <a:pt x="523" y="3699"/>
                    <a:pt x="535" y="3687"/>
                  </a:cubicBezTo>
                  <a:cubicBezTo>
                    <a:pt x="535" y="3687"/>
                    <a:pt x="535" y="3712"/>
                    <a:pt x="560" y="3712"/>
                  </a:cubicBezTo>
                  <a:cubicBezTo>
                    <a:pt x="608" y="3663"/>
                    <a:pt x="657" y="3663"/>
                    <a:pt x="705" y="3663"/>
                  </a:cubicBezTo>
                  <a:cubicBezTo>
                    <a:pt x="730" y="3663"/>
                    <a:pt x="754" y="3639"/>
                    <a:pt x="754" y="3614"/>
                  </a:cubicBezTo>
                  <a:cubicBezTo>
                    <a:pt x="754" y="3590"/>
                    <a:pt x="730" y="3566"/>
                    <a:pt x="705" y="3566"/>
                  </a:cubicBezTo>
                  <a:close/>
                  <a:moveTo>
                    <a:pt x="900" y="3590"/>
                  </a:moveTo>
                  <a:cubicBezTo>
                    <a:pt x="875" y="3590"/>
                    <a:pt x="851" y="3614"/>
                    <a:pt x="851" y="3639"/>
                  </a:cubicBezTo>
                  <a:cubicBezTo>
                    <a:pt x="827" y="3639"/>
                    <a:pt x="851" y="3663"/>
                    <a:pt x="851" y="3687"/>
                  </a:cubicBezTo>
                  <a:cubicBezTo>
                    <a:pt x="827" y="3736"/>
                    <a:pt x="778" y="3760"/>
                    <a:pt x="730" y="3809"/>
                  </a:cubicBezTo>
                  <a:cubicBezTo>
                    <a:pt x="730" y="3833"/>
                    <a:pt x="730" y="3857"/>
                    <a:pt x="730" y="3882"/>
                  </a:cubicBezTo>
                  <a:lnTo>
                    <a:pt x="803" y="3882"/>
                  </a:lnTo>
                  <a:cubicBezTo>
                    <a:pt x="851" y="3833"/>
                    <a:pt x="900" y="3784"/>
                    <a:pt x="948" y="3736"/>
                  </a:cubicBezTo>
                  <a:cubicBezTo>
                    <a:pt x="948" y="3736"/>
                    <a:pt x="948" y="3712"/>
                    <a:pt x="948" y="3712"/>
                  </a:cubicBezTo>
                  <a:cubicBezTo>
                    <a:pt x="973" y="3712"/>
                    <a:pt x="1021" y="3736"/>
                    <a:pt x="1045" y="3736"/>
                  </a:cubicBezTo>
                  <a:cubicBezTo>
                    <a:pt x="1053" y="3743"/>
                    <a:pt x="1060" y="3746"/>
                    <a:pt x="1067" y="3746"/>
                  </a:cubicBezTo>
                  <a:cubicBezTo>
                    <a:pt x="1084" y="3746"/>
                    <a:pt x="1101" y="3729"/>
                    <a:pt x="1118" y="3712"/>
                  </a:cubicBezTo>
                  <a:cubicBezTo>
                    <a:pt x="1118" y="3712"/>
                    <a:pt x="1118" y="3663"/>
                    <a:pt x="1094" y="3663"/>
                  </a:cubicBezTo>
                  <a:cubicBezTo>
                    <a:pt x="1021" y="3639"/>
                    <a:pt x="973" y="3614"/>
                    <a:pt x="900" y="3590"/>
                  </a:cubicBezTo>
                  <a:close/>
                  <a:moveTo>
                    <a:pt x="1231" y="3742"/>
                  </a:moveTo>
                  <a:cubicBezTo>
                    <a:pt x="1222" y="3742"/>
                    <a:pt x="1215" y="3748"/>
                    <a:pt x="1215" y="3760"/>
                  </a:cubicBezTo>
                  <a:cubicBezTo>
                    <a:pt x="1191" y="3784"/>
                    <a:pt x="1191" y="3809"/>
                    <a:pt x="1215" y="3833"/>
                  </a:cubicBezTo>
                  <a:cubicBezTo>
                    <a:pt x="1264" y="3857"/>
                    <a:pt x="1313" y="3882"/>
                    <a:pt x="1361" y="3930"/>
                  </a:cubicBezTo>
                  <a:lnTo>
                    <a:pt x="1386" y="3930"/>
                  </a:lnTo>
                  <a:cubicBezTo>
                    <a:pt x="1386" y="3930"/>
                    <a:pt x="1396" y="3941"/>
                    <a:pt x="1411" y="3941"/>
                  </a:cubicBezTo>
                  <a:cubicBezTo>
                    <a:pt x="1418" y="3941"/>
                    <a:pt x="1426" y="3938"/>
                    <a:pt x="1434" y="3930"/>
                  </a:cubicBezTo>
                  <a:cubicBezTo>
                    <a:pt x="1434" y="3930"/>
                    <a:pt x="1434" y="3882"/>
                    <a:pt x="1434" y="3882"/>
                  </a:cubicBezTo>
                  <a:cubicBezTo>
                    <a:pt x="1386" y="3833"/>
                    <a:pt x="1313" y="3784"/>
                    <a:pt x="1264" y="3760"/>
                  </a:cubicBezTo>
                  <a:cubicBezTo>
                    <a:pt x="1252" y="3748"/>
                    <a:pt x="1240" y="3742"/>
                    <a:pt x="1231" y="3742"/>
                  </a:cubicBezTo>
                  <a:close/>
                  <a:moveTo>
                    <a:pt x="462" y="3784"/>
                  </a:moveTo>
                  <a:cubicBezTo>
                    <a:pt x="438" y="3784"/>
                    <a:pt x="414" y="3809"/>
                    <a:pt x="438" y="3833"/>
                  </a:cubicBezTo>
                  <a:cubicBezTo>
                    <a:pt x="438" y="3906"/>
                    <a:pt x="487" y="3979"/>
                    <a:pt x="584" y="3979"/>
                  </a:cubicBezTo>
                  <a:lnTo>
                    <a:pt x="608" y="3979"/>
                  </a:lnTo>
                  <a:cubicBezTo>
                    <a:pt x="632" y="3979"/>
                    <a:pt x="657" y="3954"/>
                    <a:pt x="657" y="3906"/>
                  </a:cubicBezTo>
                  <a:cubicBezTo>
                    <a:pt x="632" y="3882"/>
                    <a:pt x="608" y="3882"/>
                    <a:pt x="584" y="3882"/>
                  </a:cubicBezTo>
                  <a:cubicBezTo>
                    <a:pt x="560" y="3882"/>
                    <a:pt x="511" y="3882"/>
                    <a:pt x="511" y="3809"/>
                  </a:cubicBezTo>
                  <a:cubicBezTo>
                    <a:pt x="511" y="3784"/>
                    <a:pt x="487" y="3784"/>
                    <a:pt x="462" y="3784"/>
                  </a:cubicBezTo>
                  <a:close/>
                  <a:moveTo>
                    <a:pt x="1520" y="3963"/>
                  </a:moveTo>
                  <a:cubicBezTo>
                    <a:pt x="1480" y="3963"/>
                    <a:pt x="1445" y="4014"/>
                    <a:pt x="1483" y="4052"/>
                  </a:cubicBezTo>
                  <a:cubicBezTo>
                    <a:pt x="1507" y="4100"/>
                    <a:pt x="1556" y="4149"/>
                    <a:pt x="1580" y="4197"/>
                  </a:cubicBezTo>
                  <a:cubicBezTo>
                    <a:pt x="1604" y="4197"/>
                    <a:pt x="1604" y="4222"/>
                    <a:pt x="1628" y="4222"/>
                  </a:cubicBezTo>
                  <a:lnTo>
                    <a:pt x="1628" y="4197"/>
                  </a:lnTo>
                  <a:lnTo>
                    <a:pt x="1653" y="4197"/>
                  </a:lnTo>
                  <a:cubicBezTo>
                    <a:pt x="1677" y="4197"/>
                    <a:pt x="1677" y="4173"/>
                    <a:pt x="1677" y="4149"/>
                  </a:cubicBezTo>
                  <a:cubicBezTo>
                    <a:pt x="1628" y="4100"/>
                    <a:pt x="1604" y="4027"/>
                    <a:pt x="1556" y="3979"/>
                  </a:cubicBezTo>
                  <a:cubicBezTo>
                    <a:pt x="1544" y="3967"/>
                    <a:pt x="1532" y="3963"/>
                    <a:pt x="1520" y="3963"/>
                  </a:cubicBezTo>
                  <a:close/>
                  <a:moveTo>
                    <a:pt x="1722" y="4285"/>
                  </a:moveTo>
                  <a:cubicBezTo>
                    <a:pt x="1716" y="4285"/>
                    <a:pt x="1708" y="4287"/>
                    <a:pt x="1701" y="4295"/>
                  </a:cubicBezTo>
                  <a:cubicBezTo>
                    <a:pt x="1677" y="4295"/>
                    <a:pt x="1653" y="4319"/>
                    <a:pt x="1677" y="4343"/>
                  </a:cubicBezTo>
                  <a:cubicBezTo>
                    <a:pt x="1701" y="4416"/>
                    <a:pt x="1726" y="4465"/>
                    <a:pt x="1726" y="4513"/>
                  </a:cubicBezTo>
                  <a:cubicBezTo>
                    <a:pt x="1726" y="4537"/>
                    <a:pt x="1750" y="4562"/>
                    <a:pt x="1774" y="4562"/>
                  </a:cubicBezTo>
                  <a:cubicBezTo>
                    <a:pt x="1799" y="4562"/>
                    <a:pt x="1823" y="4513"/>
                    <a:pt x="1823" y="4489"/>
                  </a:cubicBezTo>
                  <a:cubicBezTo>
                    <a:pt x="1799" y="4440"/>
                    <a:pt x="1774" y="4367"/>
                    <a:pt x="1750" y="4319"/>
                  </a:cubicBezTo>
                  <a:cubicBezTo>
                    <a:pt x="1750" y="4302"/>
                    <a:pt x="1738" y="4285"/>
                    <a:pt x="1722" y="4285"/>
                  </a:cubicBezTo>
                  <a:close/>
                  <a:moveTo>
                    <a:pt x="1799" y="4635"/>
                  </a:moveTo>
                  <a:cubicBezTo>
                    <a:pt x="1774" y="4659"/>
                    <a:pt x="1750" y="4683"/>
                    <a:pt x="1750" y="4708"/>
                  </a:cubicBezTo>
                  <a:lnTo>
                    <a:pt x="1750" y="4780"/>
                  </a:lnTo>
                  <a:lnTo>
                    <a:pt x="1750" y="4878"/>
                  </a:lnTo>
                  <a:cubicBezTo>
                    <a:pt x="1750" y="4902"/>
                    <a:pt x="1774" y="4926"/>
                    <a:pt x="1799" y="4926"/>
                  </a:cubicBezTo>
                  <a:cubicBezTo>
                    <a:pt x="1823" y="4926"/>
                    <a:pt x="1847" y="4902"/>
                    <a:pt x="1847" y="4878"/>
                  </a:cubicBezTo>
                  <a:lnTo>
                    <a:pt x="1847" y="4780"/>
                  </a:lnTo>
                  <a:lnTo>
                    <a:pt x="1847" y="4683"/>
                  </a:lnTo>
                  <a:cubicBezTo>
                    <a:pt x="1847" y="4659"/>
                    <a:pt x="1823" y="4635"/>
                    <a:pt x="1799" y="4635"/>
                  </a:cubicBezTo>
                  <a:close/>
                  <a:moveTo>
                    <a:pt x="1799" y="5023"/>
                  </a:moveTo>
                  <a:cubicBezTo>
                    <a:pt x="1774" y="5023"/>
                    <a:pt x="1750" y="5023"/>
                    <a:pt x="1750" y="5048"/>
                  </a:cubicBezTo>
                  <a:cubicBezTo>
                    <a:pt x="1726" y="5096"/>
                    <a:pt x="1726" y="5145"/>
                    <a:pt x="1726" y="5169"/>
                  </a:cubicBezTo>
                  <a:cubicBezTo>
                    <a:pt x="1701" y="5193"/>
                    <a:pt x="1726" y="5218"/>
                    <a:pt x="1750" y="5242"/>
                  </a:cubicBezTo>
                  <a:cubicBezTo>
                    <a:pt x="1774" y="5242"/>
                    <a:pt x="1799" y="5218"/>
                    <a:pt x="1799" y="5193"/>
                  </a:cubicBezTo>
                  <a:cubicBezTo>
                    <a:pt x="1823" y="5169"/>
                    <a:pt x="1823" y="5121"/>
                    <a:pt x="1823" y="5072"/>
                  </a:cubicBezTo>
                  <a:cubicBezTo>
                    <a:pt x="1847" y="5048"/>
                    <a:pt x="1823" y="5023"/>
                    <a:pt x="1799" y="5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3" name="Google Shape;1323;p29"/>
          <p:cNvGrpSpPr/>
          <p:nvPr/>
        </p:nvGrpSpPr>
        <p:grpSpPr>
          <a:xfrm>
            <a:off x="91757" y="3957734"/>
            <a:ext cx="708344" cy="1228537"/>
            <a:chOff x="-1056319" y="1385262"/>
            <a:chExt cx="212940" cy="369285"/>
          </a:xfrm>
        </p:grpSpPr>
        <p:sp>
          <p:nvSpPr>
            <p:cNvPr id="1324" name="Google Shape;1324;p29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9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9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9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9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9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9"/>
            <p:cNvSpPr/>
            <p:nvPr/>
          </p:nvSpPr>
          <p:spPr>
            <a:xfrm>
              <a:off x="-1029833" y="1690513"/>
              <a:ext cx="173717" cy="64034"/>
            </a:xfrm>
            <a:custGeom>
              <a:avLst/>
              <a:gdLst/>
              <a:ahLst/>
              <a:cxnLst/>
              <a:rect l="l" t="t" r="r" b="b"/>
              <a:pathLst>
                <a:path w="4460" h="1644" extrusionOk="0">
                  <a:moveTo>
                    <a:pt x="2533" y="0"/>
                  </a:moveTo>
                  <a:cubicBezTo>
                    <a:pt x="2511" y="0"/>
                    <a:pt x="2492" y="11"/>
                    <a:pt x="2478" y="34"/>
                  </a:cubicBezTo>
                  <a:cubicBezTo>
                    <a:pt x="2308" y="253"/>
                    <a:pt x="1920" y="763"/>
                    <a:pt x="1920" y="763"/>
                  </a:cubicBezTo>
                  <a:cubicBezTo>
                    <a:pt x="1920" y="763"/>
                    <a:pt x="1830" y="97"/>
                    <a:pt x="1603" y="97"/>
                  </a:cubicBezTo>
                  <a:cubicBezTo>
                    <a:pt x="1567" y="97"/>
                    <a:pt x="1526" y="115"/>
                    <a:pt x="1482" y="156"/>
                  </a:cubicBezTo>
                  <a:cubicBezTo>
                    <a:pt x="1288" y="350"/>
                    <a:pt x="1094" y="544"/>
                    <a:pt x="924" y="739"/>
                  </a:cubicBezTo>
                  <a:cubicBezTo>
                    <a:pt x="924" y="739"/>
                    <a:pt x="672" y="73"/>
                    <a:pt x="493" y="73"/>
                  </a:cubicBezTo>
                  <a:cubicBezTo>
                    <a:pt x="464" y="73"/>
                    <a:pt x="437" y="91"/>
                    <a:pt x="413" y="131"/>
                  </a:cubicBezTo>
                  <a:cubicBezTo>
                    <a:pt x="243" y="617"/>
                    <a:pt x="98" y="1103"/>
                    <a:pt x="0" y="1613"/>
                  </a:cubicBezTo>
                  <a:cubicBezTo>
                    <a:pt x="0" y="1613"/>
                    <a:pt x="1039" y="1644"/>
                    <a:pt x="2099" y="1644"/>
                  </a:cubicBezTo>
                  <a:cubicBezTo>
                    <a:pt x="3158" y="1644"/>
                    <a:pt x="4239" y="1613"/>
                    <a:pt x="4324" y="1492"/>
                  </a:cubicBezTo>
                  <a:cubicBezTo>
                    <a:pt x="4459" y="1289"/>
                    <a:pt x="4115" y="108"/>
                    <a:pt x="3813" y="108"/>
                  </a:cubicBezTo>
                  <a:cubicBezTo>
                    <a:pt x="3789" y="108"/>
                    <a:pt x="3765" y="115"/>
                    <a:pt x="3741" y="131"/>
                  </a:cubicBezTo>
                  <a:cubicBezTo>
                    <a:pt x="3523" y="350"/>
                    <a:pt x="3353" y="642"/>
                    <a:pt x="3280" y="933"/>
                  </a:cubicBezTo>
                  <a:cubicBezTo>
                    <a:pt x="3280" y="933"/>
                    <a:pt x="2744" y="0"/>
                    <a:pt x="2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1" name="Google Shape;1331;p29"/>
          <p:cNvGrpSpPr/>
          <p:nvPr/>
        </p:nvGrpSpPr>
        <p:grpSpPr>
          <a:xfrm rot="9492052">
            <a:off x="176999" y="137425"/>
            <a:ext cx="537861" cy="555870"/>
            <a:chOff x="5294267" y="4624350"/>
            <a:chExt cx="383004" cy="395854"/>
          </a:xfrm>
        </p:grpSpPr>
        <p:sp>
          <p:nvSpPr>
            <p:cNvPr id="1332" name="Google Shape;1332;p29"/>
            <p:cNvSpPr/>
            <p:nvPr/>
          </p:nvSpPr>
          <p:spPr>
            <a:xfrm>
              <a:off x="5358550" y="4859712"/>
              <a:ext cx="58369" cy="160492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9"/>
            <p:cNvSpPr/>
            <p:nvPr/>
          </p:nvSpPr>
          <p:spPr>
            <a:xfrm>
              <a:off x="5294267" y="4894594"/>
              <a:ext cx="175454" cy="68546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9"/>
            <p:cNvSpPr/>
            <p:nvPr/>
          </p:nvSpPr>
          <p:spPr>
            <a:xfrm>
              <a:off x="5310447" y="4883895"/>
              <a:ext cx="150836" cy="94033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9"/>
            <p:cNvSpPr/>
            <p:nvPr/>
          </p:nvSpPr>
          <p:spPr>
            <a:xfrm>
              <a:off x="5340805" y="4845446"/>
              <a:ext cx="97252" cy="157795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9"/>
            <p:cNvSpPr/>
            <p:nvPr/>
          </p:nvSpPr>
          <p:spPr>
            <a:xfrm>
              <a:off x="5499297" y="4624350"/>
              <a:ext cx="175454" cy="150575"/>
            </a:xfrm>
            <a:custGeom>
              <a:avLst/>
              <a:gdLst/>
              <a:ahLst/>
              <a:cxnLst/>
              <a:rect l="l" t="t" r="r" b="b"/>
              <a:pathLst>
                <a:path w="2017" h="1731" extrusionOk="0">
                  <a:moveTo>
                    <a:pt x="1166" y="175"/>
                  </a:moveTo>
                  <a:cubicBezTo>
                    <a:pt x="1555" y="175"/>
                    <a:pt x="1871" y="467"/>
                    <a:pt x="1871" y="856"/>
                  </a:cubicBezTo>
                  <a:cubicBezTo>
                    <a:pt x="1871" y="1285"/>
                    <a:pt x="1511" y="1569"/>
                    <a:pt x="1144" y="1569"/>
                  </a:cubicBezTo>
                  <a:cubicBezTo>
                    <a:pt x="971" y="1569"/>
                    <a:pt x="796" y="1506"/>
                    <a:pt x="656" y="1366"/>
                  </a:cubicBezTo>
                  <a:cubicBezTo>
                    <a:pt x="219" y="929"/>
                    <a:pt x="534" y="175"/>
                    <a:pt x="1166" y="175"/>
                  </a:cubicBezTo>
                  <a:close/>
                  <a:moveTo>
                    <a:pt x="1142" y="1"/>
                  </a:moveTo>
                  <a:cubicBezTo>
                    <a:pt x="930" y="1"/>
                    <a:pt x="714" y="77"/>
                    <a:pt x="534" y="248"/>
                  </a:cubicBezTo>
                  <a:cubicBezTo>
                    <a:pt x="0" y="807"/>
                    <a:pt x="389" y="1730"/>
                    <a:pt x="1166" y="1730"/>
                  </a:cubicBezTo>
                  <a:cubicBezTo>
                    <a:pt x="1628" y="1730"/>
                    <a:pt x="2016" y="1342"/>
                    <a:pt x="2016" y="856"/>
                  </a:cubicBezTo>
                  <a:cubicBezTo>
                    <a:pt x="2016" y="344"/>
                    <a:pt x="1590" y="1"/>
                    <a:pt x="1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9"/>
            <p:cNvSpPr/>
            <p:nvPr/>
          </p:nvSpPr>
          <p:spPr>
            <a:xfrm>
              <a:off x="5615653" y="4833656"/>
              <a:ext cx="32352" cy="88957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9"/>
            <p:cNvSpPr/>
            <p:nvPr/>
          </p:nvSpPr>
          <p:spPr>
            <a:xfrm>
              <a:off x="5580022" y="4852990"/>
              <a:ext cx="97250" cy="37993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9"/>
            <p:cNvSpPr/>
            <p:nvPr/>
          </p:nvSpPr>
          <p:spPr>
            <a:xfrm>
              <a:off x="5588990" y="4847059"/>
              <a:ext cx="83605" cy="52120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9"/>
            <p:cNvSpPr/>
            <p:nvPr/>
          </p:nvSpPr>
          <p:spPr>
            <a:xfrm>
              <a:off x="5605817" y="4825749"/>
              <a:ext cx="53904" cy="87462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1" name="Google Shape;1341;p29"/>
          <p:cNvGrpSpPr/>
          <p:nvPr/>
        </p:nvGrpSpPr>
        <p:grpSpPr>
          <a:xfrm>
            <a:off x="8484889" y="4502991"/>
            <a:ext cx="604654" cy="578037"/>
            <a:chOff x="122839" y="125316"/>
            <a:chExt cx="604654" cy="578037"/>
          </a:xfrm>
        </p:grpSpPr>
        <p:sp>
          <p:nvSpPr>
            <p:cNvPr id="1342" name="Google Shape;1342;p29"/>
            <p:cNvSpPr/>
            <p:nvPr/>
          </p:nvSpPr>
          <p:spPr>
            <a:xfrm rot="10232062">
              <a:off x="183718" y="463675"/>
              <a:ext cx="246284" cy="220932"/>
            </a:xfrm>
            <a:custGeom>
              <a:avLst/>
              <a:gdLst/>
              <a:ahLst/>
              <a:cxnLst/>
              <a:rect l="l" t="t" r="r" b="b"/>
              <a:pathLst>
                <a:path w="2891" h="2593" extrusionOk="0">
                  <a:moveTo>
                    <a:pt x="2397" y="0"/>
                  </a:moveTo>
                  <a:cubicBezTo>
                    <a:pt x="2197" y="0"/>
                    <a:pt x="1879" y="238"/>
                    <a:pt x="1117" y="367"/>
                  </a:cubicBezTo>
                  <a:cubicBezTo>
                    <a:pt x="0" y="586"/>
                    <a:pt x="389" y="2213"/>
                    <a:pt x="389" y="2335"/>
                  </a:cubicBezTo>
                  <a:cubicBezTo>
                    <a:pt x="672" y="2505"/>
                    <a:pt x="988" y="2592"/>
                    <a:pt x="1309" y="2592"/>
                  </a:cubicBezTo>
                  <a:cubicBezTo>
                    <a:pt x="1538" y="2592"/>
                    <a:pt x="1769" y="2547"/>
                    <a:pt x="1992" y="2456"/>
                  </a:cubicBezTo>
                  <a:cubicBezTo>
                    <a:pt x="2891" y="2092"/>
                    <a:pt x="2891" y="683"/>
                    <a:pt x="2648" y="221"/>
                  </a:cubicBezTo>
                  <a:cubicBezTo>
                    <a:pt x="2567" y="59"/>
                    <a:pt x="2497" y="0"/>
                    <a:pt x="2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9"/>
            <p:cNvSpPr/>
            <p:nvPr/>
          </p:nvSpPr>
          <p:spPr>
            <a:xfrm rot="10232062">
              <a:off x="259551" y="505895"/>
              <a:ext cx="122162" cy="100199"/>
            </a:xfrm>
            <a:custGeom>
              <a:avLst/>
              <a:gdLst/>
              <a:ahLst/>
              <a:cxnLst/>
              <a:rect l="l" t="t" r="r" b="b"/>
              <a:pathLst>
                <a:path w="1434" h="1176" extrusionOk="0">
                  <a:moveTo>
                    <a:pt x="1347" y="0"/>
                  </a:moveTo>
                  <a:cubicBezTo>
                    <a:pt x="1312" y="0"/>
                    <a:pt x="1281" y="23"/>
                    <a:pt x="1264" y="58"/>
                  </a:cubicBezTo>
                  <a:cubicBezTo>
                    <a:pt x="1069" y="520"/>
                    <a:pt x="49" y="1030"/>
                    <a:pt x="49" y="1030"/>
                  </a:cubicBezTo>
                  <a:cubicBezTo>
                    <a:pt x="25" y="1054"/>
                    <a:pt x="0" y="1103"/>
                    <a:pt x="25" y="1151"/>
                  </a:cubicBezTo>
                  <a:cubicBezTo>
                    <a:pt x="49" y="1176"/>
                    <a:pt x="73" y="1176"/>
                    <a:pt x="98" y="1176"/>
                  </a:cubicBezTo>
                  <a:lnTo>
                    <a:pt x="122" y="1176"/>
                  </a:lnTo>
                  <a:cubicBezTo>
                    <a:pt x="171" y="1151"/>
                    <a:pt x="1166" y="641"/>
                    <a:pt x="1409" y="107"/>
                  </a:cubicBezTo>
                  <a:cubicBezTo>
                    <a:pt x="1434" y="82"/>
                    <a:pt x="1409" y="34"/>
                    <a:pt x="1385" y="10"/>
                  </a:cubicBezTo>
                  <a:cubicBezTo>
                    <a:pt x="1372" y="3"/>
                    <a:pt x="1359" y="0"/>
                    <a:pt x="1347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9"/>
            <p:cNvSpPr/>
            <p:nvPr/>
          </p:nvSpPr>
          <p:spPr>
            <a:xfrm rot="10232062">
              <a:off x="138246" y="172035"/>
              <a:ext cx="254633" cy="208407"/>
            </a:xfrm>
            <a:custGeom>
              <a:avLst/>
              <a:gdLst/>
              <a:ahLst/>
              <a:cxnLst/>
              <a:rect l="l" t="t" r="r" b="b"/>
              <a:pathLst>
                <a:path w="2989" h="2446" extrusionOk="0">
                  <a:moveTo>
                    <a:pt x="1122" y="0"/>
                  </a:moveTo>
                  <a:cubicBezTo>
                    <a:pt x="708" y="0"/>
                    <a:pt x="337" y="106"/>
                    <a:pt x="292" y="117"/>
                  </a:cubicBezTo>
                  <a:cubicBezTo>
                    <a:pt x="25" y="628"/>
                    <a:pt x="0" y="1211"/>
                    <a:pt x="267" y="1721"/>
                  </a:cubicBezTo>
                  <a:cubicBezTo>
                    <a:pt x="520" y="2255"/>
                    <a:pt x="1145" y="2445"/>
                    <a:pt x="1692" y="2445"/>
                  </a:cubicBezTo>
                  <a:cubicBezTo>
                    <a:pt x="2040" y="2445"/>
                    <a:pt x="2357" y="2368"/>
                    <a:pt x="2527" y="2255"/>
                  </a:cubicBezTo>
                  <a:cubicBezTo>
                    <a:pt x="2988" y="1939"/>
                    <a:pt x="2551" y="1842"/>
                    <a:pt x="2284" y="725"/>
                  </a:cubicBezTo>
                  <a:cubicBezTo>
                    <a:pt x="2128" y="140"/>
                    <a:pt x="1597" y="0"/>
                    <a:pt x="1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9"/>
            <p:cNvSpPr/>
            <p:nvPr/>
          </p:nvSpPr>
          <p:spPr>
            <a:xfrm rot="10232062">
              <a:off x="241030" y="237329"/>
              <a:ext cx="109810" cy="114769"/>
            </a:xfrm>
            <a:custGeom>
              <a:avLst/>
              <a:gdLst/>
              <a:ahLst/>
              <a:cxnLst/>
              <a:rect l="l" t="t" r="r" b="b"/>
              <a:pathLst>
                <a:path w="1289" h="1347" extrusionOk="0">
                  <a:moveTo>
                    <a:pt x="91" y="0"/>
                  </a:moveTo>
                  <a:cubicBezTo>
                    <a:pt x="78" y="0"/>
                    <a:pt x="64" y="3"/>
                    <a:pt x="49" y="11"/>
                  </a:cubicBezTo>
                  <a:cubicBezTo>
                    <a:pt x="1" y="35"/>
                    <a:pt x="1" y="83"/>
                    <a:pt x="25" y="132"/>
                  </a:cubicBezTo>
                  <a:cubicBezTo>
                    <a:pt x="49" y="156"/>
                    <a:pt x="632" y="1128"/>
                    <a:pt x="1167" y="1347"/>
                  </a:cubicBezTo>
                  <a:lnTo>
                    <a:pt x="1191" y="1347"/>
                  </a:lnTo>
                  <a:cubicBezTo>
                    <a:pt x="1215" y="1347"/>
                    <a:pt x="1240" y="1322"/>
                    <a:pt x="1264" y="1298"/>
                  </a:cubicBezTo>
                  <a:cubicBezTo>
                    <a:pt x="1288" y="1249"/>
                    <a:pt x="1264" y="1201"/>
                    <a:pt x="1215" y="1201"/>
                  </a:cubicBezTo>
                  <a:cubicBezTo>
                    <a:pt x="754" y="1006"/>
                    <a:pt x="171" y="35"/>
                    <a:pt x="171" y="35"/>
                  </a:cubicBezTo>
                  <a:cubicBezTo>
                    <a:pt x="154" y="18"/>
                    <a:pt x="124" y="0"/>
                    <a:pt x="91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9"/>
            <p:cNvSpPr/>
            <p:nvPr/>
          </p:nvSpPr>
          <p:spPr>
            <a:xfrm rot="10232062">
              <a:off x="467454" y="143954"/>
              <a:ext cx="244239" cy="212326"/>
            </a:xfrm>
            <a:custGeom>
              <a:avLst/>
              <a:gdLst/>
              <a:ahLst/>
              <a:cxnLst/>
              <a:rect l="l" t="t" r="r" b="b"/>
              <a:pathLst>
                <a:path w="2867" h="2492" extrusionOk="0">
                  <a:moveTo>
                    <a:pt x="1588" y="0"/>
                  </a:moveTo>
                  <a:cubicBezTo>
                    <a:pt x="1396" y="0"/>
                    <a:pt x="1204" y="32"/>
                    <a:pt x="1021" y="99"/>
                  </a:cubicBezTo>
                  <a:cubicBezTo>
                    <a:pt x="122" y="391"/>
                    <a:pt x="0" y="1775"/>
                    <a:pt x="195" y="2261"/>
                  </a:cubicBezTo>
                  <a:cubicBezTo>
                    <a:pt x="272" y="2432"/>
                    <a:pt x="340" y="2492"/>
                    <a:pt x="447" y="2492"/>
                  </a:cubicBezTo>
                  <a:cubicBezTo>
                    <a:pt x="643" y="2492"/>
                    <a:pt x="970" y="2291"/>
                    <a:pt x="1725" y="2213"/>
                  </a:cubicBezTo>
                  <a:cubicBezTo>
                    <a:pt x="2867" y="2115"/>
                    <a:pt x="2624" y="439"/>
                    <a:pt x="2624" y="342"/>
                  </a:cubicBezTo>
                  <a:cubicBezTo>
                    <a:pt x="2321" y="119"/>
                    <a:pt x="1955" y="0"/>
                    <a:pt x="1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9"/>
            <p:cNvSpPr/>
            <p:nvPr/>
          </p:nvSpPr>
          <p:spPr>
            <a:xfrm rot="10232062">
              <a:off x="506806" y="218606"/>
              <a:ext cx="128381" cy="91934"/>
            </a:xfrm>
            <a:custGeom>
              <a:avLst/>
              <a:gdLst/>
              <a:ahLst/>
              <a:cxnLst/>
              <a:rect l="l" t="t" r="r" b="b"/>
              <a:pathLst>
                <a:path w="1507" h="1079" extrusionOk="0">
                  <a:moveTo>
                    <a:pt x="1423" y="0"/>
                  </a:moveTo>
                  <a:cubicBezTo>
                    <a:pt x="1411" y="0"/>
                    <a:pt x="1398" y="3"/>
                    <a:pt x="1385" y="10"/>
                  </a:cubicBezTo>
                  <a:cubicBezTo>
                    <a:pt x="1336" y="34"/>
                    <a:pt x="292" y="471"/>
                    <a:pt x="25" y="957"/>
                  </a:cubicBezTo>
                  <a:cubicBezTo>
                    <a:pt x="0" y="1006"/>
                    <a:pt x="0" y="1054"/>
                    <a:pt x="49" y="1079"/>
                  </a:cubicBezTo>
                  <a:lnTo>
                    <a:pt x="98" y="1079"/>
                  </a:lnTo>
                  <a:cubicBezTo>
                    <a:pt x="122" y="1079"/>
                    <a:pt x="146" y="1054"/>
                    <a:pt x="146" y="1054"/>
                  </a:cubicBezTo>
                  <a:cubicBezTo>
                    <a:pt x="413" y="593"/>
                    <a:pt x="1458" y="156"/>
                    <a:pt x="1458" y="156"/>
                  </a:cubicBezTo>
                  <a:cubicBezTo>
                    <a:pt x="1482" y="131"/>
                    <a:pt x="1506" y="83"/>
                    <a:pt x="1482" y="59"/>
                  </a:cubicBezTo>
                  <a:cubicBezTo>
                    <a:pt x="1482" y="23"/>
                    <a:pt x="1456" y="0"/>
                    <a:pt x="1423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9"/>
            <p:cNvSpPr/>
            <p:nvPr/>
          </p:nvSpPr>
          <p:spPr>
            <a:xfrm rot="10232062">
              <a:off x="212752" y="211973"/>
              <a:ext cx="453381" cy="339193"/>
            </a:xfrm>
            <a:custGeom>
              <a:avLst/>
              <a:gdLst/>
              <a:ahLst/>
              <a:cxnLst/>
              <a:rect l="l" t="t" r="r" b="b"/>
              <a:pathLst>
                <a:path w="5322" h="3981" extrusionOk="0">
                  <a:moveTo>
                    <a:pt x="2229" y="0"/>
                  </a:moveTo>
                  <a:cubicBezTo>
                    <a:pt x="2176" y="0"/>
                    <a:pt x="2121" y="3"/>
                    <a:pt x="2061" y="9"/>
                  </a:cubicBezTo>
                  <a:cubicBezTo>
                    <a:pt x="1523" y="53"/>
                    <a:pt x="1298" y="507"/>
                    <a:pt x="1299" y="894"/>
                  </a:cubicBezTo>
                  <a:lnTo>
                    <a:pt x="1299" y="894"/>
                  </a:lnTo>
                  <a:cubicBezTo>
                    <a:pt x="1256" y="882"/>
                    <a:pt x="1211" y="870"/>
                    <a:pt x="1163" y="859"/>
                  </a:cubicBezTo>
                  <a:cubicBezTo>
                    <a:pt x="1123" y="851"/>
                    <a:pt x="1085" y="847"/>
                    <a:pt x="1048" y="847"/>
                  </a:cubicBezTo>
                  <a:cubicBezTo>
                    <a:pt x="240" y="847"/>
                    <a:pt x="0" y="2788"/>
                    <a:pt x="604" y="2997"/>
                  </a:cubicBezTo>
                  <a:cubicBezTo>
                    <a:pt x="676" y="3025"/>
                    <a:pt x="742" y="3037"/>
                    <a:pt x="801" y="3037"/>
                  </a:cubicBezTo>
                  <a:cubicBezTo>
                    <a:pt x="824" y="3037"/>
                    <a:pt x="847" y="3035"/>
                    <a:pt x="868" y="3032"/>
                  </a:cubicBezTo>
                  <a:lnTo>
                    <a:pt x="868" y="3032"/>
                  </a:lnTo>
                  <a:cubicBezTo>
                    <a:pt x="1077" y="3454"/>
                    <a:pt x="1536" y="3921"/>
                    <a:pt x="2132" y="3921"/>
                  </a:cubicBezTo>
                  <a:cubicBezTo>
                    <a:pt x="2149" y="3921"/>
                    <a:pt x="2166" y="3921"/>
                    <a:pt x="2183" y="3920"/>
                  </a:cubicBezTo>
                  <a:cubicBezTo>
                    <a:pt x="2358" y="3908"/>
                    <a:pt x="2491" y="3882"/>
                    <a:pt x="2590" y="3846"/>
                  </a:cubicBezTo>
                  <a:lnTo>
                    <a:pt x="2590" y="3846"/>
                  </a:lnTo>
                  <a:cubicBezTo>
                    <a:pt x="2678" y="3927"/>
                    <a:pt x="2799" y="3981"/>
                    <a:pt x="2960" y="3981"/>
                  </a:cubicBezTo>
                  <a:cubicBezTo>
                    <a:pt x="3070" y="3981"/>
                    <a:pt x="3199" y="3955"/>
                    <a:pt x="3349" y="3896"/>
                  </a:cubicBezTo>
                  <a:cubicBezTo>
                    <a:pt x="3931" y="3671"/>
                    <a:pt x="4211" y="3324"/>
                    <a:pt x="4262" y="3034"/>
                  </a:cubicBezTo>
                  <a:lnTo>
                    <a:pt x="4262" y="3034"/>
                  </a:lnTo>
                  <a:cubicBezTo>
                    <a:pt x="4365" y="3023"/>
                    <a:pt x="4482" y="2989"/>
                    <a:pt x="4612" y="2924"/>
                  </a:cubicBezTo>
                  <a:cubicBezTo>
                    <a:pt x="5321" y="2580"/>
                    <a:pt x="4915" y="1660"/>
                    <a:pt x="4479" y="1295"/>
                  </a:cubicBezTo>
                  <a:lnTo>
                    <a:pt x="4479" y="1295"/>
                  </a:lnTo>
                  <a:cubicBezTo>
                    <a:pt x="4597" y="1026"/>
                    <a:pt x="4485" y="563"/>
                    <a:pt x="3835" y="179"/>
                  </a:cubicBezTo>
                  <a:cubicBezTo>
                    <a:pt x="3619" y="52"/>
                    <a:pt x="3439" y="3"/>
                    <a:pt x="3289" y="3"/>
                  </a:cubicBezTo>
                  <a:cubicBezTo>
                    <a:pt x="3074" y="3"/>
                    <a:pt x="2921" y="104"/>
                    <a:pt x="2817" y="220"/>
                  </a:cubicBezTo>
                  <a:lnTo>
                    <a:pt x="2817" y="220"/>
                  </a:lnTo>
                  <a:cubicBezTo>
                    <a:pt x="2713" y="96"/>
                    <a:pt x="2527" y="0"/>
                    <a:pt x="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9"/>
            <p:cNvSpPr/>
            <p:nvPr/>
          </p:nvSpPr>
          <p:spPr>
            <a:xfrm rot="10232062">
              <a:off x="230506" y="204162"/>
              <a:ext cx="422201" cy="355297"/>
            </a:xfrm>
            <a:custGeom>
              <a:avLst/>
              <a:gdLst/>
              <a:ahLst/>
              <a:cxnLst/>
              <a:rect l="l" t="t" r="r" b="b"/>
              <a:pathLst>
                <a:path w="4956" h="4170" extrusionOk="0">
                  <a:moveTo>
                    <a:pt x="2673" y="452"/>
                  </a:moveTo>
                  <a:cubicBezTo>
                    <a:pt x="2697" y="501"/>
                    <a:pt x="2721" y="574"/>
                    <a:pt x="2697" y="647"/>
                  </a:cubicBezTo>
                  <a:cubicBezTo>
                    <a:pt x="2697" y="695"/>
                    <a:pt x="2697" y="744"/>
                    <a:pt x="2648" y="768"/>
                  </a:cubicBezTo>
                  <a:lnTo>
                    <a:pt x="2600" y="768"/>
                  </a:lnTo>
                  <a:cubicBezTo>
                    <a:pt x="2575" y="768"/>
                    <a:pt x="2551" y="720"/>
                    <a:pt x="2551" y="671"/>
                  </a:cubicBezTo>
                  <a:cubicBezTo>
                    <a:pt x="2575" y="598"/>
                    <a:pt x="2624" y="525"/>
                    <a:pt x="2673" y="452"/>
                  </a:cubicBezTo>
                  <a:close/>
                  <a:moveTo>
                    <a:pt x="1264" y="1108"/>
                  </a:moveTo>
                  <a:lnTo>
                    <a:pt x="1264" y="1108"/>
                  </a:lnTo>
                  <a:cubicBezTo>
                    <a:pt x="1579" y="1230"/>
                    <a:pt x="1677" y="1400"/>
                    <a:pt x="1652" y="1448"/>
                  </a:cubicBezTo>
                  <a:cubicBezTo>
                    <a:pt x="1652" y="1473"/>
                    <a:pt x="1604" y="1473"/>
                    <a:pt x="1579" y="1473"/>
                  </a:cubicBezTo>
                  <a:cubicBezTo>
                    <a:pt x="1531" y="1473"/>
                    <a:pt x="1506" y="1473"/>
                    <a:pt x="1458" y="1448"/>
                  </a:cubicBezTo>
                  <a:cubicBezTo>
                    <a:pt x="1336" y="1400"/>
                    <a:pt x="1264" y="1254"/>
                    <a:pt x="1264" y="1108"/>
                  </a:cubicBezTo>
                  <a:close/>
                  <a:moveTo>
                    <a:pt x="3984" y="1303"/>
                  </a:moveTo>
                  <a:cubicBezTo>
                    <a:pt x="4009" y="1303"/>
                    <a:pt x="4033" y="1327"/>
                    <a:pt x="4081" y="1327"/>
                  </a:cubicBezTo>
                  <a:cubicBezTo>
                    <a:pt x="4130" y="1351"/>
                    <a:pt x="4179" y="1375"/>
                    <a:pt x="4252" y="1424"/>
                  </a:cubicBezTo>
                  <a:cubicBezTo>
                    <a:pt x="4203" y="1473"/>
                    <a:pt x="4130" y="1521"/>
                    <a:pt x="4057" y="1545"/>
                  </a:cubicBezTo>
                  <a:cubicBezTo>
                    <a:pt x="4039" y="1552"/>
                    <a:pt x="4019" y="1555"/>
                    <a:pt x="3999" y="1555"/>
                  </a:cubicBezTo>
                  <a:cubicBezTo>
                    <a:pt x="3940" y="1555"/>
                    <a:pt x="3881" y="1527"/>
                    <a:pt x="3863" y="1473"/>
                  </a:cubicBezTo>
                  <a:cubicBezTo>
                    <a:pt x="3839" y="1424"/>
                    <a:pt x="3839" y="1400"/>
                    <a:pt x="3863" y="1351"/>
                  </a:cubicBezTo>
                  <a:cubicBezTo>
                    <a:pt x="3887" y="1327"/>
                    <a:pt x="3936" y="1303"/>
                    <a:pt x="3984" y="1303"/>
                  </a:cubicBezTo>
                  <a:close/>
                  <a:moveTo>
                    <a:pt x="826" y="2541"/>
                  </a:moveTo>
                  <a:cubicBezTo>
                    <a:pt x="923" y="2541"/>
                    <a:pt x="972" y="2614"/>
                    <a:pt x="972" y="2687"/>
                  </a:cubicBezTo>
                  <a:cubicBezTo>
                    <a:pt x="996" y="2833"/>
                    <a:pt x="923" y="2979"/>
                    <a:pt x="778" y="3027"/>
                  </a:cubicBezTo>
                  <a:cubicBezTo>
                    <a:pt x="705" y="2906"/>
                    <a:pt x="681" y="2736"/>
                    <a:pt x="729" y="2590"/>
                  </a:cubicBezTo>
                  <a:cubicBezTo>
                    <a:pt x="729" y="2566"/>
                    <a:pt x="753" y="2541"/>
                    <a:pt x="802" y="2541"/>
                  </a:cubicBezTo>
                  <a:close/>
                  <a:moveTo>
                    <a:pt x="3720" y="2701"/>
                  </a:moveTo>
                  <a:cubicBezTo>
                    <a:pt x="3727" y="2701"/>
                    <a:pt x="3734" y="2704"/>
                    <a:pt x="3741" y="2712"/>
                  </a:cubicBezTo>
                  <a:lnTo>
                    <a:pt x="3814" y="2712"/>
                  </a:lnTo>
                  <a:cubicBezTo>
                    <a:pt x="3960" y="2736"/>
                    <a:pt x="4081" y="2906"/>
                    <a:pt x="4057" y="3052"/>
                  </a:cubicBezTo>
                  <a:cubicBezTo>
                    <a:pt x="4038" y="3055"/>
                    <a:pt x="4020" y="3056"/>
                    <a:pt x="4001" y="3056"/>
                  </a:cubicBezTo>
                  <a:cubicBezTo>
                    <a:pt x="3875" y="3056"/>
                    <a:pt x="3756" y="2987"/>
                    <a:pt x="3693" y="2882"/>
                  </a:cubicBezTo>
                  <a:cubicBezTo>
                    <a:pt x="3669" y="2833"/>
                    <a:pt x="3644" y="2784"/>
                    <a:pt x="3669" y="2736"/>
                  </a:cubicBezTo>
                  <a:cubicBezTo>
                    <a:pt x="3686" y="2719"/>
                    <a:pt x="3703" y="2701"/>
                    <a:pt x="3720" y="2701"/>
                  </a:cubicBezTo>
                  <a:close/>
                  <a:moveTo>
                    <a:pt x="2381" y="3343"/>
                  </a:moveTo>
                  <a:cubicBezTo>
                    <a:pt x="2527" y="3392"/>
                    <a:pt x="2624" y="3537"/>
                    <a:pt x="2648" y="3683"/>
                  </a:cubicBezTo>
                  <a:cubicBezTo>
                    <a:pt x="2648" y="3756"/>
                    <a:pt x="2600" y="3805"/>
                    <a:pt x="2478" y="3853"/>
                  </a:cubicBezTo>
                  <a:cubicBezTo>
                    <a:pt x="2405" y="3756"/>
                    <a:pt x="2357" y="3610"/>
                    <a:pt x="2357" y="3465"/>
                  </a:cubicBezTo>
                  <a:cubicBezTo>
                    <a:pt x="2357" y="3367"/>
                    <a:pt x="2381" y="3343"/>
                    <a:pt x="2381" y="3343"/>
                  </a:cubicBezTo>
                  <a:close/>
                  <a:moveTo>
                    <a:pt x="3124" y="188"/>
                  </a:moveTo>
                  <a:cubicBezTo>
                    <a:pt x="3276" y="188"/>
                    <a:pt x="3445" y="243"/>
                    <a:pt x="3620" y="355"/>
                  </a:cubicBezTo>
                  <a:cubicBezTo>
                    <a:pt x="4130" y="671"/>
                    <a:pt x="4300" y="1011"/>
                    <a:pt x="4276" y="1278"/>
                  </a:cubicBezTo>
                  <a:cubicBezTo>
                    <a:pt x="4203" y="1230"/>
                    <a:pt x="4154" y="1205"/>
                    <a:pt x="4081" y="1181"/>
                  </a:cubicBezTo>
                  <a:cubicBezTo>
                    <a:pt x="4033" y="1157"/>
                    <a:pt x="3984" y="1157"/>
                    <a:pt x="3936" y="1157"/>
                  </a:cubicBezTo>
                  <a:cubicBezTo>
                    <a:pt x="3839" y="1157"/>
                    <a:pt x="3741" y="1205"/>
                    <a:pt x="3693" y="1303"/>
                  </a:cubicBezTo>
                  <a:cubicBezTo>
                    <a:pt x="3644" y="1375"/>
                    <a:pt x="3644" y="1473"/>
                    <a:pt x="3693" y="1570"/>
                  </a:cubicBezTo>
                  <a:cubicBezTo>
                    <a:pt x="3741" y="1667"/>
                    <a:pt x="3863" y="1716"/>
                    <a:pt x="3984" y="1716"/>
                  </a:cubicBezTo>
                  <a:lnTo>
                    <a:pt x="4033" y="1716"/>
                  </a:lnTo>
                  <a:cubicBezTo>
                    <a:pt x="4154" y="1716"/>
                    <a:pt x="4276" y="1643"/>
                    <a:pt x="4349" y="1545"/>
                  </a:cubicBezTo>
                  <a:cubicBezTo>
                    <a:pt x="4616" y="1788"/>
                    <a:pt x="4762" y="2153"/>
                    <a:pt x="4762" y="2541"/>
                  </a:cubicBezTo>
                  <a:cubicBezTo>
                    <a:pt x="4737" y="2736"/>
                    <a:pt x="4592" y="2906"/>
                    <a:pt x="4422" y="2979"/>
                  </a:cubicBezTo>
                  <a:cubicBezTo>
                    <a:pt x="4349" y="3027"/>
                    <a:pt x="4276" y="3052"/>
                    <a:pt x="4203" y="3052"/>
                  </a:cubicBezTo>
                  <a:cubicBezTo>
                    <a:pt x="4203" y="2833"/>
                    <a:pt x="4057" y="2614"/>
                    <a:pt x="3814" y="2566"/>
                  </a:cubicBezTo>
                  <a:cubicBezTo>
                    <a:pt x="3791" y="2560"/>
                    <a:pt x="3767" y="2557"/>
                    <a:pt x="3742" y="2557"/>
                  </a:cubicBezTo>
                  <a:cubicBezTo>
                    <a:pt x="3662" y="2557"/>
                    <a:pt x="3578" y="2589"/>
                    <a:pt x="3523" y="2663"/>
                  </a:cubicBezTo>
                  <a:cubicBezTo>
                    <a:pt x="3474" y="2760"/>
                    <a:pt x="3474" y="2882"/>
                    <a:pt x="3547" y="2979"/>
                  </a:cubicBezTo>
                  <a:cubicBezTo>
                    <a:pt x="3644" y="3124"/>
                    <a:pt x="3814" y="3222"/>
                    <a:pt x="4009" y="3246"/>
                  </a:cubicBezTo>
                  <a:cubicBezTo>
                    <a:pt x="3839" y="3562"/>
                    <a:pt x="3547" y="3805"/>
                    <a:pt x="3207" y="3926"/>
                  </a:cubicBezTo>
                  <a:cubicBezTo>
                    <a:pt x="3093" y="3983"/>
                    <a:pt x="2979" y="4007"/>
                    <a:pt x="2865" y="4007"/>
                  </a:cubicBezTo>
                  <a:cubicBezTo>
                    <a:pt x="2785" y="4007"/>
                    <a:pt x="2704" y="3995"/>
                    <a:pt x="2624" y="3975"/>
                  </a:cubicBezTo>
                  <a:cubicBezTo>
                    <a:pt x="2721" y="3902"/>
                    <a:pt x="2770" y="3805"/>
                    <a:pt x="2794" y="3707"/>
                  </a:cubicBezTo>
                  <a:cubicBezTo>
                    <a:pt x="2770" y="3489"/>
                    <a:pt x="2624" y="3295"/>
                    <a:pt x="2405" y="3222"/>
                  </a:cubicBezTo>
                  <a:cubicBezTo>
                    <a:pt x="2393" y="3209"/>
                    <a:pt x="2387" y="3203"/>
                    <a:pt x="2381" y="3203"/>
                  </a:cubicBezTo>
                  <a:cubicBezTo>
                    <a:pt x="2375" y="3203"/>
                    <a:pt x="2369" y="3209"/>
                    <a:pt x="2357" y="3222"/>
                  </a:cubicBezTo>
                  <a:cubicBezTo>
                    <a:pt x="2284" y="3222"/>
                    <a:pt x="2211" y="3270"/>
                    <a:pt x="2211" y="3343"/>
                  </a:cubicBezTo>
                  <a:cubicBezTo>
                    <a:pt x="2138" y="3537"/>
                    <a:pt x="2187" y="3756"/>
                    <a:pt x="2308" y="3950"/>
                  </a:cubicBezTo>
                  <a:cubicBezTo>
                    <a:pt x="2211" y="3950"/>
                    <a:pt x="2114" y="3975"/>
                    <a:pt x="2041" y="3975"/>
                  </a:cubicBezTo>
                  <a:cubicBezTo>
                    <a:pt x="1531" y="3975"/>
                    <a:pt x="1069" y="3683"/>
                    <a:pt x="851" y="3222"/>
                  </a:cubicBezTo>
                  <a:cubicBezTo>
                    <a:pt x="1021" y="3124"/>
                    <a:pt x="1142" y="2930"/>
                    <a:pt x="1118" y="2736"/>
                  </a:cubicBezTo>
                  <a:cubicBezTo>
                    <a:pt x="1118" y="2546"/>
                    <a:pt x="989" y="2411"/>
                    <a:pt x="828" y="2411"/>
                  </a:cubicBezTo>
                  <a:cubicBezTo>
                    <a:pt x="804" y="2411"/>
                    <a:pt x="779" y="2414"/>
                    <a:pt x="753" y="2420"/>
                  </a:cubicBezTo>
                  <a:cubicBezTo>
                    <a:pt x="681" y="2420"/>
                    <a:pt x="608" y="2493"/>
                    <a:pt x="559" y="2566"/>
                  </a:cubicBezTo>
                  <a:cubicBezTo>
                    <a:pt x="511" y="2736"/>
                    <a:pt x="511" y="2930"/>
                    <a:pt x="608" y="3100"/>
                  </a:cubicBezTo>
                  <a:cubicBezTo>
                    <a:pt x="559" y="3100"/>
                    <a:pt x="511" y="3076"/>
                    <a:pt x="486" y="3076"/>
                  </a:cubicBezTo>
                  <a:cubicBezTo>
                    <a:pt x="243" y="2979"/>
                    <a:pt x="146" y="2493"/>
                    <a:pt x="243" y="1958"/>
                  </a:cubicBezTo>
                  <a:cubicBezTo>
                    <a:pt x="316" y="1545"/>
                    <a:pt x="535" y="1060"/>
                    <a:pt x="899" y="1060"/>
                  </a:cubicBezTo>
                  <a:lnTo>
                    <a:pt x="996" y="1060"/>
                  </a:lnTo>
                  <a:lnTo>
                    <a:pt x="1069" y="1084"/>
                  </a:lnTo>
                  <a:cubicBezTo>
                    <a:pt x="1045" y="1303"/>
                    <a:pt x="1191" y="1521"/>
                    <a:pt x="1385" y="1643"/>
                  </a:cubicBezTo>
                  <a:cubicBezTo>
                    <a:pt x="1444" y="1662"/>
                    <a:pt x="1497" y="1671"/>
                    <a:pt x="1545" y="1671"/>
                  </a:cubicBezTo>
                  <a:cubicBezTo>
                    <a:pt x="1675" y="1671"/>
                    <a:pt x="1762" y="1604"/>
                    <a:pt x="1798" y="1497"/>
                  </a:cubicBezTo>
                  <a:cubicBezTo>
                    <a:pt x="1847" y="1327"/>
                    <a:pt x="1652" y="1108"/>
                    <a:pt x="1239" y="962"/>
                  </a:cubicBezTo>
                  <a:cubicBezTo>
                    <a:pt x="1239" y="574"/>
                    <a:pt x="1531" y="234"/>
                    <a:pt x="1919" y="209"/>
                  </a:cubicBezTo>
                  <a:cubicBezTo>
                    <a:pt x="1976" y="197"/>
                    <a:pt x="2032" y="191"/>
                    <a:pt x="2088" y="191"/>
                  </a:cubicBezTo>
                  <a:cubicBezTo>
                    <a:pt x="2248" y="191"/>
                    <a:pt x="2401" y="241"/>
                    <a:pt x="2527" y="331"/>
                  </a:cubicBezTo>
                  <a:cubicBezTo>
                    <a:pt x="2454" y="428"/>
                    <a:pt x="2405" y="525"/>
                    <a:pt x="2357" y="647"/>
                  </a:cubicBezTo>
                  <a:cubicBezTo>
                    <a:pt x="2357" y="647"/>
                    <a:pt x="2357" y="671"/>
                    <a:pt x="2357" y="671"/>
                  </a:cubicBezTo>
                  <a:cubicBezTo>
                    <a:pt x="2381" y="768"/>
                    <a:pt x="2430" y="962"/>
                    <a:pt x="2575" y="962"/>
                  </a:cubicBezTo>
                  <a:cubicBezTo>
                    <a:pt x="2624" y="938"/>
                    <a:pt x="2673" y="938"/>
                    <a:pt x="2721" y="914"/>
                  </a:cubicBezTo>
                  <a:cubicBezTo>
                    <a:pt x="2770" y="865"/>
                    <a:pt x="2818" y="768"/>
                    <a:pt x="2843" y="695"/>
                  </a:cubicBezTo>
                  <a:cubicBezTo>
                    <a:pt x="2867" y="574"/>
                    <a:pt x="2818" y="428"/>
                    <a:pt x="2745" y="331"/>
                  </a:cubicBezTo>
                  <a:cubicBezTo>
                    <a:pt x="2851" y="237"/>
                    <a:pt x="2980" y="188"/>
                    <a:pt x="3124" y="188"/>
                  </a:cubicBezTo>
                  <a:close/>
                  <a:moveTo>
                    <a:pt x="2083" y="0"/>
                  </a:moveTo>
                  <a:cubicBezTo>
                    <a:pt x="2029" y="0"/>
                    <a:pt x="1974" y="5"/>
                    <a:pt x="1919" y="15"/>
                  </a:cubicBezTo>
                  <a:cubicBezTo>
                    <a:pt x="1482" y="64"/>
                    <a:pt x="1118" y="428"/>
                    <a:pt x="1094" y="890"/>
                  </a:cubicBezTo>
                  <a:lnTo>
                    <a:pt x="1045" y="890"/>
                  </a:lnTo>
                  <a:cubicBezTo>
                    <a:pt x="996" y="890"/>
                    <a:pt x="948" y="865"/>
                    <a:pt x="923" y="865"/>
                  </a:cubicBezTo>
                  <a:cubicBezTo>
                    <a:pt x="438" y="865"/>
                    <a:pt x="170" y="1424"/>
                    <a:pt x="98" y="1910"/>
                  </a:cubicBezTo>
                  <a:cubicBezTo>
                    <a:pt x="0" y="2444"/>
                    <a:pt x="98" y="3052"/>
                    <a:pt x="438" y="3197"/>
                  </a:cubicBezTo>
                  <a:cubicBezTo>
                    <a:pt x="535" y="3222"/>
                    <a:pt x="608" y="3246"/>
                    <a:pt x="705" y="3246"/>
                  </a:cubicBezTo>
                  <a:cubicBezTo>
                    <a:pt x="948" y="3732"/>
                    <a:pt x="1434" y="4072"/>
                    <a:pt x="1992" y="4096"/>
                  </a:cubicBezTo>
                  <a:lnTo>
                    <a:pt x="2065" y="4096"/>
                  </a:lnTo>
                  <a:cubicBezTo>
                    <a:pt x="2187" y="4096"/>
                    <a:pt x="2308" y="4072"/>
                    <a:pt x="2430" y="4048"/>
                  </a:cubicBezTo>
                  <a:cubicBezTo>
                    <a:pt x="2551" y="4120"/>
                    <a:pt x="2697" y="4169"/>
                    <a:pt x="2843" y="4169"/>
                  </a:cubicBezTo>
                  <a:cubicBezTo>
                    <a:pt x="2988" y="4169"/>
                    <a:pt x="3134" y="4120"/>
                    <a:pt x="3280" y="4072"/>
                  </a:cubicBezTo>
                  <a:cubicBezTo>
                    <a:pt x="3693" y="3926"/>
                    <a:pt x="4033" y="3610"/>
                    <a:pt x="4203" y="3197"/>
                  </a:cubicBezTo>
                  <a:cubicBezTo>
                    <a:pt x="4300" y="3173"/>
                    <a:pt x="4397" y="3149"/>
                    <a:pt x="4494" y="3100"/>
                  </a:cubicBezTo>
                  <a:cubicBezTo>
                    <a:pt x="4737" y="3003"/>
                    <a:pt x="4907" y="2784"/>
                    <a:pt x="4932" y="2517"/>
                  </a:cubicBezTo>
                  <a:cubicBezTo>
                    <a:pt x="4956" y="2080"/>
                    <a:pt x="4762" y="1643"/>
                    <a:pt x="4446" y="1351"/>
                  </a:cubicBezTo>
                  <a:cubicBezTo>
                    <a:pt x="4543" y="1035"/>
                    <a:pt x="4349" y="574"/>
                    <a:pt x="3741" y="209"/>
                  </a:cubicBezTo>
                  <a:cubicBezTo>
                    <a:pt x="3523" y="88"/>
                    <a:pt x="3322" y="27"/>
                    <a:pt x="3143" y="27"/>
                  </a:cubicBezTo>
                  <a:cubicBezTo>
                    <a:pt x="2964" y="27"/>
                    <a:pt x="2806" y="88"/>
                    <a:pt x="2673" y="209"/>
                  </a:cubicBezTo>
                  <a:cubicBezTo>
                    <a:pt x="2499" y="74"/>
                    <a:pt x="2294" y="0"/>
                    <a:pt x="2083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29"/>
            <p:cNvSpPr/>
            <p:nvPr/>
          </p:nvSpPr>
          <p:spPr>
            <a:xfrm rot="10232062">
              <a:off x="373215" y="314255"/>
              <a:ext cx="132470" cy="134621"/>
            </a:xfrm>
            <a:custGeom>
              <a:avLst/>
              <a:gdLst/>
              <a:ahLst/>
              <a:cxnLst/>
              <a:rect l="l" t="t" r="r" b="b"/>
              <a:pathLst>
                <a:path w="1555" h="1580" extrusionOk="0">
                  <a:moveTo>
                    <a:pt x="777" y="1"/>
                  </a:moveTo>
                  <a:cubicBezTo>
                    <a:pt x="340" y="1"/>
                    <a:pt x="0" y="365"/>
                    <a:pt x="0" y="802"/>
                  </a:cubicBezTo>
                  <a:cubicBezTo>
                    <a:pt x="0" y="1239"/>
                    <a:pt x="340" y="1580"/>
                    <a:pt x="777" y="1580"/>
                  </a:cubicBezTo>
                  <a:cubicBezTo>
                    <a:pt x="1215" y="1580"/>
                    <a:pt x="1555" y="1239"/>
                    <a:pt x="1555" y="802"/>
                  </a:cubicBezTo>
                  <a:cubicBezTo>
                    <a:pt x="1555" y="365"/>
                    <a:pt x="1215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1" name="Google Shape;1351;p29"/>
          <p:cNvSpPr txBox="1">
            <a:spLocks noGrp="1"/>
          </p:cNvSpPr>
          <p:nvPr>
            <p:ph type="body" idx="2"/>
          </p:nvPr>
        </p:nvSpPr>
        <p:spPr>
          <a:xfrm>
            <a:off x="4628225" y="1861125"/>
            <a:ext cx="4221900" cy="27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  <a:defRPr sz="11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omfortaa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32"/>
          <p:cNvSpPr/>
          <p:nvPr/>
        </p:nvSpPr>
        <p:spPr>
          <a:xfrm>
            <a:off x="7336950" y="5125975"/>
            <a:ext cx="109250" cy="17525"/>
          </a:xfrm>
          <a:custGeom>
            <a:avLst/>
            <a:gdLst/>
            <a:ahLst/>
            <a:cxnLst/>
            <a:rect l="l" t="t" r="r" b="b"/>
            <a:pathLst>
              <a:path w="4370" h="701" extrusionOk="0">
                <a:moveTo>
                  <a:pt x="0" y="0"/>
                </a:moveTo>
                <a:lnTo>
                  <a:pt x="0" y="701"/>
                </a:lnTo>
                <a:lnTo>
                  <a:pt x="4370" y="701"/>
                </a:lnTo>
                <a:lnTo>
                  <a:pt x="43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4" name="Google Shape;1454;p32"/>
          <p:cNvGrpSpPr/>
          <p:nvPr/>
        </p:nvGrpSpPr>
        <p:grpSpPr>
          <a:xfrm flipH="1">
            <a:off x="-297197" y="926675"/>
            <a:ext cx="1025973" cy="811032"/>
            <a:chOff x="855987" y="2204128"/>
            <a:chExt cx="1217483" cy="962421"/>
          </a:xfrm>
        </p:grpSpPr>
        <p:grpSp>
          <p:nvGrpSpPr>
            <p:cNvPr id="1455" name="Google Shape;1455;p32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1456" name="Google Shape;1456;p32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32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32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32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32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32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62" name="Google Shape;1462;p32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3" name="Google Shape;1463;p32"/>
          <p:cNvGrpSpPr/>
          <p:nvPr/>
        </p:nvGrpSpPr>
        <p:grpSpPr>
          <a:xfrm rot="-3617422" flipH="1">
            <a:off x="8490995" y="4604956"/>
            <a:ext cx="639248" cy="382014"/>
            <a:chOff x="1202177" y="4613417"/>
            <a:chExt cx="528376" cy="315757"/>
          </a:xfrm>
        </p:grpSpPr>
        <p:sp>
          <p:nvSpPr>
            <p:cNvPr id="1464" name="Google Shape;1464;p32"/>
            <p:cNvSpPr/>
            <p:nvPr/>
          </p:nvSpPr>
          <p:spPr>
            <a:xfrm>
              <a:off x="1564214" y="4671691"/>
              <a:ext cx="166339" cy="48340"/>
            </a:xfrm>
            <a:custGeom>
              <a:avLst/>
              <a:gdLst/>
              <a:ahLst/>
              <a:cxnLst/>
              <a:rect l="l" t="t" r="r" b="b"/>
              <a:pathLst>
                <a:path w="1507" h="438" extrusionOk="0">
                  <a:moveTo>
                    <a:pt x="1409" y="1"/>
                  </a:moveTo>
                  <a:lnTo>
                    <a:pt x="73" y="316"/>
                  </a:lnTo>
                  <a:cubicBezTo>
                    <a:pt x="25" y="316"/>
                    <a:pt x="0" y="341"/>
                    <a:pt x="25" y="389"/>
                  </a:cubicBezTo>
                  <a:cubicBezTo>
                    <a:pt x="25" y="414"/>
                    <a:pt x="49" y="438"/>
                    <a:pt x="73" y="438"/>
                  </a:cubicBezTo>
                  <a:lnTo>
                    <a:pt x="98" y="438"/>
                  </a:lnTo>
                  <a:lnTo>
                    <a:pt x="1434" y="122"/>
                  </a:lnTo>
                  <a:cubicBezTo>
                    <a:pt x="1506" y="122"/>
                    <a:pt x="1482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2"/>
            <p:cNvSpPr/>
            <p:nvPr/>
          </p:nvSpPr>
          <p:spPr>
            <a:xfrm>
              <a:off x="1602846" y="4613417"/>
              <a:ext cx="60708" cy="176363"/>
            </a:xfrm>
            <a:custGeom>
              <a:avLst/>
              <a:gdLst/>
              <a:ahLst/>
              <a:cxnLst/>
              <a:rect l="l" t="t" r="r" b="b"/>
              <a:pathLst>
                <a:path w="550" h="1598" extrusionOk="0">
                  <a:moveTo>
                    <a:pt x="77" y="0"/>
                  </a:moveTo>
                  <a:cubicBezTo>
                    <a:pt x="39" y="0"/>
                    <a:pt x="0" y="32"/>
                    <a:pt x="15" y="91"/>
                  </a:cubicBezTo>
                  <a:lnTo>
                    <a:pt x="403" y="1573"/>
                  </a:lnTo>
                  <a:cubicBezTo>
                    <a:pt x="428" y="1597"/>
                    <a:pt x="452" y="1597"/>
                    <a:pt x="476" y="1597"/>
                  </a:cubicBezTo>
                  <a:lnTo>
                    <a:pt x="501" y="1597"/>
                  </a:lnTo>
                  <a:cubicBezTo>
                    <a:pt x="525" y="1597"/>
                    <a:pt x="549" y="1549"/>
                    <a:pt x="525" y="1525"/>
                  </a:cubicBezTo>
                  <a:lnTo>
                    <a:pt x="136" y="43"/>
                  </a:lnTo>
                  <a:cubicBezTo>
                    <a:pt x="127" y="14"/>
                    <a:pt x="102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2"/>
            <p:cNvSpPr/>
            <p:nvPr/>
          </p:nvSpPr>
          <p:spPr>
            <a:xfrm>
              <a:off x="1582978" y="4629421"/>
              <a:ext cx="104638" cy="138950"/>
            </a:xfrm>
            <a:custGeom>
              <a:avLst/>
              <a:gdLst/>
              <a:ahLst/>
              <a:cxnLst/>
              <a:rect l="l" t="t" r="r" b="b"/>
              <a:pathLst>
                <a:path w="948" h="1259" extrusionOk="0">
                  <a:moveTo>
                    <a:pt x="875" y="1"/>
                  </a:moveTo>
                  <a:cubicBezTo>
                    <a:pt x="857" y="1"/>
                    <a:pt x="838" y="7"/>
                    <a:pt x="826" y="19"/>
                  </a:cubicBezTo>
                  <a:lnTo>
                    <a:pt x="25" y="1161"/>
                  </a:lnTo>
                  <a:cubicBezTo>
                    <a:pt x="0" y="1185"/>
                    <a:pt x="0" y="1234"/>
                    <a:pt x="49" y="1258"/>
                  </a:cubicBezTo>
                  <a:lnTo>
                    <a:pt x="122" y="1258"/>
                  </a:lnTo>
                  <a:lnTo>
                    <a:pt x="924" y="92"/>
                  </a:lnTo>
                  <a:cubicBezTo>
                    <a:pt x="948" y="68"/>
                    <a:pt x="948" y="19"/>
                    <a:pt x="924" y="19"/>
                  </a:cubicBezTo>
                  <a:cubicBezTo>
                    <a:pt x="911" y="7"/>
                    <a:pt x="893" y="1"/>
                    <a:pt x="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2"/>
            <p:cNvSpPr/>
            <p:nvPr/>
          </p:nvSpPr>
          <p:spPr>
            <a:xfrm>
              <a:off x="1548982" y="4644430"/>
              <a:ext cx="160158" cy="102419"/>
            </a:xfrm>
            <a:custGeom>
              <a:avLst/>
              <a:gdLst/>
              <a:ahLst/>
              <a:cxnLst/>
              <a:rect l="l" t="t" r="r" b="b"/>
              <a:pathLst>
                <a:path w="1451" h="928" extrusionOk="0">
                  <a:moveTo>
                    <a:pt x="115" y="1"/>
                  </a:moveTo>
                  <a:cubicBezTo>
                    <a:pt x="51" y="1"/>
                    <a:pt x="0" y="83"/>
                    <a:pt x="65" y="126"/>
                  </a:cubicBezTo>
                  <a:lnTo>
                    <a:pt x="1329" y="928"/>
                  </a:lnTo>
                  <a:lnTo>
                    <a:pt x="1377" y="928"/>
                  </a:lnTo>
                  <a:cubicBezTo>
                    <a:pt x="1426" y="928"/>
                    <a:pt x="1450" y="831"/>
                    <a:pt x="1402" y="806"/>
                  </a:cubicBezTo>
                  <a:lnTo>
                    <a:pt x="138" y="5"/>
                  </a:lnTo>
                  <a:cubicBezTo>
                    <a:pt x="130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2"/>
            <p:cNvSpPr/>
            <p:nvPr/>
          </p:nvSpPr>
          <p:spPr>
            <a:xfrm>
              <a:off x="1202177" y="4673346"/>
              <a:ext cx="177156" cy="151310"/>
            </a:xfrm>
            <a:custGeom>
              <a:avLst/>
              <a:gdLst/>
              <a:ahLst/>
              <a:cxnLst/>
              <a:rect l="l" t="t" r="r" b="b"/>
              <a:pathLst>
                <a:path w="1605" h="1371" extrusionOk="0">
                  <a:moveTo>
                    <a:pt x="924" y="131"/>
                  </a:moveTo>
                  <a:cubicBezTo>
                    <a:pt x="1216" y="131"/>
                    <a:pt x="1458" y="374"/>
                    <a:pt x="1483" y="690"/>
                  </a:cubicBezTo>
                  <a:cubicBezTo>
                    <a:pt x="1483" y="1019"/>
                    <a:pt x="1204" y="1248"/>
                    <a:pt x="911" y="1248"/>
                  </a:cubicBezTo>
                  <a:cubicBezTo>
                    <a:pt x="771" y="1248"/>
                    <a:pt x="629" y="1196"/>
                    <a:pt x="511" y="1079"/>
                  </a:cubicBezTo>
                  <a:cubicBezTo>
                    <a:pt x="171" y="739"/>
                    <a:pt x="414" y="131"/>
                    <a:pt x="924" y="131"/>
                  </a:cubicBezTo>
                  <a:close/>
                  <a:moveTo>
                    <a:pt x="907" y="1"/>
                  </a:moveTo>
                  <a:cubicBezTo>
                    <a:pt x="740" y="1"/>
                    <a:pt x="571" y="63"/>
                    <a:pt x="438" y="204"/>
                  </a:cubicBezTo>
                  <a:cubicBezTo>
                    <a:pt x="1" y="641"/>
                    <a:pt x="317" y="1370"/>
                    <a:pt x="924" y="1370"/>
                  </a:cubicBezTo>
                  <a:cubicBezTo>
                    <a:pt x="1288" y="1370"/>
                    <a:pt x="1604" y="1079"/>
                    <a:pt x="1604" y="690"/>
                  </a:cubicBezTo>
                  <a:cubicBezTo>
                    <a:pt x="1604" y="278"/>
                    <a:pt x="1258" y="1"/>
                    <a:pt x="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2"/>
            <p:cNvSpPr/>
            <p:nvPr/>
          </p:nvSpPr>
          <p:spPr>
            <a:xfrm>
              <a:off x="1389928" y="4832385"/>
              <a:ext cx="115344" cy="96790"/>
            </a:xfrm>
            <a:custGeom>
              <a:avLst/>
              <a:gdLst/>
              <a:ahLst/>
              <a:cxnLst/>
              <a:rect l="l" t="t" r="r" b="b"/>
              <a:pathLst>
                <a:path w="1045" h="877" extrusionOk="0">
                  <a:moveTo>
                    <a:pt x="583" y="124"/>
                  </a:moveTo>
                  <a:cubicBezTo>
                    <a:pt x="753" y="124"/>
                    <a:pt x="899" y="269"/>
                    <a:pt x="899" y="439"/>
                  </a:cubicBezTo>
                  <a:cubicBezTo>
                    <a:pt x="899" y="622"/>
                    <a:pt x="741" y="747"/>
                    <a:pt x="587" y="747"/>
                  </a:cubicBezTo>
                  <a:cubicBezTo>
                    <a:pt x="515" y="747"/>
                    <a:pt x="443" y="720"/>
                    <a:pt x="389" y="658"/>
                  </a:cubicBezTo>
                  <a:cubicBezTo>
                    <a:pt x="195" y="464"/>
                    <a:pt x="316" y="124"/>
                    <a:pt x="583" y="124"/>
                  </a:cubicBezTo>
                  <a:close/>
                  <a:moveTo>
                    <a:pt x="584" y="0"/>
                  </a:moveTo>
                  <a:cubicBezTo>
                    <a:pt x="473" y="0"/>
                    <a:pt x="361" y="38"/>
                    <a:pt x="268" y="124"/>
                  </a:cubicBezTo>
                  <a:cubicBezTo>
                    <a:pt x="0" y="415"/>
                    <a:pt x="195" y="877"/>
                    <a:pt x="583" y="877"/>
                  </a:cubicBezTo>
                  <a:cubicBezTo>
                    <a:pt x="826" y="877"/>
                    <a:pt x="1021" y="682"/>
                    <a:pt x="1045" y="439"/>
                  </a:cubicBezTo>
                  <a:cubicBezTo>
                    <a:pt x="1045" y="175"/>
                    <a:pt x="820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" name="Google Shape;1470;p32"/>
          <p:cNvGrpSpPr/>
          <p:nvPr/>
        </p:nvGrpSpPr>
        <p:grpSpPr>
          <a:xfrm flipH="1">
            <a:off x="62659" y="4194779"/>
            <a:ext cx="666115" cy="973447"/>
            <a:chOff x="-1047799" y="3300294"/>
            <a:chExt cx="439014" cy="641607"/>
          </a:xfrm>
        </p:grpSpPr>
        <p:sp>
          <p:nvSpPr>
            <p:cNvPr id="1471" name="Google Shape;1471;p32"/>
            <p:cNvSpPr/>
            <p:nvPr/>
          </p:nvSpPr>
          <p:spPr>
            <a:xfrm>
              <a:off x="-994003" y="3750695"/>
              <a:ext cx="138774" cy="63785"/>
            </a:xfrm>
            <a:custGeom>
              <a:avLst/>
              <a:gdLst/>
              <a:ahLst/>
              <a:cxnLst/>
              <a:rect l="l" t="t" r="r" b="b"/>
              <a:pathLst>
                <a:path w="1847" h="849" extrusionOk="0">
                  <a:moveTo>
                    <a:pt x="728" y="0"/>
                  </a:moveTo>
                  <a:cubicBezTo>
                    <a:pt x="502" y="0"/>
                    <a:pt x="254" y="68"/>
                    <a:pt x="1" y="252"/>
                  </a:cubicBezTo>
                  <a:cubicBezTo>
                    <a:pt x="1" y="252"/>
                    <a:pt x="350" y="848"/>
                    <a:pt x="1002" y="848"/>
                  </a:cubicBezTo>
                  <a:cubicBezTo>
                    <a:pt x="1243" y="848"/>
                    <a:pt x="1526" y="767"/>
                    <a:pt x="1847" y="544"/>
                  </a:cubicBezTo>
                  <a:cubicBezTo>
                    <a:pt x="1847" y="544"/>
                    <a:pt x="1369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2"/>
            <p:cNvSpPr/>
            <p:nvPr/>
          </p:nvSpPr>
          <p:spPr>
            <a:xfrm>
              <a:off x="-950199" y="3777592"/>
              <a:ext cx="98652" cy="17656"/>
            </a:xfrm>
            <a:custGeom>
              <a:avLst/>
              <a:gdLst/>
              <a:ahLst/>
              <a:cxnLst/>
              <a:rect l="l" t="t" r="r" b="b"/>
              <a:pathLst>
                <a:path w="1313" h="235" extrusionOk="0">
                  <a:moveTo>
                    <a:pt x="500" y="0"/>
                  </a:moveTo>
                  <a:cubicBezTo>
                    <a:pt x="349" y="0"/>
                    <a:pt x="197" y="14"/>
                    <a:pt x="49" y="40"/>
                  </a:cubicBezTo>
                  <a:cubicBezTo>
                    <a:pt x="25" y="40"/>
                    <a:pt x="1" y="64"/>
                    <a:pt x="25" y="89"/>
                  </a:cubicBezTo>
                  <a:cubicBezTo>
                    <a:pt x="25" y="113"/>
                    <a:pt x="49" y="113"/>
                    <a:pt x="73" y="113"/>
                  </a:cubicBezTo>
                  <a:cubicBezTo>
                    <a:pt x="191" y="98"/>
                    <a:pt x="311" y="90"/>
                    <a:pt x="431" y="90"/>
                  </a:cubicBezTo>
                  <a:cubicBezTo>
                    <a:pt x="708" y="90"/>
                    <a:pt x="985" y="133"/>
                    <a:pt x="1239" y="234"/>
                  </a:cubicBezTo>
                  <a:lnTo>
                    <a:pt x="1264" y="234"/>
                  </a:lnTo>
                  <a:cubicBezTo>
                    <a:pt x="1288" y="234"/>
                    <a:pt x="1288" y="210"/>
                    <a:pt x="1312" y="210"/>
                  </a:cubicBezTo>
                  <a:cubicBezTo>
                    <a:pt x="1312" y="186"/>
                    <a:pt x="1312" y="162"/>
                    <a:pt x="1288" y="137"/>
                  </a:cubicBezTo>
                  <a:cubicBezTo>
                    <a:pt x="1039" y="44"/>
                    <a:pt x="770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2"/>
            <p:cNvSpPr/>
            <p:nvPr/>
          </p:nvSpPr>
          <p:spPr>
            <a:xfrm>
              <a:off x="-949448" y="3639053"/>
              <a:ext cx="114280" cy="249281"/>
            </a:xfrm>
            <a:custGeom>
              <a:avLst/>
              <a:gdLst/>
              <a:ahLst/>
              <a:cxnLst/>
              <a:rect l="l" t="t" r="r" b="b"/>
              <a:pathLst>
                <a:path w="1521" h="3318" extrusionOk="0">
                  <a:moveTo>
                    <a:pt x="69" y="0"/>
                  </a:moveTo>
                  <a:cubicBezTo>
                    <a:pt x="40" y="0"/>
                    <a:pt x="0" y="67"/>
                    <a:pt x="39" y="86"/>
                  </a:cubicBezTo>
                  <a:cubicBezTo>
                    <a:pt x="63" y="86"/>
                    <a:pt x="1327" y="961"/>
                    <a:pt x="1424" y="3269"/>
                  </a:cubicBezTo>
                  <a:cubicBezTo>
                    <a:pt x="1424" y="3293"/>
                    <a:pt x="1448" y="3317"/>
                    <a:pt x="1472" y="3317"/>
                  </a:cubicBezTo>
                  <a:cubicBezTo>
                    <a:pt x="1497" y="3293"/>
                    <a:pt x="1521" y="3293"/>
                    <a:pt x="1521" y="3269"/>
                  </a:cubicBezTo>
                  <a:cubicBezTo>
                    <a:pt x="1424" y="912"/>
                    <a:pt x="88" y="14"/>
                    <a:pt x="88" y="14"/>
                  </a:cubicBezTo>
                  <a:cubicBezTo>
                    <a:pt x="83" y="4"/>
                    <a:pt x="76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2"/>
            <p:cNvSpPr/>
            <p:nvPr/>
          </p:nvSpPr>
          <p:spPr>
            <a:xfrm>
              <a:off x="-1047799" y="3504796"/>
              <a:ext cx="229087" cy="179936"/>
            </a:xfrm>
            <a:custGeom>
              <a:avLst/>
              <a:gdLst/>
              <a:ahLst/>
              <a:cxnLst/>
              <a:rect l="l" t="t" r="r" b="b"/>
              <a:pathLst>
                <a:path w="3049" h="2395" extrusionOk="0">
                  <a:moveTo>
                    <a:pt x="2055" y="1"/>
                  </a:moveTo>
                  <a:cubicBezTo>
                    <a:pt x="1883" y="1"/>
                    <a:pt x="1883" y="562"/>
                    <a:pt x="1883" y="562"/>
                  </a:cubicBezTo>
                  <a:cubicBezTo>
                    <a:pt x="1761" y="416"/>
                    <a:pt x="1615" y="294"/>
                    <a:pt x="1445" y="197"/>
                  </a:cubicBezTo>
                  <a:cubicBezTo>
                    <a:pt x="1434" y="193"/>
                    <a:pt x="1423" y="192"/>
                    <a:pt x="1413" y="192"/>
                  </a:cubicBezTo>
                  <a:cubicBezTo>
                    <a:pt x="1234" y="192"/>
                    <a:pt x="1300" y="780"/>
                    <a:pt x="1300" y="780"/>
                  </a:cubicBezTo>
                  <a:cubicBezTo>
                    <a:pt x="1154" y="635"/>
                    <a:pt x="984" y="537"/>
                    <a:pt x="814" y="416"/>
                  </a:cubicBezTo>
                  <a:cubicBezTo>
                    <a:pt x="785" y="400"/>
                    <a:pt x="760" y="393"/>
                    <a:pt x="740" y="393"/>
                  </a:cubicBezTo>
                  <a:cubicBezTo>
                    <a:pt x="532" y="393"/>
                    <a:pt x="692" y="1096"/>
                    <a:pt x="692" y="1096"/>
                  </a:cubicBezTo>
                  <a:cubicBezTo>
                    <a:pt x="692" y="1096"/>
                    <a:pt x="357" y="857"/>
                    <a:pt x="178" y="857"/>
                  </a:cubicBezTo>
                  <a:cubicBezTo>
                    <a:pt x="136" y="857"/>
                    <a:pt x="103" y="870"/>
                    <a:pt x="85" y="902"/>
                  </a:cubicBezTo>
                  <a:cubicBezTo>
                    <a:pt x="1" y="1049"/>
                    <a:pt x="662" y="2395"/>
                    <a:pt x="1533" y="2395"/>
                  </a:cubicBezTo>
                  <a:cubicBezTo>
                    <a:pt x="1669" y="2395"/>
                    <a:pt x="1811" y="2362"/>
                    <a:pt x="1955" y="2286"/>
                  </a:cubicBezTo>
                  <a:cubicBezTo>
                    <a:pt x="3049" y="1728"/>
                    <a:pt x="2684" y="926"/>
                    <a:pt x="2684" y="926"/>
                  </a:cubicBezTo>
                  <a:cubicBezTo>
                    <a:pt x="2684" y="926"/>
                    <a:pt x="2368" y="197"/>
                    <a:pt x="2125" y="27"/>
                  </a:cubicBezTo>
                  <a:cubicBezTo>
                    <a:pt x="2099" y="9"/>
                    <a:pt x="2076" y="1"/>
                    <a:pt x="2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2"/>
            <p:cNvSpPr/>
            <p:nvPr/>
          </p:nvSpPr>
          <p:spPr>
            <a:xfrm>
              <a:off x="-1006775" y="3550625"/>
              <a:ext cx="157032" cy="111418"/>
            </a:xfrm>
            <a:custGeom>
              <a:avLst/>
              <a:gdLst/>
              <a:ahLst/>
              <a:cxnLst/>
              <a:rect l="l" t="t" r="r" b="b"/>
              <a:pathLst>
                <a:path w="2090" h="1483" extrusionOk="0">
                  <a:moveTo>
                    <a:pt x="1652" y="292"/>
                  </a:moveTo>
                  <a:cubicBezTo>
                    <a:pt x="1677" y="292"/>
                    <a:pt x="1701" y="316"/>
                    <a:pt x="1725" y="340"/>
                  </a:cubicBezTo>
                  <a:cubicBezTo>
                    <a:pt x="1749" y="365"/>
                    <a:pt x="1749" y="389"/>
                    <a:pt x="1774" y="413"/>
                  </a:cubicBezTo>
                  <a:lnTo>
                    <a:pt x="1725" y="389"/>
                  </a:lnTo>
                  <a:cubicBezTo>
                    <a:pt x="1701" y="365"/>
                    <a:pt x="1677" y="316"/>
                    <a:pt x="1652" y="292"/>
                  </a:cubicBezTo>
                  <a:close/>
                  <a:moveTo>
                    <a:pt x="802" y="656"/>
                  </a:moveTo>
                  <a:lnTo>
                    <a:pt x="802" y="656"/>
                  </a:lnTo>
                  <a:cubicBezTo>
                    <a:pt x="826" y="680"/>
                    <a:pt x="851" y="729"/>
                    <a:pt x="875" y="778"/>
                  </a:cubicBezTo>
                  <a:cubicBezTo>
                    <a:pt x="851" y="729"/>
                    <a:pt x="826" y="705"/>
                    <a:pt x="802" y="656"/>
                  </a:cubicBezTo>
                  <a:close/>
                  <a:moveTo>
                    <a:pt x="535" y="923"/>
                  </a:moveTo>
                  <a:lnTo>
                    <a:pt x="535" y="923"/>
                  </a:lnTo>
                  <a:cubicBezTo>
                    <a:pt x="583" y="948"/>
                    <a:pt x="608" y="996"/>
                    <a:pt x="608" y="1045"/>
                  </a:cubicBezTo>
                  <a:cubicBezTo>
                    <a:pt x="583" y="996"/>
                    <a:pt x="559" y="972"/>
                    <a:pt x="535" y="923"/>
                  </a:cubicBezTo>
                  <a:close/>
                  <a:moveTo>
                    <a:pt x="1944" y="0"/>
                  </a:moveTo>
                  <a:cubicBezTo>
                    <a:pt x="1920" y="25"/>
                    <a:pt x="1920" y="49"/>
                    <a:pt x="1920" y="73"/>
                  </a:cubicBezTo>
                  <a:cubicBezTo>
                    <a:pt x="1944" y="146"/>
                    <a:pt x="2017" y="292"/>
                    <a:pt x="1968" y="365"/>
                  </a:cubicBezTo>
                  <a:cubicBezTo>
                    <a:pt x="1968" y="389"/>
                    <a:pt x="1944" y="413"/>
                    <a:pt x="1920" y="413"/>
                  </a:cubicBezTo>
                  <a:lnTo>
                    <a:pt x="1847" y="413"/>
                  </a:lnTo>
                  <a:cubicBezTo>
                    <a:pt x="1847" y="365"/>
                    <a:pt x="1822" y="316"/>
                    <a:pt x="1798" y="267"/>
                  </a:cubicBezTo>
                  <a:cubicBezTo>
                    <a:pt x="1774" y="195"/>
                    <a:pt x="1701" y="170"/>
                    <a:pt x="1628" y="146"/>
                  </a:cubicBezTo>
                  <a:cubicBezTo>
                    <a:pt x="1604" y="146"/>
                    <a:pt x="1579" y="170"/>
                    <a:pt x="1555" y="195"/>
                  </a:cubicBezTo>
                  <a:cubicBezTo>
                    <a:pt x="1531" y="243"/>
                    <a:pt x="1555" y="316"/>
                    <a:pt x="1604" y="365"/>
                  </a:cubicBezTo>
                  <a:cubicBezTo>
                    <a:pt x="1652" y="413"/>
                    <a:pt x="1701" y="462"/>
                    <a:pt x="1749" y="486"/>
                  </a:cubicBezTo>
                  <a:lnTo>
                    <a:pt x="1749" y="510"/>
                  </a:lnTo>
                  <a:cubicBezTo>
                    <a:pt x="1749" y="559"/>
                    <a:pt x="1701" y="559"/>
                    <a:pt x="1628" y="559"/>
                  </a:cubicBezTo>
                  <a:cubicBezTo>
                    <a:pt x="1555" y="559"/>
                    <a:pt x="1482" y="535"/>
                    <a:pt x="1409" y="510"/>
                  </a:cubicBezTo>
                  <a:cubicBezTo>
                    <a:pt x="1385" y="437"/>
                    <a:pt x="1337" y="389"/>
                    <a:pt x="1288" y="365"/>
                  </a:cubicBezTo>
                  <a:cubicBezTo>
                    <a:pt x="1256" y="365"/>
                    <a:pt x="1234" y="354"/>
                    <a:pt x="1209" y="354"/>
                  </a:cubicBezTo>
                  <a:cubicBezTo>
                    <a:pt x="1196" y="354"/>
                    <a:pt x="1183" y="357"/>
                    <a:pt x="1166" y="365"/>
                  </a:cubicBezTo>
                  <a:cubicBezTo>
                    <a:pt x="1166" y="389"/>
                    <a:pt x="1142" y="413"/>
                    <a:pt x="1166" y="437"/>
                  </a:cubicBezTo>
                  <a:cubicBezTo>
                    <a:pt x="1215" y="486"/>
                    <a:pt x="1264" y="559"/>
                    <a:pt x="1337" y="583"/>
                  </a:cubicBezTo>
                  <a:cubicBezTo>
                    <a:pt x="1385" y="656"/>
                    <a:pt x="1385" y="753"/>
                    <a:pt x="1361" y="850"/>
                  </a:cubicBezTo>
                  <a:cubicBezTo>
                    <a:pt x="1343" y="905"/>
                    <a:pt x="1311" y="932"/>
                    <a:pt x="1255" y="932"/>
                  </a:cubicBezTo>
                  <a:cubicBezTo>
                    <a:pt x="1236" y="932"/>
                    <a:pt x="1215" y="929"/>
                    <a:pt x="1191" y="923"/>
                  </a:cubicBezTo>
                  <a:cubicBezTo>
                    <a:pt x="1142" y="923"/>
                    <a:pt x="1069" y="899"/>
                    <a:pt x="1021" y="850"/>
                  </a:cubicBezTo>
                  <a:cubicBezTo>
                    <a:pt x="996" y="729"/>
                    <a:pt x="924" y="608"/>
                    <a:pt x="826" y="535"/>
                  </a:cubicBezTo>
                  <a:lnTo>
                    <a:pt x="729" y="535"/>
                  </a:lnTo>
                  <a:cubicBezTo>
                    <a:pt x="705" y="559"/>
                    <a:pt x="705" y="583"/>
                    <a:pt x="705" y="632"/>
                  </a:cubicBezTo>
                  <a:cubicBezTo>
                    <a:pt x="754" y="753"/>
                    <a:pt x="826" y="850"/>
                    <a:pt x="924" y="923"/>
                  </a:cubicBezTo>
                  <a:cubicBezTo>
                    <a:pt x="948" y="972"/>
                    <a:pt x="948" y="1021"/>
                    <a:pt x="924" y="1093"/>
                  </a:cubicBezTo>
                  <a:cubicBezTo>
                    <a:pt x="924" y="1129"/>
                    <a:pt x="898" y="1151"/>
                    <a:pt x="874" y="1151"/>
                  </a:cubicBezTo>
                  <a:cubicBezTo>
                    <a:pt x="865" y="1151"/>
                    <a:pt x="857" y="1148"/>
                    <a:pt x="851" y="1142"/>
                  </a:cubicBezTo>
                  <a:cubicBezTo>
                    <a:pt x="802" y="1142"/>
                    <a:pt x="754" y="1118"/>
                    <a:pt x="729" y="1093"/>
                  </a:cubicBezTo>
                  <a:cubicBezTo>
                    <a:pt x="729" y="972"/>
                    <a:pt x="656" y="875"/>
                    <a:pt x="559" y="826"/>
                  </a:cubicBezTo>
                  <a:cubicBezTo>
                    <a:pt x="547" y="814"/>
                    <a:pt x="529" y="808"/>
                    <a:pt x="508" y="808"/>
                  </a:cubicBezTo>
                  <a:cubicBezTo>
                    <a:pt x="486" y="808"/>
                    <a:pt x="462" y="814"/>
                    <a:pt x="438" y="826"/>
                  </a:cubicBezTo>
                  <a:cubicBezTo>
                    <a:pt x="438" y="826"/>
                    <a:pt x="413" y="875"/>
                    <a:pt x="438" y="899"/>
                  </a:cubicBezTo>
                  <a:cubicBezTo>
                    <a:pt x="462" y="996"/>
                    <a:pt x="535" y="1093"/>
                    <a:pt x="632" y="1166"/>
                  </a:cubicBezTo>
                  <a:cubicBezTo>
                    <a:pt x="608" y="1239"/>
                    <a:pt x="559" y="1312"/>
                    <a:pt x="486" y="1336"/>
                  </a:cubicBezTo>
                  <a:cubicBezTo>
                    <a:pt x="455" y="1356"/>
                    <a:pt x="424" y="1364"/>
                    <a:pt x="393" y="1364"/>
                  </a:cubicBezTo>
                  <a:cubicBezTo>
                    <a:pt x="234" y="1364"/>
                    <a:pt x="98" y="1142"/>
                    <a:pt x="98" y="1142"/>
                  </a:cubicBezTo>
                  <a:cubicBezTo>
                    <a:pt x="85" y="1130"/>
                    <a:pt x="73" y="1124"/>
                    <a:pt x="64" y="1124"/>
                  </a:cubicBezTo>
                  <a:cubicBezTo>
                    <a:pt x="55" y="1124"/>
                    <a:pt x="49" y="1130"/>
                    <a:pt x="49" y="1142"/>
                  </a:cubicBezTo>
                  <a:cubicBezTo>
                    <a:pt x="25" y="1166"/>
                    <a:pt x="0" y="1191"/>
                    <a:pt x="25" y="1215"/>
                  </a:cubicBezTo>
                  <a:cubicBezTo>
                    <a:pt x="25" y="1215"/>
                    <a:pt x="195" y="1482"/>
                    <a:pt x="389" y="1482"/>
                  </a:cubicBezTo>
                  <a:cubicBezTo>
                    <a:pt x="438" y="1458"/>
                    <a:pt x="486" y="1433"/>
                    <a:pt x="535" y="1385"/>
                  </a:cubicBezTo>
                  <a:cubicBezTo>
                    <a:pt x="608" y="1336"/>
                    <a:pt x="681" y="1263"/>
                    <a:pt x="705" y="1166"/>
                  </a:cubicBezTo>
                  <a:cubicBezTo>
                    <a:pt x="754" y="1191"/>
                    <a:pt x="778" y="1191"/>
                    <a:pt x="826" y="1215"/>
                  </a:cubicBezTo>
                  <a:cubicBezTo>
                    <a:pt x="839" y="1219"/>
                    <a:pt x="852" y="1221"/>
                    <a:pt x="866" y="1221"/>
                  </a:cubicBezTo>
                  <a:cubicBezTo>
                    <a:pt x="930" y="1221"/>
                    <a:pt x="1001" y="1174"/>
                    <a:pt x="1021" y="1093"/>
                  </a:cubicBezTo>
                  <a:cubicBezTo>
                    <a:pt x="1021" y="1045"/>
                    <a:pt x="1021" y="996"/>
                    <a:pt x="1021" y="948"/>
                  </a:cubicBezTo>
                  <a:cubicBezTo>
                    <a:pt x="1069" y="972"/>
                    <a:pt x="1118" y="996"/>
                    <a:pt x="1166" y="996"/>
                  </a:cubicBezTo>
                  <a:cubicBezTo>
                    <a:pt x="1192" y="1007"/>
                    <a:pt x="1218" y="1011"/>
                    <a:pt x="1243" y="1011"/>
                  </a:cubicBezTo>
                  <a:cubicBezTo>
                    <a:pt x="1335" y="1011"/>
                    <a:pt x="1415" y="946"/>
                    <a:pt x="1434" y="850"/>
                  </a:cubicBezTo>
                  <a:cubicBezTo>
                    <a:pt x="1458" y="778"/>
                    <a:pt x="1458" y="680"/>
                    <a:pt x="1434" y="608"/>
                  </a:cubicBezTo>
                  <a:cubicBezTo>
                    <a:pt x="1507" y="608"/>
                    <a:pt x="1555" y="632"/>
                    <a:pt x="1628" y="632"/>
                  </a:cubicBezTo>
                  <a:cubicBezTo>
                    <a:pt x="1701" y="632"/>
                    <a:pt x="1798" y="608"/>
                    <a:pt x="1822" y="535"/>
                  </a:cubicBezTo>
                  <a:cubicBezTo>
                    <a:pt x="1847" y="510"/>
                    <a:pt x="1847" y="510"/>
                    <a:pt x="1847" y="486"/>
                  </a:cubicBezTo>
                  <a:cubicBezTo>
                    <a:pt x="1859" y="498"/>
                    <a:pt x="1877" y="504"/>
                    <a:pt x="1895" y="504"/>
                  </a:cubicBezTo>
                  <a:cubicBezTo>
                    <a:pt x="1913" y="504"/>
                    <a:pt x="1932" y="498"/>
                    <a:pt x="1944" y="486"/>
                  </a:cubicBezTo>
                  <a:cubicBezTo>
                    <a:pt x="1992" y="486"/>
                    <a:pt x="2041" y="462"/>
                    <a:pt x="2065" y="413"/>
                  </a:cubicBezTo>
                  <a:cubicBezTo>
                    <a:pt x="2090" y="267"/>
                    <a:pt x="2065" y="146"/>
                    <a:pt x="2017" y="25"/>
                  </a:cubicBezTo>
                  <a:cubicBezTo>
                    <a:pt x="1992" y="0"/>
                    <a:pt x="1968" y="0"/>
                    <a:pt x="1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2"/>
            <p:cNvSpPr/>
            <p:nvPr/>
          </p:nvSpPr>
          <p:spPr>
            <a:xfrm>
              <a:off x="-868753" y="3630488"/>
              <a:ext cx="108420" cy="91959"/>
            </a:xfrm>
            <a:custGeom>
              <a:avLst/>
              <a:gdLst/>
              <a:ahLst/>
              <a:cxnLst/>
              <a:rect l="l" t="t" r="r" b="b"/>
              <a:pathLst>
                <a:path w="1443" h="1224" extrusionOk="0">
                  <a:moveTo>
                    <a:pt x="158" y="1"/>
                  </a:moveTo>
                  <a:cubicBezTo>
                    <a:pt x="118" y="1"/>
                    <a:pt x="76" y="3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lnTo>
                    <a:pt x="34" y="6"/>
                  </a:lnTo>
                  <a:cubicBezTo>
                    <a:pt x="33" y="6"/>
                    <a:pt x="1" y="1224"/>
                    <a:pt x="1328" y="1224"/>
                  </a:cubicBezTo>
                  <a:cubicBezTo>
                    <a:pt x="1365" y="1224"/>
                    <a:pt x="1404" y="1223"/>
                    <a:pt x="1443" y="1221"/>
                  </a:cubicBezTo>
                  <a:cubicBezTo>
                    <a:pt x="1443" y="1221"/>
                    <a:pt x="1240" y="1"/>
                    <a:pt x="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2"/>
            <p:cNvSpPr/>
            <p:nvPr/>
          </p:nvSpPr>
          <p:spPr>
            <a:xfrm>
              <a:off x="-837046" y="3663019"/>
              <a:ext cx="80394" cy="62884"/>
            </a:xfrm>
            <a:custGeom>
              <a:avLst/>
              <a:gdLst/>
              <a:ahLst/>
              <a:cxnLst/>
              <a:rect l="l" t="t" r="r" b="b"/>
              <a:pathLst>
                <a:path w="1070" h="837" extrusionOk="0">
                  <a:moveTo>
                    <a:pt x="53" y="0"/>
                  </a:moveTo>
                  <a:cubicBezTo>
                    <a:pt x="37" y="0"/>
                    <a:pt x="25" y="17"/>
                    <a:pt x="25" y="35"/>
                  </a:cubicBezTo>
                  <a:cubicBezTo>
                    <a:pt x="1" y="59"/>
                    <a:pt x="25" y="83"/>
                    <a:pt x="49" y="83"/>
                  </a:cubicBezTo>
                  <a:cubicBezTo>
                    <a:pt x="414" y="253"/>
                    <a:pt x="729" y="496"/>
                    <a:pt x="997" y="812"/>
                  </a:cubicBezTo>
                  <a:cubicBezTo>
                    <a:pt x="997" y="812"/>
                    <a:pt x="1021" y="836"/>
                    <a:pt x="1021" y="836"/>
                  </a:cubicBezTo>
                  <a:lnTo>
                    <a:pt x="1045" y="812"/>
                  </a:lnTo>
                  <a:cubicBezTo>
                    <a:pt x="1069" y="812"/>
                    <a:pt x="1069" y="788"/>
                    <a:pt x="1069" y="763"/>
                  </a:cubicBezTo>
                  <a:cubicBezTo>
                    <a:pt x="802" y="423"/>
                    <a:pt x="462" y="156"/>
                    <a:pt x="74" y="10"/>
                  </a:cubicBezTo>
                  <a:cubicBezTo>
                    <a:pt x="66" y="3"/>
                    <a:pt x="59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2"/>
            <p:cNvSpPr/>
            <p:nvPr/>
          </p:nvSpPr>
          <p:spPr>
            <a:xfrm>
              <a:off x="-764015" y="3539732"/>
              <a:ext cx="129683" cy="73101"/>
            </a:xfrm>
            <a:custGeom>
              <a:avLst/>
              <a:gdLst/>
              <a:ahLst/>
              <a:cxnLst/>
              <a:rect l="l" t="t" r="r" b="b"/>
              <a:pathLst>
                <a:path w="1726" h="973" extrusionOk="0">
                  <a:moveTo>
                    <a:pt x="1242" y="0"/>
                  </a:moveTo>
                  <a:cubicBezTo>
                    <a:pt x="434" y="0"/>
                    <a:pt x="0" y="850"/>
                    <a:pt x="0" y="850"/>
                  </a:cubicBezTo>
                  <a:cubicBezTo>
                    <a:pt x="232" y="937"/>
                    <a:pt x="435" y="973"/>
                    <a:pt x="612" y="973"/>
                  </a:cubicBezTo>
                  <a:cubicBezTo>
                    <a:pt x="1474" y="973"/>
                    <a:pt x="1725" y="117"/>
                    <a:pt x="1725" y="97"/>
                  </a:cubicBezTo>
                  <a:cubicBezTo>
                    <a:pt x="1552" y="29"/>
                    <a:pt x="1391" y="0"/>
                    <a:pt x="1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2"/>
            <p:cNvSpPr/>
            <p:nvPr/>
          </p:nvSpPr>
          <p:spPr>
            <a:xfrm>
              <a:off x="-769500" y="3568882"/>
              <a:ext cx="94971" cy="38391"/>
            </a:xfrm>
            <a:custGeom>
              <a:avLst/>
              <a:gdLst/>
              <a:ahLst/>
              <a:cxnLst/>
              <a:rect l="l" t="t" r="r" b="b"/>
              <a:pathLst>
                <a:path w="1264" h="511" extrusionOk="0">
                  <a:moveTo>
                    <a:pt x="1191" y="0"/>
                  </a:moveTo>
                  <a:cubicBezTo>
                    <a:pt x="778" y="49"/>
                    <a:pt x="389" y="194"/>
                    <a:pt x="25" y="413"/>
                  </a:cubicBezTo>
                  <a:cubicBezTo>
                    <a:pt x="0" y="462"/>
                    <a:pt x="25" y="510"/>
                    <a:pt x="73" y="510"/>
                  </a:cubicBezTo>
                  <a:cubicBezTo>
                    <a:pt x="73" y="510"/>
                    <a:pt x="98" y="510"/>
                    <a:pt x="98" y="486"/>
                  </a:cubicBezTo>
                  <a:cubicBezTo>
                    <a:pt x="438" y="267"/>
                    <a:pt x="802" y="146"/>
                    <a:pt x="1215" y="97"/>
                  </a:cubicBezTo>
                  <a:cubicBezTo>
                    <a:pt x="1239" y="97"/>
                    <a:pt x="1264" y="73"/>
                    <a:pt x="1264" y="49"/>
                  </a:cubicBezTo>
                  <a:cubicBezTo>
                    <a:pt x="1239" y="24"/>
                    <a:pt x="1215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2"/>
            <p:cNvSpPr/>
            <p:nvPr/>
          </p:nvSpPr>
          <p:spPr>
            <a:xfrm>
              <a:off x="-800981" y="3409081"/>
              <a:ext cx="60784" cy="462801"/>
            </a:xfrm>
            <a:custGeom>
              <a:avLst/>
              <a:gdLst/>
              <a:ahLst/>
              <a:cxnLst/>
              <a:rect l="l" t="t" r="r" b="b"/>
              <a:pathLst>
                <a:path w="809" h="6160" extrusionOk="0">
                  <a:moveTo>
                    <a:pt x="69" y="1"/>
                  </a:moveTo>
                  <a:cubicBezTo>
                    <a:pt x="37" y="1"/>
                    <a:pt x="0" y="32"/>
                    <a:pt x="31" y="62"/>
                  </a:cubicBezTo>
                  <a:cubicBezTo>
                    <a:pt x="711" y="1860"/>
                    <a:pt x="541" y="6063"/>
                    <a:pt x="541" y="6111"/>
                  </a:cubicBezTo>
                  <a:cubicBezTo>
                    <a:pt x="541" y="6135"/>
                    <a:pt x="565" y="6135"/>
                    <a:pt x="589" y="6160"/>
                  </a:cubicBezTo>
                  <a:cubicBezTo>
                    <a:pt x="614" y="6135"/>
                    <a:pt x="638" y="6135"/>
                    <a:pt x="638" y="6111"/>
                  </a:cubicBezTo>
                  <a:cubicBezTo>
                    <a:pt x="638" y="6063"/>
                    <a:pt x="808" y="1836"/>
                    <a:pt x="104" y="38"/>
                  </a:cubicBezTo>
                  <a:cubicBezTo>
                    <a:pt x="104" y="11"/>
                    <a:pt x="87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2"/>
            <p:cNvSpPr/>
            <p:nvPr/>
          </p:nvSpPr>
          <p:spPr>
            <a:xfrm>
              <a:off x="-905869" y="3300294"/>
              <a:ext cx="198507" cy="165361"/>
            </a:xfrm>
            <a:custGeom>
              <a:avLst/>
              <a:gdLst/>
              <a:ahLst/>
              <a:cxnLst/>
              <a:rect l="l" t="t" r="r" b="b"/>
              <a:pathLst>
                <a:path w="2642" h="2201" extrusionOk="0">
                  <a:moveTo>
                    <a:pt x="898" y="1"/>
                  </a:moveTo>
                  <a:cubicBezTo>
                    <a:pt x="722" y="1"/>
                    <a:pt x="649" y="636"/>
                    <a:pt x="649" y="636"/>
                  </a:cubicBezTo>
                  <a:cubicBezTo>
                    <a:pt x="649" y="636"/>
                    <a:pt x="381" y="252"/>
                    <a:pt x="219" y="252"/>
                  </a:cubicBezTo>
                  <a:cubicBezTo>
                    <a:pt x="198" y="252"/>
                    <a:pt x="180" y="258"/>
                    <a:pt x="164" y="271"/>
                  </a:cubicBezTo>
                  <a:cubicBezTo>
                    <a:pt x="0" y="365"/>
                    <a:pt x="217" y="2201"/>
                    <a:pt x="1307" y="2201"/>
                  </a:cubicBezTo>
                  <a:cubicBezTo>
                    <a:pt x="1353" y="2201"/>
                    <a:pt x="1401" y="2197"/>
                    <a:pt x="1451" y="2190"/>
                  </a:cubicBezTo>
                  <a:cubicBezTo>
                    <a:pt x="2641" y="2045"/>
                    <a:pt x="2569" y="1170"/>
                    <a:pt x="2569" y="1170"/>
                  </a:cubicBezTo>
                  <a:cubicBezTo>
                    <a:pt x="2569" y="1170"/>
                    <a:pt x="2544" y="369"/>
                    <a:pt x="2374" y="126"/>
                  </a:cubicBezTo>
                  <a:cubicBezTo>
                    <a:pt x="2348" y="89"/>
                    <a:pt x="2321" y="73"/>
                    <a:pt x="2293" y="73"/>
                  </a:cubicBezTo>
                  <a:cubicBezTo>
                    <a:pt x="2136" y="73"/>
                    <a:pt x="1961" y="563"/>
                    <a:pt x="1961" y="563"/>
                  </a:cubicBezTo>
                  <a:cubicBezTo>
                    <a:pt x="1888" y="369"/>
                    <a:pt x="1791" y="199"/>
                    <a:pt x="1670" y="53"/>
                  </a:cubicBezTo>
                  <a:cubicBezTo>
                    <a:pt x="1650" y="38"/>
                    <a:pt x="1631" y="32"/>
                    <a:pt x="1612" y="32"/>
                  </a:cubicBezTo>
                  <a:cubicBezTo>
                    <a:pt x="1443" y="32"/>
                    <a:pt x="1305" y="563"/>
                    <a:pt x="1305" y="563"/>
                  </a:cubicBezTo>
                  <a:cubicBezTo>
                    <a:pt x="1232" y="369"/>
                    <a:pt x="1111" y="199"/>
                    <a:pt x="990" y="53"/>
                  </a:cubicBezTo>
                  <a:cubicBezTo>
                    <a:pt x="957" y="16"/>
                    <a:pt x="926" y="1"/>
                    <a:pt x="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2"/>
            <p:cNvSpPr/>
            <p:nvPr/>
          </p:nvSpPr>
          <p:spPr>
            <a:xfrm>
              <a:off x="-884456" y="3364454"/>
              <a:ext cx="171608" cy="62133"/>
            </a:xfrm>
            <a:custGeom>
              <a:avLst/>
              <a:gdLst/>
              <a:ahLst/>
              <a:cxnLst/>
              <a:rect l="l" t="t" r="r" b="b"/>
              <a:pathLst>
                <a:path w="2284" h="827" extrusionOk="0">
                  <a:moveTo>
                    <a:pt x="1846" y="122"/>
                  </a:moveTo>
                  <a:lnTo>
                    <a:pt x="1846" y="122"/>
                  </a:lnTo>
                  <a:cubicBezTo>
                    <a:pt x="1871" y="146"/>
                    <a:pt x="1895" y="146"/>
                    <a:pt x="1919" y="195"/>
                  </a:cubicBezTo>
                  <a:cubicBezTo>
                    <a:pt x="1919" y="219"/>
                    <a:pt x="1919" y="243"/>
                    <a:pt x="1919" y="268"/>
                  </a:cubicBezTo>
                  <a:cubicBezTo>
                    <a:pt x="1895" y="268"/>
                    <a:pt x="1895" y="243"/>
                    <a:pt x="1895" y="243"/>
                  </a:cubicBezTo>
                  <a:cubicBezTo>
                    <a:pt x="1871" y="195"/>
                    <a:pt x="1846" y="146"/>
                    <a:pt x="1846" y="122"/>
                  </a:cubicBezTo>
                  <a:close/>
                  <a:moveTo>
                    <a:pt x="923" y="170"/>
                  </a:moveTo>
                  <a:lnTo>
                    <a:pt x="923" y="170"/>
                  </a:lnTo>
                  <a:cubicBezTo>
                    <a:pt x="947" y="219"/>
                    <a:pt x="947" y="268"/>
                    <a:pt x="972" y="292"/>
                  </a:cubicBezTo>
                  <a:cubicBezTo>
                    <a:pt x="947" y="268"/>
                    <a:pt x="923" y="219"/>
                    <a:pt x="923" y="170"/>
                  </a:cubicBezTo>
                  <a:close/>
                  <a:moveTo>
                    <a:pt x="583" y="341"/>
                  </a:moveTo>
                  <a:lnTo>
                    <a:pt x="583" y="341"/>
                  </a:lnTo>
                  <a:cubicBezTo>
                    <a:pt x="607" y="365"/>
                    <a:pt x="632" y="413"/>
                    <a:pt x="632" y="486"/>
                  </a:cubicBezTo>
                  <a:cubicBezTo>
                    <a:pt x="607" y="438"/>
                    <a:pt x="583" y="389"/>
                    <a:pt x="583" y="341"/>
                  </a:cubicBezTo>
                  <a:close/>
                  <a:moveTo>
                    <a:pt x="2211" y="0"/>
                  </a:moveTo>
                  <a:cubicBezTo>
                    <a:pt x="2186" y="0"/>
                    <a:pt x="2162" y="25"/>
                    <a:pt x="2186" y="49"/>
                  </a:cubicBezTo>
                  <a:cubicBezTo>
                    <a:pt x="2186" y="122"/>
                    <a:pt x="2186" y="292"/>
                    <a:pt x="2138" y="341"/>
                  </a:cubicBezTo>
                  <a:cubicBezTo>
                    <a:pt x="2113" y="365"/>
                    <a:pt x="2089" y="365"/>
                    <a:pt x="2065" y="365"/>
                  </a:cubicBezTo>
                  <a:cubicBezTo>
                    <a:pt x="2041" y="365"/>
                    <a:pt x="2016" y="365"/>
                    <a:pt x="1992" y="341"/>
                  </a:cubicBezTo>
                  <a:cubicBezTo>
                    <a:pt x="2016" y="292"/>
                    <a:pt x="2016" y="243"/>
                    <a:pt x="1992" y="195"/>
                  </a:cubicBezTo>
                  <a:cubicBezTo>
                    <a:pt x="1992" y="122"/>
                    <a:pt x="1943" y="49"/>
                    <a:pt x="1895" y="25"/>
                  </a:cubicBezTo>
                  <a:cubicBezTo>
                    <a:pt x="1846" y="25"/>
                    <a:pt x="1822" y="25"/>
                    <a:pt x="1798" y="49"/>
                  </a:cubicBezTo>
                  <a:cubicBezTo>
                    <a:pt x="1749" y="98"/>
                    <a:pt x="1749" y="170"/>
                    <a:pt x="1798" y="219"/>
                  </a:cubicBezTo>
                  <a:cubicBezTo>
                    <a:pt x="1822" y="292"/>
                    <a:pt x="1846" y="341"/>
                    <a:pt x="1895" y="365"/>
                  </a:cubicBezTo>
                  <a:lnTo>
                    <a:pt x="1871" y="389"/>
                  </a:lnTo>
                  <a:cubicBezTo>
                    <a:pt x="1858" y="401"/>
                    <a:pt x="1834" y="407"/>
                    <a:pt x="1810" y="407"/>
                  </a:cubicBezTo>
                  <a:cubicBezTo>
                    <a:pt x="1786" y="407"/>
                    <a:pt x="1761" y="401"/>
                    <a:pt x="1749" y="389"/>
                  </a:cubicBezTo>
                  <a:cubicBezTo>
                    <a:pt x="1676" y="365"/>
                    <a:pt x="1603" y="316"/>
                    <a:pt x="1555" y="268"/>
                  </a:cubicBezTo>
                  <a:cubicBezTo>
                    <a:pt x="1555" y="195"/>
                    <a:pt x="1530" y="146"/>
                    <a:pt x="1482" y="98"/>
                  </a:cubicBezTo>
                  <a:cubicBezTo>
                    <a:pt x="1458" y="49"/>
                    <a:pt x="1409" y="49"/>
                    <a:pt x="1385" y="49"/>
                  </a:cubicBezTo>
                  <a:cubicBezTo>
                    <a:pt x="1360" y="73"/>
                    <a:pt x="1336" y="98"/>
                    <a:pt x="1336" y="122"/>
                  </a:cubicBezTo>
                  <a:cubicBezTo>
                    <a:pt x="1360" y="195"/>
                    <a:pt x="1409" y="268"/>
                    <a:pt x="1458" y="316"/>
                  </a:cubicBezTo>
                  <a:cubicBezTo>
                    <a:pt x="1458" y="413"/>
                    <a:pt x="1433" y="511"/>
                    <a:pt x="1385" y="583"/>
                  </a:cubicBezTo>
                  <a:cubicBezTo>
                    <a:pt x="1360" y="608"/>
                    <a:pt x="1336" y="620"/>
                    <a:pt x="1309" y="620"/>
                  </a:cubicBezTo>
                  <a:cubicBezTo>
                    <a:pt x="1281" y="620"/>
                    <a:pt x="1251" y="608"/>
                    <a:pt x="1215" y="583"/>
                  </a:cubicBezTo>
                  <a:cubicBezTo>
                    <a:pt x="1142" y="559"/>
                    <a:pt x="1093" y="511"/>
                    <a:pt x="1069" y="462"/>
                  </a:cubicBezTo>
                  <a:cubicBezTo>
                    <a:pt x="1093" y="341"/>
                    <a:pt x="1069" y="195"/>
                    <a:pt x="996" y="98"/>
                  </a:cubicBezTo>
                  <a:cubicBezTo>
                    <a:pt x="979" y="80"/>
                    <a:pt x="950" y="63"/>
                    <a:pt x="925" y="63"/>
                  </a:cubicBezTo>
                  <a:cubicBezTo>
                    <a:pt x="915" y="63"/>
                    <a:pt x="906" y="66"/>
                    <a:pt x="899" y="73"/>
                  </a:cubicBezTo>
                  <a:cubicBezTo>
                    <a:pt x="850" y="73"/>
                    <a:pt x="850" y="98"/>
                    <a:pt x="850" y="146"/>
                  </a:cubicBezTo>
                  <a:cubicBezTo>
                    <a:pt x="850" y="243"/>
                    <a:pt x="875" y="365"/>
                    <a:pt x="947" y="462"/>
                  </a:cubicBezTo>
                  <a:cubicBezTo>
                    <a:pt x="947" y="535"/>
                    <a:pt x="923" y="583"/>
                    <a:pt x="899" y="632"/>
                  </a:cubicBezTo>
                  <a:cubicBezTo>
                    <a:pt x="885" y="660"/>
                    <a:pt x="862" y="672"/>
                    <a:pt x="836" y="672"/>
                  </a:cubicBezTo>
                  <a:cubicBezTo>
                    <a:pt x="818" y="672"/>
                    <a:pt x="798" y="666"/>
                    <a:pt x="777" y="656"/>
                  </a:cubicBezTo>
                  <a:cubicBezTo>
                    <a:pt x="753" y="632"/>
                    <a:pt x="729" y="608"/>
                    <a:pt x="705" y="559"/>
                  </a:cubicBezTo>
                  <a:cubicBezTo>
                    <a:pt x="729" y="462"/>
                    <a:pt x="729" y="341"/>
                    <a:pt x="632" y="243"/>
                  </a:cubicBezTo>
                  <a:cubicBezTo>
                    <a:pt x="607" y="219"/>
                    <a:pt x="559" y="219"/>
                    <a:pt x="534" y="219"/>
                  </a:cubicBezTo>
                  <a:cubicBezTo>
                    <a:pt x="510" y="219"/>
                    <a:pt x="486" y="243"/>
                    <a:pt x="486" y="292"/>
                  </a:cubicBezTo>
                  <a:cubicBezTo>
                    <a:pt x="486" y="389"/>
                    <a:pt x="510" y="486"/>
                    <a:pt x="583" y="583"/>
                  </a:cubicBezTo>
                  <a:cubicBezTo>
                    <a:pt x="534" y="656"/>
                    <a:pt x="462" y="705"/>
                    <a:pt x="389" y="705"/>
                  </a:cubicBezTo>
                  <a:cubicBezTo>
                    <a:pt x="374" y="708"/>
                    <a:pt x="360" y="710"/>
                    <a:pt x="347" y="710"/>
                  </a:cubicBezTo>
                  <a:cubicBezTo>
                    <a:pt x="161" y="710"/>
                    <a:pt x="97" y="413"/>
                    <a:pt x="97" y="413"/>
                  </a:cubicBezTo>
                  <a:cubicBezTo>
                    <a:pt x="97" y="389"/>
                    <a:pt x="73" y="365"/>
                    <a:pt x="49" y="365"/>
                  </a:cubicBezTo>
                  <a:cubicBezTo>
                    <a:pt x="24" y="389"/>
                    <a:pt x="0" y="413"/>
                    <a:pt x="0" y="438"/>
                  </a:cubicBezTo>
                  <a:cubicBezTo>
                    <a:pt x="0" y="438"/>
                    <a:pt x="97" y="826"/>
                    <a:pt x="364" y="826"/>
                  </a:cubicBezTo>
                  <a:lnTo>
                    <a:pt x="413" y="802"/>
                  </a:lnTo>
                  <a:cubicBezTo>
                    <a:pt x="510" y="802"/>
                    <a:pt x="583" y="753"/>
                    <a:pt x="656" y="656"/>
                  </a:cubicBezTo>
                  <a:cubicBezTo>
                    <a:pt x="680" y="681"/>
                    <a:pt x="705" y="729"/>
                    <a:pt x="753" y="729"/>
                  </a:cubicBezTo>
                  <a:cubicBezTo>
                    <a:pt x="784" y="760"/>
                    <a:pt x="818" y="773"/>
                    <a:pt x="852" y="773"/>
                  </a:cubicBezTo>
                  <a:cubicBezTo>
                    <a:pt x="899" y="773"/>
                    <a:pt x="943" y="747"/>
                    <a:pt x="972" y="705"/>
                  </a:cubicBezTo>
                  <a:cubicBezTo>
                    <a:pt x="996" y="656"/>
                    <a:pt x="1020" y="608"/>
                    <a:pt x="1045" y="559"/>
                  </a:cubicBezTo>
                  <a:cubicBezTo>
                    <a:pt x="1069" y="608"/>
                    <a:pt x="1117" y="632"/>
                    <a:pt x="1166" y="656"/>
                  </a:cubicBezTo>
                  <a:cubicBezTo>
                    <a:pt x="1198" y="699"/>
                    <a:pt x="1244" y="718"/>
                    <a:pt x="1292" y="718"/>
                  </a:cubicBezTo>
                  <a:cubicBezTo>
                    <a:pt x="1353" y="718"/>
                    <a:pt x="1417" y="687"/>
                    <a:pt x="1458" y="632"/>
                  </a:cubicBezTo>
                  <a:cubicBezTo>
                    <a:pt x="1506" y="559"/>
                    <a:pt x="1530" y="462"/>
                    <a:pt x="1555" y="389"/>
                  </a:cubicBezTo>
                  <a:cubicBezTo>
                    <a:pt x="1603" y="413"/>
                    <a:pt x="1652" y="438"/>
                    <a:pt x="1700" y="462"/>
                  </a:cubicBezTo>
                  <a:cubicBezTo>
                    <a:pt x="1737" y="486"/>
                    <a:pt x="1779" y="498"/>
                    <a:pt x="1822" y="498"/>
                  </a:cubicBezTo>
                  <a:cubicBezTo>
                    <a:pt x="1864" y="498"/>
                    <a:pt x="1907" y="486"/>
                    <a:pt x="1943" y="462"/>
                  </a:cubicBezTo>
                  <a:lnTo>
                    <a:pt x="1968" y="413"/>
                  </a:lnTo>
                  <a:cubicBezTo>
                    <a:pt x="1992" y="438"/>
                    <a:pt x="2016" y="438"/>
                    <a:pt x="2065" y="462"/>
                  </a:cubicBezTo>
                  <a:cubicBezTo>
                    <a:pt x="2113" y="462"/>
                    <a:pt x="2162" y="438"/>
                    <a:pt x="2211" y="413"/>
                  </a:cubicBezTo>
                  <a:cubicBezTo>
                    <a:pt x="2259" y="292"/>
                    <a:pt x="2284" y="170"/>
                    <a:pt x="2284" y="25"/>
                  </a:cubicBezTo>
                  <a:cubicBezTo>
                    <a:pt x="2259" y="0"/>
                    <a:pt x="2235" y="0"/>
                    <a:pt x="2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2"/>
            <p:cNvSpPr/>
            <p:nvPr/>
          </p:nvSpPr>
          <p:spPr>
            <a:xfrm>
              <a:off x="-945691" y="3813429"/>
              <a:ext cx="336905" cy="128472"/>
            </a:xfrm>
            <a:custGeom>
              <a:avLst/>
              <a:gdLst/>
              <a:ahLst/>
              <a:cxnLst/>
              <a:rect l="l" t="t" r="r" b="b"/>
              <a:pathLst>
                <a:path w="4484" h="1710" extrusionOk="0">
                  <a:moveTo>
                    <a:pt x="3927" y="0"/>
                  </a:moveTo>
                  <a:cubicBezTo>
                    <a:pt x="3752" y="0"/>
                    <a:pt x="3511" y="705"/>
                    <a:pt x="3511" y="705"/>
                  </a:cubicBezTo>
                  <a:cubicBezTo>
                    <a:pt x="3341" y="510"/>
                    <a:pt x="3147" y="316"/>
                    <a:pt x="2928" y="146"/>
                  </a:cubicBezTo>
                  <a:cubicBezTo>
                    <a:pt x="2885" y="106"/>
                    <a:pt x="2847" y="89"/>
                    <a:pt x="2812" y="89"/>
                  </a:cubicBezTo>
                  <a:cubicBezTo>
                    <a:pt x="2594" y="89"/>
                    <a:pt x="2540" y="778"/>
                    <a:pt x="2540" y="778"/>
                  </a:cubicBezTo>
                  <a:cubicBezTo>
                    <a:pt x="2540" y="778"/>
                    <a:pt x="2103" y="268"/>
                    <a:pt x="1957" y="49"/>
                  </a:cubicBezTo>
                  <a:cubicBezTo>
                    <a:pt x="1944" y="34"/>
                    <a:pt x="1928" y="27"/>
                    <a:pt x="1910" y="27"/>
                  </a:cubicBezTo>
                  <a:cubicBezTo>
                    <a:pt x="1697" y="27"/>
                    <a:pt x="1179" y="1021"/>
                    <a:pt x="1179" y="1021"/>
                  </a:cubicBezTo>
                  <a:cubicBezTo>
                    <a:pt x="1082" y="729"/>
                    <a:pt x="912" y="438"/>
                    <a:pt x="669" y="219"/>
                  </a:cubicBezTo>
                  <a:cubicBezTo>
                    <a:pt x="649" y="206"/>
                    <a:pt x="628" y="200"/>
                    <a:pt x="607" y="200"/>
                  </a:cubicBezTo>
                  <a:cubicBezTo>
                    <a:pt x="308" y="200"/>
                    <a:pt x="0" y="1424"/>
                    <a:pt x="159" y="1628"/>
                  </a:cubicBezTo>
                  <a:cubicBezTo>
                    <a:pt x="206" y="1688"/>
                    <a:pt x="548" y="1709"/>
                    <a:pt x="1022" y="1709"/>
                  </a:cubicBezTo>
                  <a:cubicBezTo>
                    <a:pt x="2286" y="1709"/>
                    <a:pt x="4483" y="1555"/>
                    <a:pt x="4483" y="1555"/>
                  </a:cubicBezTo>
                  <a:cubicBezTo>
                    <a:pt x="4362" y="1045"/>
                    <a:pt x="4192" y="535"/>
                    <a:pt x="3997" y="49"/>
                  </a:cubicBezTo>
                  <a:cubicBezTo>
                    <a:pt x="3976" y="15"/>
                    <a:pt x="3952" y="0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4" name="Google Shape;1484;p32"/>
          <p:cNvGrpSpPr/>
          <p:nvPr/>
        </p:nvGrpSpPr>
        <p:grpSpPr>
          <a:xfrm rot="10800000" flipH="1">
            <a:off x="7820175" y="-221970"/>
            <a:ext cx="1590405" cy="693261"/>
            <a:chOff x="3965010" y="571479"/>
            <a:chExt cx="1651683" cy="719972"/>
          </a:xfrm>
        </p:grpSpPr>
        <p:grpSp>
          <p:nvGrpSpPr>
            <p:cNvPr id="1485" name="Google Shape;1485;p32"/>
            <p:cNvGrpSpPr/>
            <p:nvPr/>
          </p:nvGrpSpPr>
          <p:grpSpPr>
            <a:xfrm>
              <a:off x="3965010" y="571479"/>
              <a:ext cx="1446820" cy="719972"/>
              <a:chOff x="3953250" y="571500"/>
              <a:chExt cx="1383325" cy="766825"/>
            </a:xfrm>
          </p:grpSpPr>
          <p:grpSp>
            <p:nvGrpSpPr>
              <p:cNvPr id="1486" name="Google Shape;1486;p32"/>
              <p:cNvGrpSpPr/>
              <p:nvPr/>
            </p:nvGrpSpPr>
            <p:grpSpPr>
              <a:xfrm>
                <a:off x="3953250" y="571500"/>
                <a:ext cx="1383166" cy="669650"/>
                <a:chOff x="897088" y="2374675"/>
                <a:chExt cx="1383166" cy="669650"/>
              </a:xfrm>
            </p:grpSpPr>
            <p:sp>
              <p:nvSpPr>
                <p:cNvPr id="1487" name="Google Shape;1487;p32"/>
                <p:cNvSpPr/>
                <p:nvPr/>
              </p:nvSpPr>
              <p:spPr>
                <a:xfrm>
                  <a:off x="1135613" y="2416700"/>
                  <a:ext cx="622500" cy="622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8" name="Google Shape;1488;p32"/>
                <p:cNvSpPr/>
                <p:nvPr/>
              </p:nvSpPr>
              <p:spPr>
                <a:xfrm>
                  <a:off x="1479050" y="2374675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9" name="Google Shape;1489;p32"/>
                <p:cNvSpPr/>
                <p:nvPr/>
              </p:nvSpPr>
              <p:spPr>
                <a:xfrm>
                  <a:off x="897088" y="2689700"/>
                  <a:ext cx="492600" cy="354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0" name="Google Shape;1490;p32"/>
                <p:cNvSpPr/>
                <p:nvPr/>
              </p:nvSpPr>
              <p:spPr>
                <a:xfrm>
                  <a:off x="1657753" y="2551725"/>
                  <a:ext cx="6225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91" name="Google Shape;1491;p32"/>
              <p:cNvSpPr/>
              <p:nvPr/>
            </p:nvSpPr>
            <p:spPr>
              <a:xfrm>
                <a:off x="3972775" y="907225"/>
                <a:ext cx="1363800" cy="431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92" name="Google Shape;1492;p32"/>
            <p:cNvSpPr/>
            <p:nvPr/>
          </p:nvSpPr>
          <p:spPr>
            <a:xfrm>
              <a:off x="4006544" y="571481"/>
              <a:ext cx="1610148" cy="660750"/>
            </a:xfrm>
            <a:custGeom>
              <a:avLst/>
              <a:gdLst/>
              <a:ahLst/>
              <a:cxnLst/>
              <a:rect l="l" t="t" r="r" b="b"/>
              <a:pathLst>
                <a:path w="3864" h="1872" extrusionOk="0">
                  <a:moveTo>
                    <a:pt x="1847" y="365"/>
                  </a:moveTo>
                  <a:cubicBezTo>
                    <a:pt x="1920" y="487"/>
                    <a:pt x="1920" y="633"/>
                    <a:pt x="1871" y="754"/>
                  </a:cubicBezTo>
                  <a:lnTo>
                    <a:pt x="1847" y="754"/>
                  </a:lnTo>
                  <a:cubicBezTo>
                    <a:pt x="1847" y="754"/>
                    <a:pt x="1823" y="754"/>
                    <a:pt x="1798" y="705"/>
                  </a:cubicBezTo>
                  <a:cubicBezTo>
                    <a:pt x="1774" y="608"/>
                    <a:pt x="1774" y="487"/>
                    <a:pt x="1847" y="390"/>
                  </a:cubicBezTo>
                  <a:lnTo>
                    <a:pt x="1847" y="365"/>
                  </a:lnTo>
                  <a:close/>
                  <a:moveTo>
                    <a:pt x="2891" y="584"/>
                  </a:moveTo>
                  <a:lnTo>
                    <a:pt x="2891" y="608"/>
                  </a:lnTo>
                  <a:cubicBezTo>
                    <a:pt x="2940" y="754"/>
                    <a:pt x="2940" y="900"/>
                    <a:pt x="2867" y="948"/>
                  </a:cubicBezTo>
                  <a:cubicBezTo>
                    <a:pt x="2831" y="960"/>
                    <a:pt x="2806" y="967"/>
                    <a:pt x="2791" y="967"/>
                  </a:cubicBezTo>
                  <a:cubicBezTo>
                    <a:pt x="2776" y="967"/>
                    <a:pt x="2770" y="960"/>
                    <a:pt x="2770" y="948"/>
                  </a:cubicBezTo>
                  <a:cubicBezTo>
                    <a:pt x="2770" y="803"/>
                    <a:pt x="2794" y="681"/>
                    <a:pt x="2891" y="584"/>
                  </a:cubicBezTo>
                  <a:close/>
                  <a:moveTo>
                    <a:pt x="754" y="1021"/>
                  </a:moveTo>
                  <a:cubicBezTo>
                    <a:pt x="851" y="1021"/>
                    <a:pt x="924" y="1070"/>
                    <a:pt x="972" y="1143"/>
                  </a:cubicBezTo>
                  <a:cubicBezTo>
                    <a:pt x="997" y="1216"/>
                    <a:pt x="972" y="1288"/>
                    <a:pt x="899" y="1337"/>
                  </a:cubicBezTo>
                  <a:cubicBezTo>
                    <a:pt x="887" y="1349"/>
                    <a:pt x="875" y="1355"/>
                    <a:pt x="863" y="1355"/>
                  </a:cubicBezTo>
                  <a:cubicBezTo>
                    <a:pt x="851" y="1355"/>
                    <a:pt x="839" y="1349"/>
                    <a:pt x="827" y="1337"/>
                  </a:cubicBezTo>
                  <a:cubicBezTo>
                    <a:pt x="754" y="1240"/>
                    <a:pt x="754" y="1143"/>
                    <a:pt x="754" y="1045"/>
                  </a:cubicBezTo>
                  <a:lnTo>
                    <a:pt x="754" y="1021"/>
                  </a:lnTo>
                  <a:close/>
                  <a:moveTo>
                    <a:pt x="2357" y="74"/>
                  </a:moveTo>
                  <a:cubicBezTo>
                    <a:pt x="2600" y="122"/>
                    <a:pt x="2794" y="268"/>
                    <a:pt x="2867" y="487"/>
                  </a:cubicBezTo>
                  <a:cubicBezTo>
                    <a:pt x="2746" y="608"/>
                    <a:pt x="2673" y="778"/>
                    <a:pt x="2697" y="973"/>
                  </a:cubicBezTo>
                  <a:cubicBezTo>
                    <a:pt x="2725" y="1015"/>
                    <a:pt x="2745" y="1041"/>
                    <a:pt x="2786" y="1041"/>
                  </a:cubicBezTo>
                  <a:cubicBezTo>
                    <a:pt x="2815" y="1041"/>
                    <a:pt x="2855" y="1027"/>
                    <a:pt x="2916" y="997"/>
                  </a:cubicBezTo>
                  <a:cubicBezTo>
                    <a:pt x="3061" y="924"/>
                    <a:pt x="3037" y="681"/>
                    <a:pt x="2964" y="487"/>
                  </a:cubicBezTo>
                  <a:cubicBezTo>
                    <a:pt x="2989" y="462"/>
                    <a:pt x="3013" y="462"/>
                    <a:pt x="3061" y="462"/>
                  </a:cubicBezTo>
                  <a:cubicBezTo>
                    <a:pt x="3329" y="535"/>
                    <a:pt x="3572" y="730"/>
                    <a:pt x="3693" y="997"/>
                  </a:cubicBezTo>
                  <a:cubicBezTo>
                    <a:pt x="3766" y="1143"/>
                    <a:pt x="3766" y="1337"/>
                    <a:pt x="3644" y="1483"/>
                  </a:cubicBezTo>
                  <a:cubicBezTo>
                    <a:pt x="3474" y="1677"/>
                    <a:pt x="2819" y="1799"/>
                    <a:pt x="1774" y="1799"/>
                  </a:cubicBezTo>
                  <a:cubicBezTo>
                    <a:pt x="1118" y="1799"/>
                    <a:pt x="535" y="1750"/>
                    <a:pt x="535" y="1750"/>
                  </a:cubicBezTo>
                  <a:cubicBezTo>
                    <a:pt x="316" y="1726"/>
                    <a:pt x="195" y="1653"/>
                    <a:pt x="146" y="1507"/>
                  </a:cubicBezTo>
                  <a:cubicBezTo>
                    <a:pt x="98" y="1386"/>
                    <a:pt x="219" y="1216"/>
                    <a:pt x="438" y="1118"/>
                  </a:cubicBezTo>
                  <a:cubicBezTo>
                    <a:pt x="511" y="1070"/>
                    <a:pt x="584" y="1045"/>
                    <a:pt x="681" y="1045"/>
                  </a:cubicBezTo>
                  <a:cubicBezTo>
                    <a:pt x="657" y="1167"/>
                    <a:pt x="705" y="1288"/>
                    <a:pt x="778" y="1410"/>
                  </a:cubicBezTo>
                  <a:cubicBezTo>
                    <a:pt x="808" y="1440"/>
                    <a:pt x="857" y="1461"/>
                    <a:pt x="901" y="1461"/>
                  </a:cubicBezTo>
                  <a:cubicBezTo>
                    <a:pt x="928" y="1461"/>
                    <a:pt x="954" y="1453"/>
                    <a:pt x="972" y="1434"/>
                  </a:cubicBezTo>
                  <a:cubicBezTo>
                    <a:pt x="1070" y="1361"/>
                    <a:pt x="1118" y="1240"/>
                    <a:pt x="1094" y="1118"/>
                  </a:cubicBezTo>
                  <a:cubicBezTo>
                    <a:pt x="1045" y="1021"/>
                    <a:pt x="924" y="924"/>
                    <a:pt x="802" y="924"/>
                  </a:cubicBezTo>
                  <a:cubicBezTo>
                    <a:pt x="851" y="681"/>
                    <a:pt x="1021" y="462"/>
                    <a:pt x="1264" y="365"/>
                  </a:cubicBezTo>
                  <a:cubicBezTo>
                    <a:pt x="1395" y="278"/>
                    <a:pt x="1517" y="234"/>
                    <a:pt x="1621" y="234"/>
                  </a:cubicBezTo>
                  <a:cubicBezTo>
                    <a:pt x="1689" y="234"/>
                    <a:pt x="1750" y="254"/>
                    <a:pt x="1798" y="292"/>
                  </a:cubicBezTo>
                  <a:cubicBezTo>
                    <a:pt x="1701" y="414"/>
                    <a:pt x="1677" y="584"/>
                    <a:pt x="1750" y="730"/>
                  </a:cubicBezTo>
                  <a:cubicBezTo>
                    <a:pt x="1750" y="778"/>
                    <a:pt x="1798" y="827"/>
                    <a:pt x="1871" y="827"/>
                  </a:cubicBezTo>
                  <a:cubicBezTo>
                    <a:pt x="1895" y="827"/>
                    <a:pt x="1920" y="803"/>
                    <a:pt x="1944" y="778"/>
                  </a:cubicBezTo>
                  <a:cubicBezTo>
                    <a:pt x="2041" y="633"/>
                    <a:pt x="2017" y="438"/>
                    <a:pt x="1920" y="292"/>
                  </a:cubicBezTo>
                  <a:cubicBezTo>
                    <a:pt x="1993" y="220"/>
                    <a:pt x="2090" y="147"/>
                    <a:pt x="2187" y="122"/>
                  </a:cubicBezTo>
                  <a:cubicBezTo>
                    <a:pt x="2236" y="98"/>
                    <a:pt x="2308" y="98"/>
                    <a:pt x="2357" y="74"/>
                  </a:cubicBezTo>
                  <a:close/>
                  <a:moveTo>
                    <a:pt x="2333" y="1"/>
                  </a:moveTo>
                  <a:cubicBezTo>
                    <a:pt x="2260" y="1"/>
                    <a:pt x="2211" y="25"/>
                    <a:pt x="2138" y="50"/>
                  </a:cubicBezTo>
                  <a:cubicBezTo>
                    <a:pt x="2017" y="74"/>
                    <a:pt x="1920" y="147"/>
                    <a:pt x="1823" y="244"/>
                  </a:cubicBezTo>
                  <a:cubicBezTo>
                    <a:pt x="1756" y="188"/>
                    <a:pt x="1674" y="158"/>
                    <a:pt x="1579" y="158"/>
                  </a:cubicBezTo>
                  <a:cubicBezTo>
                    <a:pt x="1466" y="158"/>
                    <a:pt x="1336" y="200"/>
                    <a:pt x="1191" y="292"/>
                  </a:cubicBezTo>
                  <a:cubicBezTo>
                    <a:pt x="924" y="414"/>
                    <a:pt x="754" y="657"/>
                    <a:pt x="681" y="948"/>
                  </a:cubicBezTo>
                  <a:cubicBezTo>
                    <a:pt x="584" y="948"/>
                    <a:pt x="487" y="973"/>
                    <a:pt x="414" y="1021"/>
                  </a:cubicBezTo>
                  <a:cubicBezTo>
                    <a:pt x="146" y="1167"/>
                    <a:pt x="1" y="1361"/>
                    <a:pt x="49" y="1531"/>
                  </a:cubicBezTo>
                  <a:cubicBezTo>
                    <a:pt x="74" y="1701"/>
                    <a:pt x="268" y="1823"/>
                    <a:pt x="511" y="1847"/>
                  </a:cubicBezTo>
                  <a:cubicBezTo>
                    <a:pt x="511" y="1847"/>
                    <a:pt x="1118" y="1871"/>
                    <a:pt x="1774" y="1871"/>
                  </a:cubicBezTo>
                  <a:cubicBezTo>
                    <a:pt x="2867" y="1871"/>
                    <a:pt x="3523" y="1774"/>
                    <a:pt x="3717" y="1556"/>
                  </a:cubicBezTo>
                  <a:cubicBezTo>
                    <a:pt x="3839" y="1386"/>
                    <a:pt x="3863" y="1167"/>
                    <a:pt x="3766" y="973"/>
                  </a:cubicBezTo>
                  <a:cubicBezTo>
                    <a:pt x="3620" y="681"/>
                    <a:pt x="3353" y="438"/>
                    <a:pt x="3037" y="365"/>
                  </a:cubicBezTo>
                  <a:cubicBezTo>
                    <a:pt x="2989" y="365"/>
                    <a:pt x="2940" y="390"/>
                    <a:pt x="2916" y="414"/>
                  </a:cubicBezTo>
                  <a:cubicBezTo>
                    <a:pt x="2819" y="171"/>
                    <a:pt x="2600" y="25"/>
                    <a:pt x="2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3" name="Google Shape;1493;p32"/>
          <p:cNvGrpSpPr/>
          <p:nvPr/>
        </p:nvGrpSpPr>
        <p:grpSpPr>
          <a:xfrm rot="2839265">
            <a:off x="571315" y="-170365"/>
            <a:ext cx="799290" cy="1039885"/>
            <a:chOff x="4318023" y="4113296"/>
            <a:chExt cx="716422" cy="932073"/>
          </a:xfrm>
        </p:grpSpPr>
        <p:sp>
          <p:nvSpPr>
            <p:cNvPr id="1494" name="Google Shape;1494;p32"/>
            <p:cNvSpPr/>
            <p:nvPr/>
          </p:nvSpPr>
          <p:spPr>
            <a:xfrm>
              <a:off x="4842115" y="4245779"/>
              <a:ext cx="192329" cy="205812"/>
            </a:xfrm>
            <a:custGeom>
              <a:avLst/>
              <a:gdLst/>
              <a:ahLst/>
              <a:cxnLst/>
              <a:rect l="l" t="t" r="r" b="b"/>
              <a:pathLst>
                <a:path w="2211" h="2366" extrusionOk="0">
                  <a:moveTo>
                    <a:pt x="1579" y="179"/>
                  </a:moveTo>
                  <a:cubicBezTo>
                    <a:pt x="1798" y="179"/>
                    <a:pt x="1943" y="252"/>
                    <a:pt x="1992" y="422"/>
                  </a:cubicBezTo>
                  <a:cubicBezTo>
                    <a:pt x="2041" y="519"/>
                    <a:pt x="2016" y="616"/>
                    <a:pt x="1968" y="689"/>
                  </a:cubicBezTo>
                  <a:cubicBezTo>
                    <a:pt x="1798" y="908"/>
                    <a:pt x="1239" y="1005"/>
                    <a:pt x="802" y="1005"/>
                  </a:cubicBezTo>
                  <a:lnTo>
                    <a:pt x="777" y="1005"/>
                  </a:lnTo>
                  <a:cubicBezTo>
                    <a:pt x="705" y="1005"/>
                    <a:pt x="680" y="1054"/>
                    <a:pt x="705" y="1127"/>
                  </a:cubicBezTo>
                  <a:cubicBezTo>
                    <a:pt x="802" y="1321"/>
                    <a:pt x="1045" y="1904"/>
                    <a:pt x="826" y="2171"/>
                  </a:cubicBezTo>
                  <a:cubicBezTo>
                    <a:pt x="802" y="2195"/>
                    <a:pt x="777" y="2195"/>
                    <a:pt x="777" y="2195"/>
                  </a:cubicBezTo>
                  <a:cubicBezTo>
                    <a:pt x="632" y="2195"/>
                    <a:pt x="364" y="1782"/>
                    <a:pt x="170" y="1369"/>
                  </a:cubicBezTo>
                  <a:lnTo>
                    <a:pt x="486" y="495"/>
                  </a:lnTo>
                  <a:cubicBezTo>
                    <a:pt x="826" y="325"/>
                    <a:pt x="1190" y="203"/>
                    <a:pt x="1579" y="179"/>
                  </a:cubicBezTo>
                  <a:close/>
                  <a:moveTo>
                    <a:pt x="1663" y="1"/>
                  </a:moveTo>
                  <a:cubicBezTo>
                    <a:pt x="1635" y="1"/>
                    <a:pt x="1607" y="4"/>
                    <a:pt x="1579" y="9"/>
                  </a:cubicBezTo>
                  <a:cubicBezTo>
                    <a:pt x="1142" y="33"/>
                    <a:pt x="753" y="155"/>
                    <a:pt x="389" y="349"/>
                  </a:cubicBezTo>
                  <a:cubicBezTo>
                    <a:pt x="364" y="374"/>
                    <a:pt x="340" y="374"/>
                    <a:pt x="340" y="398"/>
                  </a:cubicBezTo>
                  <a:lnTo>
                    <a:pt x="0" y="1345"/>
                  </a:lnTo>
                  <a:cubicBezTo>
                    <a:pt x="0" y="1345"/>
                    <a:pt x="0" y="1369"/>
                    <a:pt x="0" y="1394"/>
                  </a:cubicBezTo>
                  <a:cubicBezTo>
                    <a:pt x="73" y="1564"/>
                    <a:pt x="437" y="2365"/>
                    <a:pt x="777" y="2365"/>
                  </a:cubicBezTo>
                  <a:cubicBezTo>
                    <a:pt x="850" y="2365"/>
                    <a:pt x="923" y="2341"/>
                    <a:pt x="972" y="2268"/>
                  </a:cubicBezTo>
                  <a:cubicBezTo>
                    <a:pt x="1215" y="1953"/>
                    <a:pt x="1020" y="1394"/>
                    <a:pt x="899" y="1151"/>
                  </a:cubicBezTo>
                  <a:cubicBezTo>
                    <a:pt x="1215" y="1151"/>
                    <a:pt x="1871" y="1102"/>
                    <a:pt x="2089" y="786"/>
                  </a:cubicBezTo>
                  <a:cubicBezTo>
                    <a:pt x="2186" y="665"/>
                    <a:pt x="2211" y="519"/>
                    <a:pt x="2162" y="374"/>
                  </a:cubicBezTo>
                  <a:cubicBezTo>
                    <a:pt x="2076" y="159"/>
                    <a:pt x="187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2"/>
            <p:cNvSpPr/>
            <p:nvPr/>
          </p:nvSpPr>
          <p:spPr>
            <a:xfrm>
              <a:off x="4730077" y="4175144"/>
              <a:ext cx="156491" cy="223645"/>
            </a:xfrm>
            <a:custGeom>
              <a:avLst/>
              <a:gdLst/>
              <a:ahLst/>
              <a:cxnLst/>
              <a:rect l="l" t="t" r="r" b="b"/>
              <a:pathLst>
                <a:path w="1799" h="2571" extrusionOk="0">
                  <a:moveTo>
                    <a:pt x="649" y="0"/>
                  </a:moveTo>
                  <a:cubicBezTo>
                    <a:pt x="597" y="0"/>
                    <a:pt x="542" y="6"/>
                    <a:pt x="486" y="19"/>
                  </a:cubicBezTo>
                  <a:cubicBezTo>
                    <a:pt x="365" y="44"/>
                    <a:pt x="244" y="141"/>
                    <a:pt x="195" y="262"/>
                  </a:cubicBezTo>
                  <a:cubicBezTo>
                    <a:pt x="98" y="602"/>
                    <a:pt x="511" y="1113"/>
                    <a:pt x="827" y="1501"/>
                  </a:cubicBezTo>
                  <a:cubicBezTo>
                    <a:pt x="632" y="1574"/>
                    <a:pt x="462" y="1671"/>
                    <a:pt x="292" y="1793"/>
                  </a:cubicBezTo>
                  <a:cubicBezTo>
                    <a:pt x="122" y="1890"/>
                    <a:pt x="1" y="2109"/>
                    <a:pt x="49" y="2327"/>
                  </a:cubicBezTo>
                  <a:cubicBezTo>
                    <a:pt x="49" y="2400"/>
                    <a:pt x="122" y="2497"/>
                    <a:pt x="195" y="2522"/>
                  </a:cubicBezTo>
                  <a:cubicBezTo>
                    <a:pt x="268" y="2546"/>
                    <a:pt x="341" y="2570"/>
                    <a:pt x="414" y="2570"/>
                  </a:cubicBezTo>
                  <a:cubicBezTo>
                    <a:pt x="754" y="2522"/>
                    <a:pt x="1094" y="2424"/>
                    <a:pt x="1410" y="2254"/>
                  </a:cubicBezTo>
                  <a:cubicBezTo>
                    <a:pt x="1458" y="2230"/>
                    <a:pt x="1458" y="2181"/>
                    <a:pt x="1434" y="2133"/>
                  </a:cubicBezTo>
                  <a:cubicBezTo>
                    <a:pt x="1434" y="2116"/>
                    <a:pt x="1397" y="2099"/>
                    <a:pt x="1367" y="2099"/>
                  </a:cubicBezTo>
                  <a:cubicBezTo>
                    <a:pt x="1355" y="2099"/>
                    <a:pt x="1344" y="2101"/>
                    <a:pt x="1337" y="2109"/>
                  </a:cubicBezTo>
                  <a:cubicBezTo>
                    <a:pt x="1075" y="2229"/>
                    <a:pt x="664" y="2400"/>
                    <a:pt x="406" y="2400"/>
                  </a:cubicBezTo>
                  <a:cubicBezTo>
                    <a:pt x="352" y="2400"/>
                    <a:pt x="305" y="2393"/>
                    <a:pt x="268" y="2376"/>
                  </a:cubicBezTo>
                  <a:cubicBezTo>
                    <a:pt x="244" y="2352"/>
                    <a:pt x="219" y="2327"/>
                    <a:pt x="195" y="2279"/>
                  </a:cubicBezTo>
                  <a:cubicBezTo>
                    <a:pt x="195" y="2206"/>
                    <a:pt x="219" y="2109"/>
                    <a:pt x="268" y="2036"/>
                  </a:cubicBezTo>
                  <a:cubicBezTo>
                    <a:pt x="462" y="1841"/>
                    <a:pt x="705" y="1696"/>
                    <a:pt x="972" y="1647"/>
                  </a:cubicBezTo>
                  <a:cubicBezTo>
                    <a:pt x="997" y="1647"/>
                    <a:pt x="1021" y="1623"/>
                    <a:pt x="1045" y="1598"/>
                  </a:cubicBezTo>
                  <a:cubicBezTo>
                    <a:pt x="1094" y="1550"/>
                    <a:pt x="1069" y="1526"/>
                    <a:pt x="997" y="1428"/>
                  </a:cubicBezTo>
                  <a:cubicBezTo>
                    <a:pt x="389" y="724"/>
                    <a:pt x="316" y="432"/>
                    <a:pt x="365" y="311"/>
                  </a:cubicBezTo>
                  <a:cubicBezTo>
                    <a:pt x="365" y="287"/>
                    <a:pt x="389" y="214"/>
                    <a:pt x="511" y="190"/>
                  </a:cubicBezTo>
                  <a:cubicBezTo>
                    <a:pt x="554" y="179"/>
                    <a:pt x="596" y="174"/>
                    <a:pt x="636" y="174"/>
                  </a:cubicBezTo>
                  <a:cubicBezTo>
                    <a:pt x="1244" y="174"/>
                    <a:pt x="1628" y="1283"/>
                    <a:pt x="1628" y="1283"/>
                  </a:cubicBezTo>
                  <a:cubicBezTo>
                    <a:pt x="1652" y="1307"/>
                    <a:pt x="1701" y="1331"/>
                    <a:pt x="1725" y="1331"/>
                  </a:cubicBezTo>
                  <a:cubicBezTo>
                    <a:pt x="1774" y="1307"/>
                    <a:pt x="1798" y="1258"/>
                    <a:pt x="1798" y="1210"/>
                  </a:cubicBezTo>
                  <a:cubicBezTo>
                    <a:pt x="1776" y="1165"/>
                    <a:pt x="1373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2"/>
            <p:cNvSpPr/>
            <p:nvPr/>
          </p:nvSpPr>
          <p:spPr>
            <a:xfrm>
              <a:off x="4828807" y="4113296"/>
              <a:ext cx="167625" cy="150227"/>
            </a:xfrm>
            <a:custGeom>
              <a:avLst/>
              <a:gdLst/>
              <a:ahLst/>
              <a:cxnLst/>
              <a:rect l="l" t="t" r="r" b="b"/>
              <a:pathLst>
                <a:path w="1927" h="1727" extrusionOk="0">
                  <a:moveTo>
                    <a:pt x="119" y="1"/>
                  </a:moveTo>
                  <a:cubicBezTo>
                    <a:pt x="57" y="1"/>
                    <a:pt x="1" y="74"/>
                    <a:pt x="56" y="147"/>
                  </a:cubicBezTo>
                  <a:cubicBezTo>
                    <a:pt x="347" y="463"/>
                    <a:pt x="566" y="828"/>
                    <a:pt x="712" y="1241"/>
                  </a:cubicBezTo>
                  <a:cubicBezTo>
                    <a:pt x="663" y="1386"/>
                    <a:pt x="639" y="1532"/>
                    <a:pt x="663" y="1654"/>
                  </a:cubicBezTo>
                  <a:cubicBezTo>
                    <a:pt x="663" y="1702"/>
                    <a:pt x="712" y="1726"/>
                    <a:pt x="736" y="1726"/>
                  </a:cubicBezTo>
                  <a:cubicBezTo>
                    <a:pt x="785" y="1726"/>
                    <a:pt x="809" y="1702"/>
                    <a:pt x="833" y="1678"/>
                  </a:cubicBezTo>
                  <a:cubicBezTo>
                    <a:pt x="882" y="1532"/>
                    <a:pt x="882" y="1411"/>
                    <a:pt x="858" y="1265"/>
                  </a:cubicBezTo>
                  <a:cubicBezTo>
                    <a:pt x="882" y="1241"/>
                    <a:pt x="906" y="1216"/>
                    <a:pt x="906" y="1192"/>
                  </a:cubicBezTo>
                  <a:cubicBezTo>
                    <a:pt x="1149" y="876"/>
                    <a:pt x="1489" y="706"/>
                    <a:pt x="1854" y="658"/>
                  </a:cubicBezTo>
                  <a:cubicBezTo>
                    <a:pt x="1902" y="633"/>
                    <a:pt x="1926" y="609"/>
                    <a:pt x="1926" y="560"/>
                  </a:cubicBezTo>
                  <a:cubicBezTo>
                    <a:pt x="1902" y="512"/>
                    <a:pt x="1854" y="488"/>
                    <a:pt x="1829" y="488"/>
                  </a:cubicBezTo>
                  <a:cubicBezTo>
                    <a:pt x="1441" y="536"/>
                    <a:pt x="1076" y="730"/>
                    <a:pt x="809" y="1046"/>
                  </a:cubicBezTo>
                  <a:cubicBezTo>
                    <a:pt x="663" y="658"/>
                    <a:pt x="445" y="318"/>
                    <a:pt x="177" y="26"/>
                  </a:cubicBezTo>
                  <a:cubicBezTo>
                    <a:pt x="160" y="8"/>
                    <a:pt x="139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2"/>
            <p:cNvSpPr/>
            <p:nvPr/>
          </p:nvSpPr>
          <p:spPr>
            <a:xfrm>
              <a:off x="4318023" y="4482647"/>
              <a:ext cx="515662" cy="562722"/>
            </a:xfrm>
            <a:custGeom>
              <a:avLst/>
              <a:gdLst/>
              <a:ahLst/>
              <a:cxnLst/>
              <a:rect l="l" t="t" r="r" b="b"/>
              <a:pathLst>
                <a:path w="5928" h="6469" extrusionOk="0">
                  <a:moveTo>
                    <a:pt x="5857" y="0"/>
                  </a:moveTo>
                  <a:cubicBezTo>
                    <a:pt x="5849" y="0"/>
                    <a:pt x="5840" y="2"/>
                    <a:pt x="5831" y="7"/>
                  </a:cubicBezTo>
                  <a:cubicBezTo>
                    <a:pt x="5782" y="7"/>
                    <a:pt x="5758" y="31"/>
                    <a:pt x="5758" y="80"/>
                  </a:cubicBezTo>
                  <a:cubicBezTo>
                    <a:pt x="5758" y="250"/>
                    <a:pt x="5734" y="396"/>
                    <a:pt x="5734" y="566"/>
                  </a:cubicBezTo>
                  <a:cubicBezTo>
                    <a:pt x="5709" y="590"/>
                    <a:pt x="5734" y="638"/>
                    <a:pt x="5782" y="638"/>
                  </a:cubicBezTo>
                  <a:lnTo>
                    <a:pt x="5782" y="614"/>
                  </a:lnTo>
                  <a:cubicBezTo>
                    <a:pt x="5791" y="619"/>
                    <a:pt x="5801" y="621"/>
                    <a:pt x="5810" y="621"/>
                  </a:cubicBezTo>
                  <a:cubicBezTo>
                    <a:pt x="5848" y="621"/>
                    <a:pt x="5879" y="585"/>
                    <a:pt x="5879" y="566"/>
                  </a:cubicBezTo>
                  <a:cubicBezTo>
                    <a:pt x="5904" y="396"/>
                    <a:pt x="5928" y="225"/>
                    <a:pt x="5928" y="80"/>
                  </a:cubicBezTo>
                  <a:cubicBezTo>
                    <a:pt x="5928" y="40"/>
                    <a:pt x="5896" y="0"/>
                    <a:pt x="5857" y="0"/>
                  </a:cubicBezTo>
                  <a:close/>
                  <a:moveTo>
                    <a:pt x="5682" y="972"/>
                  </a:moveTo>
                  <a:cubicBezTo>
                    <a:pt x="5644" y="972"/>
                    <a:pt x="5612" y="1007"/>
                    <a:pt x="5612" y="1027"/>
                  </a:cubicBezTo>
                  <a:cubicBezTo>
                    <a:pt x="5564" y="1197"/>
                    <a:pt x="5515" y="1343"/>
                    <a:pt x="5442" y="1489"/>
                  </a:cubicBezTo>
                  <a:cubicBezTo>
                    <a:pt x="5418" y="1513"/>
                    <a:pt x="5442" y="1562"/>
                    <a:pt x="5491" y="1586"/>
                  </a:cubicBezTo>
                  <a:lnTo>
                    <a:pt x="5515" y="1586"/>
                  </a:lnTo>
                  <a:lnTo>
                    <a:pt x="5515" y="1562"/>
                  </a:lnTo>
                  <a:cubicBezTo>
                    <a:pt x="5523" y="1570"/>
                    <a:pt x="5531" y="1572"/>
                    <a:pt x="5539" y="1572"/>
                  </a:cubicBezTo>
                  <a:cubicBezTo>
                    <a:pt x="5555" y="1572"/>
                    <a:pt x="5572" y="1562"/>
                    <a:pt x="5588" y="1562"/>
                  </a:cubicBezTo>
                  <a:cubicBezTo>
                    <a:pt x="5661" y="1392"/>
                    <a:pt x="5734" y="1246"/>
                    <a:pt x="5782" y="1076"/>
                  </a:cubicBezTo>
                  <a:cubicBezTo>
                    <a:pt x="5782" y="1027"/>
                    <a:pt x="5758" y="1003"/>
                    <a:pt x="5709" y="979"/>
                  </a:cubicBezTo>
                  <a:cubicBezTo>
                    <a:pt x="5700" y="974"/>
                    <a:pt x="5691" y="972"/>
                    <a:pt x="5682" y="972"/>
                  </a:cubicBezTo>
                  <a:close/>
                  <a:moveTo>
                    <a:pt x="4303" y="1753"/>
                  </a:moveTo>
                  <a:cubicBezTo>
                    <a:pt x="4217" y="1753"/>
                    <a:pt x="4164" y="1879"/>
                    <a:pt x="4276" y="1902"/>
                  </a:cubicBezTo>
                  <a:cubicBezTo>
                    <a:pt x="4398" y="1975"/>
                    <a:pt x="4543" y="2047"/>
                    <a:pt x="4640" y="2169"/>
                  </a:cubicBezTo>
                  <a:cubicBezTo>
                    <a:pt x="4640" y="2193"/>
                    <a:pt x="4665" y="2193"/>
                    <a:pt x="4689" y="2193"/>
                  </a:cubicBezTo>
                  <a:cubicBezTo>
                    <a:pt x="4713" y="2193"/>
                    <a:pt x="4738" y="2193"/>
                    <a:pt x="4762" y="2169"/>
                  </a:cubicBezTo>
                  <a:cubicBezTo>
                    <a:pt x="4786" y="2145"/>
                    <a:pt x="4786" y="2096"/>
                    <a:pt x="4762" y="2072"/>
                  </a:cubicBezTo>
                  <a:cubicBezTo>
                    <a:pt x="4640" y="1926"/>
                    <a:pt x="4495" y="1829"/>
                    <a:pt x="4325" y="1756"/>
                  </a:cubicBezTo>
                  <a:cubicBezTo>
                    <a:pt x="4317" y="1754"/>
                    <a:pt x="4310" y="1753"/>
                    <a:pt x="4303" y="1753"/>
                  </a:cubicBezTo>
                  <a:close/>
                  <a:moveTo>
                    <a:pt x="3790" y="1732"/>
                  </a:moveTo>
                  <a:cubicBezTo>
                    <a:pt x="3596" y="1780"/>
                    <a:pt x="3474" y="1926"/>
                    <a:pt x="3474" y="2120"/>
                  </a:cubicBezTo>
                  <a:cubicBezTo>
                    <a:pt x="3450" y="2145"/>
                    <a:pt x="3450" y="2169"/>
                    <a:pt x="3474" y="2193"/>
                  </a:cubicBezTo>
                  <a:cubicBezTo>
                    <a:pt x="3474" y="2242"/>
                    <a:pt x="3499" y="2266"/>
                    <a:pt x="3547" y="2266"/>
                  </a:cubicBezTo>
                  <a:lnTo>
                    <a:pt x="3572" y="2266"/>
                  </a:lnTo>
                  <a:cubicBezTo>
                    <a:pt x="3620" y="2242"/>
                    <a:pt x="3644" y="2193"/>
                    <a:pt x="3620" y="2169"/>
                  </a:cubicBezTo>
                  <a:lnTo>
                    <a:pt x="3620" y="2120"/>
                  </a:lnTo>
                  <a:cubicBezTo>
                    <a:pt x="3644" y="1999"/>
                    <a:pt x="3717" y="1926"/>
                    <a:pt x="3839" y="1902"/>
                  </a:cubicBezTo>
                  <a:cubicBezTo>
                    <a:pt x="3887" y="1877"/>
                    <a:pt x="3912" y="1829"/>
                    <a:pt x="3887" y="1780"/>
                  </a:cubicBezTo>
                  <a:cubicBezTo>
                    <a:pt x="3887" y="1756"/>
                    <a:pt x="3839" y="1732"/>
                    <a:pt x="3790" y="1732"/>
                  </a:cubicBezTo>
                  <a:close/>
                  <a:moveTo>
                    <a:pt x="5248" y="1835"/>
                  </a:moveTo>
                  <a:cubicBezTo>
                    <a:pt x="5230" y="1835"/>
                    <a:pt x="5211" y="1841"/>
                    <a:pt x="5199" y="1853"/>
                  </a:cubicBezTo>
                  <a:cubicBezTo>
                    <a:pt x="5078" y="1975"/>
                    <a:pt x="4981" y="2072"/>
                    <a:pt x="4835" y="2169"/>
                  </a:cubicBezTo>
                  <a:cubicBezTo>
                    <a:pt x="4786" y="2169"/>
                    <a:pt x="4786" y="2217"/>
                    <a:pt x="4811" y="2266"/>
                  </a:cubicBezTo>
                  <a:cubicBezTo>
                    <a:pt x="4811" y="2290"/>
                    <a:pt x="4859" y="2315"/>
                    <a:pt x="4883" y="2315"/>
                  </a:cubicBezTo>
                  <a:lnTo>
                    <a:pt x="4883" y="2290"/>
                  </a:lnTo>
                  <a:cubicBezTo>
                    <a:pt x="4883" y="2290"/>
                    <a:pt x="4908" y="2290"/>
                    <a:pt x="4908" y="2315"/>
                  </a:cubicBezTo>
                  <a:cubicBezTo>
                    <a:pt x="5053" y="2217"/>
                    <a:pt x="5199" y="2096"/>
                    <a:pt x="5296" y="1975"/>
                  </a:cubicBezTo>
                  <a:cubicBezTo>
                    <a:pt x="5345" y="1926"/>
                    <a:pt x="5345" y="1877"/>
                    <a:pt x="5296" y="1853"/>
                  </a:cubicBezTo>
                  <a:cubicBezTo>
                    <a:pt x="5284" y="1841"/>
                    <a:pt x="5266" y="1835"/>
                    <a:pt x="5248" y="1835"/>
                  </a:cubicBezTo>
                  <a:close/>
                  <a:moveTo>
                    <a:pt x="4416" y="2312"/>
                  </a:moveTo>
                  <a:cubicBezTo>
                    <a:pt x="4410" y="2312"/>
                    <a:pt x="4404" y="2313"/>
                    <a:pt x="4398" y="2315"/>
                  </a:cubicBezTo>
                  <a:cubicBezTo>
                    <a:pt x="4276" y="2339"/>
                    <a:pt x="4179" y="2363"/>
                    <a:pt x="4057" y="2363"/>
                  </a:cubicBezTo>
                  <a:lnTo>
                    <a:pt x="3936" y="2363"/>
                  </a:lnTo>
                  <a:cubicBezTo>
                    <a:pt x="3930" y="2362"/>
                    <a:pt x="3925" y="2361"/>
                    <a:pt x="3920" y="2361"/>
                  </a:cubicBezTo>
                  <a:cubicBezTo>
                    <a:pt x="3836" y="2361"/>
                    <a:pt x="3820" y="2533"/>
                    <a:pt x="3912" y="2533"/>
                  </a:cubicBezTo>
                  <a:lnTo>
                    <a:pt x="4057" y="2533"/>
                  </a:lnTo>
                  <a:lnTo>
                    <a:pt x="4057" y="2509"/>
                  </a:lnTo>
                  <a:cubicBezTo>
                    <a:pt x="4179" y="2509"/>
                    <a:pt x="4300" y="2509"/>
                    <a:pt x="4422" y="2485"/>
                  </a:cubicBezTo>
                  <a:cubicBezTo>
                    <a:pt x="4535" y="2462"/>
                    <a:pt x="4500" y="2312"/>
                    <a:pt x="4416" y="2312"/>
                  </a:cubicBezTo>
                  <a:close/>
                  <a:moveTo>
                    <a:pt x="4946" y="2451"/>
                  </a:moveTo>
                  <a:cubicBezTo>
                    <a:pt x="4934" y="2451"/>
                    <a:pt x="4921" y="2454"/>
                    <a:pt x="4908" y="2460"/>
                  </a:cubicBezTo>
                  <a:cubicBezTo>
                    <a:pt x="4859" y="2485"/>
                    <a:pt x="4859" y="2533"/>
                    <a:pt x="4859" y="2582"/>
                  </a:cubicBezTo>
                  <a:cubicBezTo>
                    <a:pt x="4932" y="2728"/>
                    <a:pt x="4956" y="2873"/>
                    <a:pt x="4981" y="3019"/>
                  </a:cubicBezTo>
                  <a:cubicBezTo>
                    <a:pt x="4981" y="3068"/>
                    <a:pt x="5029" y="3092"/>
                    <a:pt x="5078" y="3092"/>
                  </a:cubicBezTo>
                  <a:cubicBezTo>
                    <a:pt x="5126" y="3092"/>
                    <a:pt x="5151" y="3043"/>
                    <a:pt x="5151" y="3019"/>
                  </a:cubicBezTo>
                  <a:cubicBezTo>
                    <a:pt x="5126" y="2825"/>
                    <a:pt x="5078" y="2679"/>
                    <a:pt x="5029" y="2509"/>
                  </a:cubicBezTo>
                  <a:cubicBezTo>
                    <a:pt x="5011" y="2473"/>
                    <a:pt x="4981" y="2451"/>
                    <a:pt x="4946" y="2451"/>
                  </a:cubicBezTo>
                  <a:close/>
                  <a:moveTo>
                    <a:pt x="5078" y="3432"/>
                  </a:moveTo>
                  <a:cubicBezTo>
                    <a:pt x="5029" y="3432"/>
                    <a:pt x="5005" y="3456"/>
                    <a:pt x="4981" y="3505"/>
                  </a:cubicBezTo>
                  <a:cubicBezTo>
                    <a:pt x="4956" y="3651"/>
                    <a:pt x="4932" y="3821"/>
                    <a:pt x="4883" y="3966"/>
                  </a:cubicBezTo>
                  <a:cubicBezTo>
                    <a:pt x="4859" y="3991"/>
                    <a:pt x="4883" y="4039"/>
                    <a:pt x="4908" y="4064"/>
                  </a:cubicBezTo>
                  <a:lnTo>
                    <a:pt x="4956" y="4064"/>
                  </a:lnTo>
                  <a:cubicBezTo>
                    <a:pt x="4981" y="4064"/>
                    <a:pt x="5005" y="4039"/>
                    <a:pt x="5029" y="4015"/>
                  </a:cubicBezTo>
                  <a:cubicBezTo>
                    <a:pt x="5078" y="3869"/>
                    <a:pt x="5126" y="3699"/>
                    <a:pt x="5151" y="3529"/>
                  </a:cubicBezTo>
                  <a:cubicBezTo>
                    <a:pt x="5151" y="3481"/>
                    <a:pt x="5126" y="3432"/>
                    <a:pt x="5078" y="3432"/>
                  </a:cubicBezTo>
                  <a:close/>
                  <a:moveTo>
                    <a:pt x="4703" y="4339"/>
                  </a:moveTo>
                  <a:cubicBezTo>
                    <a:pt x="4677" y="4339"/>
                    <a:pt x="4655" y="4351"/>
                    <a:pt x="4640" y="4379"/>
                  </a:cubicBezTo>
                  <a:cubicBezTo>
                    <a:pt x="4543" y="4501"/>
                    <a:pt x="4422" y="4622"/>
                    <a:pt x="4325" y="4720"/>
                  </a:cubicBezTo>
                  <a:cubicBezTo>
                    <a:pt x="4276" y="4744"/>
                    <a:pt x="4276" y="4792"/>
                    <a:pt x="4325" y="4841"/>
                  </a:cubicBezTo>
                  <a:cubicBezTo>
                    <a:pt x="4325" y="4841"/>
                    <a:pt x="4349" y="4865"/>
                    <a:pt x="4373" y="4865"/>
                  </a:cubicBezTo>
                  <a:lnTo>
                    <a:pt x="4373" y="4841"/>
                  </a:lnTo>
                  <a:lnTo>
                    <a:pt x="4422" y="4841"/>
                  </a:lnTo>
                  <a:cubicBezTo>
                    <a:pt x="4543" y="4720"/>
                    <a:pt x="4665" y="4598"/>
                    <a:pt x="4762" y="4477"/>
                  </a:cubicBezTo>
                  <a:cubicBezTo>
                    <a:pt x="4786" y="4428"/>
                    <a:pt x="4786" y="4379"/>
                    <a:pt x="4762" y="4355"/>
                  </a:cubicBezTo>
                  <a:cubicBezTo>
                    <a:pt x="4742" y="4345"/>
                    <a:pt x="4722" y="4339"/>
                    <a:pt x="4703" y="4339"/>
                  </a:cubicBezTo>
                  <a:close/>
                  <a:moveTo>
                    <a:pt x="3975" y="4971"/>
                  </a:moveTo>
                  <a:cubicBezTo>
                    <a:pt x="3960" y="4971"/>
                    <a:pt x="3946" y="4977"/>
                    <a:pt x="3936" y="4987"/>
                  </a:cubicBezTo>
                  <a:cubicBezTo>
                    <a:pt x="3790" y="5060"/>
                    <a:pt x="3644" y="5108"/>
                    <a:pt x="3474" y="5133"/>
                  </a:cubicBezTo>
                  <a:cubicBezTo>
                    <a:pt x="3450" y="5157"/>
                    <a:pt x="3402" y="5205"/>
                    <a:pt x="3426" y="5254"/>
                  </a:cubicBezTo>
                  <a:cubicBezTo>
                    <a:pt x="3426" y="5278"/>
                    <a:pt x="3474" y="5303"/>
                    <a:pt x="3499" y="5303"/>
                  </a:cubicBezTo>
                  <a:lnTo>
                    <a:pt x="3523" y="5303"/>
                  </a:lnTo>
                  <a:cubicBezTo>
                    <a:pt x="3693" y="5254"/>
                    <a:pt x="3839" y="5205"/>
                    <a:pt x="4009" y="5133"/>
                  </a:cubicBezTo>
                  <a:cubicBezTo>
                    <a:pt x="4033" y="5108"/>
                    <a:pt x="4057" y="5060"/>
                    <a:pt x="4033" y="5011"/>
                  </a:cubicBezTo>
                  <a:cubicBezTo>
                    <a:pt x="4019" y="4983"/>
                    <a:pt x="3996" y="4971"/>
                    <a:pt x="3975" y="4971"/>
                  </a:cubicBezTo>
                  <a:close/>
                  <a:moveTo>
                    <a:pt x="1531" y="5205"/>
                  </a:moveTo>
                  <a:cubicBezTo>
                    <a:pt x="1434" y="5205"/>
                    <a:pt x="1434" y="5375"/>
                    <a:pt x="1531" y="5375"/>
                  </a:cubicBezTo>
                  <a:lnTo>
                    <a:pt x="2041" y="5375"/>
                  </a:lnTo>
                  <a:cubicBezTo>
                    <a:pt x="2065" y="5375"/>
                    <a:pt x="2114" y="5327"/>
                    <a:pt x="2114" y="5303"/>
                  </a:cubicBezTo>
                  <a:cubicBezTo>
                    <a:pt x="2114" y="5254"/>
                    <a:pt x="2090" y="5205"/>
                    <a:pt x="2041" y="5205"/>
                  </a:cubicBezTo>
                  <a:close/>
                  <a:moveTo>
                    <a:pt x="2527" y="5205"/>
                  </a:moveTo>
                  <a:cubicBezTo>
                    <a:pt x="2478" y="5205"/>
                    <a:pt x="2454" y="5254"/>
                    <a:pt x="2454" y="5278"/>
                  </a:cubicBezTo>
                  <a:cubicBezTo>
                    <a:pt x="2430" y="5327"/>
                    <a:pt x="2478" y="5375"/>
                    <a:pt x="2527" y="5375"/>
                  </a:cubicBezTo>
                  <a:lnTo>
                    <a:pt x="3013" y="5375"/>
                  </a:lnTo>
                  <a:cubicBezTo>
                    <a:pt x="3061" y="5375"/>
                    <a:pt x="3110" y="5327"/>
                    <a:pt x="3110" y="5278"/>
                  </a:cubicBezTo>
                  <a:cubicBezTo>
                    <a:pt x="3086" y="5230"/>
                    <a:pt x="3061" y="5205"/>
                    <a:pt x="3013" y="5205"/>
                  </a:cubicBezTo>
                  <a:close/>
                  <a:moveTo>
                    <a:pt x="1044" y="5270"/>
                  </a:moveTo>
                  <a:cubicBezTo>
                    <a:pt x="1037" y="5270"/>
                    <a:pt x="1029" y="5273"/>
                    <a:pt x="1021" y="5278"/>
                  </a:cubicBezTo>
                  <a:cubicBezTo>
                    <a:pt x="851" y="5327"/>
                    <a:pt x="681" y="5400"/>
                    <a:pt x="559" y="5497"/>
                  </a:cubicBezTo>
                  <a:cubicBezTo>
                    <a:pt x="511" y="5545"/>
                    <a:pt x="511" y="5594"/>
                    <a:pt x="559" y="5618"/>
                  </a:cubicBezTo>
                  <a:cubicBezTo>
                    <a:pt x="559" y="5643"/>
                    <a:pt x="584" y="5643"/>
                    <a:pt x="608" y="5667"/>
                  </a:cubicBezTo>
                  <a:cubicBezTo>
                    <a:pt x="632" y="5643"/>
                    <a:pt x="632" y="5643"/>
                    <a:pt x="657" y="5643"/>
                  </a:cubicBezTo>
                  <a:cubicBezTo>
                    <a:pt x="778" y="5545"/>
                    <a:pt x="899" y="5473"/>
                    <a:pt x="1069" y="5424"/>
                  </a:cubicBezTo>
                  <a:cubicBezTo>
                    <a:pt x="1134" y="5424"/>
                    <a:pt x="1103" y="5270"/>
                    <a:pt x="1044" y="5270"/>
                  </a:cubicBezTo>
                  <a:close/>
                  <a:moveTo>
                    <a:pt x="295" y="5864"/>
                  </a:moveTo>
                  <a:cubicBezTo>
                    <a:pt x="265" y="5864"/>
                    <a:pt x="235" y="5877"/>
                    <a:pt x="219" y="5910"/>
                  </a:cubicBezTo>
                  <a:cubicBezTo>
                    <a:pt x="122" y="6056"/>
                    <a:pt x="74" y="6201"/>
                    <a:pt x="25" y="6371"/>
                  </a:cubicBezTo>
                  <a:cubicBezTo>
                    <a:pt x="1" y="6420"/>
                    <a:pt x="25" y="6469"/>
                    <a:pt x="74" y="6469"/>
                  </a:cubicBezTo>
                  <a:lnTo>
                    <a:pt x="98" y="6469"/>
                  </a:lnTo>
                  <a:cubicBezTo>
                    <a:pt x="122" y="6469"/>
                    <a:pt x="146" y="6444"/>
                    <a:pt x="171" y="6420"/>
                  </a:cubicBezTo>
                  <a:cubicBezTo>
                    <a:pt x="219" y="6274"/>
                    <a:pt x="292" y="6129"/>
                    <a:pt x="365" y="5983"/>
                  </a:cubicBezTo>
                  <a:cubicBezTo>
                    <a:pt x="414" y="5918"/>
                    <a:pt x="354" y="5864"/>
                    <a:pt x="295" y="58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33"/>
          <p:cNvGrpSpPr/>
          <p:nvPr/>
        </p:nvGrpSpPr>
        <p:grpSpPr>
          <a:xfrm flipH="1">
            <a:off x="7532356" y="3641559"/>
            <a:ext cx="884679" cy="1501939"/>
            <a:chOff x="-1056319" y="1385262"/>
            <a:chExt cx="212940" cy="361495"/>
          </a:xfrm>
        </p:grpSpPr>
        <p:sp>
          <p:nvSpPr>
            <p:cNvPr id="1500" name="Google Shape;1500;p33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3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3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3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3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3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6" name="Google Shape;1506;p33"/>
          <p:cNvGrpSpPr/>
          <p:nvPr/>
        </p:nvGrpSpPr>
        <p:grpSpPr>
          <a:xfrm flipH="1">
            <a:off x="7725441" y="1082982"/>
            <a:ext cx="2037701" cy="1610804"/>
            <a:chOff x="855987" y="2204128"/>
            <a:chExt cx="1217483" cy="962421"/>
          </a:xfrm>
        </p:grpSpPr>
        <p:grpSp>
          <p:nvGrpSpPr>
            <p:cNvPr id="1507" name="Google Shape;1507;p33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1508" name="Google Shape;1508;p33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33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3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3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3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3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4" name="Google Shape;1514;p33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5" name="Google Shape;1515;p33"/>
          <p:cNvGrpSpPr/>
          <p:nvPr/>
        </p:nvGrpSpPr>
        <p:grpSpPr>
          <a:xfrm flipH="1">
            <a:off x="2898506" y="-686743"/>
            <a:ext cx="2525833" cy="1610805"/>
            <a:chOff x="7239867" y="1514545"/>
            <a:chExt cx="2525833" cy="1610805"/>
          </a:xfrm>
        </p:grpSpPr>
        <p:grpSp>
          <p:nvGrpSpPr>
            <p:cNvPr id="1516" name="Google Shape;1516;p33"/>
            <p:cNvGrpSpPr/>
            <p:nvPr/>
          </p:nvGrpSpPr>
          <p:grpSpPr>
            <a:xfrm>
              <a:off x="7346663" y="1514545"/>
              <a:ext cx="2419037" cy="1551678"/>
              <a:chOff x="7410211" y="1555302"/>
              <a:chExt cx="2355440" cy="1510884"/>
            </a:xfrm>
          </p:grpSpPr>
          <p:grpSp>
            <p:nvGrpSpPr>
              <p:cNvPr id="1517" name="Google Shape;1517;p33"/>
              <p:cNvGrpSpPr/>
              <p:nvPr/>
            </p:nvGrpSpPr>
            <p:grpSpPr>
              <a:xfrm>
                <a:off x="7410211" y="1555302"/>
                <a:ext cx="2355440" cy="1510884"/>
                <a:chOff x="761258" y="2062480"/>
                <a:chExt cx="1646470" cy="1056119"/>
              </a:xfrm>
            </p:grpSpPr>
            <p:sp>
              <p:nvSpPr>
                <p:cNvPr id="1518" name="Google Shape;1518;p33"/>
                <p:cNvSpPr/>
                <p:nvPr/>
              </p:nvSpPr>
              <p:spPr>
                <a:xfrm rot="-1481318">
                  <a:off x="1087094" y="2126891"/>
                  <a:ext cx="430227" cy="556678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9" name="Google Shape;1519;p33"/>
                <p:cNvSpPr/>
                <p:nvPr/>
              </p:nvSpPr>
              <p:spPr>
                <a:xfrm>
                  <a:off x="1415418" y="2201127"/>
                  <a:ext cx="5577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0" name="Google Shape;1520;p33"/>
                <p:cNvSpPr/>
                <p:nvPr/>
              </p:nvSpPr>
              <p:spPr>
                <a:xfrm>
                  <a:off x="761258" y="2379293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1" name="Google Shape;1521;p33"/>
                <p:cNvSpPr/>
                <p:nvPr/>
              </p:nvSpPr>
              <p:spPr>
                <a:xfrm>
                  <a:off x="899445" y="2606080"/>
                  <a:ext cx="469500" cy="469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2" name="Google Shape;1522;p33"/>
                <p:cNvSpPr/>
                <p:nvPr/>
              </p:nvSpPr>
              <p:spPr>
                <a:xfrm>
                  <a:off x="1250808" y="2594534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3" name="Google Shape;1523;p33"/>
                <p:cNvSpPr/>
                <p:nvPr/>
              </p:nvSpPr>
              <p:spPr>
                <a:xfrm rot="-2967336">
                  <a:off x="1706888" y="2475460"/>
                  <a:ext cx="622580" cy="492779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24" name="Google Shape;1524;p33"/>
              <p:cNvSpPr/>
              <p:nvPr/>
            </p:nvSpPr>
            <p:spPr>
              <a:xfrm>
                <a:off x="793321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33"/>
              <p:cNvSpPr/>
              <p:nvPr/>
            </p:nvSpPr>
            <p:spPr>
              <a:xfrm>
                <a:off x="838646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6" name="Google Shape;1526;p33"/>
            <p:cNvSpPr/>
            <p:nvPr/>
          </p:nvSpPr>
          <p:spPr>
            <a:xfrm>
              <a:off x="7239867" y="1792171"/>
              <a:ext cx="2256600" cy="1333178"/>
            </a:xfrm>
            <a:custGeom>
              <a:avLst/>
              <a:gdLst/>
              <a:ahLst/>
              <a:cxnLst/>
              <a:rect l="l" t="t" r="r" b="b"/>
              <a:pathLst>
                <a:path w="4957" h="2929" extrusionOk="0">
                  <a:moveTo>
                    <a:pt x="1215" y="718"/>
                  </a:moveTo>
                  <a:cubicBezTo>
                    <a:pt x="1312" y="743"/>
                    <a:pt x="1337" y="767"/>
                    <a:pt x="1361" y="815"/>
                  </a:cubicBezTo>
                  <a:cubicBezTo>
                    <a:pt x="1361" y="840"/>
                    <a:pt x="1312" y="888"/>
                    <a:pt x="1288" y="913"/>
                  </a:cubicBezTo>
                  <a:cubicBezTo>
                    <a:pt x="1264" y="913"/>
                    <a:pt x="1264" y="937"/>
                    <a:pt x="1215" y="937"/>
                  </a:cubicBezTo>
                  <a:cubicBezTo>
                    <a:pt x="1215" y="864"/>
                    <a:pt x="1215" y="815"/>
                    <a:pt x="1215" y="743"/>
                  </a:cubicBezTo>
                  <a:lnTo>
                    <a:pt x="1215" y="718"/>
                  </a:lnTo>
                  <a:close/>
                  <a:moveTo>
                    <a:pt x="2527" y="475"/>
                  </a:moveTo>
                  <a:cubicBezTo>
                    <a:pt x="2624" y="597"/>
                    <a:pt x="2673" y="767"/>
                    <a:pt x="2624" y="937"/>
                  </a:cubicBezTo>
                  <a:cubicBezTo>
                    <a:pt x="2601" y="983"/>
                    <a:pt x="2567" y="1007"/>
                    <a:pt x="2530" y="1007"/>
                  </a:cubicBezTo>
                  <a:cubicBezTo>
                    <a:pt x="2489" y="1007"/>
                    <a:pt x="2444" y="977"/>
                    <a:pt x="2405" y="913"/>
                  </a:cubicBezTo>
                  <a:cubicBezTo>
                    <a:pt x="2333" y="767"/>
                    <a:pt x="2381" y="573"/>
                    <a:pt x="2527" y="475"/>
                  </a:cubicBezTo>
                  <a:close/>
                  <a:moveTo>
                    <a:pt x="3984" y="1010"/>
                  </a:moveTo>
                  <a:lnTo>
                    <a:pt x="3984" y="1010"/>
                  </a:lnTo>
                  <a:cubicBezTo>
                    <a:pt x="4009" y="1107"/>
                    <a:pt x="3984" y="1228"/>
                    <a:pt x="3936" y="1326"/>
                  </a:cubicBezTo>
                  <a:cubicBezTo>
                    <a:pt x="3912" y="1350"/>
                    <a:pt x="3912" y="1350"/>
                    <a:pt x="3887" y="1350"/>
                  </a:cubicBezTo>
                  <a:cubicBezTo>
                    <a:pt x="3863" y="1350"/>
                    <a:pt x="3839" y="1326"/>
                    <a:pt x="3814" y="1326"/>
                  </a:cubicBezTo>
                  <a:cubicBezTo>
                    <a:pt x="3766" y="1277"/>
                    <a:pt x="3766" y="1277"/>
                    <a:pt x="3766" y="1204"/>
                  </a:cubicBezTo>
                  <a:cubicBezTo>
                    <a:pt x="3790" y="1131"/>
                    <a:pt x="3863" y="1058"/>
                    <a:pt x="3984" y="1010"/>
                  </a:cubicBezTo>
                  <a:close/>
                  <a:moveTo>
                    <a:pt x="1045" y="1860"/>
                  </a:moveTo>
                  <a:cubicBezTo>
                    <a:pt x="948" y="1957"/>
                    <a:pt x="851" y="2030"/>
                    <a:pt x="754" y="2079"/>
                  </a:cubicBezTo>
                  <a:cubicBezTo>
                    <a:pt x="778" y="1982"/>
                    <a:pt x="875" y="1909"/>
                    <a:pt x="972" y="1860"/>
                  </a:cubicBezTo>
                  <a:close/>
                  <a:moveTo>
                    <a:pt x="3159" y="1957"/>
                  </a:moveTo>
                  <a:cubicBezTo>
                    <a:pt x="3159" y="1957"/>
                    <a:pt x="3183" y="1957"/>
                    <a:pt x="3231" y="2006"/>
                  </a:cubicBezTo>
                  <a:cubicBezTo>
                    <a:pt x="3280" y="2054"/>
                    <a:pt x="3304" y="2152"/>
                    <a:pt x="3280" y="2224"/>
                  </a:cubicBezTo>
                  <a:cubicBezTo>
                    <a:pt x="3159" y="2127"/>
                    <a:pt x="3159" y="2006"/>
                    <a:pt x="3159" y="1957"/>
                  </a:cubicBezTo>
                  <a:close/>
                  <a:moveTo>
                    <a:pt x="1701" y="2030"/>
                  </a:moveTo>
                  <a:cubicBezTo>
                    <a:pt x="1750" y="2054"/>
                    <a:pt x="1798" y="2079"/>
                    <a:pt x="1822" y="2127"/>
                  </a:cubicBezTo>
                  <a:cubicBezTo>
                    <a:pt x="1847" y="2249"/>
                    <a:pt x="1822" y="2346"/>
                    <a:pt x="1774" y="2443"/>
                  </a:cubicBezTo>
                  <a:cubicBezTo>
                    <a:pt x="1677" y="2346"/>
                    <a:pt x="1628" y="2200"/>
                    <a:pt x="1652" y="2054"/>
                  </a:cubicBezTo>
                  <a:cubicBezTo>
                    <a:pt x="1652" y="2030"/>
                    <a:pt x="1677" y="2030"/>
                    <a:pt x="1677" y="2030"/>
                  </a:cubicBezTo>
                  <a:close/>
                  <a:moveTo>
                    <a:pt x="1688" y="116"/>
                  </a:moveTo>
                  <a:cubicBezTo>
                    <a:pt x="1796" y="116"/>
                    <a:pt x="1923" y="140"/>
                    <a:pt x="2065" y="184"/>
                  </a:cubicBezTo>
                  <a:cubicBezTo>
                    <a:pt x="2211" y="232"/>
                    <a:pt x="2333" y="305"/>
                    <a:pt x="2454" y="427"/>
                  </a:cubicBezTo>
                  <a:cubicBezTo>
                    <a:pt x="2284" y="548"/>
                    <a:pt x="2235" y="791"/>
                    <a:pt x="2333" y="961"/>
                  </a:cubicBezTo>
                  <a:cubicBezTo>
                    <a:pt x="2430" y="1083"/>
                    <a:pt x="2503" y="1131"/>
                    <a:pt x="2551" y="1131"/>
                  </a:cubicBezTo>
                  <a:cubicBezTo>
                    <a:pt x="2648" y="1107"/>
                    <a:pt x="2721" y="1058"/>
                    <a:pt x="2746" y="986"/>
                  </a:cubicBezTo>
                  <a:cubicBezTo>
                    <a:pt x="2794" y="791"/>
                    <a:pt x="2746" y="573"/>
                    <a:pt x="2624" y="427"/>
                  </a:cubicBezTo>
                  <a:cubicBezTo>
                    <a:pt x="2818" y="305"/>
                    <a:pt x="3061" y="232"/>
                    <a:pt x="3304" y="232"/>
                  </a:cubicBezTo>
                  <a:lnTo>
                    <a:pt x="3450" y="232"/>
                  </a:lnTo>
                  <a:cubicBezTo>
                    <a:pt x="3742" y="330"/>
                    <a:pt x="3960" y="597"/>
                    <a:pt x="3984" y="888"/>
                  </a:cubicBezTo>
                  <a:cubicBezTo>
                    <a:pt x="3839" y="937"/>
                    <a:pt x="3717" y="1034"/>
                    <a:pt x="3693" y="1180"/>
                  </a:cubicBezTo>
                  <a:cubicBezTo>
                    <a:pt x="3669" y="1277"/>
                    <a:pt x="3693" y="1350"/>
                    <a:pt x="3766" y="1423"/>
                  </a:cubicBezTo>
                  <a:cubicBezTo>
                    <a:pt x="3802" y="1459"/>
                    <a:pt x="3845" y="1477"/>
                    <a:pt x="3887" y="1477"/>
                  </a:cubicBezTo>
                  <a:cubicBezTo>
                    <a:pt x="3930" y="1477"/>
                    <a:pt x="3972" y="1459"/>
                    <a:pt x="4009" y="1423"/>
                  </a:cubicBezTo>
                  <a:cubicBezTo>
                    <a:pt x="4082" y="1277"/>
                    <a:pt x="4106" y="1131"/>
                    <a:pt x="4082" y="986"/>
                  </a:cubicBezTo>
                  <a:cubicBezTo>
                    <a:pt x="4130" y="986"/>
                    <a:pt x="4203" y="961"/>
                    <a:pt x="4252" y="961"/>
                  </a:cubicBezTo>
                  <a:cubicBezTo>
                    <a:pt x="4470" y="961"/>
                    <a:pt x="4640" y="1083"/>
                    <a:pt x="4738" y="1277"/>
                  </a:cubicBezTo>
                  <a:cubicBezTo>
                    <a:pt x="4835" y="1544"/>
                    <a:pt x="4810" y="1836"/>
                    <a:pt x="4665" y="2079"/>
                  </a:cubicBezTo>
                  <a:cubicBezTo>
                    <a:pt x="4483" y="2341"/>
                    <a:pt x="4201" y="2486"/>
                    <a:pt x="3902" y="2486"/>
                  </a:cubicBezTo>
                  <a:cubicBezTo>
                    <a:pt x="3841" y="2486"/>
                    <a:pt x="3779" y="2480"/>
                    <a:pt x="3717" y="2467"/>
                  </a:cubicBezTo>
                  <a:cubicBezTo>
                    <a:pt x="3572" y="2443"/>
                    <a:pt x="3450" y="2370"/>
                    <a:pt x="3353" y="2297"/>
                  </a:cubicBezTo>
                  <a:cubicBezTo>
                    <a:pt x="3401" y="2176"/>
                    <a:pt x="3377" y="2030"/>
                    <a:pt x="3304" y="1933"/>
                  </a:cubicBezTo>
                  <a:cubicBezTo>
                    <a:pt x="3244" y="1884"/>
                    <a:pt x="3189" y="1860"/>
                    <a:pt x="3143" y="1860"/>
                  </a:cubicBezTo>
                  <a:cubicBezTo>
                    <a:pt x="3098" y="1860"/>
                    <a:pt x="3061" y="1884"/>
                    <a:pt x="3037" y="1933"/>
                  </a:cubicBezTo>
                  <a:cubicBezTo>
                    <a:pt x="3037" y="2103"/>
                    <a:pt x="3086" y="2249"/>
                    <a:pt x="3231" y="2322"/>
                  </a:cubicBezTo>
                  <a:cubicBezTo>
                    <a:pt x="3071" y="2620"/>
                    <a:pt x="2781" y="2809"/>
                    <a:pt x="2442" y="2809"/>
                  </a:cubicBezTo>
                  <a:cubicBezTo>
                    <a:pt x="2422" y="2809"/>
                    <a:pt x="2402" y="2809"/>
                    <a:pt x="2381" y="2807"/>
                  </a:cubicBezTo>
                  <a:cubicBezTo>
                    <a:pt x="2187" y="2807"/>
                    <a:pt x="1968" y="2686"/>
                    <a:pt x="1847" y="2516"/>
                  </a:cubicBezTo>
                  <a:cubicBezTo>
                    <a:pt x="1920" y="2394"/>
                    <a:pt x="1968" y="2249"/>
                    <a:pt x="1920" y="2103"/>
                  </a:cubicBezTo>
                  <a:cubicBezTo>
                    <a:pt x="1895" y="2030"/>
                    <a:pt x="1822" y="1957"/>
                    <a:pt x="1725" y="1933"/>
                  </a:cubicBezTo>
                  <a:cubicBezTo>
                    <a:pt x="1712" y="1928"/>
                    <a:pt x="1699" y="1926"/>
                    <a:pt x="1685" y="1926"/>
                  </a:cubicBezTo>
                  <a:cubicBezTo>
                    <a:pt x="1627" y="1926"/>
                    <a:pt x="1575" y="1966"/>
                    <a:pt x="1555" y="2006"/>
                  </a:cubicBezTo>
                  <a:cubicBezTo>
                    <a:pt x="1531" y="2200"/>
                    <a:pt x="1580" y="2394"/>
                    <a:pt x="1725" y="2540"/>
                  </a:cubicBezTo>
                  <a:cubicBezTo>
                    <a:pt x="1604" y="2662"/>
                    <a:pt x="1434" y="2735"/>
                    <a:pt x="1264" y="2759"/>
                  </a:cubicBezTo>
                  <a:lnTo>
                    <a:pt x="1191" y="2759"/>
                  </a:lnTo>
                  <a:cubicBezTo>
                    <a:pt x="1045" y="2759"/>
                    <a:pt x="924" y="2686"/>
                    <a:pt x="826" y="2589"/>
                  </a:cubicBezTo>
                  <a:cubicBezTo>
                    <a:pt x="729" y="2467"/>
                    <a:pt x="705" y="2346"/>
                    <a:pt x="729" y="2224"/>
                  </a:cubicBezTo>
                  <a:cubicBezTo>
                    <a:pt x="924" y="2152"/>
                    <a:pt x="1167" y="1957"/>
                    <a:pt x="1142" y="1836"/>
                  </a:cubicBezTo>
                  <a:cubicBezTo>
                    <a:pt x="1142" y="1801"/>
                    <a:pt x="1118" y="1767"/>
                    <a:pt x="1052" y="1767"/>
                  </a:cubicBezTo>
                  <a:cubicBezTo>
                    <a:pt x="1025" y="1767"/>
                    <a:pt x="991" y="1773"/>
                    <a:pt x="948" y="1787"/>
                  </a:cubicBezTo>
                  <a:cubicBezTo>
                    <a:pt x="802" y="1836"/>
                    <a:pt x="681" y="1982"/>
                    <a:pt x="656" y="2152"/>
                  </a:cubicBezTo>
                  <a:cubicBezTo>
                    <a:pt x="638" y="2154"/>
                    <a:pt x="621" y="2155"/>
                    <a:pt x="603" y="2155"/>
                  </a:cubicBezTo>
                  <a:cubicBezTo>
                    <a:pt x="414" y="2155"/>
                    <a:pt x="286" y="2032"/>
                    <a:pt x="219" y="1787"/>
                  </a:cubicBezTo>
                  <a:cubicBezTo>
                    <a:pt x="98" y="1520"/>
                    <a:pt x="122" y="1228"/>
                    <a:pt x="243" y="961"/>
                  </a:cubicBezTo>
                  <a:cubicBezTo>
                    <a:pt x="389" y="791"/>
                    <a:pt x="608" y="694"/>
                    <a:pt x="851" y="694"/>
                  </a:cubicBezTo>
                  <a:lnTo>
                    <a:pt x="1142" y="694"/>
                  </a:lnTo>
                  <a:lnTo>
                    <a:pt x="1142" y="743"/>
                  </a:lnTo>
                  <a:cubicBezTo>
                    <a:pt x="1118" y="840"/>
                    <a:pt x="1142" y="937"/>
                    <a:pt x="1191" y="1010"/>
                  </a:cubicBezTo>
                  <a:cubicBezTo>
                    <a:pt x="1204" y="1036"/>
                    <a:pt x="1232" y="1056"/>
                    <a:pt x="1271" y="1056"/>
                  </a:cubicBezTo>
                  <a:cubicBezTo>
                    <a:pt x="1302" y="1056"/>
                    <a:pt x="1341" y="1043"/>
                    <a:pt x="1385" y="1010"/>
                  </a:cubicBezTo>
                  <a:cubicBezTo>
                    <a:pt x="1482" y="913"/>
                    <a:pt x="1507" y="888"/>
                    <a:pt x="1482" y="791"/>
                  </a:cubicBezTo>
                  <a:cubicBezTo>
                    <a:pt x="1458" y="718"/>
                    <a:pt x="1385" y="645"/>
                    <a:pt x="1239" y="621"/>
                  </a:cubicBezTo>
                  <a:cubicBezTo>
                    <a:pt x="1239" y="475"/>
                    <a:pt x="1288" y="330"/>
                    <a:pt x="1385" y="232"/>
                  </a:cubicBezTo>
                  <a:cubicBezTo>
                    <a:pt x="1452" y="152"/>
                    <a:pt x="1556" y="116"/>
                    <a:pt x="1688" y="116"/>
                  </a:cubicBezTo>
                  <a:close/>
                  <a:moveTo>
                    <a:pt x="1650" y="1"/>
                  </a:moveTo>
                  <a:cubicBezTo>
                    <a:pt x="1501" y="1"/>
                    <a:pt x="1380" y="43"/>
                    <a:pt x="1288" y="135"/>
                  </a:cubicBezTo>
                  <a:cubicBezTo>
                    <a:pt x="1191" y="257"/>
                    <a:pt x="1118" y="427"/>
                    <a:pt x="1118" y="597"/>
                  </a:cubicBezTo>
                  <a:cubicBezTo>
                    <a:pt x="1069" y="585"/>
                    <a:pt x="1021" y="579"/>
                    <a:pt x="972" y="579"/>
                  </a:cubicBezTo>
                  <a:cubicBezTo>
                    <a:pt x="924" y="579"/>
                    <a:pt x="875" y="585"/>
                    <a:pt x="826" y="597"/>
                  </a:cubicBezTo>
                  <a:cubicBezTo>
                    <a:pt x="559" y="597"/>
                    <a:pt x="316" y="694"/>
                    <a:pt x="146" y="888"/>
                  </a:cubicBezTo>
                  <a:cubicBezTo>
                    <a:pt x="1" y="1180"/>
                    <a:pt x="1" y="1520"/>
                    <a:pt x="122" y="1811"/>
                  </a:cubicBezTo>
                  <a:cubicBezTo>
                    <a:pt x="219" y="2152"/>
                    <a:pt x="414" y="2224"/>
                    <a:pt x="559" y="2224"/>
                  </a:cubicBezTo>
                  <a:lnTo>
                    <a:pt x="608" y="2224"/>
                  </a:lnTo>
                  <a:cubicBezTo>
                    <a:pt x="608" y="2394"/>
                    <a:pt x="656" y="2540"/>
                    <a:pt x="754" y="2637"/>
                  </a:cubicBezTo>
                  <a:cubicBezTo>
                    <a:pt x="851" y="2783"/>
                    <a:pt x="1021" y="2856"/>
                    <a:pt x="1191" y="2856"/>
                  </a:cubicBezTo>
                  <a:lnTo>
                    <a:pt x="1264" y="2856"/>
                  </a:lnTo>
                  <a:cubicBezTo>
                    <a:pt x="1458" y="2832"/>
                    <a:pt x="1652" y="2759"/>
                    <a:pt x="1774" y="2613"/>
                  </a:cubicBezTo>
                  <a:cubicBezTo>
                    <a:pt x="1944" y="2783"/>
                    <a:pt x="2163" y="2905"/>
                    <a:pt x="2381" y="2929"/>
                  </a:cubicBezTo>
                  <a:lnTo>
                    <a:pt x="2430" y="2929"/>
                  </a:lnTo>
                  <a:cubicBezTo>
                    <a:pt x="2794" y="2905"/>
                    <a:pt x="3134" y="2710"/>
                    <a:pt x="3304" y="2394"/>
                  </a:cubicBezTo>
                  <a:cubicBezTo>
                    <a:pt x="3426" y="2467"/>
                    <a:pt x="3547" y="2516"/>
                    <a:pt x="3693" y="2540"/>
                  </a:cubicBezTo>
                  <a:cubicBezTo>
                    <a:pt x="3766" y="2559"/>
                    <a:pt x="3841" y="2567"/>
                    <a:pt x="3916" y="2567"/>
                  </a:cubicBezTo>
                  <a:cubicBezTo>
                    <a:pt x="4239" y="2567"/>
                    <a:pt x="4560" y="2403"/>
                    <a:pt x="4738" y="2127"/>
                  </a:cubicBezTo>
                  <a:cubicBezTo>
                    <a:pt x="4932" y="1860"/>
                    <a:pt x="4956" y="1496"/>
                    <a:pt x="4835" y="1204"/>
                  </a:cubicBezTo>
                  <a:cubicBezTo>
                    <a:pt x="4738" y="986"/>
                    <a:pt x="4495" y="840"/>
                    <a:pt x="4252" y="840"/>
                  </a:cubicBezTo>
                  <a:cubicBezTo>
                    <a:pt x="4203" y="840"/>
                    <a:pt x="4130" y="840"/>
                    <a:pt x="4057" y="864"/>
                  </a:cubicBezTo>
                  <a:cubicBezTo>
                    <a:pt x="4033" y="500"/>
                    <a:pt x="3790" y="232"/>
                    <a:pt x="3450" y="135"/>
                  </a:cubicBezTo>
                  <a:cubicBezTo>
                    <a:pt x="3426" y="123"/>
                    <a:pt x="3395" y="117"/>
                    <a:pt x="3365" y="117"/>
                  </a:cubicBezTo>
                  <a:cubicBezTo>
                    <a:pt x="3335" y="117"/>
                    <a:pt x="3304" y="123"/>
                    <a:pt x="3280" y="135"/>
                  </a:cubicBezTo>
                  <a:cubicBezTo>
                    <a:pt x="3013" y="135"/>
                    <a:pt x="2746" y="208"/>
                    <a:pt x="2527" y="330"/>
                  </a:cubicBezTo>
                  <a:cubicBezTo>
                    <a:pt x="2405" y="232"/>
                    <a:pt x="2235" y="135"/>
                    <a:pt x="2090" y="87"/>
                  </a:cubicBezTo>
                  <a:cubicBezTo>
                    <a:pt x="1923" y="31"/>
                    <a:pt x="1776" y="1"/>
                    <a:pt x="165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7" name="Google Shape;1527;p33"/>
          <p:cNvGrpSpPr/>
          <p:nvPr/>
        </p:nvGrpSpPr>
        <p:grpSpPr>
          <a:xfrm rot="615299" flipH="1">
            <a:off x="279417" y="1059091"/>
            <a:ext cx="1651651" cy="1499645"/>
            <a:chOff x="7844079" y="226728"/>
            <a:chExt cx="1373387" cy="1246991"/>
          </a:xfrm>
        </p:grpSpPr>
        <p:sp>
          <p:nvSpPr>
            <p:cNvPr id="1528" name="Google Shape;1528;p33"/>
            <p:cNvSpPr/>
            <p:nvPr/>
          </p:nvSpPr>
          <p:spPr>
            <a:xfrm rot="-1688081">
              <a:off x="8295818" y="1015024"/>
              <a:ext cx="222185" cy="222398"/>
            </a:xfrm>
            <a:custGeom>
              <a:avLst/>
              <a:gdLst/>
              <a:ahLst/>
              <a:cxnLst/>
              <a:rect l="l" t="t" r="r" b="b"/>
              <a:pathLst>
                <a:path w="1118" h="1119" extrusionOk="0">
                  <a:moveTo>
                    <a:pt x="607" y="98"/>
                  </a:moveTo>
                  <a:cubicBezTo>
                    <a:pt x="607" y="147"/>
                    <a:pt x="632" y="219"/>
                    <a:pt x="632" y="268"/>
                  </a:cubicBezTo>
                  <a:cubicBezTo>
                    <a:pt x="656" y="317"/>
                    <a:pt x="656" y="389"/>
                    <a:pt x="680" y="438"/>
                  </a:cubicBezTo>
                  <a:cubicBezTo>
                    <a:pt x="705" y="438"/>
                    <a:pt x="729" y="462"/>
                    <a:pt x="826" y="487"/>
                  </a:cubicBezTo>
                  <a:lnTo>
                    <a:pt x="972" y="560"/>
                  </a:lnTo>
                  <a:cubicBezTo>
                    <a:pt x="899" y="584"/>
                    <a:pt x="802" y="632"/>
                    <a:pt x="705" y="657"/>
                  </a:cubicBezTo>
                  <a:cubicBezTo>
                    <a:pt x="705" y="657"/>
                    <a:pt x="705" y="657"/>
                    <a:pt x="680" y="681"/>
                  </a:cubicBezTo>
                  <a:cubicBezTo>
                    <a:pt x="656" y="802"/>
                    <a:pt x="583" y="924"/>
                    <a:pt x="559" y="972"/>
                  </a:cubicBezTo>
                  <a:cubicBezTo>
                    <a:pt x="535" y="924"/>
                    <a:pt x="486" y="802"/>
                    <a:pt x="462" y="681"/>
                  </a:cubicBezTo>
                  <a:cubicBezTo>
                    <a:pt x="462" y="657"/>
                    <a:pt x="437" y="657"/>
                    <a:pt x="413" y="632"/>
                  </a:cubicBezTo>
                  <a:cubicBezTo>
                    <a:pt x="316" y="632"/>
                    <a:pt x="194" y="584"/>
                    <a:pt x="122" y="584"/>
                  </a:cubicBezTo>
                  <a:cubicBezTo>
                    <a:pt x="219" y="511"/>
                    <a:pt x="340" y="462"/>
                    <a:pt x="462" y="414"/>
                  </a:cubicBezTo>
                  <a:cubicBezTo>
                    <a:pt x="462" y="414"/>
                    <a:pt x="462" y="389"/>
                    <a:pt x="486" y="389"/>
                  </a:cubicBezTo>
                  <a:cubicBezTo>
                    <a:pt x="510" y="292"/>
                    <a:pt x="559" y="195"/>
                    <a:pt x="607" y="98"/>
                  </a:cubicBezTo>
                  <a:close/>
                  <a:moveTo>
                    <a:pt x="607" y="1"/>
                  </a:moveTo>
                  <a:cubicBezTo>
                    <a:pt x="583" y="1"/>
                    <a:pt x="535" y="1"/>
                    <a:pt x="389" y="341"/>
                  </a:cubicBezTo>
                  <a:cubicBezTo>
                    <a:pt x="24" y="487"/>
                    <a:pt x="0" y="560"/>
                    <a:pt x="0" y="560"/>
                  </a:cubicBezTo>
                  <a:cubicBezTo>
                    <a:pt x="0" y="584"/>
                    <a:pt x="0" y="608"/>
                    <a:pt x="0" y="608"/>
                  </a:cubicBezTo>
                  <a:cubicBezTo>
                    <a:pt x="0" y="632"/>
                    <a:pt x="49" y="657"/>
                    <a:pt x="364" y="730"/>
                  </a:cubicBezTo>
                  <a:cubicBezTo>
                    <a:pt x="462" y="1118"/>
                    <a:pt x="510" y="1118"/>
                    <a:pt x="535" y="1118"/>
                  </a:cubicBezTo>
                  <a:lnTo>
                    <a:pt x="559" y="1118"/>
                  </a:lnTo>
                  <a:cubicBezTo>
                    <a:pt x="583" y="1118"/>
                    <a:pt x="607" y="1118"/>
                    <a:pt x="777" y="754"/>
                  </a:cubicBezTo>
                  <a:cubicBezTo>
                    <a:pt x="875" y="705"/>
                    <a:pt x="996" y="681"/>
                    <a:pt x="1093" y="608"/>
                  </a:cubicBezTo>
                  <a:cubicBezTo>
                    <a:pt x="1118" y="608"/>
                    <a:pt x="1118" y="584"/>
                    <a:pt x="1118" y="560"/>
                  </a:cubicBezTo>
                  <a:cubicBezTo>
                    <a:pt x="1118" y="511"/>
                    <a:pt x="1045" y="487"/>
                    <a:pt x="875" y="414"/>
                  </a:cubicBezTo>
                  <a:lnTo>
                    <a:pt x="753" y="389"/>
                  </a:lnTo>
                  <a:cubicBezTo>
                    <a:pt x="753" y="341"/>
                    <a:pt x="729" y="317"/>
                    <a:pt x="729" y="268"/>
                  </a:cubicBezTo>
                  <a:cubicBezTo>
                    <a:pt x="729" y="171"/>
                    <a:pt x="680" y="98"/>
                    <a:pt x="656" y="25"/>
                  </a:cubicBezTo>
                  <a:cubicBezTo>
                    <a:pt x="632" y="1"/>
                    <a:pt x="632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3"/>
            <p:cNvSpPr/>
            <p:nvPr/>
          </p:nvSpPr>
          <p:spPr>
            <a:xfrm rot="-1688081">
              <a:off x="8403840" y="292330"/>
              <a:ext cx="164354" cy="141707"/>
            </a:xfrm>
            <a:custGeom>
              <a:avLst/>
              <a:gdLst/>
              <a:ahLst/>
              <a:cxnLst/>
              <a:rect l="l" t="t" r="r" b="b"/>
              <a:pathLst>
                <a:path w="827" h="713" extrusionOk="0">
                  <a:moveTo>
                    <a:pt x="462" y="105"/>
                  </a:moveTo>
                  <a:cubicBezTo>
                    <a:pt x="802" y="105"/>
                    <a:pt x="802" y="615"/>
                    <a:pt x="462" y="615"/>
                  </a:cubicBezTo>
                  <a:cubicBezTo>
                    <a:pt x="317" y="591"/>
                    <a:pt x="219" y="494"/>
                    <a:pt x="219" y="348"/>
                  </a:cubicBezTo>
                  <a:cubicBezTo>
                    <a:pt x="219" y="202"/>
                    <a:pt x="341" y="105"/>
                    <a:pt x="462" y="105"/>
                  </a:cubicBezTo>
                  <a:close/>
                  <a:moveTo>
                    <a:pt x="481" y="1"/>
                  </a:moveTo>
                  <a:cubicBezTo>
                    <a:pt x="392" y="1"/>
                    <a:pt x="299" y="33"/>
                    <a:pt x="219" y="105"/>
                  </a:cubicBezTo>
                  <a:cubicBezTo>
                    <a:pt x="1" y="324"/>
                    <a:pt x="171" y="688"/>
                    <a:pt x="462" y="712"/>
                  </a:cubicBezTo>
                  <a:cubicBezTo>
                    <a:pt x="657" y="712"/>
                    <a:pt x="827" y="542"/>
                    <a:pt x="827" y="348"/>
                  </a:cubicBezTo>
                  <a:cubicBezTo>
                    <a:pt x="827" y="136"/>
                    <a:pt x="66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3"/>
            <p:cNvSpPr/>
            <p:nvPr/>
          </p:nvSpPr>
          <p:spPr>
            <a:xfrm rot="-1688081">
              <a:off x="7886315" y="509903"/>
              <a:ext cx="222384" cy="213454"/>
            </a:xfrm>
            <a:custGeom>
              <a:avLst/>
              <a:gdLst/>
              <a:ahLst/>
              <a:cxnLst/>
              <a:rect l="l" t="t" r="r" b="b"/>
              <a:pathLst>
                <a:path w="1119" h="1074" extrusionOk="0">
                  <a:moveTo>
                    <a:pt x="681" y="441"/>
                  </a:moveTo>
                  <a:cubicBezTo>
                    <a:pt x="681" y="441"/>
                    <a:pt x="681" y="441"/>
                    <a:pt x="681" y="466"/>
                  </a:cubicBezTo>
                  <a:cubicBezTo>
                    <a:pt x="681" y="466"/>
                    <a:pt x="657" y="490"/>
                    <a:pt x="584" y="490"/>
                  </a:cubicBezTo>
                  <a:cubicBezTo>
                    <a:pt x="608" y="466"/>
                    <a:pt x="632" y="441"/>
                    <a:pt x="657" y="441"/>
                  </a:cubicBezTo>
                  <a:close/>
                  <a:moveTo>
                    <a:pt x="384" y="97"/>
                  </a:moveTo>
                  <a:cubicBezTo>
                    <a:pt x="401" y="97"/>
                    <a:pt x="420" y="98"/>
                    <a:pt x="438" y="101"/>
                  </a:cubicBezTo>
                  <a:cubicBezTo>
                    <a:pt x="559" y="101"/>
                    <a:pt x="681" y="126"/>
                    <a:pt x="778" y="150"/>
                  </a:cubicBezTo>
                  <a:cubicBezTo>
                    <a:pt x="924" y="199"/>
                    <a:pt x="1021" y="369"/>
                    <a:pt x="972" y="514"/>
                  </a:cubicBezTo>
                  <a:cubicBezTo>
                    <a:pt x="924" y="733"/>
                    <a:pt x="705" y="976"/>
                    <a:pt x="559" y="976"/>
                  </a:cubicBezTo>
                  <a:lnTo>
                    <a:pt x="511" y="976"/>
                  </a:lnTo>
                  <a:cubicBezTo>
                    <a:pt x="414" y="879"/>
                    <a:pt x="438" y="733"/>
                    <a:pt x="511" y="612"/>
                  </a:cubicBezTo>
                  <a:cubicBezTo>
                    <a:pt x="608" y="587"/>
                    <a:pt x="754" y="563"/>
                    <a:pt x="778" y="490"/>
                  </a:cubicBezTo>
                  <a:cubicBezTo>
                    <a:pt x="802" y="441"/>
                    <a:pt x="778" y="393"/>
                    <a:pt x="754" y="369"/>
                  </a:cubicBezTo>
                  <a:cubicBezTo>
                    <a:pt x="730" y="344"/>
                    <a:pt x="705" y="344"/>
                    <a:pt x="681" y="344"/>
                  </a:cubicBezTo>
                  <a:cubicBezTo>
                    <a:pt x="608" y="344"/>
                    <a:pt x="535" y="417"/>
                    <a:pt x="462" y="514"/>
                  </a:cubicBezTo>
                  <a:cubicBezTo>
                    <a:pt x="441" y="519"/>
                    <a:pt x="419" y="521"/>
                    <a:pt x="398" y="521"/>
                  </a:cubicBezTo>
                  <a:cubicBezTo>
                    <a:pt x="299" y="521"/>
                    <a:pt x="202" y="477"/>
                    <a:pt x="122" y="417"/>
                  </a:cubicBezTo>
                  <a:cubicBezTo>
                    <a:pt x="98" y="369"/>
                    <a:pt x="98" y="344"/>
                    <a:pt x="122" y="296"/>
                  </a:cubicBezTo>
                  <a:cubicBezTo>
                    <a:pt x="165" y="168"/>
                    <a:pt x="263" y="97"/>
                    <a:pt x="384" y="97"/>
                  </a:cubicBezTo>
                  <a:close/>
                  <a:moveTo>
                    <a:pt x="386" y="1"/>
                  </a:moveTo>
                  <a:cubicBezTo>
                    <a:pt x="230" y="1"/>
                    <a:pt x="69" y="97"/>
                    <a:pt x="25" y="271"/>
                  </a:cubicBezTo>
                  <a:cubicBezTo>
                    <a:pt x="1" y="344"/>
                    <a:pt x="1" y="417"/>
                    <a:pt x="49" y="466"/>
                  </a:cubicBezTo>
                  <a:cubicBezTo>
                    <a:pt x="147" y="563"/>
                    <a:pt x="292" y="612"/>
                    <a:pt x="414" y="612"/>
                  </a:cubicBezTo>
                  <a:cubicBezTo>
                    <a:pt x="341" y="733"/>
                    <a:pt x="341" y="927"/>
                    <a:pt x="462" y="1049"/>
                  </a:cubicBezTo>
                  <a:cubicBezTo>
                    <a:pt x="487" y="1073"/>
                    <a:pt x="511" y="1073"/>
                    <a:pt x="559" y="1073"/>
                  </a:cubicBezTo>
                  <a:cubicBezTo>
                    <a:pt x="754" y="1073"/>
                    <a:pt x="1021" y="782"/>
                    <a:pt x="1070" y="539"/>
                  </a:cubicBezTo>
                  <a:cubicBezTo>
                    <a:pt x="1118" y="320"/>
                    <a:pt x="997" y="126"/>
                    <a:pt x="827" y="77"/>
                  </a:cubicBezTo>
                  <a:cubicBezTo>
                    <a:pt x="705" y="29"/>
                    <a:pt x="584" y="4"/>
                    <a:pt x="438" y="4"/>
                  </a:cubicBezTo>
                  <a:cubicBezTo>
                    <a:pt x="421" y="2"/>
                    <a:pt x="403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3"/>
            <p:cNvSpPr/>
            <p:nvPr/>
          </p:nvSpPr>
          <p:spPr>
            <a:xfrm rot="-1688081">
              <a:off x="7968779" y="265401"/>
              <a:ext cx="217416" cy="213057"/>
            </a:xfrm>
            <a:custGeom>
              <a:avLst/>
              <a:gdLst/>
              <a:ahLst/>
              <a:cxnLst/>
              <a:rect l="l" t="t" r="r" b="b"/>
              <a:pathLst>
                <a:path w="1094" h="1072" extrusionOk="0">
                  <a:moveTo>
                    <a:pt x="484" y="620"/>
                  </a:moveTo>
                  <a:cubicBezTo>
                    <a:pt x="474" y="660"/>
                    <a:pt x="413" y="681"/>
                    <a:pt x="413" y="681"/>
                  </a:cubicBezTo>
                  <a:cubicBezTo>
                    <a:pt x="433" y="641"/>
                    <a:pt x="452" y="634"/>
                    <a:pt x="484" y="620"/>
                  </a:cubicBezTo>
                  <a:close/>
                  <a:moveTo>
                    <a:pt x="480" y="88"/>
                  </a:moveTo>
                  <a:cubicBezTo>
                    <a:pt x="512" y="88"/>
                    <a:pt x="542" y="105"/>
                    <a:pt x="559" y="122"/>
                  </a:cubicBezTo>
                  <a:cubicBezTo>
                    <a:pt x="607" y="243"/>
                    <a:pt x="607" y="365"/>
                    <a:pt x="559" y="486"/>
                  </a:cubicBezTo>
                  <a:cubicBezTo>
                    <a:pt x="462" y="486"/>
                    <a:pt x="389" y="535"/>
                    <a:pt x="340" y="608"/>
                  </a:cubicBezTo>
                  <a:cubicBezTo>
                    <a:pt x="316" y="632"/>
                    <a:pt x="316" y="681"/>
                    <a:pt x="340" y="681"/>
                  </a:cubicBezTo>
                  <a:cubicBezTo>
                    <a:pt x="365" y="729"/>
                    <a:pt x="389" y="753"/>
                    <a:pt x="437" y="753"/>
                  </a:cubicBezTo>
                  <a:cubicBezTo>
                    <a:pt x="535" y="753"/>
                    <a:pt x="607" y="632"/>
                    <a:pt x="632" y="559"/>
                  </a:cubicBezTo>
                  <a:lnTo>
                    <a:pt x="778" y="559"/>
                  </a:lnTo>
                  <a:cubicBezTo>
                    <a:pt x="790" y="555"/>
                    <a:pt x="804" y="553"/>
                    <a:pt x="818" y="553"/>
                  </a:cubicBezTo>
                  <a:cubicBezTo>
                    <a:pt x="883" y="553"/>
                    <a:pt x="956" y="596"/>
                    <a:pt x="996" y="656"/>
                  </a:cubicBezTo>
                  <a:cubicBezTo>
                    <a:pt x="996" y="681"/>
                    <a:pt x="996" y="729"/>
                    <a:pt x="972" y="753"/>
                  </a:cubicBezTo>
                  <a:cubicBezTo>
                    <a:pt x="850" y="899"/>
                    <a:pt x="656" y="972"/>
                    <a:pt x="462" y="972"/>
                  </a:cubicBezTo>
                  <a:cubicBezTo>
                    <a:pt x="449" y="974"/>
                    <a:pt x="437" y="975"/>
                    <a:pt x="424" y="975"/>
                  </a:cubicBezTo>
                  <a:cubicBezTo>
                    <a:pt x="268" y="975"/>
                    <a:pt x="122" y="838"/>
                    <a:pt x="122" y="681"/>
                  </a:cubicBezTo>
                  <a:cubicBezTo>
                    <a:pt x="97" y="511"/>
                    <a:pt x="146" y="316"/>
                    <a:pt x="243" y="170"/>
                  </a:cubicBezTo>
                  <a:cubicBezTo>
                    <a:pt x="292" y="122"/>
                    <a:pt x="365" y="98"/>
                    <a:pt x="437" y="98"/>
                  </a:cubicBezTo>
                  <a:cubicBezTo>
                    <a:pt x="452" y="90"/>
                    <a:pt x="466" y="88"/>
                    <a:pt x="480" y="88"/>
                  </a:cubicBezTo>
                  <a:close/>
                  <a:moveTo>
                    <a:pt x="437" y="0"/>
                  </a:moveTo>
                  <a:cubicBezTo>
                    <a:pt x="340" y="0"/>
                    <a:pt x="243" y="49"/>
                    <a:pt x="170" y="122"/>
                  </a:cubicBezTo>
                  <a:cubicBezTo>
                    <a:pt x="49" y="292"/>
                    <a:pt x="0" y="511"/>
                    <a:pt x="24" y="705"/>
                  </a:cubicBezTo>
                  <a:cubicBezTo>
                    <a:pt x="24" y="910"/>
                    <a:pt x="195" y="1072"/>
                    <a:pt x="396" y="1072"/>
                  </a:cubicBezTo>
                  <a:cubicBezTo>
                    <a:pt x="410" y="1072"/>
                    <a:pt x="423" y="1071"/>
                    <a:pt x="437" y="1069"/>
                  </a:cubicBezTo>
                  <a:cubicBezTo>
                    <a:pt x="656" y="1069"/>
                    <a:pt x="875" y="972"/>
                    <a:pt x="1045" y="826"/>
                  </a:cubicBezTo>
                  <a:cubicBezTo>
                    <a:pt x="1069" y="753"/>
                    <a:pt x="1093" y="705"/>
                    <a:pt x="1069" y="632"/>
                  </a:cubicBezTo>
                  <a:cubicBezTo>
                    <a:pt x="1006" y="548"/>
                    <a:pt x="906" y="482"/>
                    <a:pt x="801" y="482"/>
                  </a:cubicBezTo>
                  <a:cubicBezTo>
                    <a:pt x="785" y="482"/>
                    <a:pt x="769" y="483"/>
                    <a:pt x="753" y="486"/>
                  </a:cubicBezTo>
                  <a:lnTo>
                    <a:pt x="656" y="486"/>
                  </a:lnTo>
                  <a:cubicBezTo>
                    <a:pt x="705" y="365"/>
                    <a:pt x="680" y="219"/>
                    <a:pt x="632" y="98"/>
                  </a:cubicBezTo>
                  <a:cubicBezTo>
                    <a:pt x="583" y="49"/>
                    <a:pt x="510" y="0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3"/>
            <p:cNvSpPr/>
            <p:nvPr/>
          </p:nvSpPr>
          <p:spPr>
            <a:xfrm rot="-1688081">
              <a:off x="8097363" y="456906"/>
              <a:ext cx="198138" cy="172512"/>
            </a:xfrm>
            <a:custGeom>
              <a:avLst/>
              <a:gdLst/>
              <a:ahLst/>
              <a:cxnLst/>
              <a:rect l="l" t="t" r="r" b="b"/>
              <a:pathLst>
                <a:path w="997" h="868" extrusionOk="0">
                  <a:moveTo>
                    <a:pt x="405" y="1"/>
                  </a:moveTo>
                  <a:cubicBezTo>
                    <a:pt x="214" y="1"/>
                    <a:pt x="67" y="97"/>
                    <a:pt x="49" y="168"/>
                  </a:cubicBezTo>
                  <a:cubicBezTo>
                    <a:pt x="0" y="363"/>
                    <a:pt x="49" y="557"/>
                    <a:pt x="195" y="703"/>
                  </a:cubicBezTo>
                  <a:cubicBezTo>
                    <a:pt x="350" y="801"/>
                    <a:pt x="529" y="867"/>
                    <a:pt x="667" y="867"/>
                  </a:cubicBezTo>
                  <a:cubicBezTo>
                    <a:pt x="767" y="867"/>
                    <a:pt x="844" y="833"/>
                    <a:pt x="875" y="751"/>
                  </a:cubicBezTo>
                  <a:cubicBezTo>
                    <a:pt x="996" y="484"/>
                    <a:pt x="875" y="168"/>
                    <a:pt x="632" y="47"/>
                  </a:cubicBezTo>
                  <a:cubicBezTo>
                    <a:pt x="553" y="14"/>
                    <a:pt x="476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3"/>
            <p:cNvSpPr/>
            <p:nvPr/>
          </p:nvSpPr>
          <p:spPr>
            <a:xfrm rot="-1688081">
              <a:off x="8096253" y="485759"/>
              <a:ext cx="92014" cy="96790"/>
            </a:xfrm>
            <a:custGeom>
              <a:avLst/>
              <a:gdLst/>
              <a:ahLst/>
              <a:cxnLst/>
              <a:rect l="l" t="t" r="r" b="b"/>
              <a:pathLst>
                <a:path w="463" h="487" extrusionOk="0">
                  <a:moveTo>
                    <a:pt x="462" y="0"/>
                  </a:moveTo>
                  <a:lnTo>
                    <a:pt x="1" y="486"/>
                  </a:lnTo>
                  <a:cubicBezTo>
                    <a:pt x="1" y="486"/>
                    <a:pt x="438" y="98"/>
                    <a:pt x="4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3"/>
            <p:cNvSpPr/>
            <p:nvPr/>
          </p:nvSpPr>
          <p:spPr>
            <a:xfrm rot="-1688081">
              <a:off x="8086573" y="475658"/>
              <a:ext cx="111093" cy="116466"/>
            </a:xfrm>
            <a:custGeom>
              <a:avLst/>
              <a:gdLst/>
              <a:ahLst/>
              <a:cxnLst/>
              <a:rect l="l" t="t" r="r" b="b"/>
              <a:pathLst>
                <a:path w="559" h="586" extrusionOk="0">
                  <a:moveTo>
                    <a:pt x="504" y="1"/>
                  </a:moveTo>
                  <a:cubicBezTo>
                    <a:pt x="487" y="1"/>
                    <a:pt x="471" y="9"/>
                    <a:pt x="462" y="27"/>
                  </a:cubicBezTo>
                  <a:cubicBezTo>
                    <a:pt x="340" y="197"/>
                    <a:pt x="195" y="367"/>
                    <a:pt x="25" y="489"/>
                  </a:cubicBezTo>
                  <a:cubicBezTo>
                    <a:pt x="0" y="513"/>
                    <a:pt x="0" y="537"/>
                    <a:pt x="25" y="562"/>
                  </a:cubicBezTo>
                  <a:cubicBezTo>
                    <a:pt x="25" y="562"/>
                    <a:pt x="49" y="562"/>
                    <a:pt x="49" y="586"/>
                  </a:cubicBezTo>
                  <a:cubicBezTo>
                    <a:pt x="73" y="562"/>
                    <a:pt x="73" y="562"/>
                    <a:pt x="73" y="562"/>
                  </a:cubicBezTo>
                  <a:cubicBezTo>
                    <a:pt x="267" y="416"/>
                    <a:pt x="413" y="246"/>
                    <a:pt x="559" y="51"/>
                  </a:cubicBezTo>
                  <a:cubicBezTo>
                    <a:pt x="559" y="21"/>
                    <a:pt x="531" y="1"/>
                    <a:pt x="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3"/>
            <p:cNvSpPr/>
            <p:nvPr/>
          </p:nvSpPr>
          <p:spPr>
            <a:xfrm rot="-1688081">
              <a:off x="8145749" y="485303"/>
              <a:ext cx="101553" cy="116068"/>
            </a:xfrm>
            <a:custGeom>
              <a:avLst/>
              <a:gdLst/>
              <a:ahLst/>
              <a:cxnLst/>
              <a:rect l="l" t="t" r="r" b="b"/>
              <a:pathLst>
                <a:path w="511" h="584" extrusionOk="0">
                  <a:moveTo>
                    <a:pt x="510" y="1"/>
                  </a:moveTo>
                  <a:lnTo>
                    <a:pt x="0" y="584"/>
                  </a:lnTo>
                  <a:cubicBezTo>
                    <a:pt x="194" y="390"/>
                    <a:pt x="365" y="195"/>
                    <a:pt x="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3"/>
            <p:cNvSpPr/>
            <p:nvPr/>
          </p:nvSpPr>
          <p:spPr>
            <a:xfrm rot="-1688081">
              <a:off x="8132238" y="479541"/>
              <a:ext cx="125600" cy="132564"/>
            </a:xfrm>
            <a:custGeom>
              <a:avLst/>
              <a:gdLst/>
              <a:ahLst/>
              <a:cxnLst/>
              <a:rect l="l" t="t" r="r" b="b"/>
              <a:pathLst>
                <a:path w="632" h="667" extrusionOk="0">
                  <a:moveTo>
                    <a:pt x="563" y="1"/>
                  </a:moveTo>
                  <a:cubicBezTo>
                    <a:pt x="547" y="1"/>
                    <a:pt x="535" y="18"/>
                    <a:pt x="535" y="35"/>
                  </a:cubicBezTo>
                  <a:cubicBezTo>
                    <a:pt x="389" y="254"/>
                    <a:pt x="219" y="448"/>
                    <a:pt x="25" y="594"/>
                  </a:cubicBezTo>
                  <a:cubicBezTo>
                    <a:pt x="0" y="618"/>
                    <a:pt x="0" y="642"/>
                    <a:pt x="25" y="667"/>
                  </a:cubicBezTo>
                  <a:lnTo>
                    <a:pt x="97" y="667"/>
                  </a:lnTo>
                  <a:cubicBezTo>
                    <a:pt x="292" y="496"/>
                    <a:pt x="486" y="278"/>
                    <a:pt x="632" y="59"/>
                  </a:cubicBezTo>
                  <a:cubicBezTo>
                    <a:pt x="632" y="35"/>
                    <a:pt x="608" y="11"/>
                    <a:pt x="583" y="11"/>
                  </a:cubicBezTo>
                  <a:cubicBezTo>
                    <a:pt x="576" y="3"/>
                    <a:pt x="569" y="1"/>
                    <a:pt x="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3"/>
            <p:cNvSpPr/>
            <p:nvPr/>
          </p:nvSpPr>
          <p:spPr>
            <a:xfrm rot="-1688081">
              <a:off x="7848968" y="476562"/>
              <a:ext cx="144878" cy="57040"/>
            </a:xfrm>
            <a:custGeom>
              <a:avLst/>
              <a:gdLst/>
              <a:ahLst/>
              <a:cxnLst/>
              <a:rect l="l" t="t" r="r" b="b"/>
              <a:pathLst>
                <a:path w="729" h="287" extrusionOk="0">
                  <a:moveTo>
                    <a:pt x="254" y="0"/>
                  </a:moveTo>
                  <a:cubicBezTo>
                    <a:pt x="184" y="0"/>
                    <a:pt x="114" y="14"/>
                    <a:pt x="49" y="43"/>
                  </a:cubicBezTo>
                  <a:cubicBezTo>
                    <a:pt x="0" y="68"/>
                    <a:pt x="25" y="140"/>
                    <a:pt x="73" y="140"/>
                  </a:cubicBezTo>
                  <a:cubicBezTo>
                    <a:pt x="133" y="118"/>
                    <a:pt x="196" y="107"/>
                    <a:pt x="258" y="107"/>
                  </a:cubicBezTo>
                  <a:cubicBezTo>
                    <a:pt x="396" y="107"/>
                    <a:pt x="531" y="161"/>
                    <a:pt x="632" y="262"/>
                  </a:cubicBezTo>
                  <a:cubicBezTo>
                    <a:pt x="656" y="286"/>
                    <a:pt x="656" y="286"/>
                    <a:pt x="680" y="286"/>
                  </a:cubicBezTo>
                  <a:lnTo>
                    <a:pt x="705" y="286"/>
                  </a:lnTo>
                  <a:cubicBezTo>
                    <a:pt x="729" y="262"/>
                    <a:pt x="729" y="213"/>
                    <a:pt x="705" y="213"/>
                  </a:cubicBezTo>
                  <a:cubicBezTo>
                    <a:pt x="585" y="77"/>
                    <a:pt x="418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3"/>
            <p:cNvSpPr/>
            <p:nvPr/>
          </p:nvSpPr>
          <p:spPr>
            <a:xfrm rot="-1688081">
              <a:off x="8202326" y="503855"/>
              <a:ext cx="77308" cy="91821"/>
            </a:xfrm>
            <a:custGeom>
              <a:avLst/>
              <a:gdLst/>
              <a:ahLst/>
              <a:cxnLst/>
              <a:rect l="l" t="t" r="r" b="b"/>
              <a:pathLst>
                <a:path w="389" h="462" extrusionOk="0">
                  <a:moveTo>
                    <a:pt x="389" y="0"/>
                  </a:moveTo>
                  <a:lnTo>
                    <a:pt x="0" y="462"/>
                  </a:lnTo>
                  <a:cubicBezTo>
                    <a:pt x="0" y="462"/>
                    <a:pt x="364" y="146"/>
                    <a:pt x="3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3"/>
            <p:cNvSpPr/>
            <p:nvPr/>
          </p:nvSpPr>
          <p:spPr>
            <a:xfrm rot="-1688081">
              <a:off x="8187819" y="494119"/>
              <a:ext cx="101553" cy="112491"/>
            </a:xfrm>
            <a:custGeom>
              <a:avLst/>
              <a:gdLst/>
              <a:ahLst/>
              <a:cxnLst/>
              <a:rect l="l" t="t" r="r" b="b"/>
              <a:pathLst>
                <a:path w="511" h="566" extrusionOk="0">
                  <a:moveTo>
                    <a:pt x="462" y="1"/>
                  </a:moveTo>
                  <a:cubicBezTo>
                    <a:pt x="444" y="1"/>
                    <a:pt x="425" y="19"/>
                    <a:pt x="413" y="55"/>
                  </a:cubicBezTo>
                  <a:cubicBezTo>
                    <a:pt x="389" y="152"/>
                    <a:pt x="170" y="371"/>
                    <a:pt x="24" y="468"/>
                  </a:cubicBezTo>
                  <a:cubicBezTo>
                    <a:pt x="0" y="493"/>
                    <a:pt x="0" y="517"/>
                    <a:pt x="24" y="541"/>
                  </a:cubicBezTo>
                  <a:cubicBezTo>
                    <a:pt x="24" y="541"/>
                    <a:pt x="49" y="565"/>
                    <a:pt x="73" y="565"/>
                  </a:cubicBezTo>
                  <a:cubicBezTo>
                    <a:pt x="73" y="565"/>
                    <a:pt x="73" y="541"/>
                    <a:pt x="73" y="541"/>
                  </a:cubicBezTo>
                  <a:cubicBezTo>
                    <a:pt x="122" y="493"/>
                    <a:pt x="486" y="225"/>
                    <a:pt x="510" y="55"/>
                  </a:cubicBezTo>
                  <a:cubicBezTo>
                    <a:pt x="498" y="19"/>
                    <a:pt x="480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3"/>
            <p:cNvSpPr/>
            <p:nvPr/>
          </p:nvSpPr>
          <p:spPr>
            <a:xfrm rot="-1688081">
              <a:off x="7905638" y="365861"/>
              <a:ext cx="77507" cy="138924"/>
            </a:xfrm>
            <a:custGeom>
              <a:avLst/>
              <a:gdLst/>
              <a:ahLst/>
              <a:cxnLst/>
              <a:rect l="l" t="t" r="r" b="b"/>
              <a:pathLst>
                <a:path w="390" h="699" extrusionOk="0">
                  <a:moveTo>
                    <a:pt x="158" y="0"/>
                  </a:moveTo>
                  <a:cubicBezTo>
                    <a:pt x="146" y="0"/>
                    <a:pt x="134" y="6"/>
                    <a:pt x="122" y="18"/>
                  </a:cubicBezTo>
                  <a:cubicBezTo>
                    <a:pt x="0" y="237"/>
                    <a:pt x="98" y="529"/>
                    <a:pt x="292" y="699"/>
                  </a:cubicBezTo>
                  <a:lnTo>
                    <a:pt x="365" y="699"/>
                  </a:lnTo>
                  <a:cubicBezTo>
                    <a:pt x="389" y="674"/>
                    <a:pt x="389" y="650"/>
                    <a:pt x="365" y="626"/>
                  </a:cubicBezTo>
                  <a:cubicBezTo>
                    <a:pt x="171" y="504"/>
                    <a:pt x="122" y="261"/>
                    <a:pt x="195" y="67"/>
                  </a:cubicBezTo>
                  <a:cubicBezTo>
                    <a:pt x="219" y="43"/>
                    <a:pt x="219" y="18"/>
                    <a:pt x="195" y="18"/>
                  </a:cubicBezTo>
                  <a:cubicBezTo>
                    <a:pt x="183" y="6"/>
                    <a:pt x="171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3"/>
            <p:cNvSpPr/>
            <p:nvPr/>
          </p:nvSpPr>
          <p:spPr>
            <a:xfrm rot="-1688081">
              <a:off x="8626261" y="406849"/>
              <a:ext cx="367262" cy="1041832"/>
            </a:xfrm>
            <a:custGeom>
              <a:avLst/>
              <a:gdLst/>
              <a:ahLst/>
              <a:cxnLst/>
              <a:rect l="l" t="t" r="r" b="b"/>
              <a:pathLst>
                <a:path w="1848" h="5242" extrusionOk="0">
                  <a:moveTo>
                    <a:pt x="156" y="1"/>
                  </a:moveTo>
                  <a:cubicBezTo>
                    <a:pt x="122" y="1"/>
                    <a:pt x="86" y="7"/>
                    <a:pt x="49" y="19"/>
                  </a:cubicBezTo>
                  <a:cubicBezTo>
                    <a:pt x="25" y="19"/>
                    <a:pt x="1" y="43"/>
                    <a:pt x="1" y="68"/>
                  </a:cubicBezTo>
                  <a:cubicBezTo>
                    <a:pt x="25" y="92"/>
                    <a:pt x="25" y="116"/>
                    <a:pt x="49" y="116"/>
                  </a:cubicBezTo>
                  <a:lnTo>
                    <a:pt x="74" y="92"/>
                  </a:lnTo>
                  <a:lnTo>
                    <a:pt x="244" y="92"/>
                  </a:lnTo>
                  <a:cubicBezTo>
                    <a:pt x="251" y="99"/>
                    <a:pt x="258" y="102"/>
                    <a:pt x="265" y="102"/>
                  </a:cubicBezTo>
                  <a:cubicBezTo>
                    <a:pt x="280" y="102"/>
                    <a:pt x="292" y="85"/>
                    <a:pt x="292" y="68"/>
                  </a:cubicBezTo>
                  <a:cubicBezTo>
                    <a:pt x="292" y="43"/>
                    <a:pt x="268" y="19"/>
                    <a:pt x="244" y="19"/>
                  </a:cubicBezTo>
                  <a:cubicBezTo>
                    <a:pt x="220" y="7"/>
                    <a:pt x="189" y="1"/>
                    <a:pt x="156" y="1"/>
                  </a:cubicBezTo>
                  <a:close/>
                  <a:moveTo>
                    <a:pt x="438" y="43"/>
                  </a:moveTo>
                  <a:cubicBezTo>
                    <a:pt x="414" y="43"/>
                    <a:pt x="390" y="68"/>
                    <a:pt x="390" y="92"/>
                  </a:cubicBezTo>
                  <a:cubicBezTo>
                    <a:pt x="390" y="116"/>
                    <a:pt x="390" y="141"/>
                    <a:pt x="414" y="141"/>
                  </a:cubicBezTo>
                  <a:cubicBezTo>
                    <a:pt x="487" y="165"/>
                    <a:pt x="535" y="165"/>
                    <a:pt x="584" y="189"/>
                  </a:cubicBezTo>
                  <a:lnTo>
                    <a:pt x="608" y="189"/>
                  </a:lnTo>
                  <a:cubicBezTo>
                    <a:pt x="632" y="189"/>
                    <a:pt x="632" y="189"/>
                    <a:pt x="657" y="165"/>
                  </a:cubicBezTo>
                  <a:cubicBezTo>
                    <a:pt x="657" y="141"/>
                    <a:pt x="657" y="116"/>
                    <a:pt x="632" y="116"/>
                  </a:cubicBezTo>
                  <a:cubicBezTo>
                    <a:pt x="560" y="92"/>
                    <a:pt x="511" y="68"/>
                    <a:pt x="438" y="43"/>
                  </a:cubicBezTo>
                  <a:close/>
                  <a:moveTo>
                    <a:pt x="778" y="195"/>
                  </a:moveTo>
                  <a:cubicBezTo>
                    <a:pt x="766" y="195"/>
                    <a:pt x="754" y="201"/>
                    <a:pt x="754" y="213"/>
                  </a:cubicBezTo>
                  <a:cubicBezTo>
                    <a:pt x="730" y="238"/>
                    <a:pt x="730" y="262"/>
                    <a:pt x="754" y="286"/>
                  </a:cubicBezTo>
                  <a:cubicBezTo>
                    <a:pt x="803" y="311"/>
                    <a:pt x="851" y="359"/>
                    <a:pt x="875" y="384"/>
                  </a:cubicBezTo>
                  <a:cubicBezTo>
                    <a:pt x="900" y="408"/>
                    <a:pt x="900" y="408"/>
                    <a:pt x="924" y="408"/>
                  </a:cubicBezTo>
                  <a:lnTo>
                    <a:pt x="973" y="408"/>
                  </a:lnTo>
                  <a:cubicBezTo>
                    <a:pt x="973" y="384"/>
                    <a:pt x="973" y="359"/>
                    <a:pt x="973" y="335"/>
                  </a:cubicBezTo>
                  <a:cubicBezTo>
                    <a:pt x="924" y="286"/>
                    <a:pt x="875" y="238"/>
                    <a:pt x="803" y="213"/>
                  </a:cubicBezTo>
                  <a:cubicBezTo>
                    <a:pt x="803" y="201"/>
                    <a:pt x="790" y="195"/>
                    <a:pt x="778" y="195"/>
                  </a:cubicBezTo>
                  <a:close/>
                  <a:moveTo>
                    <a:pt x="1033" y="438"/>
                  </a:moveTo>
                  <a:cubicBezTo>
                    <a:pt x="1021" y="438"/>
                    <a:pt x="1009" y="444"/>
                    <a:pt x="997" y="456"/>
                  </a:cubicBezTo>
                  <a:cubicBezTo>
                    <a:pt x="973" y="456"/>
                    <a:pt x="973" y="505"/>
                    <a:pt x="997" y="529"/>
                  </a:cubicBezTo>
                  <a:cubicBezTo>
                    <a:pt x="1021" y="578"/>
                    <a:pt x="1045" y="626"/>
                    <a:pt x="1070" y="675"/>
                  </a:cubicBezTo>
                  <a:cubicBezTo>
                    <a:pt x="1070" y="699"/>
                    <a:pt x="1094" y="724"/>
                    <a:pt x="1118" y="724"/>
                  </a:cubicBezTo>
                  <a:lnTo>
                    <a:pt x="1118" y="699"/>
                  </a:lnTo>
                  <a:cubicBezTo>
                    <a:pt x="1143" y="675"/>
                    <a:pt x="1167" y="651"/>
                    <a:pt x="1143" y="626"/>
                  </a:cubicBezTo>
                  <a:cubicBezTo>
                    <a:pt x="1118" y="578"/>
                    <a:pt x="1094" y="505"/>
                    <a:pt x="1070" y="456"/>
                  </a:cubicBezTo>
                  <a:cubicBezTo>
                    <a:pt x="1058" y="444"/>
                    <a:pt x="1045" y="438"/>
                    <a:pt x="1033" y="438"/>
                  </a:cubicBezTo>
                  <a:close/>
                  <a:moveTo>
                    <a:pt x="1143" y="796"/>
                  </a:moveTo>
                  <a:cubicBezTo>
                    <a:pt x="1118" y="821"/>
                    <a:pt x="1118" y="845"/>
                    <a:pt x="1118" y="869"/>
                  </a:cubicBezTo>
                  <a:cubicBezTo>
                    <a:pt x="1118" y="918"/>
                    <a:pt x="1143" y="991"/>
                    <a:pt x="1143" y="991"/>
                  </a:cubicBezTo>
                  <a:lnTo>
                    <a:pt x="1143" y="1039"/>
                  </a:lnTo>
                  <a:cubicBezTo>
                    <a:pt x="1143" y="1064"/>
                    <a:pt x="1167" y="1088"/>
                    <a:pt x="1191" y="1088"/>
                  </a:cubicBezTo>
                  <a:cubicBezTo>
                    <a:pt x="1215" y="1088"/>
                    <a:pt x="1240" y="1064"/>
                    <a:pt x="1240" y="1039"/>
                  </a:cubicBezTo>
                  <a:cubicBezTo>
                    <a:pt x="1240" y="1015"/>
                    <a:pt x="1240" y="1015"/>
                    <a:pt x="1240" y="991"/>
                  </a:cubicBezTo>
                  <a:cubicBezTo>
                    <a:pt x="1215" y="942"/>
                    <a:pt x="1215" y="894"/>
                    <a:pt x="1215" y="845"/>
                  </a:cubicBezTo>
                  <a:cubicBezTo>
                    <a:pt x="1191" y="821"/>
                    <a:pt x="1167" y="796"/>
                    <a:pt x="1143" y="796"/>
                  </a:cubicBezTo>
                  <a:close/>
                  <a:moveTo>
                    <a:pt x="1191" y="1185"/>
                  </a:moveTo>
                  <a:cubicBezTo>
                    <a:pt x="1167" y="1185"/>
                    <a:pt x="1143" y="1209"/>
                    <a:pt x="1143" y="1234"/>
                  </a:cubicBezTo>
                  <a:cubicBezTo>
                    <a:pt x="1143" y="1282"/>
                    <a:pt x="1143" y="1355"/>
                    <a:pt x="1118" y="1404"/>
                  </a:cubicBezTo>
                  <a:cubicBezTo>
                    <a:pt x="1118" y="1428"/>
                    <a:pt x="1143" y="1452"/>
                    <a:pt x="1167" y="1452"/>
                  </a:cubicBezTo>
                  <a:cubicBezTo>
                    <a:pt x="1191" y="1452"/>
                    <a:pt x="1215" y="1452"/>
                    <a:pt x="1215" y="1428"/>
                  </a:cubicBezTo>
                  <a:cubicBezTo>
                    <a:pt x="1215" y="1355"/>
                    <a:pt x="1240" y="1307"/>
                    <a:pt x="1240" y="1234"/>
                  </a:cubicBezTo>
                  <a:cubicBezTo>
                    <a:pt x="1240" y="1209"/>
                    <a:pt x="1215" y="1185"/>
                    <a:pt x="1191" y="1185"/>
                  </a:cubicBezTo>
                  <a:close/>
                  <a:moveTo>
                    <a:pt x="1107" y="1549"/>
                  </a:moveTo>
                  <a:cubicBezTo>
                    <a:pt x="1093" y="1549"/>
                    <a:pt x="1078" y="1557"/>
                    <a:pt x="1070" y="1574"/>
                  </a:cubicBezTo>
                  <a:cubicBezTo>
                    <a:pt x="1045" y="1622"/>
                    <a:pt x="997" y="1695"/>
                    <a:pt x="973" y="1744"/>
                  </a:cubicBezTo>
                  <a:cubicBezTo>
                    <a:pt x="948" y="1744"/>
                    <a:pt x="948" y="1792"/>
                    <a:pt x="973" y="1792"/>
                  </a:cubicBezTo>
                  <a:lnTo>
                    <a:pt x="1045" y="1792"/>
                  </a:lnTo>
                  <a:cubicBezTo>
                    <a:pt x="1094" y="1744"/>
                    <a:pt x="1118" y="1671"/>
                    <a:pt x="1143" y="1622"/>
                  </a:cubicBezTo>
                  <a:cubicBezTo>
                    <a:pt x="1158" y="1575"/>
                    <a:pt x="1133" y="1549"/>
                    <a:pt x="1107" y="1549"/>
                  </a:cubicBezTo>
                  <a:close/>
                  <a:moveTo>
                    <a:pt x="438" y="1792"/>
                  </a:moveTo>
                  <a:cubicBezTo>
                    <a:pt x="394" y="1792"/>
                    <a:pt x="390" y="1893"/>
                    <a:pt x="426" y="1893"/>
                  </a:cubicBezTo>
                  <a:cubicBezTo>
                    <a:pt x="430" y="1893"/>
                    <a:pt x="434" y="1892"/>
                    <a:pt x="438" y="1890"/>
                  </a:cubicBezTo>
                  <a:lnTo>
                    <a:pt x="632" y="1890"/>
                  </a:lnTo>
                  <a:cubicBezTo>
                    <a:pt x="657" y="1890"/>
                    <a:pt x="681" y="1890"/>
                    <a:pt x="681" y="1841"/>
                  </a:cubicBezTo>
                  <a:cubicBezTo>
                    <a:pt x="681" y="1817"/>
                    <a:pt x="657" y="1817"/>
                    <a:pt x="632" y="1792"/>
                  </a:cubicBezTo>
                  <a:close/>
                  <a:moveTo>
                    <a:pt x="244" y="1841"/>
                  </a:moveTo>
                  <a:cubicBezTo>
                    <a:pt x="171" y="1865"/>
                    <a:pt x="98" y="1914"/>
                    <a:pt x="74" y="1963"/>
                  </a:cubicBezTo>
                  <a:cubicBezTo>
                    <a:pt x="49" y="1987"/>
                    <a:pt x="49" y="2011"/>
                    <a:pt x="74" y="2011"/>
                  </a:cubicBezTo>
                  <a:cubicBezTo>
                    <a:pt x="74" y="2023"/>
                    <a:pt x="74" y="2029"/>
                    <a:pt x="77" y="2029"/>
                  </a:cubicBezTo>
                  <a:cubicBezTo>
                    <a:pt x="80" y="2029"/>
                    <a:pt x="86" y="2023"/>
                    <a:pt x="98" y="2011"/>
                  </a:cubicBezTo>
                  <a:cubicBezTo>
                    <a:pt x="98" y="2023"/>
                    <a:pt x="104" y="2029"/>
                    <a:pt x="110" y="2029"/>
                  </a:cubicBezTo>
                  <a:cubicBezTo>
                    <a:pt x="116" y="2029"/>
                    <a:pt x="122" y="2023"/>
                    <a:pt x="122" y="2011"/>
                  </a:cubicBezTo>
                  <a:cubicBezTo>
                    <a:pt x="171" y="1987"/>
                    <a:pt x="220" y="1938"/>
                    <a:pt x="268" y="1938"/>
                  </a:cubicBezTo>
                  <a:cubicBezTo>
                    <a:pt x="292" y="1938"/>
                    <a:pt x="317" y="1914"/>
                    <a:pt x="292" y="1865"/>
                  </a:cubicBezTo>
                  <a:cubicBezTo>
                    <a:pt x="292" y="1841"/>
                    <a:pt x="268" y="1841"/>
                    <a:pt x="244" y="1841"/>
                  </a:cubicBezTo>
                  <a:close/>
                  <a:moveTo>
                    <a:pt x="803" y="1841"/>
                  </a:moveTo>
                  <a:cubicBezTo>
                    <a:pt x="778" y="1841"/>
                    <a:pt x="754" y="1841"/>
                    <a:pt x="754" y="1865"/>
                  </a:cubicBezTo>
                  <a:cubicBezTo>
                    <a:pt x="754" y="1890"/>
                    <a:pt x="754" y="1914"/>
                    <a:pt x="778" y="1938"/>
                  </a:cubicBezTo>
                  <a:lnTo>
                    <a:pt x="705" y="1987"/>
                  </a:lnTo>
                  <a:cubicBezTo>
                    <a:pt x="681" y="2011"/>
                    <a:pt x="681" y="2035"/>
                    <a:pt x="705" y="2060"/>
                  </a:cubicBezTo>
                  <a:lnTo>
                    <a:pt x="754" y="2060"/>
                  </a:lnTo>
                  <a:cubicBezTo>
                    <a:pt x="754" y="2060"/>
                    <a:pt x="754" y="2060"/>
                    <a:pt x="754" y="2035"/>
                  </a:cubicBezTo>
                  <a:cubicBezTo>
                    <a:pt x="803" y="2011"/>
                    <a:pt x="827" y="1987"/>
                    <a:pt x="875" y="1938"/>
                  </a:cubicBezTo>
                  <a:lnTo>
                    <a:pt x="948" y="1963"/>
                  </a:lnTo>
                  <a:cubicBezTo>
                    <a:pt x="955" y="1970"/>
                    <a:pt x="963" y="1973"/>
                    <a:pt x="970" y="1973"/>
                  </a:cubicBezTo>
                  <a:cubicBezTo>
                    <a:pt x="987" y="1973"/>
                    <a:pt x="1004" y="1955"/>
                    <a:pt x="1021" y="1938"/>
                  </a:cubicBezTo>
                  <a:cubicBezTo>
                    <a:pt x="1021" y="1914"/>
                    <a:pt x="997" y="1890"/>
                    <a:pt x="997" y="1890"/>
                  </a:cubicBezTo>
                  <a:lnTo>
                    <a:pt x="900" y="1841"/>
                  </a:lnTo>
                  <a:close/>
                  <a:moveTo>
                    <a:pt x="1143" y="1993"/>
                  </a:moveTo>
                  <a:cubicBezTo>
                    <a:pt x="1130" y="1993"/>
                    <a:pt x="1118" y="1999"/>
                    <a:pt x="1118" y="2011"/>
                  </a:cubicBezTo>
                  <a:cubicBezTo>
                    <a:pt x="1094" y="2035"/>
                    <a:pt x="1094" y="2060"/>
                    <a:pt x="1118" y="2084"/>
                  </a:cubicBezTo>
                  <a:cubicBezTo>
                    <a:pt x="1167" y="2108"/>
                    <a:pt x="1191" y="2157"/>
                    <a:pt x="1240" y="2205"/>
                  </a:cubicBezTo>
                  <a:cubicBezTo>
                    <a:pt x="1240" y="2205"/>
                    <a:pt x="1264" y="2205"/>
                    <a:pt x="1264" y="2230"/>
                  </a:cubicBezTo>
                  <a:lnTo>
                    <a:pt x="1313" y="2230"/>
                  </a:lnTo>
                  <a:cubicBezTo>
                    <a:pt x="1337" y="2205"/>
                    <a:pt x="1337" y="2181"/>
                    <a:pt x="1313" y="2157"/>
                  </a:cubicBezTo>
                  <a:cubicBezTo>
                    <a:pt x="1264" y="2108"/>
                    <a:pt x="1215" y="2060"/>
                    <a:pt x="1167" y="2011"/>
                  </a:cubicBezTo>
                  <a:cubicBezTo>
                    <a:pt x="1167" y="1999"/>
                    <a:pt x="1155" y="1993"/>
                    <a:pt x="1143" y="1993"/>
                  </a:cubicBezTo>
                  <a:close/>
                  <a:moveTo>
                    <a:pt x="585" y="2074"/>
                  </a:moveTo>
                  <a:cubicBezTo>
                    <a:pt x="576" y="2074"/>
                    <a:pt x="567" y="2077"/>
                    <a:pt x="560" y="2084"/>
                  </a:cubicBezTo>
                  <a:cubicBezTo>
                    <a:pt x="511" y="2108"/>
                    <a:pt x="462" y="2133"/>
                    <a:pt x="414" y="2157"/>
                  </a:cubicBezTo>
                  <a:cubicBezTo>
                    <a:pt x="365" y="2157"/>
                    <a:pt x="365" y="2230"/>
                    <a:pt x="414" y="2254"/>
                  </a:cubicBezTo>
                  <a:lnTo>
                    <a:pt x="438" y="2230"/>
                  </a:lnTo>
                  <a:cubicBezTo>
                    <a:pt x="487" y="2205"/>
                    <a:pt x="560" y="2181"/>
                    <a:pt x="608" y="2157"/>
                  </a:cubicBezTo>
                  <a:cubicBezTo>
                    <a:pt x="632" y="2157"/>
                    <a:pt x="632" y="2133"/>
                    <a:pt x="632" y="2108"/>
                  </a:cubicBezTo>
                  <a:cubicBezTo>
                    <a:pt x="632" y="2091"/>
                    <a:pt x="608" y="2074"/>
                    <a:pt x="585" y="2074"/>
                  </a:cubicBezTo>
                  <a:close/>
                  <a:moveTo>
                    <a:pt x="49" y="2108"/>
                  </a:moveTo>
                  <a:cubicBezTo>
                    <a:pt x="25" y="2133"/>
                    <a:pt x="1" y="2157"/>
                    <a:pt x="25" y="2181"/>
                  </a:cubicBezTo>
                  <a:cubicBezTo>
                    <a:pt x="74" y="2230"/>
                    <a:pt x="147" y="2278"/>
                    <a:pt x="220" y="2278"/>
                  </a:cubicBezTo>
                  <a:lnTo>
                    <a:pt x="244" y="2278"/>
                  </a:lnTo>
                  <a:cubicBezTo>
                    <a:pt x="244" y="2278"/>
                    <a:pt x="268" y="2254"/>
                    <a:pt x="268" y="2230"/>
                  </a:cubicBezTo>
                  <a:cubicBezTo>
                    <a:pt x="268" y="2205"/>
                    <a:pt x="244" y="2181"/>
                    <a:pt x="220" y="2181"/>
                  </a:cubicBezTo>
                  <a:cubicBezTo>
                    <a:pt x="195" y="2181"/>
                    <a:pt x="122" y="2181"/>
                    <a:pt x="98" y="2133"/>
                  </a:cubicBezTo>
                  <a:cubicBezTo>
                    <a:pt x="98" y="2108"/>
                    <a:pt x="74" y="2108"/>
                    <a:pt x="49" y="2108"/>
                  </a:cubicBezTo>
                  <a:close/>
                  <a:moveTo>
                    <a:pt x="1361" y="2278"/>
                  </a:moveTo>
                  <a:cubicBezTo>
                    <a:pt x="1337" y="2303"/>
                    <a:pt x="1313" y="2327"/>
                    <a:pt x="1337" y="2351"/>
                  </a:cubicBezTo>
                  <a:cubicBezTo>
                    <a:pt x="1337" y="2400"/>
                    <a:pt x="1361" y="2448"/>
                    <a:pt x="1361" y="2521"/>
                  </a:cubicBezTo>
                  <a:cubicBezTo>
                    <a:pt x="1361" y="2546"/>
                    <a:pt x="1386" y="2570"/>
                    <a:pt x="1410" y="2570"/>
                  </a:cubicBezTo>
                  <a:cubicBezTo>
                    <a:pt x="1434" y="2570"/>
                    <a:pt x="1458" y="2546"/>
                    <a:pt x="1458" y="2521"/>
                  </a:cubicBezTo>
                  <a:cubicBezTo>
                    <a:pt x="1458" y="2448"/>
                    <a:pt x="1434" y="2375"/>
                    <a:pt x="1410" y="2327"/>
                  </a:cubicBezTo>
                  <a:cubicBezTo>
                    <a:pt x="1410" y="2303"/>
                    <a:pt x="1361" y="2278"/>
                    <a:pt x="1361" y="2278"/>
                  </a:cubicBezTo>
                  <a:close/>
                  <a:moveTo>
                    <a:pt x="1402" y="2657"/>
                  </a:moveTo>
                  <a:cubicBezTo>
                    <a:pt x="1383" y="2657"/>
                    <a:pt x="1378" y="2674"/>
                    <a:pt x="1361" y="2691"/>
                  </a:cubicBezTo>
                  <a:cubicBezTo>
                    <a:pt x="1361" y="2764"/>
                    <a:pt x="1337" y="2813"/>
                    <a:pt x="1313" y="2861"/>
                  </a:cubicBezTo>
                  <a:cubicBezTo>
                    <a:pt x="1313" y="2886"/>
                    <a:pt x="1337" y="2910"/>
                    <a:pt x="1361" y="2934"/>
                  </a:cubicBezTo>
                  <a:cubicBezTo>
                    <a:pt x="1386" y="2934"/>
                    <a:pt x="1410" y="2934"/>
                    <a:pt x="1410" y="2910"/>
                  </a:cubicBezTo>
                  <a:cubicBezTo>
                    <a:pt x="1434" y="2837"/>
                    <a:pt x="1458" y="2764"/>
                    <a:pt x="1458" y="2716"/>
                  </a:cubicBezTo>
                  <a:cubicBezTo>
                    <a:pt x="1458" y="2691"/>
                    <a:pt x="1458" y="2667"/>
                    <a:pt x="1434" y="2667"/>
                  </a:cubicBezTo>
                  <a:cubicBezTo>
                    <a:pt x="1420" y="2660"/>
                    <a:pt x="1410" y="2657"/>
                    <a:pt x="1402" y="2657"/>
                  </a:cubicBezTo>
                  <a:close/>
                  <a:moveTo>
                    <a:pt x="1288" y="3021"/>
                  </a:moveTo>
                  <a:cubicBezTo>
                    <a:pt x="1272" y="3021"/>
                    <a:pt x="1256" y="3031"/>
                    <a:pt x="1240" y="3031"/>
                  </a:cubicBezTo>
                  <a:lnTo>
                    <a:pt x="1167" y="3201"/>
                  </a:lnTo>
                  <a:cubicBezTo>
                    <a:pt x="1143" y="3226"/>
                    <a:pt x="1167" y="3250"/>
                    <a:pt x="1191" y="3274"/>
                  </a:cubicBezTo>
                  <a:cubicBezTo>
                    <a:pt x="1215" y="3274"/>
                    <a:pt x="1240" y="3274"/>
                    <a:pt x="1240" y="3250"/>
                  </a:cubicBezTo>
                  <a:cubicBezTo>
                    <a:pt x="1264" y="3201"/>
                    <a:pt x="1313" y="3153"/>
                    <a:pt x="1337" y="3080"/>
                  </a:cubicBezTo>
                  <a:cubicBezTo>
                    <a:pt x="1337" y="3056"/>
                    <a:pt x="1337" y="3031"/>
                    <a:pt x="1313" y="3031"/>
                  </a:cubicBezTo>
                  <a:cubicBezTo>
                    <a:pt x="1305" y="3023"/>
                    <a:pt x="1296" y="3021"/>
                    <a:pt x="1288" y="3021"/>
                  </a:cubicBezTo>
                  <a:close/>
                  <a:moveTo>
                    <a:pt x="1124" y="3351"/>
                  </a:moveTo>
                  <a:cubicBezTo>
                    <a:pt x="1112" y="3351"/>
                    <a:pt x="1101" y="3357"/>
                    <a:pt x="1094" y="3371"/>
                  </a:cubicBezTo>
                  <a:cubicBezTo>
                    <a:pt x="1045" y="3444"/>
                    <a:pt x="1021" y="3493"/>
                    <a:pt x="997" y="3542"/>
                  </a:cubicBezTo>
                  <a:cubicBezTo>
                    <a:pt x="973" y="3542"/>
                    <a:pt x="973" y="3566"/>
                    <a:pt x="997" y="3590"/>
                  </a:cubicBezTo>
                  <a:lnTo>
                    <a:pt x="1070" y="3590"/>
                  </a:lnTo>
                  <a:cubicBezTo>
                    <a:pt x="1094" y="3542"/>
                    <a:pt x="1143" y="3493"/>
                    <a:pt x="1167" y="3420"/>
                  </a:cubicBezTo>
                  <a:cubicBezTo>
                    <a:pt x="1184" y="3386"/>
                    <a:pt x="1153" y="3351"/>
                    <a:pt x="1124" y="3351"/>
                  </a:cubicBezTo>
                  <a:close/>
                  <a:moveTo>
                    <a:pt x="705" y="3566"/>
                  </a:moveTo>
                  <a:cubicBezTo>
                    <a:pt x="632" y="3566"/>
                    <a:pt x="560" y="3590"/>
                    <a:pt x="511" y="3639"/>
                  </a:cubicBezTo>
                  <a:cubicBezTo>
                    <a:pt x="487" y="3639"/>
                    <a:pt x="487" y="3687"/>
                    <a:pt x="511" y="3687"/>
                  </a:cubicBezTo>
                  <a:cubicBezTo>
                    <a:pt x="511" y="3699"/>
                    <a:pt x="511" y="3705"/>
                    <a:pt x="514" y="3705"/>
                  </a:cubicBezTo>
                  <a:cubicBezTo>
                    <a:pt x="517" y="3705"/>
                    <a:pt x="523" y="3699"/>
                    <a:pt x="535" y="3687"/>
                  </a:cubicBezTo>
                  <a:cubicBezTo>
                    <a:pt x="535" y="3687"/>
                    <a:pt x="535" y="3712"/>
                    <a:pt x="560" y="3712"/>
                  </a:cubicBezTo>
                  <a:cubicBezTo>
                    <a:pt x="608" y="3663"/>
                    <a:pt x="657" y="3663"/>
                    <a:pt x="705" y="3663"/>
                  </a:cubicBezTo>
                  <a:cubicBezTo>
                    <a:pt x="730" y="3663"/>
                    <a:pt x="754" y="3639"/>
                    <a:pt x="754" y="3614"/>
                  </a:cubicBezTo>
                  <a:cubicBezTo>
                    <a:pt x="754" y="3590"/>
                    <a:pt x="730" y="3566"/>
                    <a:pt x="705" y="3566"/>
                  </a:cubicBezTo>
                  <a:close/>
                  <a:moveTo>
                    <a:pt x="900" y="3590"/>
                  </a:moveTo>
                  <a:cubicBezTo>
                    <a:pt x="875" y="3590"/>
                    <a:pt x="851" y="3614"/>
                    <a:pt x="851" y="3639"/>
                  </a:cubicBezTo>
                  <a:cubicBezTo>
                    <a:pt x="827" y="3639"/>
                    <a:pt x="851" y="3663"/>
                    <a:pt x="851" y="3687"/>
                  </a:cubicBezTo>
                  <a:cubicBezTo>
                    <a:pt x="827" y="3736"/>
                    <a:pt x="778" y="3760"/>
                    <a:pt x="730" y="3809"/>
                  </a:cubicBezTo>
                  <a:cubicBezTo>
                    <a:pt x="730" y="3833"/>
                    <a:pt x="730" y="3857"/>
                    <a:pt x="730" y="3882"/>
                  </a:cubicBezTo>
                  <a:lnTo>
                    <a:pt x="803" y="3882"/>
                  </a:lnTo>
                  <a:cubicBezTo>
                    <a:pt x="851" y="3833"/>
                    <a:pt x="900" y="3784"/>
                    <a:pt x="948" y="3736"/>
                  </a:cubicBezTo>
                  <a:cubicBezTo>
                    <a:pt x="948" y="3736"/>
                    <a:pt x="948" y="3712"/>
                    <a:pt x="948" y="3712"/>
                  </a:cubicBezTo>
                  <a:cubicBezTo>
                    <a:pt x="973" y="3712"/>
                    <a:pt x="1021" y="3736"/>
                    <a:pt x="1045" y="3736"/>
                  </a:cubicBezTo>
                  <a:cubicBezTo>
                    <a:pt x="1053" y="3743"/>
                    <a:pt x="1060" y="3746"/>
                    <a:pt x="1067" y="3746"/>
                  </a:cubicBezTo>
                  <a:cubicBezTo>
                    <a:pt x="1084" y="3746"/>
                    <a:pt x="1101" y="3729"/>
                    <a:pt x="1118" y="3712"/>
                  </a:cubicBezTo>
                  <a:cubicBezTo>
                    <a:pt x="1118" y="3712"/>
                    <a:pt x="1118" y="3663"/>
                    <a:pt x="1094" y="3663"/>
                  </a:cubicBezTo>
                  <a:cubicBezTo>
                    <a:pt x="1021" y="3639"/>
                    <a:pt x="973" y="3614"/>
                    <a:pt x="900" y="3590"/>
                  </a:cubicBezTo>
                  <a:close/>
                  <a:moveTo>
                    <a:pt x="1231" y="3742"/>
                  </a:moveTo>
                  <a:cubicBezTo>
                    <a:pt x="1222" y="3742"/>
                    <a:pt x="1215" y="3748"/>
                    <a:pt x="1215" y="3760"/>
                  </a:cubicBezTo>
                  <a:cubicBezTo>
                    <a:pt x="1191" y="3784"/>
                    <a:pt x="1191" y="3809"/>
                    <a:pt x="1215" y="3833"/>
                  </a:cubicBezTo>
                  <a:cubicBezTo>
                    <a:pt x="1264" y="3857"/>
                    <a:pt x="1313" y="3882"/>
                    <a:pt x="1361" y="3930"/>
                  </a:cubicBezTo>
                  <a:lnTo>
                    <a:pt x="1386" y="3930"/>
                  </a:lnTo>
                  <a:cubicBezTo>
                    <a:pt x="1386" y="3930"/>
                    <a:pt x="1396" y="3941"/>
                    <a:pt x="1411" y="3941"/>
                  </a:cubicBezTo>
                  <a:cubicBezTo>
                    <a:pt x="1418" y="3941"/>
                    <a:pt x="1426" y="3938"/>
                    <a:pt x="1434" y="3930"/>
                  </a:cubicBezTo>
                  <a:cubicBezTo>
                    <a:pt x="1434" y="3930"/>
                    <a:pt x="1434" y="3882"/>
                    <a:pt x="1434" y="3882"/>
                  </a:cubicBezTo>
                  <a:cubicBezTo>
                    <a:pt x="1386" y="3833"/>
                    <a:pt x="1313" y="3784"/>
                    <a:pt x="1264" y="3760"/>
                  </a:cubicBezTo>
                  <a:cubicBezTo>
                    <a:pt x="1252" y="3748"/>
                    <a:pt x="1240" y="3742"/>
                    <a:pt x="1231" y="3742"/>
                  </a:cubicBezTo>
                  <a:close/>
                  <a:moveTo>
                    <a:pt x="462" y="3784"/>
                  </a:moveTo>
                  <a:cubicBezTo>
                    <a:pt x="438" y="3784"/>
                    <a:pt x="414" y="3809"/>
                    <a:pt x="438" y="3833"/>
                  </a:cubicBezTo>
                  <a:cubicBezTo>
                    <a:pt x="438" y="3906"/>
                    <a:pt x="487" y="3979"/>
                    <a:pt x="584" y="3979"/>
                  </a:cubicBezTo>
                  <a:lnTo>
                    <a:pt x="608" y="3979"/>
                  </a:lnTo>
                  <a:cubicBezTo>
                    <a:pt x="632" y="3979"/>
                    <a:pt x="657" y="3954"/>
                    <a:pt x="657" y="3906"/>
                  </a:cubicBezTo>
                  <a:cubicBezTo>
                    <a:pt x="632" y="3882"/>
                    <a:pt x="608" y="3882"/>
                    <a:pt x="584" y="3882"/>
                  </a:cubicBezTo>
                  <a:cubicBezTo>
                    <a:pt x="560" y="3882"/>
                    <a:pt x="511" y="3882"/>
                    <a:pt x="511" y="3809"/>
                  </a:cubicBezTo>
                  <a:cubicBezTo>
                    <a:pt x="511" y="3784"/>
                    <a:pt x="487" y="3784"/>
                    <a:pt x="462" y="3784"/>
                  </a:cubicBezTo>
                  <a:close/>
                  <a:moveTo>
                    <a:pt x="1520" y="3963"/>
                  </a:moveTo>
                  <a:cubicBezTo>
                    <a:pt x="1480" y="3963"/>
                    <a:pt x="1445" y="4014"/>
                    <a:pt x="1483" y="4052"/>
                  </a:cubicBezTo>
                  <a:cubicBezTo>
                    <a:pt x="1507" y="4100"/>
                    <a:pt x="1556" y="4149"/>
                    <a:pt x="1580" y="4197"/>
                  </a:cubicBezTo>
                  <a:cubicBezTo>
                    <a:pt x="1604" y="4197"/>
                    <a:pt x="1604" y="4222"/>
                    <a:pt x="1628" y="4222"/>
                  </a:cubicBezTo>
                  <a:lnTo>
                    <a:pt x="1628" y="4197"/>
                  </a:lnTo>
                  <a:lnTo>
                    <a:pt x="1653" y="4197"/>
                  </a:lnTo>
                  <a:cubicBezTo>
                    <a:pt x="1677" y="4197"/>
                    <a:pt x="1677" y="4173"/>
                    <a:pt x="1677" y="4149"/>
                  </a:cubicBezTo>
                  <a:cubicBezTo>
                    <a:pt x="1628" y="4100"/>
                    <a:pt x="1604" y="4027"/>
                    <a:pt x="1556" y="3979"/>
                  </a:cubicBezTo>
                  <a:cubicBezTo>
                    <a:pt x="1544" y="3967"/>
                    <a:pt x="1532" y="3963"/>
                    <a:pt x="1520" y="3963"/>
                  </a:cubicBezTo>
                  <a:close/>
                  <a:moveTo>
                    <a:pt x="1722" y="4285"/>
                  </a:moveTo>
                  <a:cubicBezTo>
                    <a:pt x="1716" y="4285"/>
                    <a:pt x="1708" y="4287"/>
                    <a:pt x="1701" y="4295"/>
                  </a:cubicBezTo>
                  <a:cubicBezTo>
                    <a:pt x="1677" y="4295"/>
                    <a:pt x="1653" y="4319"/>
                    <a:pt x="1677" y="4343"/>
                  </a:cubicBezTo>
                  <a:cubicBezTo>
                    <a:pt x="1701" y="4416"/>
                    <a:pt x="1726" y="4465"/>
                    <a:pt x="1726" y="4513"/>
                  </a:cubicBezTo>
                  <a:cubicBezTo>
                    <a:pt x="1726" y="4537"/>
                    <a:pt x="1750" y="4562"/>
                    <a:pt x="1774" y="4562"/>
                  </a:cubicBezTo>
                  <a:cubicBezTo>
                    <a:pt x="1799" y="4562"/>
                    <a:pt x="1823" y="4513"/>
                    <a:pt x="1823" y="4489"/>
                  </a:cubicBezTo>
                  <a:cubicBezTo>
                    <a:pt x="1799" y="4440"/>
                    <a:pt x="1774" y="4367"/>
                    <a:pt x="1750" y="4319"/>
                  </a:cubicBezTo>
                  <a:cubicBezTo>
                    <a:pt x="1750" y="4302"/>
                    <a:pt x="1738" y="4285"/>
                    <a:pt x="1722" y="4285"/>
                  </a:cubicBezTo>
                  <a:close/>
                  <a:moveTo>
                    <a:pt x="1799" y="4635"/>
                  </a:moveTo>
                  <a:cubicBezTo>
                    <a:pt x="1774" y="4659"/>
                    <a:pt x="1750" y="4683"/>
                    <a:pt x="1750" y="4708"/>
                  </a:cubicBezTo>
                  <a:lnTo>
                    <a:pt x="1750" y="4780"/>
                  </a:lnTo>
                  <a:lnTo>
                    <a:pt x="1750" y="4878"/>
                  </a:lnTo>
                  <a:cubicBezTo>
                    <a:pt x="1750" y="4902"/>
                    <a:pt x="1774" y="4926"/>
                    <a:pt x="1799" y="4926"/>
                  </a:cubicBezTo>
                  <a:cubicBezTo>
                    <a:pt x="1823" y="4926"/>
                    <a:pt x="1847" y="4902"/>
                    <a:pt x="1847" y="4878"/>
                  </a:cubicBezTo>
                  <a:lnTo>
                    <a:pt x="1847" y="4780"/>
                  </a:lnTo>
                  <a:lnTo>
                    <a:pt x="1847" y="4683"/>
                  </a:lnTo>
                  <a:cubicBezTo>
                    <a:pt x="1847" y="4659"/>
                    <a:pt x="1823" y="4635"/>
                    <a:pt x="1799" y="4635"/>
                  </a:cubicBezTo>
                  <a:close/>
                  <a:moveTo>
                    <a:pt x="1799" y="5023"/>
                  </a:moveTo>
                  <a:cubicBezTo>
                    <a:pt x="1774" y="5023"/>
                    <a:pt x="1750" y="5023"/>
                    <a:pt x="1750" y="5048"/>
                  </a:cubicBezTo>
                  <a:cubicBezTo>
                    <a:pt x="1726" y="5096"/>
                    <a:pt x="1726" y="5145"/>
                    <a:pt x="1726" y="5169"/>
                  </a:cubicBezTo>
                  <a:cubicBezTo>
                    <a:pt x="1701" y="5193"/>
                    <a:pt x="1726" y="5218"/>
                    <a:pt x="1750" y="5242"/>
                  </a:cubicBezTo>
                  <a:cubicBezTo>
                    <a:pt x="1774" y="5242"/>
                    <a:pt x="1799" y="5218"/>
                    <a:pt x="1799" y="5193"/>
                  </a:cubicBezTo>
                  <a:cubicBezTo>
                    <a:pt x="1823" y="5169"/>
                    <a:pt x="1823" y="5121"/>
                    <a:pt x="1823" y="5072"/>
                  </a:cubicBezTo>
                  <a:cubicBezTo>
                    <a:pt x="1847" y="5048"/>
                    <a:pt x="1823" y="5023"/>
                    <a:pt x="1799" y="5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" name="Google Shape;1542;p33"/>
          <p:cNvGrpSpPr/>
          <p:nvPr/>
        </p:nvGrpSpPr>
        <p:grpSpPr>
          <a:xfrm>
            <a:off x="875207" y="3470549"/>
            <a:ext cx="1020386" cy="1732392"/>
            <a:chOff x="-1056319" y="1385262"/>
            <a:chExt cx="212940" cy="361495"/>
          </a:xfrm>
        </p:grpSpPr>
        <p:sp>
          <p:nvSpPr>
            <p:cNvPr id="1543" name="Google Shape;1543;p33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3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3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3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3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3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9" name="Google Shape;1549;p33"/>
          <p:cNvSpPr/>
          <p:nvPr/>
        </p:nvSpPr>
        <p:spPr>
          <a:xfrm>
            <a:off x="-49275" y="4823551"/>
            <a:ext cx="1603944" cy="369024"/>
          </a:xfrm>
          <a:custGeom>
            <a:avLst/>
            <a:gdLst/>
            <a:ahLst/>
            <a:cxnLst/>
            <a:rect l="l" t="t" r="r" b="b"/>
            <a:pathLst>
              <a:path w="7289" h="1677" extrusionOk="0">
                <a:moveTo>
                  <a:pt x="2819" y="1"/>
                </a:moveTo>
                <a:lnTo>
                  <a:pt x="2114" y="1191"/>
                </a:lnTo>
                <a:lnTo>
                  <a:pt x="1604" y="268"/>
                </a:lnTo>
                <a:lnTo>
                  <a:pt x="1118" y="1361"/>
                </a:lnTo>
                <a:lnTo>
                  <a:pt x="584" y="754"/>
                </a:lnTo>
                <a:lnTo>
                  <a:pt x="1" y="1677"/>
                </a:lnTo>
                <a:lnTo>
                  <a:pt x="7289" y="1677"/>
                </a:lnTo>
                <a:lnTo>
                  <a:pt x="6657" y="559"/>
                </a:lnTo>
                <a:lnTo>
                  <a:pt x="6001" y="1191"/>
                </a:lnTo>
                <a:lnTo>
                  <a:pt x="5394" y="268"/>
                </a:lnTo>
                <a:lnTo>
                  <a:pt x="4738" y="1191"/>
                </a:lnTo>
                <a:lnTo>
                  <a:pt x="4252" y="1"/>
                </a:lnTo>
                <a:lnTo>
                  <a:pt x="3353" y="1118"/>
                </a:lnTo>
                <a:lnTo>
                  <a:pt x="28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33"/>
          <p:cNvSpPr/>
          <p:nvPr/>
        </p:nvSpPr>
        <p:spPr>
          <a:xfrm>
            <a:off x="1506177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33"/>
          <p:cNvSpPr/>
          <p:nvPr/>
        </p:nvSpPr>
        <p:spPr>
          <a:xfrm>
            <a:off x="6003929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33"/>
          <p:cNvSpPr/>
          <p:nvPr/>
        </p:nvSpPr>
        <p:spPr>
          <a:xfrm>
            <a:off x="7532351" y="4823550"/>
            <a:ext cx="1696695" cy="369025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33"/>
          <p:cNvSpPr/>
          <p:nvPr/>
        </p:nvSpPr>
        <p:spPr>
          <a:xfrm>
            <a:off x="3145661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33"/>
          <p:cNvSpPr/>
          <p:nvPr/>
        </p:nvSpPr>
        <p:spPr>
          <a:xfrm>
            <a:off x="4669614" y="4886410"/>
            <a:ext cx="1407648" cy="306163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33"/>
          <p:cNvSpPr/>
          <p:nvPr/>
        </p:nvSpPr>
        <p:spPr>
          <a:xfrm>
            <a:off x="2368255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713825" y="1161025"/>
            <a:ext cx="7630200" cy="3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8" r:id="rId4"/>
    <p:sldLayoutId id="2147483659" r:id="rId5"/>
    <p:sldLayoutId id="2147483666" r:id="rId6"/>
    <p:sldLayoutId id="2147483675" r:id="rId7"/>
    <p:sldLayoutId id="2147483678" r:id="rId8"/>
    <p:sldLayoutId id="2147483679" r:id="rId9"/>
    <p:sldLayoutId id="2147483680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6AF2F7-9440-498B-8673-CB44E5879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C90C79-90FA-4C81-8FAD-FF8A3B888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54AEC-35D3-4C55-AA50-E9A80593B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>
              <a:buClrTx/>
            </a:pPr>
            <a:fld id="{FCFC8C55-DC70-4834-83B4-76CF1E1CF3B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9/17/2021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2CFA8-6AAD-426F-8ADE-A8FA3FAA3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26C58-42E2-4A8B-A9B1-91B6900FD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>
              <a:buClrTx/>
            </a:pPr>
            <a:fld id="{81E1401A-5B20-416F-8565-D7E073B20F3A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783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17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7.png"/><Relationship Id="rId5" Type="http://schemas.microsoft.com/office/2007/relationships/media" Target="../media/media3.mp3"/><Relationship Id="rId10" Type="http://schemas.openxmlformats.org/officeDocument/2006/relationships/image" Target="../media/image16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8.png"/><Relationship Id="rId5" Type="http://schemas.microsoft.com/office/2007/relationships/media" Target="../media/media3.mp3"/><Relationship Id="rId10" Type="http://schemas.openxmlformats.org/officeDocument/2006/relationships/image" Target="../media/image16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7.png"/><Relationship Id="rId5" Type="http://schemas.microsoft.com/office/2007/relationships/media" Target="../media/media3.mp3"/><Relationship Id="rId10" Type="http://schemas.openxmlformats.org/officeDocument/2006/relationships/image" Target="../media/image16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7.png"/><Relationship Id="rId5" Type="http://schemas.microsoft.com/office/2007/relationships/media" Target="../media/media3.mp3"/><Relationship Id="rId10" Type="http://schemas.openxmlformats.org/officeDocument/2006/relationships/image" Target="../media/image16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37"/>
          <p:cNvSpPr txBox="1">
            <a:spLocks noGrp="1"/>
          </p:cNvSpPr>
          <p:nvPr>
            <p:ph type="title"/>
          </p:nvPr>
        </p:nvSpPr>
        <p:spPr>
          <a:xfrm>
            <a:off x="1437750" y="1558350"/>
            <a:ext cx="6156850" cy="160395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CHÀO MỪNG CÁC EM ĐẾN VỚI TIẾT HỌC!</a:t>
            </a:r>
            <a:endParaRPr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12800" y="169566"/>
            <a:ext cx="69723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4.25. </a:t>
            </a:r>
            <a:r>
              <a:rPr lang="en-US" sz="2000" dirty="0" err="1" smtClean="0">
                <a:solidFill>
                  <a:schemeClr val="tx1"/>
                </a:solidFill>
              </a:rPr>
              <a:t>Một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mảnh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giấy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hình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nhật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diện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tích</a:t>
            </a:r>
            <a:r>
              <a:rPr lang="en-US" sz="2000" dirty="0" smtClean="0">
                <a:solidFill>
                  <a:schemeClr val="tx1"/>
                </a:solidFill>
              </a:rPr>
              <a:t> 96 cm</a:t>
            </a:r>
            <a:r>
              <a:rPr lang="en-US" sz="2000" baseline="30000" dirty="0" smtClean="0">
                <a:solidFill>
                  <a:schemeClr val="tx1"/>
                </a:solidFill>
              </a:rPr>
              <a:t>2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Một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cạnh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độ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dài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12 cm. </a:t>
            </a:r>
            <a:r>
              <a:rPr lang="en-US" sz="2000" dirty="0" err="1" smtClean="0">
                <a:solidFill>
                  <a:schemeClr val="tx1"/>
                </a:solidFill>
              </a:rPr>
              <a:t>Tính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chu</a:t>
            </a:r>
            <a:r>
              <a:rPr lang="en-US" sz="2000" dirty="0" smtClean="0">
                <a:solidFill>
                  <a:schemeClr val="tx1"/>
                </a:solidFill>
              </a:rPr>
              <a:t> vi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mảnh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giấy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đó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54514" y="1694956"/>
            <a:ext cx="188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 err="1" smtClean="0"/>
              <a:t>Giải</a:t>
            </a:r>
            <a:r>
              <a:rPr lang="en-US" sz="1800" b="1" u="sng" dirty="0" smtClean="0"/>
              <a:t>.</a:t>
            </a:r>
            <a:endParaRPr lang="vi-VN" sz="1800" b="1" u="sng" dirty="0"/>
          </a:p>
        </p:txBody>
      </p:sp>
      <p:sp>
        <p:nvSpPr>
          <p:cNvPr id="3" name="Rectangle 2"/>
          <p:cNvSpPr/>
          <p:nvPr/>
        </p:nvSpPr>
        <p:spPr>
          <a:xfrm>
            <a:off x="812800" y="2119770"/>
            <a:ext cx="67691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    </a:t>
            </a:r>
            <a:endParaRPr lang="en-US" sz="2000" dirty="0">
              <a:latin typeface="+mn-lt"/>
              <a:ea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96 : 12 = 8 (cm)</a:t>
            </a:r>
            <a:endParaRPr lang="en-US" sz="2000" dirty="0">
              <a:latin typeface="+mn-lt"/>
              <a:ea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  </a:t>
            </a:r>
            <a:endParaRPr lang="en-US" sz="2000" dirty="0">
              <a:latin typeface="+mn-lt"/>
              <a:ea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  2.(8 + 12) = 40 (cm</a:t>
            </a:r>
            <a:r>
              <a:rPr lang="en-US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sz="2000" b="1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000" b="1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000" b="1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b="1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000" b="1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000" b="1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40 cm.</a:t>
            </a:r>
            <a:endParaRPr lang="en-US" sz="2000" b="1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0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0700" y="474366"/>
            <a:ext cx="7772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smtClean="0">
                <a:solidFill>
                  <a:srgbClr val="0070C0"/>
                </a:solidFill>
              </a:rPr>
              <a:t>4.26. </a:t>
            </a:r>
            <a:r>
              <a:rPr lang="en-US" sz="2000" dirty="0" err="1" smtClean="0">
                <a:solidFill>
                  <a:schemeClr val="tx1"/>
                </a:solidFill>
              </a:rPr>
              <a:t>Một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mảnh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vườn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hình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vuông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cạnh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20 m. </a:t>
            </a:r>
            <a:r>
              <a:rPr lang="en-US" sz="2000" dirty="0" err="1" smtClean="0">
                <a:solidFill>
                  <a:schemeClr val="tx1"/>
                </a:solidFill>
              </a:rPr>
              <a:t>Người</a:t>
            </a:r>
            <a:r>
              <a:rPr lang="en-US" sz="2000" dirty="0" smtClean="0">
                <a:solidFill>
                  <a:schemeClr val="tx1"/>
                </a:solidFill>
              </a:rPr>
              <a:t> ta </a:t>
            </a:r>
            <a:r>
              <a:rPr lang="en-US" sz="2000" dirty="0" err="1" smtClean="0">
                <a:solidFill>
                  <a:schemeClr val="tx1"/>
                </a:solidFill>
              </a:rPr>
              <a:t>làm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một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lối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xung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quanh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vườn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rộng</a:t>
            </a:r>
            <a:r>
              <a:rPr lang="en-US" sz="2000" dirty="0" smtClean="0">
                <a:solidFill>
                  <a:schemeClr val="tx1"/>
                </a:solidFill>
              </a:rPr>
              <a:t> 2m </a:t>
            </a:r>
            <a:r>
              <a:rPr lang="en-US" sz="2000" dirty="0" err="1" smtClean="0">
                <a:solidFill>
                  <a:schemeClr val="tx1"/>
                </a:solidFill>
              </a:rPr>
              <a:t>thuộc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vườn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Phần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còn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lại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dùng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để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trồng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trọt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Tính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diện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tích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trồng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trọt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mảnh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vườn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09914" y="1853467"/>
            <a:ext cx="188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 err="1" smtClean="0"/>
              <a:t>Giải</a:t>
            </a:r>
            <a:r>
              <a:rPr lang="en-US" sz="1800" b="1" u="sng" dirty="0" smtClean="0"/>
              <a:t>.</a:t>
            </a:r>
            <a:endParaRPr lang="vi-VN" sz="18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794" y="2437270"/>
            <a:ext cx="67691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còn</a:t>
            </a:r>
            <a:r>
              <a:rPr lang="en-US" sz="2000" dirty="0"/>
              <a:t> </a:t>
            </a:r>
            <a:r>
              <a:rPr lang="en-US" sz="2000" dirty="0" err="1"/>
              <a:t>lại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trồng</a:t>
            </a:r>
            <a:r>
              <a:rPr lang="en-US" sz="2000" dirty="0"/>
              <a:t> </a:t>
            </a:r>
            <a:r>
              <a:rPr lang="en-US" sz="2000" dirty="0" err="1"/>
              <a:t>trọt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:   </a:t>
            </a:r>
          </a:p>
          <a:p>
            <a:pPr algn="ctr">
              <a:lnSpc>
                <a:spcPct val="130000"/>
              </a:lnSpc>
            </a:pPr>
            <a:r>
              <a:rPr lang="en-US" sz="2000" dirty="0"/>
              <a:t>  20 - 2 - 2 = 16 (m)</a:t>
            </a:r>
          </a:p>
          <a:p>
            <a:pPr algn="ctr">
              <a:lnSpc>
                <a:spcPct val="130000"/>
              </a:lnSpc>
            </a:pP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trồng</a:t>
            </a:r>
            <a:r>
              <a:rPr lang="en-US" sz="2000" dirty="0"/>
              <a:t> </a:t>
            </a:r>
            <a:r>
              <a:rPr lang="en-US" sz="2000" dirty="0" err="1"/>
              <a:t>trọt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mảnh</a:t>
            </a:r>
            <a:r>
              <a:rPr lang="en-US" sz="2000" dirty="0"/>
              <a:t> </a:t>
            </a:r>
            <a:r>
              <a:rPr lang="en-US" sz="2000" dirty="0" err="1"/>
              <a:t>vườn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     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/>
              <a:t>16 . 16 </a:t>
            </a:r>
            <a:r>
              <a:rPr lang="en-US" sz="2000" dirty="0"/>
              <a:t>= 256 (m</a:t>
            </a:r>
            <a:r>
              <a:rPr lang="en-US" sz="2000" baseline="30000" dirty="0"/>
              <a:t>2</a:t>
            </a:r>
            <a:r>
              <a:rPr lang="en-US" sz="2000" dirty="0" smtClean="0"/>
              <a:t>)</a:t>
            </a:r>
          </a:p>
          <a:p>
            <a:pPr algn="ctr">
              <a:lnSpc>
                <a:spcPct val="130000"/>
              </a:lnSpc>
            </a:pPr>
            <a:r>
              <a:rPr lang="en-US" sz="2000" b="1" dirty="0" err="1" smtClean="0"/>
              <a:t>Vậy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diện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tích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trồng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trọt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của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mảnh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vườn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là</a:t>
            </a:r>
            <a:r>
              <a:rPr lang="en-US" sz="2000" b="1" dirty="0"/>
              <a:t> </a:t>
            </a:r>
            <a:r>
              <a:rPr lang="en-US" sz="2000" b="1" dirty="0" smtClean="0"/>
              <a:t>256 m</a:t>
            </a:r>
            <a:r>
              <a:rPr lang="en-US" sz="2000" b="1" baseline="30000" dirty="0" smtClean="0"/>
              <a:t>2</a:t>
            </a:r>
            <a:endParaRPr lang="en-US" sz="20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9987" y="1637567"/>
            <a:ext cx="2665413" cy="236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5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/>
              <p:cNvSpPr txBox="1"/>
              <p:nvPr/>
            </p:nvSpPr>
            <p:spPr>
              <a:xfrm>
                <a:off x="767430" y="719897"/>
                <a:ext cx="7246270" cy="1324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1800" b="1" dirty="0" smtClean="0">
                    <a:solidFill>
                      <a:srgbClr val="0070C0"/>
                    </a:solidFill>
                  </a:rPr>
                  <a:t>4.25.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Một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mảnh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vườn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hình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chữ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nhật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có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chiều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dài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25 m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Chiều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rộng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bằng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chiều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dài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Người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ta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làm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hai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lối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đi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rộng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1 m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như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hình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vẽ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Phần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đất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còn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lại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dùng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để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trồng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cây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Tính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diện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tích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đất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dung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để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trồng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</a:rPr>
                  <a:t>cây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. </a:t>
                </a:r>
              </a:p>
            </p:txBody>
          </p:sp>
        </mc:Choice>
        <mc:Fallback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30" y="719897"/>
                <a:ext cx="7246270" cy="1324017"/>
              </a:xfrm>
              <a:prstGeom prst="rect">
                <a:avLst/>
              </a:prstGeom>
              <a:blipFill>
                <a:blip r:embed="rId3"/>
                <a:stretch>
                  <a:fillRect l="-757" r="-673" b="-368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8450" y="2422643"/>
            <a:ext cx="2495550" cy="15906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64808" y="2017728"/>
            <a:ext cx="188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 err="1" smtClean="0"/>
              <a:t>Giải</a:t>
            </a:r>
            <a:r>
              <a:rPr lang="en-US" sz="1800" b="1" u="sng" dirty="0" smtClean="0"/>
              <a:t>.</a:t>
            </a:r>
            <a:endParaRPr lang="vi-VN" sz="18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50491" y="2386520"/>
                <a:ext cx="6717506" cy="2788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800" dirty="0" err="1"/>
                  <a:t>Chiều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rộng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của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mảnh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vườn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là</a:t>
                </a:r>
                <a:r>
                  <a:rPr lang="en-US" sz="1800" dirty="0"/>
                  <a:t>: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1800" dirty="0"/>
                  <a:t>25.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/>
                        </m:ctrlPr>
                      </m:fPr>
                      <m:num>
                        <m:r>
                          <a:rPr lang="en-US" sz="1800" i="1"/>
                          <m:t>3</m:t>
                        </m:r>
                      </m:num>
                      <m:den>
                        <m:r>
                          <a:rPr lang="en-US" sz="1800" i="1"/>
                          <m:t>5</m:t>
                        </m:r>
                      </m:den>
                    </m:f>
                  </m:oMath>
                </a14:m>
                <a:r>
                  <a:rPr lang="en-US" sz="1800" dirty="0"/>
                  <a:t> = 15 (m)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1800" dirty="0" err="1" smtClean="0"/>
                  <a:t>Chiều</a:t>
                </a:r>
                <a:r>
                  <a:rPr lang="en-US" sz="1800" dirty="0" smtClean="0"/>
                  <a:t> </a:t>
                </a:r>
                <a:r>
                  <a:rPr lang="en-US" sz="1800" dirty="0" err="1"/>
                  <a:t>dài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của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các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mảnh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đó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là</a:t>
                </a:r>
                <a:r>
                  <a:rPr lang="en-US" sz="1800" dirty="0"/>
                  <a:t>: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1800" dirty="0"/>
                  <a:t>(25 - 1) : 2 = 12 (m)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1800" dirty="0" err="1"/>
                  <a:t>Chiều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rộng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của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các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mảnh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đó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là</a:t>
                </a:r>
                <a:r>
                  <a:rPr lang="en-US" sz="1800" dirty="0"/>
                  <a:t>: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1800" dirty="0"/>
                  <a:t>(15 - 1) : 2 = 7 (m</a:t>
                </a:r>
                <a:r>
                  <a:rPr lang="en-US" sz="1800" dirty="0" smtClean="0"/>
                  <a:t>)</a:t>
                </a:r>
              </a:p>
              <a:p>
                <a:pPr algn="ctr"/>
                <a:r>
                  <a:rPr lang="en-US" sz="1800" dirty="0" err="1"/>
                  <a:t>Vậy</a:t>
                </a:r>
                <a:r>
                  <a:rPr lang="en-US" sz="1800" dirty="0"/>
                  <a:t> </a:t>
                </a:r>
                <a:r>
                  <a:rPr lang="en-US" sz="1800" dirty="0" err="1"/>
                  <a:t>diện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tích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để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trồng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cây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là</a:t>
                </a:r>
                <a:r>
                  <a:rPr lang="en-US" sz="1800" dirty="0"/>
                  <a:t>:</a:t>
                </a:r>
              </a:p>
              <a:p>
                <a:pPr algn="ctr"/>
                <a:r>
                  <a:rPr lang="en-US" sz="1800" dirty="0"/>
                  <a:t>4</a:t>
                </a:r>
                <a:r>
                  <a:rPr lang="en-US" sz="1800" dirty="0" smtClean="0"/>
                  <a:t>. (7.12) </a:t>
                </a:r>
                <a:r>
                  <a:rPr lang="en-US" sz="1800" dirty="0"/>
                  <a:t>= </a:t>
                </a:r>
                <a:r>
                  <a:rPr lang="en-US" sz="1800" b="1" dirty="0"/>
                  <a:t>336 (m</a:t>
                </a:r>
                <a:r>
                  <a:rPr lang="en-US" sz="1800" b="1" baseline="30000" dirty="0"/>
                  <a:t>2</a:t>
                </a:r>
                <a:r>
                  <a:rPr lang="en-US" sz="1800" b="1" dirty="0" smtClean="0"/>
                  <a:t>)</a:t>
                </a:r>
                <a:endParaRPr lang="en-US" sz="1800" b="1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91" y="2386520"/>
                <a:ext cx="6717506" cy="2788456"/>
              </a:xfrm>
              <a:prstGeom prst="rect">
                <a:avLst/>
              </a:prstGeom>
              <a:blipFill>
                <a:blip r:embed="rId5"/>
                <a:stretch>
                  <a:fillRect b="-240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47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charRg st="47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charRg st="47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4" grpId="0"/>
      <p:bldP spid="5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O-ic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19" t="16440" r="14776" b="10264"/>
          <a:stretch/>
        </p:blipFill>
        <p:spPr bwMode="auto">
          <a:xfrm>
            <a:off x="-228600" y="7255933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663" y="915080"/>
            <a:ext cx="2601031" cy="260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9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800000" y="8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2688209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382543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04749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4826680" y="3902088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Hình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vuông</a:t>
            </a:r>
            <a:endParaRPr lang="en-US" sz="1800" kern="1200" baseline="300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829507" y="4545319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Hình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bình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hành</a:t>
            </a:r>
            <a:endParaRPr lang="en-US" sz="1800" kern="1200" baseline="300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829507" y="3897872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Hình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chữ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nhật</a:t>
            </a:r>
            <a:endParaRPr lang="en-US" sz="1800" kern="1200" baseline="300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42266" y="4545319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Hình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thoi</a:t>
            </a:r>
            <a:endParaRPr lang="en-US" sz="1800" kern="1200" baseline="300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E66A1EE-E627-4ACC-B893-05BE78BB43D8}"/>
              </a:ext>
            </a:extLst>
          </p:cNvPr>
          <p:cNvSpPr txBox="1"/>
          <p:nvPr/>
        </p:nvSpPr>
        <p:spPr>
          <a:xfrm>
            <a:off x="934300" y="2766237"/>
            <a:ext cx="72754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67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2688209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83036" y="2978126"/>
            <a:ext cx="7037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>
              <a:buClrTx/>
              <a:defRPr/>
            </a:pP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2.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diện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thang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cân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1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3458" y="447096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cau hoi c">
                <a:extLst>
                  <a:ext uri="{FF2B5EF4-FFF2-40B4-BE49-F238E27FC236}">
                    <a16:creationId xmlns:a16="http://schemas.microsoft.com/office/drawing/2014/main" id="{9897B1B9-EB78-41AF-AC33-1E8F7714B11F}"/>
                  </a:ext>
                </a:extLst>
              </p:cNvPr>
              <p:cNvSpPr txBox="1"/>
              <p:nvPr/>
            </p:nvSpPr>
            <p:spPr>
              <a:xfrm>
                <a:off x="828216" y="4454516"/>
                <a:ext cx="3487814" cy="768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68" lvl="0" indent="-257168" defTabSz="685783">
                  <a:buClr>
                    <a:prstClr val="white"/>
                  </a:buClr>
                  <a:buFont typeface="Wingdings" panose="05000000000000000000" pitchFamily="2" charset="2"/>
                  <a:buChar char="w"/>
                  <a:defRPr/>
                </a:pPr>
                <a:r>
                  <a:rPr lang="en-US" sz="1800" kern="1200" dirty="0" smtClean="0">
                    <a:solidFill>
                      <a:srgbClr val="FFC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C. </a:t>
                </a:r>
                <a:r>
                  <a:rPr lang="en-US" sz="1800" kern="12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kern="12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kern="120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1800" b="0" i="1" kern="120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 + b</a:t>
                </a:r>
                <a:r>
                  <a:rPr lang="en-US" sz="1800" kern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).h</a:t>
                </a:r>
                <a:endParaRPr lang="en-US" sz="1800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57168" indent="-257168" defTabSz="685783">
                  <a:buClr>
                    <a:prstClr val="white"/>
                  </a:buClr>
                  <a:buFont typeface="Wingdings" panose="05000000000000000000" pitchFamily="2" charset="2"/>
                  <a:buChar char="w"/>
                  <a:defRPr/>
                </a:pPr>
                <a:endParaRPr lang="en-US" sz="1800" kern="1200" dirty="0">
                  <a:solidFill>
                    <a:schemeClr val="bg1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cau hoi c">
                <a:extLst>
                  <a:ext uri="{FF2B5EF4-FFF2-40B4-BE49-F238E27FC236}">
                    <a16:creationId xmlns:a16="http://schemas.microsoft.com/office/drawing/2014/main" id="{9897B1B9-EB78-41AF-AC33-1E8F7714B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216" y="4454516"/>
                <a:ext cx="3487814" cy="768095"/>
              </a:xfrm>
              <a:prstGeom prst="rect">
                <a:avLst/>
              </a:prstGeom>
              <a:blipFill>
                <a:blip r:embed="rId11"/>
                <a:stretch>
                  <a:fillRect l="-122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80" y="3897872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 = a</a:t>
            </a:r>
            <a:r>
              <a:rPr lang="en-US" sz="1800" kern="1200" baseline="300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en-US" sz="1800" kern="1200" baseline="300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829507" y="3897872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 = a . b</a:t>
            </a:r>
            <a:endParaRPr lang="en-US" sz="1800" kern="12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cau hoi d">
                <a:extLst>
                  <a:ext uri="{FF2B5EF4-FFF2-40B4-BE49-F238E27FC236}">
                    <a16:creationId xmlns:a16="http://schemas.microsoft.com/office/drawing/2014/main" id="{42A746A3-96B8-42A5-8EFA-A104DB6B2F69}"/>
                  </a:ext>
                </a:extLst>
              </p:cNvPr>
              <p:cNvSpPr txBox="1"/>
              <p:nvPr/>
            </p:nvSpPr>
            <p:spPr>
              <a:xfrm>
                <a:off x="4826680" y="4446225"/>
                <a:ext cx="3487814" cy="48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68" indent="-257168" defTabSz="685783">
                  <a:buClr>
                    <a:prstClr val="white"/>
                  </a:buClr>
                  <a:buFont typeface="Wingdings" panose="05000000000000000000" pitchFamily="2" charset="2"/>
                  <a:buChar char="w"/>
                  <a:defRPr/>
                </a:pPr>
                <a:r>
                  <a:rPr lang="en-US" sz="1800" kern="1200" dirty="0" smtClean="0">
                    <a:solidFill>
                      <a:srgbClr val="FFC00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D. </a:t>
                </a:r>
                <a:r>
                  <a:rPr lang="en-US" sz="1800" kern="12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kern="1200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0" i="1" kern="1200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1800" b="0" i="1" kern="1200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kern="1200" baseline="300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kern="12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. a .h</a:t>
                </a:r>
                <a:endParaRPr lang="en-US" sz="1800" kern="1200" baseline="30000" dirty="0">
                  <a:solidFill>
                    <a:prstClr val="white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cau hoi d">
                <a:extLst>
                  <a:ext uri="{FF2B5EF4-FFF2-40B4-BE49-F238E27FC236}">
                    <a16:creationId xmlns:a16="http://schemas.microsoft.com/office/drawing/2014/main" id="{42A746A3-96B8-42A5-8EFA-A104DB6B2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680" y="4446225"/>
                <a:ext cx="3487814" cy="483466"/>
              </a:xfrm>
              <a:prstGeom prst="rect">
                <a:avLst/>
              </a:prstGeom>
              <a:blipFill>
                <a:blip r:embed="rId12"/>
                <a:stretch>
                  <a:fillRect l="-1224" b="-625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6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2688209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53114" y="2805633"/>
            <a:ext cx="70377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>
              <a:buClrTx/>
              <a:defRPr/>
            </a:pPr>
            <a:r>
              <a:rPr lang="en-US" sz="21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21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3. </a:t>
            </a:r>
            <a:r>
              <a:rPr lang="en-US" sz="21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lang="en-US" sz="21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diện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bình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độ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dài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10cm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cao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tương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ứng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21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4cm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446866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08" indent="-214308" algn="ctr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3821220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08" indent="-214308" algn="ctr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4826680" y="4545318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40 cm</a:t>
            </a:r>
            <a:r>
              <a:rPr lang="en-US" sz="1800" kern="1200" baseline="300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80" y="3897871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40cm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04749" y="446866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829507" y="3897872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28cm</a:t>
            </a: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829507" y="4545318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14cm</a:t>
            </a:r>
            <a:r>
              <a:rPr lang="en-US" sz="1800" kern="1200" baseline="300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7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30" y="2688209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114433" y="2901705"/>
            <a:ext cx="7934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>
              <a:buClrTx/>
            </a:pP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4. Tam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cân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mấy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chéo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1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4749" y="382122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04749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829507" y="3897873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"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0</a:t>
            </a:r>
            <a:endParaRPr lang="en-US" sz="1800" kern="12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829507" y="4545319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en-US" sz="1800" kern="12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4601922" y="382122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</a:pPr>
            <a:endParaRPr lang="en-US" sz="1800" kern="1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4826680" y="3897873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en-US" sz="1800" kern="12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80" y="4545319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1800" kern="12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1800" kern="1200" dirty="0" smtClean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en-US" sz="1800" kern="12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79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1500" y="190500"/>
            <a:ext cx="5308600" cy="52322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HƯỚNG DẪN VỀ NHÀ</a:t>
            </a:r>
            <a:endParaRPr lang="vi-VN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8500" y="867936"/>
            <a:ext cx="8331200" cy="4021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>
                <a:latin typeface="+mn-lt"/>
                <a:ea typeface="Calibri" panose="020F0502020204030204" pitchFamily="34" charset="0"/>
              </a:rPr>
              <a:t>1.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Nhiệm</a:t>
            </a:r>
            <a:r>
              <a:rPr lang="fr-FR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vụ</a:t>
            </a:r>
            <a:r>
              <a:rPr lang="fr-FR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cá</a:t>
            </a:r>
            <a:r>
              <a:rPr lang="fr-FR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nhân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+mn-lt"/>
                <a:ea typeface="Calibri" panose="020F0502020204030204" pitchFamily="34" charset="0"/>
              </a:rPr>
              <a:t>- Học thuộc kĩ lại các công thức tính chu vi, diện tích các hình.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+mn-lt"/>
                <a:ea typeface="Calibri" panose="020F0502020204030204" pitchFamily="34" charset="0"/>
              </a:rPr>
              <a:t>-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Xem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trước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tập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Ôn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tập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chương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IV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+mn-lt"/>
                <a:ea typeface="Calibri" panose="020F0502020204030204" pitchFamily="34" charset="0"/>
              </a:rPr>
              <a:t>-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Làm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trước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tập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4.30; 4.31; 4.32; 4.33; 4.35.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atin typeface="+mn-lt"/>
                <a:ea typeface="Calibri" panose="020F0502020204030204" pitchFamily="34" charset="0"/>
              </a:rPr>
              <a:t>2.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Nhiệm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vụ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theo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tổ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+mn-lt"/>
                <a:ea typeface="Calibri" panose="020F0502020204030204" pitchFamily="34" charset="0"/>
              </a:rPr>
              <a:t>-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Thiết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kế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sơ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đồ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tư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duy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theo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sáng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tạo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riêng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mỗi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nhóm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để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tổng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hợp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kiến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thức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từ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18 -&gt;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20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trình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bày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ra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giấy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A0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hoặc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A1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báo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cáo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vào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buổi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học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sau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47044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6" name="Google Shape;2626;p60"/>
          <p:cNvSpPr/>
          <p:nvPr/>
        </p:nvSpPr>
        <p:spPr>
          <a:xfrm>
            <a:off x="1709078" y="966200"/>
            <a:ext cx="6206700" cy="2931000"/>
          </a:xfrm>
          <a:prstGeom prst="roundRect">
            <a:avLst>
              <a:gd name="adj" fmla="val 6328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7" name="Google Shape;2627;p60"/>
          <p:cNvSpPr/>
          <p:nvPr/>
        </p:nvSpPr>
        <p:spPr>
          <a:xfrm>
            <a:off x="1558422" y="1117984"/>
            <a:ext cx="6206700" cy="2931000"/>
          </a:xfrm>
          <a:prstGeom prst="roundRect">
            <a:avLst>
              <a:gd name="adj" fmla="val 632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961278" y="1702814"/>
            <a:ext cx="5702300" cy="160948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BẠN ĐÃ CHÚ Ý BÀI GIẢNG!</a:t>
            </a:r>
            <a:endParaRPr lang="vi-VN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38"/>
          <p:cNvSpPr txBox="1">
            <a:spLocks noGrp="1"/>
          </p:cNvSpPr>
          <p:nvPr>
            <p:ph type="title"/>
          </p:nvPr>
        </p:nvSpPr>
        <p:spPr>
          <a:xfrm>
            <a:off x="3105587" y="0"/>
            <a:ext cx="3056175" cy="61572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</a:t>
            </a:r>
            <a:endParaRPr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2512" y="762782"/>
            <a:ext cx="735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/>
              <a:t>Em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hãy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hoàn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thành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vào</a:t>
            </a:r>
            <a:r>
              <a:rPr lang="en-US" sz="1800" i="1" dirty="0" smtClean="0"/>
              <a:t> </a:t>
            </a:r>
            <a:r>
              <a:rPr lang="en-US" sz="1800" b="1" i="1" dirty="0" err="1" smtClean="0"/>
              <a:t>phiếu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bài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tập</a:t>
            </a:r>
            <a:r>
              <a:rPr lang="en-US" sz="1800" i="1" dirty="0" smtClean="0"/>
              <a:t>.</a:t>
            </a:r>
            <a:endParaRPr lang="vi-VN" sz="18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2944356" y="695179"/>
            <a:ext cx="350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PHIẾU BÀI TẬP</a:t>
            </a:r>
            <a:endParaRPr lang="vi-VN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70562" y="1094507"/>
            <a:ext cx="937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1. </a:t>
            </a:r>
            <a:r>
              <a:rPr lang="en-US" sz="1800" b="1" dirty="0" err="1" smtClean="0"/>
              <a:t>Nối</a:t>
            </a:r>
            <a:endParaRPr lang="vi-VN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630374" y="1279173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Tam </a:t>
            </a:r>
            <a:r>
              <a:rPr lang="en-US" sz="1800" dirty="0" err="1" smtClean="0"/>
              <a:t>giác</a:t>
            </a:r>
            <a:r>
              <a:rPr lang="en-US" sz="1800" dirty="0" smtClean="0"/>
              <a:t> </a:t>
            </a:r>
            <a:r>
              <a:rPr lang="en-US" sz="1800" dirty="0" err="1" smtClean="0"/>
              <a:t>đều</a:t>
            </a:r>
            <a:endParaRPr lang="vi-VN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3630374" y="1839581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/>
              <a:t>Hình</a:t>
            </a:r>
            <a:r>
              <a:rPr lang="en-US" sz="1800" dirty="0" smtClean="0"/>
              <a:t> </a:t>
            </a:r>
            <a:r>
              <a:rPr lang="en-US" sz="1800" dirty="0" err="1" smtClean="0"/>
              <a:t>vuông</a:t>
            </a:r>
            <a:endParaRPr lang="vi-VN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3630374" y="2357111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/>
              <a:t>Lục</a:t>
            </a:r>
            <a:r>
              <a:rPr lang="en-US" sz="1800" dirty="0" smtClean="0"/>
              <a:t> </a:t>
            </a:r>
            <a:r>
              <a:rPr lang="en-US" sz="1800" dirty="0" err="1" smtClean="0"/>
              <a:t>giác</a:t>
            </a:r>
            <a:r>
              <a:rPr lang="en-US" sz="1800" dirty="0" smtClean="0"/>
              <a:t> </a:t>
            </a:r>
            <a:r>
              <a:rPr lang="en-US" sz="1800" dirty="0" err="1" smtClean="0"/>
              <a:t>đều</a:t>
            </a:r>
            <a:endParaRPr lang="vi-VN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3630374" y="2864846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/>
              <a:t>Hình</a:t>
            </a:r>
            <a:r>
              <a:rPr lang="en-US" sz="1800" dirty="0" smtClean="0"/>
              <a:t> </a:t>
            </a:r>
            <a:r>
              <a:rPr lang="en-US" sz="1800" dirty="0" err="1" smtClean="0"/>
              <a:t>chữ</a:t>
            </a:r>
            <a:r>
              <a:rPr lang="en-US" sz="1800" dirty="0" smtClean="0"/>
              <a:t> </a:t>
            </a:r>
            <a:r>
              <a:rPr lang="en-US" sz="1800" dirty="0" err="1" smtClean="0"/>
              <a:t>nhật</a:t>
            </a:r>
            <a:endParaRPr lang="vi-VN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3630374" y="3382376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/>
              <a:t>Hình</a:t>
            </a:r>
            <a:r>
              <a:rPr lang="en-US" sz="1800" dirty="0" smtClean="0"/>
              <a:t> </a:t>
            </a:r>
            <a:r>
              <a:rPr lang="en-US" sz="1800" dirty="0" err="1" smtClean="0"/>
              <a:t>thoi</a:t>
            </a:r>
            <a:endParaRPr lang="vi-VN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3630374" y="3899906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/>
              <a:t>Hình</a:t>
            </a:r>
            <a:r>
              <a:rPr lang="en-US" sz="1800" dirty="0" smtClean="0"/>
              <a:t> </a:t>
            </a:r>
            <a:r>
              <a:rPr lang="en-US" sz="1800" dirty="0" err="1" smtClean="0"/>
              <a:t>bình</a:t>
            </a:r>
            <a:r>
              <a:rPr lang="en-US" sz="1800" dirty="0" smtClean="0"/>
              <a:t> </a:t>
            </a:r>
            <a:r>
              <a:rPr lang="en-US" sz="1800" dirty="0" err="1" smtClean="0"/>
              <a:t>hành</a:t>
            </a:r>
            <a:endParaRPr lang="vi-VN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3630374" y="4473849"/>
            <a:ext cx="2006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/>
              <a:t>Hình</a:t>
            </a:r>
            <a:r>
              <a:rPr lang="en-US" sz="1800" dirty="0" smtClean="0"/>
              <a:t> thang </a:t>
            </a:r>
            <a:r>
              <a:rPr lang="en-US" sz="1800" dirty="0" err="1" smtClean="0"/>
              <a:t>cân</a:t>
            </a:r>
            <a:endParaRPr lang="vi-VN" sz="1800" dirty="0"/>
          </a:p>
        </p:txBody>
      </p:sp>
      <p:sp>
        <p:nvSpPr>
          <p:cNvPr id="7" name="Isosceles Triangle 6"/>
          <p:cNvSpPr/>
          <p:nvPr/>
        </p:nvSpPr>
        <p:spPr>
          <a:xfrm>
            <a:off x="7121819" y="3215371"/>
            <a:ext cx="1066800" cy="754616"/>
          </a:xfrm>
          <a:prstGeom prst="triangle">
            <a:avLst>
              <a:gd name="adj" fmla="val 4758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bg1"/>
                </a:solidFill>
              </a:rPr>
              <a:t>6</a:t>
            </a:r>
            <a:endParaRPr lang="vi-VN" sz="1800" dirty="0">
              <a:solidFill>
                <a:schemeClr val="bg1"/>
              </a:solidFill>
            </a:endParaRPr>
          </a:p>
        </p:txBody>
      </p:sp>
      <p:sp>
        <p:nvSpPr>
          <p:cNvPr id="16" name="Hexagon 15"/>
          <p:cNvSpPr/>
          <p:nvPr/>
        </p:nvSpPr>
        <p:spPr>
          <a:xfrm>
            <a:off x="1538483" y="4038345"/>
            <a:ext cx="973667" cy="871008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3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362217" y="4269238"/>
            <a:ext cx="640080" cy="6400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7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48359" y="1890100"/>
            <a:ext cx="1153919" cy="488951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bg1"/>
                </a:solidFill>
              </a:rPr>
              <a:t>1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9" name="Parallelogram 18"/>
          <p:cNvSpPr/>
          <p:nvPr/>
        </p:nvSpPr>
        <p:spPr>
          <a:xfrm>
            <a:off x="7121819" y="1303146"/>
            <a:ext cx="1213773" cy="540808"/>
          </a:xfrm>
          <a:prstGeom prst="parallelogram">
            <a:avLst>
              <a:gd name="adj" fmla="val 60556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Diamond 19"/>
          <p:cNvSpPr/>
          <p:nvPr/>
        </p:nvSpPr>
        <p:spPr>
          <a:xfrm>
            <a:off x="1367435" y="2726443"/>
            <a:ext cx="1315765" cy="87600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2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1" name="Trapezoid 20"/>
          <p:cNvSpPr/>
          <p:nvPr/>
        </p:nvSpPr>
        <p:spPr>
          <a:xfrm>
            <a:off x="7062551" y="2237255"/>
            <a:ext cx="1126068" cy="627591"/>
          </a:xfrm>
          <a:prstGeom prst="trapezoid">
            <a:avLst>
              <a:gd name="adj" fmla="val 3714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5</a:t>
            </a:r>
            <a:endParaRPr lang="en-US" sz="1800" b="1" dirty="0">
              <a:solidFill>
                <a:schemeClr val="bg1"/>
              </a:solidFill>
            </a:endParaRPr>
          </a:p>
        </p:txBody>
      </p:sp>
      <p:cxnSp>
        <p:nvCxnSpPr>
          <p:cNvPr id="23" name="Straight Arrow Connector 22"/>
          <p:cNvCxnSpPr>
            <a:stCxn id="18" idx="3"/>
            <a:endCxn id="11" idx="1"/>
          </p:cNvCxnSpPr>
          <p:nvPr/>
        </p:nvCxnSpPr>
        <p:spPr>
          <a:xfrm>
            <a:off x="2602278" y="2134576"/>
            <a:ext cx="1028096" cy="914936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12" idx="1"/>
          </p:cNvCxnSpPr>
          <p:nvPr/>
        </p:nvCxnSpPr>
        <p:spPr>
          <a:xfrm>
            <a:off x="2662226" y="3164444"/>
            <a:ext cx="968148" cy="402598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0" idx="1"/>
          </p:cNvCxnSpPr>
          <p:nvPr/>
        </p:nvCxnSpPr>
        <p:spPr>
          <a:xfrm flipV="1">
            <a:off x="2460282" y="2541777"/>
            <a:ext cx="1170092" cy="19320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13" idx="3"/>
          </p:cNvCxnSpPr>
          <p:nvPr/>
        </p:nvCxnSpPr>
        <p:spPr>
          <a:xfrm flipH="1">
            <a:off x="5636974" y="1795564"/>
            <a:ext cx="1725243" cy="2289008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1" idx="2"/>
            <a:endCxn id="14" idx="3"/>
          </p:cNvCxnSpPr>
          <p:nvPr/>
        </p:nvCxnSpPr>
        <p:spPr>
          <a:xfrm flipH="1">
            <a:off x="5636974" y="2864846"/>
            <a:ext cx="1988611" cy="179366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7" idx="1"/>
            <a:endCxn id="5" idx="3"/>
          </p:cNvCxnSpPr>
          <p:nvPr/>
        </p:nvCxnSpPr>
        <p:spPr>
          <a:xfrm flipH="1" flipV="1">
            <a:off x="5636974" y="1463839"/>
            <a:ext cx="1738642" cy="2128840"/>
          </a:xfrm>
          <a:prstGeom prst="straightConnector1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7" idx="1"/>
            <a:endCxn id="9" idx="3"/>
          </p:cNvCxnSpPr>
          <p:nvPr/>
        </p:nvCxnSpPr>
        <p:spPr>
          <a:xfrm flipH="1" flipV="1">
            <a:off x="5636974" y="2024247"/>
            <a:ext cx="1725243" cy="256503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4" grpId="0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7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3101" y="-38958"/>
            <a:ext cx="5181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2. </a:t>
            </a:r>
            <a:r>
              <a:rPr lang="en-US" sz="160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Em</a:t>
            </a:r>
            <a:r>
              <a:rPr lang="en-US" sz="1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hãy</a:t>
            </a:r>
            <a:r>
              <a:rPr lang="en-US" sz="1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hoàn</a:t>
            </a:r>
            <a:r>
              <a:rPr lang="en-US" sz="1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thiện</a:t>
            </a:r>
            <a:r>
              <a:rPr lang="en-US" sz="1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bảng</a:t>
            </a:r>
            <a:r>
              <a:rPr lang="en-US" sz="1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sau</a:t>
            </a:r>
            <a:r>
              <a:rPr lang="en-US" sz="16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:</a:t>
            </a:r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73101" y="343933"/>
            <a:ext cx="7823199" cy="4750537"/>
            <a:chOff x="673101" y="305833"/>
            <a:chExt cx="7823199" cy="4750537"/>
          </a:xfrm>
        </p:grpSpPr>
        <p:graphicFrame>
          <p:nvGraphicFramePr>
            <p:cNvPr id="3" name="Content Placeholder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25802009"/>
                </p:ext>
              </p:extLst>
            </p:nvPr>
          </p:nvGraphicFramePr>
          <p:xfrm>
            <a:off x="673101" y="305833"/>
            <a:ext cx="7823199" cy="4724718"/>
          </p:xfrm>
          <a:graphic>
            <a:graphicData uri="http://schemas.openxmlformats.org/drawingml/2006/table">
              <a:tbl>
                <a:tblPr firstRow="1" bandRow="1"/>
                <a:tblGrid>
                  <a:gridCol w="247649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265430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2692400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275047">
                  <a:tc rowSpan="2">
                    <a:txBody>
                      <a:bodyPr/>
                      <a:lstStyle/>
                      <a:p>
                        <a:pPr algn="ctr"/>
                        <a:r>
                          <a:rPr lang="en-US" sz="1400" dirty="0" err="1" smtClean="0"/>
                          <a:t>Hình</a:t>
                        </a:r>
                        <a:endPara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 gridSpan="2">
                    <a:txBody>
                      <a:bodyPr/>
                      <a:lstStyle/>
                      <a:p>
                        <a:pPr algn="ctr"/>
                        <a:r>
                          <a:rPr lang="en-US" sz="1400" dirty="0" err="1" smtClean="0"/>
                          <a:t>Công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thức</a:t>
                        </a:r>
                        <a:endParaRPr lang="en-US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pPr algn="ctr"/>
                        <a:endPara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75047">
                  <a:tc vMerge="1"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/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n-US" sz="1400" b="1" dirty="0" smtClean="0"/>
                          <a:t>Chu vi</a:t>
                        </a:r>
                        <a:endParaRPr lang="en-US" sz="1400" b="1" dirty="0"/>
                      </a:p>
                    </a:txBody>
                    <a:tcPr marT="34290" marB="34290" anchor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b="1" dirty="0" err="1" smtClean="0"/>
                          <a:t>Diện</a:t>
                        </a:r>
                        <a:r>
                          <a:rPr lang="en-US" sz="1400" b="1" baseline="0" dirty="0" smtClean="0"/>
                          <a:t> </a:t>
                        </a:r>
                        <a:r>
                          <a:rPr lang="en-US" sz="1400" b="1" baseline="0" dirty="0" err="1" smtClean="0"/>
                          <a:t>tích</a:t>
                        </a:r>
                        <a:endParaRPr lang="en-US" sz="1400" b="1" dirty="0"/>
                      </a:p>
                    </a:txBody>
                    <a:tcPr marT="34290" marB="34290" anchor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2292248832"/>
                    </a:ext>
                  </a:extLst>
                </a:tr>
                <a:tr h="899478">
                  <a:tc>
                    <a:txBody>
                      <a:bodyPr/>
                      <a:lstStyle/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vuông</a:t>
                        </a: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400" dirty="0"/>
                      </a:p>
                    </a:txBody>
                    <a:tcPr marT="34290" marB="34290" anchor="ctr"/>
                  </a:tc>
                  <a:tc>
                    <a:txBody>
                      <a:bodyPr/>
                      <a:lstStyle/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dirty="0"/>
                      </a:p>
                    </a:txBody>
                    <a:tcPr marT="34290" marB="34290" anchor="ctr"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899478">
                  <a:tc>
                    <a:txBody>
                      <a:bodyPr/>
                      <a:lstStyle/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chữ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nhật</a:t>
                        </a: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dirty="0" smtClean="0"/>
                      </a:p>
                      <a:p>
                        <a:pPr algn="ctr"/>
                        <a:endPara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400" dirty="0"/>
                      </a:p>
                    </a:txBody>
                    <a:tcPr marT="34290" marB="34290" anchor="ctr"/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400" dirty="0"/>
                      </a:p>
                    </a:txBody>
                    <a:tcPr marT="34290" marB="34290" anchor="ctr"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691335">
                  <a:tc>
                    <a:txBody>
                      <a:bodyPr/>
                      <a:lstStyle/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thang </a:t>
                        </a:r>
                        <a:r>
                          <a:rPr lang="en-US" sz="1400" baseline="0" dirty="0" err="1" smtClean="0"/>
                          <a:t>cân</a:t>
                        </a: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dirty="0" smtClean="0"/>
                      </a:p>
                      <a:p>
                        <a:pPr algn="ctr"/>
                        <a:endPara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400" b="1" dirty="0"/>
                      </a:p>
                    </a:txBody>
                    <a:tcPr marT="34290" marB="34290" anchor="ctr"/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400" dirty="0"/>
                      </a:p>
                    </a:txBody>
                    <a:tcPr marT="34290" marB="34290" anchor="ctr"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692387">
                  <a:tc>
                    <a:txBody>
                      <a:bodyPr/>
                      <a:lstStyle/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bình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hành</a:t>
                        </a:r>
                        <a:endParaRPr lang="en-US" sz="1400" baseline="0" dirty="0" smtClean="0"/>
                      </a:p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sz="1400" dirty="0" smtClean="0"/>
                      </a:p>
                      <a:p>
                        <a:pPr algn="ctr"/>
                        <a:endPara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 anchor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400" dirty="0"/>
                      </a:p>
                    </a:txBody>
                    <a:tcPr marT="34290" marB="34290" anchor="ctr"/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400" dirty="0" smtClean="0"/>
                      </a:p>
                      <a:p>
                        <a:pPr algn="ctr"/>
                        <a:endParaRPr lang="en-US" sz="1400" dirty="0" smtClean="0"/>
                      </a:p>
                      <a:p>
                        <a:pPr algn="ctr"/>
                        <a:endParaRPr lang="en-US" sz="1400" dirty="0"/>
                      </a:p>
                    </a:txBody>
                    <a:tcPr marT="34290" marB="34290" anchor="ctr"/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  <a:tr h="899478">
                  <a:tc>
                    <a:txBody>
                      <a:bodyPr/>
                      <a:lstStyle/>
                      <a:p>
                        <a:pPr algn="ctr"/>
                        <a:r>
                          <a:rPr lang="en-US" sz="1400" dirty="0" err="1" smtClean="0"/>
                          <a:t>Hình</a:t>
                        </a:r>
                        <a:r>
                          <a:rPr lang="en-US" sz="1400" baseline="0" dirty="0" smtClean="0"/>
                          <a:t> </a:t>
                        </a:r>
                        <a:r>
                          <a:rPr lang="en-US" sz="1400" baseline="0" dirty="0" err="1" smtClean="0"/>
                          <a:t>thoi</a:t>
                        </a:r>
                        <a:r>
                          <a:rPr lang="en-US" sz="1400" baseline="0" dirty="0" smtClean="0"/>
                          <a:t> </a:t>
                        </a:r>
                        <a:endParaRPr lang="en-US" sz="1400" baseline="0" dirty="0" smtClean="0"/>
                      </a:p>
                      <a:p>
                        <a:pPr algn="ctr"/>
                        <a:endParaRPr lang="en-US" sz="1400" baseline="0" dirty="0" smtClean="0"/>
                      </a:p>
                      <a:p>
                        <a:pPr algn="ctr"/>
                        <a:endPara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a:txBody>
                    <a:tcPr marT="34290" marB="34290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400" dirty="0"/>
                      </a:p>
                    </a:txBody>
                    <a:tcPr marT="34290" marB="34290" anchor="ctr"/>
                  </a:tc>
                  <a:tc>
                    <a:txBody>
                      <a:bodyPr/>
                      <a:lstStyle/>
                      <a:p>
                        <a:pPr marL="0" marR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sz="1400" dirty="0" smtClean="0"/>
                          <a:t>  </a:t>
                        </a:r>
                        <a:endParaRPr lang="en-US" sz="1400" dirty="0"/>
                      </a:p>
                      <a:p>
                        <a:pPr algn="ctr"/>
                        <a:endParaRPr lang="en-US" sz="1400" dirty="0"/>
                      </a:p>
                    </a:txBody>
                    <a:tcPr marT="34290" marB="34290" anchor="ctr"/>
                  </a:tc>
                  <a:extLst>
                    <a:ext uri="{0D108BD9-81ED-4DB2-BD59-A6C34878D82A}">
                      <a16:rowId xmlns:a16="http://schemas.microsoft.com/office/drawing/2014/main" val="10006"/>
                    </a:ext>
                  </a:extLst>
                </a:tr>
              </a:tbl>
            </a:graphicData>
          </a:graphic>
        </p:graphicFrame>
        <p:grpSp>
          <p:nvGrpSpPr>
            <p:cNvPr id="7" name="Group 6"/>
            <p:cNvGrpSpPr/>
            <p:nvPr/>
          </p:nvGrpSpPr>
          <p:grpSpPr>
            <a:xfrm>
              <a:off x="1320800" y="1181100"/>
              <a:ext cx="841169" cy="548640"/>
              <a:chOff x="1320800" y="1244600"/>
              <a:chExt cx="841169" cy="54864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1613329" y="1244600"/>
                <a:ext cx="548640" cy="54864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320800" y="1377140"/>
                <a:ext cx="394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vi-VN" dirty="0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1320800" y="2116907"/>
              <a:ext cx="1181101" cy="683105"/>
              <a:chOff x="1320800" y="1244600"/>
              <a:chExt cx="1181101" cy="683105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613329" y="1244600"/>
                <a:ext cx="888572" cy="440317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320800" y="1377140"/>
                <a:ext cx="394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vi-VN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888078" y="1619928"/>
                <a:ext cx="394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vi-VN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1431578" y="2846640"/>
              <a:ext cx="1311051" cy="580936"/>
              <a:chOff x="1413868" y="3010873"/>
              <a:chExt cx="1311051" cy="580936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1613329" y="3203565"/>
                <a:ext cx="756491" cy="343401"/>
                <a:chOff x="1525716" y="3060199"/>
                <a:chExt cx="815769" cy="435793"/>
              </a:xfrm>
            </p:grpSpPr>
            <p:sp>
              <p:nvSpPr>
                <p:cNvPr id="12" name="Trapezoid 11"/>
                <p:cNvSpPr/>
                <p:nvPr/>
              </p:nvSpPr>
              <p:spPr>
                <a:xfrm>
                  <a:off x="1525716" y="3060199"/>
                  <a:ext cx="815769" cy="435793"/>
                </a:xfrm>
                <a:prstGeom prst="trapezoid">
                  <a:avLst>
                    <a:gd name="adj" fmla="val 42826"/>
                  </a:avLst>
                </a:prstGeom>
                <a:solidFill>
                  <a:srgbClr val="FFC0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1714929" y="3060199"/>
                  <a:ext cx="0" cy="435793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1720781" y="3390899"/>
                  <a:ext cx="109728" cy="10509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1887008" y="3010873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a</a:t>
                </a:r>
                <a:endParaRPr lang="vi-VN" sz="12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710734" y="3223450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h</a:t>
                </a:r>
                <a:endParaRPr lang="vi-VN" sz="12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939008" y="3314810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b</a:t>
                </a:r>
                <a:endParaRPr lang="vi-VN" sz="1200" dirty="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13868" y="3245558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c</a:t>
                </a:r>
                <a:endParaRPr lang="vi-VN" sz="1200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330790" y="3214653"/>
                <a:ext cx="3941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d</a:t>
                </a:r>
                <a:endParaRPr lang="vi-VN" sz="1200" dirty="0"/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1397794" y="3669485"/>
              <a:ext cx="928921" cy="414608"/>
              <a:chOff x="1361732" y="3872284"/>
              <a:chExt cx="928921" cy="41460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361732" y="3892920"/>
                <a:ext cx="928921" cy="393972"/>
                <a:chOff x="9095972" y="2263708"/>
                <a:chExt cx="6553201" cy="2832204"/>
              </a:xfrm>
            </p:grpSpPr>
            <p:sp>
              <p:nvSpPr>
                <p:cNvPr id="28" name="Parallelogram 27"/>
                <p:cNvSpPr/>
                <p:nvPr/>
              </p:nvSpPr>
              <p:spPr>
                <a:xfrm>
                  <a:off x="9095972" y="2362806"/>
                  <a:ext cx="6553201" cy="2733106"/>
                </a:xfrm>
                <a:prstGeom prst="parallelogram">
                  <a:avLst>
                    <a:gd name="adj" fmla="val 51538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sz="1200"/>
                </a:p>
              </p:txBody>
            </p: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10587640" y="2263708"/>
                  <a:ext cx="0" cy="2629392"/>
                </a:xfrm>
                <a:prstGeom prst="line">
                  <a:avLst/>
                </a:prstGeom>
                <a:ln w="1905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10677234" y="4413108"/>
                  <a:ext cx="609598" cy="657348"/>
                </a:xfrm>
                <a:prstGeom prst="rect">
                  <a:avLst/>
                </a:prstGeom>
                <a:solidFill>
                  <a:schemeClr val="bg1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sz="1200"/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1537833" y="3879266"/>
                <a:ext cx="126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endParaRPr lang="vi-VN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938450" y="3872284"/>
                <a:ext cx="126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vi-VN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1361732" y="3946724"/>
                <a:ext cx="126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vi-VN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1479765" y="4434550"/>
              <a:ext cx="1296403" cy="621820"/>
              <a:chOff x="1484567" y="4571051"/>
              <a:chExt cx="1296403" cy="621820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1484567" y="4571051"/>
                <a:ext cx="907765" cy="484037"/>
                <a:chOff x="5867400" y="4776796"/>
                <a:chExt cx="6553200" cy="3182070"/>
              </a:xfrm>
            </p:grpSpPr>
            <p:sp>
              <p:nvSpPr>
                <p:cNvPr id="35" name="Diamond 34"/>
                <p:cNvSpPr/>
                <p:nvPr/>
              </p:nvSpPr>
              <p:spPr>
                <a:xfrm>
                  <a:off x="5867400" y="4776796"/>
                  <a:ext cx="6553200" cy="3182070"/>
                </a:xfrm>
                <a:prstGeom prst="diamond">
                  <a:avLst/>
                </a:prstGeom>
                <a:solidFill>
                  <a:schemeClr val="bg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cxnSp>
              <p:nvCxnSpPr>
                <p:cNvPr id="36" name="Straight Connector 35"/>
                <p:cNvCxnSpPr/>
                <p:nvPr/>
              </p:nvCxnSpPr>
              <p:spPr>
                <a:xfrm>
                  <a:off x="9143996" y="4931180"/>
                  <a:ext cx="1371598" cy="2404514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Rectangle 36"/>
                <p:cNvSpPr/>
                <p:nvPr/>
              </p:nvSpPr>
              <p:spPr>
                <a:xfrm rot="20090079">
                  <a:off x="10362435" y="6684847"/>
                  <a:ext cx="460301" cy="470358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38" name="TextBox 37"/>
              <p:cNvSpPr txBox="1"/>
              <p:nvPr/>
            </p:nvSpPr>
            <p:spPr>
              <a:xfrm>
                <a:off x="1735910" y="4572593"/>
                <a:ext cx="213690" cy="284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endParaRPr lang="vi-VN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2159377" y="4915872"/>
                <a:ext cx="6215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vi-VN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3668149" y="1166155"/>
            <a:ext cx="183310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</a:t>
            </a: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</a:t>
            </a:r>
            <a:endParaRPr lang="en-US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146960" y="1154635"/>
            <a:ext cx="1833102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 = a</a:t>
            </a:r>
            <a:r>
              <a:rPr lang="en-US" sz="1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vi-VN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65998" y="2041283"/>
            <a:ext cx="1833102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(a + b) . 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81149" y="2047225"/>
            <a:ext cx="1833102" cy="39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 = a . b</a:t>
            </a:r>
            <a:endParaRPr lang="vi-VN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530464" y="2884740"/>
            <a:ext cx="220154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a + b + c + 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6197604" y="2776256"/>
                <a:ext cx="1833102" cy="550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(a + b) . h</a:t>
                </a:r>
                <a:endParaRPr lang="vi-VN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604" y="2776256"/>
                <a:ext cx="1833102" cy="550920"/>
              </a:xfrm>
              <a:prstGeom prst="rect">
                <a:avLst/>
              </a:prstGeom>
              <a:blipFill>
                <a:blip r:embed="rId2"/>
                <a:stretch>
                  <a:fillRect l="-3000" r="-2667" b="-54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3530464" y="3633550"/>
            <a:ext cx="220154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</a:t>
            </a: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+ b) . 2</a:t>
            </a:r>
            <a:endPara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23353" y="3661997"/>
            <a:ext cx="2201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1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a.h</a:t>
            </a:r>
            <a:endParaRPr lang="vi-VN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39873" y="4507820"/>
            <a:ext cx="220154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</a:t>
            </a: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. 4</a:t>
            </a:r>
            <a:endPara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6035092" y="4105263"/>
                <a:ext cx="2201547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8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a.h</a:t>
                </a:r>
                <a:endParaRPr lang="vi-VN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92" y="4105263"/>
                <a:ext cx="2201547" cy="491096"/>
              </a:xfrm>
              <a:prstGeom prst="rect">
                <a:avLst/>
              </a:prstGeom>
              <a:blipFill>
                <a:blip r:embed="rId3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Connector 58"/>
          <p:cNvCxnSpPr/>
          <p:nvPr/>
        </p:nvCxnSpPr>
        <p:spPr>
          <a:xfrm flipV="1">
            <a:off x="1472138" y="4706822"/>
            <a:ext cx="914400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931390" y="4472650"/>
            <a:ext cx="0" cy="4840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465371" y="4541247"/>
            <a:ext cx="465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m</a:t>
            </a:r>
            <a:endParaRPr lang="vi-VN" dirty="0">
              <a:solidFill>
                <a:srgbClr val="C00000"/>
              </a:solidFill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>
            <a:off x="1933647" y="4452572"/>
            <a:ext cx="764625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944798" y="4972358"/>
            <a:ext cx="764625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2465372" y="4452572"/>
            <a:ext cx="0" cy="54029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1460218" y="4681064"/>
            <a:ext cx="0" cy="311806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74618" y="4708196"/>
            <a:ext cx="0" cy="311806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804312" y="4905608"/>
            <a:ext cx="286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n</a:t>
            </a:r>
            <a:endParaRPr lang="vi-VN" dirty="0">
              <a:solidFill>
                <a:srgbClr val="C00000"/>
              </a:solidFill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1447518" y="4997822"/>
            <a:ext cx="91440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/>
              <p:cNvSpPr txBox="1"/>
              <p:nvPr/>
            </p:nvSpPr>
            <p:spPr>
              <a:xfrm>
                <a:off x="6035092" y="4586957"/>
                <a:ext cx="2201547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8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m.n</a:t>
                </a:r>
                <a:endParaRPr lang="vi-VN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92" y="4586957"/>
                <a:ext cx="2201547" cy="491096"/>
              </a:xfrm>
              <a:prstGeom prst="rect">
                <a:avLst/>
              </a:prstGeom>
              <a:blipFill>
                <a:blip r:embed="rId4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7300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2" grpId="0" uiExpand="1" build="allAtOnce"/>
      <p:bldP spid="43" grpId="0" uiExpand="1" build="allAtOnce"/>
      <p:bldP spid="45" grpId="0" uiExpand="1" build="allAtOnce"/>
      <p:bldP spid="46" grpId="0" uiExpand="1" build="allAtOnce"/>
      <p:bldP spid="49" grpId="0" uiExpand="1" build="allAtOnce"/>
      <p:bldP spid="50" grpId="0" uiExpand="1" build="allAtOnce"/>
      <p:bldP spid="51" grpId="0" uiExpand="1" build="allAtOnce"/>
      <p:bldP spid="54" grpId="0" uiExpand="1" build="allAtOnce"/>
      <p:bldP spid="56" grpId="0" uiExpand="1" build="allAtOnce"/>
      <p:bldP spid="57" grpId="0" uiExpand="1" build="allAtOnce"/>
      <p:bldP spid="62" grpId="0"/>
      <p:bldP spid="71" grpId="0"/>
      <p:bldP spid="74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55700" y="88901"/>
            <a:ext cx="130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B050"/>
                </a:solidFill>
              </a:rPr>
              <a:t>Ví</a:t>
            </a:r>
            <a:r>
              <a:rPr lang="en-US" sz="1800" b="1" dirty="0" smtClean="0">
                <a:solidFill>
                  <a:srgbClr val="00B050"/>
                </a:solidFill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</a:rPr>
              <a:t>dụ</a:t>
            </a:r>
            <a:r>
              <a:rPr lang="en-US" sz="1800" b="1" dirty="0" smtClean="0">
                <a:solidFill>
                  <a:srgbClr val="00B050"/>
                </a:solidFill>
              </a:rPr>
              <a:t> 1</a:t>
            </a:r>
            <a:endParaRPr lang="vi-VN" sz="18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4200" y="478542"/>
            <a:ext cx="7988300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err="1" smtClean="0"/>
              <a:t>Một</a:t>
            </a:r>
            <a:r>
              <a:rPr lang="en-US" sz="1800" dirty="0" smtClean="0"/>
              <a:t> </a:t>
            </a:r>
            <a:r>
              <a:rPr lang="en-US" sz="1800" dirty="0" err="1" smtClean="0"/>
              <a:t>ngôi</a:t>
            </a:r>
            <a:r>
              <a:rPr lang="en-US" sz="1800" dirty="0" smtClean="0"/>
              <a:t> </a:t>
            </a:r>
            <a:r>
              <a:rPr lang="en-US" sz="1800" dirty="0" err="1" smtClean="0"/>
              <a:t>nhà</a:t>
            </a:r>
            <a:r>
              <a:rPr lang="en-US" sz="1800" dirty="0" smtClean="0"/>
              <a:t>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bãi</a:t>
            </a:r>
            <a:r>
              <a:rPr lang="en-US" sz="1800" dirty="0" smtClean="0"/>
              <a:t> </a:t>
            </a:r>
            <a:r>
              <a:rPr lang="en-US" sz="1800" dirty="0" err="1" smtClean="0"/>
              <a:t>cỏ</a:t>
            </a:r>
            <a:r>
              <a:rPr lang="en-US" sz="1800" dirty="0" smtClean="0"/>
              <a:t> </a:t>
            </a:r>
            <a:r>
              <a:rPr lang="en-US" sz="1800" dirty="0" err="1" smtClean="0"/>
              <a:t>bao</a:t>
            </a:r>
            <a:r>
              <a:rPr lang="en-US" sz="1800" dirty="0" smtClean="0"/>
              <a:t> </a:t>
            </a:r>
            <a:r>
              <a:rPr lang="en-US" sz="1800" dirty="0" err="1" smtClean="0"/>
              <a:t>quanh</a:t>
            </a:r>
            <a:r>
              <a:rPr lang="en-US" sz="1800" dirty="0" smtClean="0"/>
              <a:t> </a:t>
            </a:r>
            <a:r>
              <a:rPr lang="en-US" sz="1800" dirty="0" err="1" smtClean="0"/>
              <a:t>như</a:t>
            </a:r>
            <a:r>
              <a:rPr lang="en-US" sz="1800" dirty="0" smtClean="0"/>
              <a:t> </a:t>
            </a:r>
            <a:r>
              <a:rPr lang="en-US" sz="1800" dirty="0" err="1" smtClean="0"/>
              <a:t>hình</a:t>
            </a:r>
            <a:r>
              <a:rPr lang="en-US" sz="1800" dirty="0" smtClean="0"/>
              <a:t> </a:t>
            </a:r>
            <a:r>
              <a:rPr lang="en-US" sz="1800" dirty="0" err="1" smtClean="0"/>
              <a:t>bên</a:t>
            </a:r>
            <a:r>
              <a:rPr lang="en-US" sz="1800" dirty="0"/>
              <a:t>.</a:t>
            </a:r>
            <a:endParaRPr lang="vi-VN" sz="1800" dirty="0"/>
          </a:p>
        </p:txBody>
      </p:sp>
      <p:sp>
        <p:nvSpPr>
          <p:cNvPr id="47" name="TextBox 46"/>
          <p:cNvSpPr txBox="1"/>
          <p:nvPr/>
        </p:nvSpPr>
        <p:spPr>
          <a:xfrm>
            <a:off x="584200" y="927235"/>
            <a:ext cx="7988300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smtClean="0"/>
              <a:t>a) </a:t>
            </a:r>
            <a:r>
              <a:rPr lang="en-US" sz="1800" dirty="0" err="1" smtClean="0"/>
              <a:t>Hãy</a:t>
            </a:r>
            <a:r>
              <a:rPr lang="en-US" sz="1800" dirty="0" smtClean="0"/>
              <a:t> </a:t>
            </a:r>
            <a:r>
              <a:rPr lang="en-US" sz="1800" dirty="0" err="1" smtClean="0"/>
              <a:t>tính</a:t>
            </a:r>
            <a:r>
              <a:rPr lang="en-US" sz="1800" dirty="0" smtClean="0"/>
              <a:t> </a:t>
            </a:r>
            <a:r>
              <a:rPr lang="en-US" sz="1800" dirty="0" err="1" smtClean="0"/>
              <a:t>diện</a:t>
            </a:r>
            <a:r>
              <a:rPr lang="en-US" sz="1800" dirty="0" smtClean="0"/>
              <a:t> </a:t>
            </a:r>
            <a:r>
              <a:rPr lang="en-US" sz="1800" dirty="0" err="1" smtClean="0"/>
              <a:t>tích</a:t>
            </a:r>
            <a:r>
              <a:rPr lang="en-US" sz="1800" dirty="0" smtClean="0"/>
              <a:t> </a:t>
            </a:r>
            <a:r>
              <a:rPr lang="en-US" sz="1800" dirty="0" err="1" smtClean="0"/>
              <a:t>bãi</a:t>
            </a:r>
            <a:r>
              <a:rPr lang="en-US" sz="1800" dirty="0" smtClean="0"/>
              <a:t> </a:t>
            </a:r>
            <a:r>
              <a:rPr lang="en-US" sz="1800" dirty="0" err="1" smtClean="0"/>
              <a:t>cỏ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48" name="TextBox 47"/>
          <p:cNvSpPr txBox="1"/>
          <p:nvPr/>
        </p:nvSpPr>
        <p:spPr>
          <a:xfrm>
            <a:off x="584200" y="1463060"/>
            <a:ext cx="7988300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/>
              <a:t>b</a:t>
            </a:r>
            <a:r>
              <a:rPr lang="en-US" sz="1800" dirty="0" smtClean="0"/>
              <a:t>) </a:t>
            </a:r>
            <a:r>
              <a:rPr lang="en-US" sz="1800" dirty="0" err="1" smtClean="0"/>
              <a:t>Nếu</a:t>
            </a:r>
            <a:r>
              <a:rPr lang="en-US" sz="1800" dirty="0" smtClean="0"/>
              <a:t> </a:t>
            </a:r>
            <a:r>
              <a:rPr lang="en-US" sz="1800" dirty="0" err="1" smtClean="0"/>
              <a:t>một</a:t>
            </a:r>
            <a:r>
              <a:rPr lang="en-US" sz="1800" dirty="0" smtClean="0"/>
              <a:t> </a:t>
            </a:r>
            <a:r>
              <a:rPr lang="en-US" sz="1800" dirty="0" err="1" smtClean="0"/>
              <a:t>túi</a:t>
            </a:r>
            <a:r>
              <a:rPr lang="en-US" sz="1800" dirty="0" smtClean="0"/>
              <a:t> </a:t>
            </a:r>
            <a:r>
              <a:rPr lang="en-US" sz="1800" dirty="0" err="1" smtClean="0"/>
              <a:t>hạt</a:t>
            </a:r>
            <a:r>
              <a:rPr lang="en-US" sz="1800" dirty="0" smtClean="0"/>
              <a:t> </a:t>
            </a:r>
            <a:r>
              <a:rPr lang="en-US" sz="1800" dirty="0" err="1" smtClean="0"/>
              <a:t>giống</a:t>
            </a:r>
            <a:r>
              <a:rPr lang="en-US" sz="1800" dirty="0" smtClean="0"/>
              <a:t> </a:t>
            </a:r>
            <a:r>
              <a:rPr lang="en-US" sz="1800" dirty="0" err="1" smtClean="0"/>
              <a:t>cỏ</a:t>
            </a:r>
            <a:r>
              <a:rPr lang="en-US" sz="1800" dirty="0" smtClean="0"/>
              <a:t> </a:t>
            </a:r>
            <a:r>
              <a:rPr lang="en-US" sz="1800" dirty="0" err="1" smtClean="0"/>
              <a:t>gieo</a:t>
            </a:r>
            <a:r>
              <a:rPr lang="en-US" sz="1800" dirty="0" smtClean="0"/>
              <a:t> </a:t>
            </a:r>
            <a:r>
              <a:rPr lang="en-US" sz="1800" dirty="0" err="1" smtClean="0"/>
              <a:t>vừa</a:t>
            </a:r>
            <a:r>
              <a:rPr lang="en-US" sz="1800" dirty="0" smtClean="0"/>
              <a:t> </a:t>
            </a:r>
            <a:r>
              <a:rPr lang="en-US" sz="1800" dirty="0" err="1" smtClean="0"/>
              <a:t>đủ</a:t>
            </a:r>
            <a:r>
              <a:rPr lang="en-US" sz="1800" dirty="0" smtClean="0"/>
              <a:t> </a:t>
            </a:r>
            <a:r>
              <a:rPr lang="en-US" sz="1800" dirty="0" err="1" smtClean="0"/>
              <a:t>trên</a:t>
            </a:r>
            <a:r>
              <a:rPr lang="en-US" sz="1800" dirty="0" smtClean="0"/>
              <a:t> 33 m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 </a:t>
            </a:r>
            <a:r>
              <a:rPr lang="en-US" sz="1800" dirty="0" err="1" smtClean="0"/>
              <a:t>đất</a:t>
            </a:r>
            <a:r>
              <a:rPr lang="en-US" sz="1800" dirty="0" smtClean="0"/>
              <a:t>, </a:t>
            </a:r>
            <a:r>
              <a:rPr lang="en-US" sz="1800" dirty="0" err="1" smtClean="0"/>
              <a:t>thì</a:t>
            </a:r>
            <a:r>
              <a:rPr lang="en-US" sz="1800" dirty="0" smtClean="0"/>
              <a:t> </a:t>
            </a:r>
            <a:r>
              <a:rPr lang="en-US" sz="1800" dirty="0" err="1" smtClean="0"/>
              <a:t>cần</a:t>
            </a:r>
            <a:r>
              <a:rPr lang="en-US" sz="1800" dirty="0" smtClean="0"/>
              <a:t> </a:t>
            </a:r>
            <a:r>
              <a:rPr lang="en-US" sz="1800" dirty="0" err="1" smtClean="0"/>
              <a:t>bao</a:t>
            </a:r>
            <a:r>
              <a:rPr lang="en-US" sz="1800" dirty="0" smtClean="0"/>
              <a:t> </a:t>
            </a:r>
            <a:r>
              <a:rPr lang="en-US" sz="1800" dirty="0" err="1" smtClean="0"/>
              <a:t>nhiêu</a:t>
            </a:r>
            <a:r>
              <a:rPr lang="en-US" sz="1800" dirty="0" smtClean="0"/>
              <a:t> </a:t>
            </a:r>
            <a:r>
              <a:rPr lang="en-US" sz="1800" dirty="0" err="1" smtClean="0"/>
              <a:t>túi</a:t>
            </a:r>
            <a:r>
              <a:rPr lang="en-US" sz="1800" dirty="0" smtClean="0"/>
              <a:t> </a:t>
            </a:r>
            <a:r>
              <a:rPr lang="en-US" sz="1800" dirty="0" err="1" smtClean="0"/>
              <a:t>hạt</a:t>
            </a:r>
            <a:r>
              <a:rPr lang="en-US" sz="1800" dirty="0" smtClean="0"/>
              <a:t> </a:t>
            </a:r>
            <a:r>
              <a:rPr lang="en-US" sz="1800" dirty="0" err="1" smtClean="0"/>
              <a:t>giống</a:t>
            </a:r>
            <a:r>
              <a:rPr lang="en-US" sz="1800" dirty="0" smtClean="0"/>
              <a:t> </a:t>
            </a:r>
            <a:r>
              <a:rPr lang="en-US" sz="1800" dirty="0" err="1" smtClean="0"/>
              <a:t>để</a:t>
            </a:r>
            <a:r>
              <a:rPr lang="en-US" sz="1800" dirty="0" smtClean="0"/>
              <a:t> </a:t>
            </a:r>
            <a:r>
              <a:rPr lang="en-US" sz="1800" dirty="0" err="1" smtClean="0"/>
              <a:t>gieo</a:t>
            </a:r>
            <a:r>
              <a:rPr lang="en-US" sz="1800" dirty="0" smtClean="0"/>
              <a:t> </a:t>
            </a:r>
            <a:r>
              <a:rPr lang="en-US" sz="1800" dirty="0" err="1" smtClean="0"/>
              <a:t>hết</a:t>
            </a:r>
            <a:r>
              <a:rPr lang="en-US" sz="1800" dirty="0" smtClean="0"/>
              <a:t> </a:t>
            </a:r>
            <a:r>
              <a:rPr lang="en-US" sz="1800" dirty="0" err="1" smtClean="0"/>
              <a:t>bãi</a:t>
            </a:r>
            <a:r>
              <a:rPr lang="en-US" sz="1800" dirty="0" smtClean="0"/>
              <a:t> </a:t>
            </a:r>
            <a:r>
              <a:rPr lang="en-US" sz="1800" dirty="0" err="1" smtClean="0"/>
              <a:t>cỏ</a:t>
            </a:r>
            <a:r>
              <a:rPr lang="en-US" sz="1800" dirty="0" smtClean="0"/>
              <a:t>?</a:t>
            </a:r>
            <a:endParaRPr lang="vi-VN" sz="1800" dirty="0"/>
          </a:p>
        </p:txBody>
      </p:sp>
      <p:sp>
        <p:nvSpPr>
          <p:cNvPr id="49" name="TextBox 48"/>
          <p:cNvSpPr txBox="1"/>
          <p:nvPr/>
        </p:nvSpPr>
        <p:spPr>
          <a:xfrm>
            <a:off x="3257550" y="2146768"/>
            <a:ext cx="1320800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800" b="1" dirty="0" err="1" smtClean="0"/>
              <a:t>Giải</a:t>
            </a:r>
            <a:r>
              <a:rPr lang="en-US" sz="1800" b="1" dirty="0" smtClean="0"/>
              <a:t>. </a:t>
            </a:r>
            <a:endParaRPr lang="vi-VN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0" y="2510000"/>
                <a:ext cx="7988300" cy="960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1800" dirty="0" err="1"/>
                  <a:t>Diện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tích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cả</a:t>
                </a:r>
                <a:r>
                  <a:rPr lang="en-US" sz="1800" dirty="0"/>
                  <a:t> </a:t>
                </a:r>
                <a:r>
                  <a:rPr lang="en-US" sz="1800" dirty="0" err="1"/>
                  <a:t>bãi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cỏ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khu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làm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là</a:t>
                </a:r>
                <a:r>
                  <a:rPr lang="en-US" sz="1800" dirty="0" smtClean="0"/>
                  <a:t>:</a:t>
                </a:r>
                <a:endParaRPr lang="en-US" sz="1800" i="1" dirty="0" smtClean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 30+42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. 24=864</m:t>
                    </m:r>
                  </m:oMath>
                </a14:m>
                <a:r>
                  <a:rPr lang="en-US" sz="1800" dirty="0" smtClean="0"/>
                  <a:t> </a:t>
                </a:r>
                <a:r>
                  <a:rPr lang="en-US" sz="1800" dirty="0" smtClean="0"/>
                  <a:t>(m</a:t>
                </a:r>
                <a:r>
                  <a:rPr lang="en-US" sz="1800" baseline="30000" dirty="0" smtClean="0"/>
                  <a:t>2</a:t>
                </a:r>
                <a:r>
                  <a:rPr lang="en-US" sz="1800" dirty="0" smtClean="0"/>
                  <a:t>).</a:t>
                </a:r>
                <a:endParaRPr lang="vi-VN" sz="1800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10000"/>
                <a:ext cx="7988300" cy="9609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-273051" y="3361640"/>
            <a:ext cx="7988300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800" dirty="0" err="1" smtClean="0"/>
              <a:t>Diện</a:t>
            </a:r>
            <a:r>
              <a:rPr lang="en-US" sz="1800" dirty="0" smtClean="0"/>
              <a:t> </a:t>
            </a:r>
            <a:r>
              <a:rPr lang="en-US" sz="1800" dirty="0" err="1" smtClean="0"/>
              <a:t>tích</a:t>
            </a:r>
            <a:r>
              <a:rPr lang="en-US" sz="1800" dirty="0" smtClean="0"/>
              <a:t> </a:t>
            </a:r>
            <a:r>
              <a:rPr lang="en-US" sz="1800" dirty="0" err="1" smtClean="0"/>
              <a:t>khu</a:t>
            </a:r>
            <a:r>
              <a:rPr lang="en-US" sz="1800" dirty="0" smtClean="0"/>
              <a:t> </a:t>
            </a:r>
            <a:r>
              <a:rPr lang="en-US" sz="1800" dirty="0" err="1" smtClean="0"/>
              <a:t>đất</a:t>
            </a:r>
            <a:r>
              <a:rPr lang="en-US" sz="1800" dirty="0" smtClean="0"/>
              <a:t> </a:t>
            </a:r>
            <a:r>
              <a:rPr lang="en-US" sz="1800" dirty="0" err="1" smtClean="0"/>
              <a:t>làm</a:t>
            </a:r>
            <a:r>
              <a:rPr lang="en-US" sz="1800" dirty="0" smtClean="0"/>
              <a:t> </a:t>
            </a:r>
            <a:r>
              <a:rPr lang="en-US" sz="1800" dirty="0" err="1" smtClean="0"/>
              <a:t>nhà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: </a:t>
            </a:r>
            <a:endParaRPr lang="en-US" sz="1800" dirty="0" smtClean="0"/>
          </a:p>
          <a:p>
            <a:pPr algn="ctr">
              <a:lnSpc>
                <a:spcPct val="130000"/>
              </a:lnSpc>
            </a:pPr>
            <a:r>
              <a:rPr lang="en-US" sz="1800" dirty="0" smtClean="0"/>
              <a:t>15.18 </a:t>
            </a:r>
            <a:r>
              <a:rPr lang="en-US" sz="1800" dirty="0" smtClean="0"/>
              <a:t>= 270 (m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)</a:t>
            </a:r>
            <a:endParaRPr lang="vi-VN" sz="1800" dirty="0"/>
          </a:p>
        </p:txBody>
      </p:sp>
      <p:sp>
        <p:nvSpPr>
          <p:cNvPr id="52" name="TextBox 51"/>
          <p:cNvSpPr txBox="1"/>
          <p:nvPr/>
        </p:nvSpPr>
        <p:spPr>
          <a:xfrm>
            <a:off x="584200" y="4152011"/>
            <a:ext cx="7988300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err="1" smtClean="0"/>
              <a:t>Diện</a:t>
            </a:r>
            <a:r>
              <a:rPr lang="en-US" sz="1800" dirty="0" smtClean="0"/>
              <a:t> </a:t>
            </a:r>
            <a:r>
              <a:rPr lang="en-US" sz="1800" dirty="0" err="1" smtClean="0"/>
              <a:t>tích</a:t>
            </a:r>
            <a:r>
              <a:rPr lang="en-US" sz="1800" dirty="0" smtClean="0"/>
              <a:t> </a:t>
            </a:r>
            <a:r>
              <a:rPr lang="en-US" sz="1800" dirty="0" err="1" smtClean="0"/>
              <a:t>cả</a:t>
            </a:r>
            <a:r>
              <a:rPr lang="en-US" sz="1800" dirty="0" smtClean="0"/>
              <a:t> </a:t>
            </a:r>
            <a:r>
              <a:rPr lang="en-US" sz="1800" dirty="0" err="1" smtClean="0"/>
              <a:t>bãi</a:t>
            </a:r>
            <a:r>
              <a:rPr lang="en-US" sz="1800" dirty="0" smtClean="0"/>
              <a:t> </a:t>
            </a:r>
            <a:r>
              <a:rPr lang="en-US" sz="1800" dirty="0" err="1" smtClean="0"/>
              <a:t>cỏ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: 864 – 270 = 594 (m</a:t>
            </a:r>
            <a:r>
              <a:rPr lang="en-US" sz="1800" baseline="30000" dirty="0" smtClean="0"/>
              <a:t>2</a:t>
            </a:r>
            <a:r>
              <a:rPr lang="en-US" sz="1800" dirty="0"/>
              <a:t>)</a:t>
            </a:r>
            <a:endParaRPr lang="vi-VN" sz="1800" dirty="0"/>
          </a:p>
        </p:txBody>
      </p:sp>
      <p:sp>
        <p:nvSpPr>
          <p:cNvPr id="53" name="TextBox 52"/>
          <p:cNvSpPr txBox="1"/>
          <p:nvPr/>
        </p:nvSpPr>
        <p:spPr>
          <a:xfrm>
            <a:off x="584200" y="4602840"/>
            <a:ext cx="7988300" cy="41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err="1" smtClean="0"/>
              <a:t>Để</a:t>
            </a:r>
            <a:r>
              <a:rPr lang="en-US" sz="1800" dirty="0" smtClean="0"/>
              <a:t> </a:t>
            </a:r>
            <a:r>
              <a:rPr lang="en-US" sz="1800" dirty="0" err="1" smtClean="0"/>
              <a:t>gieo</a:t>
            </a:r>
            <a:r>
              <a:rPr lang="en-US" sz="1800" dirty="0" smtClean="0"/>
              <a:t> </a:t>
            </a:r>
            <a:r>
              <a:rPr lang="en-US" sz="1800" dirty="0" err="1" smtClean="0"/>
              <a:t>hết</a:t>
            </a:r>
            <a:r>
              <a:rPr lang="en-US" sz="1800" dirty="0" smtClean="0"/>
              <a:t> </a:t>
            </a:r>
            <a:r>
              <a:rPr lang="en-US" sz="1800" dirty="0" err="1" smtClean="0"/>
              <a:t>bãi</a:t>
            </a:r>
            <a:r>
              <a:rPr lang="en-US" sz="1800" dirty="0" smtClean="0"/>
              <a:t> </a:t>
            </a:r>
            <a:r>
              <a:rPr lang="en-US" sz="1800" dirty="0" err="1" smtClean="0"/>
              <a:t>cỏ</a:t>
            </a:r>
            <a:r>
              <a:rPr lang="en-US" sz="1800" dirty="0" smtClean="0"/>
              <a:t> </a:t>
            </a:r>
            <a:r>
              <a:rPr lang="en-US" sz="1800" dirty="0" err="1" smtClean="0"/>
              <a:t>thì</a:t>
            </a:r>
            <a:r>
              <a:rPr lang="en-US" sz="1800" dirty="0" smtClean="0"/>
              <a:t> </a:t>
            </a:r>
            <a:r>
              <a:rPr lang="en-US" sz="1800" dirty="0" err="1" smtClean="0"/>
              <a:t>cần</a:t>
            </a:r>
            <a:r>
              <a:rPr lang="en-US" sz="1800" dirty="0" smtClean="0"/>
              <a:t> </a:t>
            </a:r>
            <a:r>
              <a:rPr lang="en-US" sz="1800" dirty="0" err="1" smtClean="0"/>
              <a:t>số</a:t>
            </a:r>
            <a:r>
              <a:rPr lang="en-US" sz="1800" dirty="0" smtClean="0"/>
              <a:t> </a:t>
            </a:r>
            <a:r>
              <a:rPr lang="en-US" sz="1800" dirty="0" err="1" smtClean="0"/>
              <a:t>túi</a:t>
            </a:r>
            <a:r>
              <a:rPr lang="en-US" sz="1800" dirty="0" smtClean="0"/>
              <a:t> </a:t>
            </a:r>
            <a:r>
              <a:rPr lang="en-US" sz="1800" dirty="0" err="1" smtClean="0"/>
              <a:t>hạt</a:t>
            </a:r>
            <a:r>
              <a:rPr lang="en-US" sz="1800" dirty="0" smtClean="0"/>
              <a:t> </a:t>
            </a:r>
            <a:r>
              <a:rPr lang="en-US" sz="1800" dirty="0" err="1" smtClean="0"/>
              <a:t>giống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: 594 : 33 = 18 (</a:t>
            </a:r>
            <a:r>
              <a:rPr lang="en-US" sz="1800" dirty="0" err="1" smtClean="0"/>
              <a:t>túi</a:t>
            </a:r>
            <a:r>
              <a:rPr lang="en-US" sz="1800" dirty="0" smtClean="0"/>
              <a:t>).</a:t>
            </a:r>
            <a:endParaRPr lang="vi-VN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2712" y="11427"/>
            <a:ext cx="2505075" cy="1571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7" grpId="0"/>
      <p:bldP spid="48" grpId="0"/>
      <p:bldP spid="49" grpId="0"/>
      <p:bldP spid="50" grpId="0" uiExpand="1" build="allAtOnce"/>
      <p:bldP spid="51" grpId="0" uiExpand="1" build="allAtOnce"/>
      <p:bldP spid="52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8600" y="165101"/>
            <a:ext cx="130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B050"/>
                </a:solidFill>
              </a:rPr>
              <a:t>Ví</a:t>
            </a:r>
            <a:r>
              <a:rPr lang="en-US" sz="1800" b="1" dirty="0" smtClean="0">
                <a:solidFill>
                  <a:srgbClr val="00B050"/>
                </a:solidFill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</a:rPr>
              <a:t>dụ</a:t>
            </a:r>
            <a:r>
              <a:rPr lang="en-US" sz="1800" b="1" dirty="0" smtClean="0">
                <a:solidFill>
                  <a:srgbClr val="00B050"/>
                </a:solidFill>
              </a:rPr>
              <a:t> 2</a:t>
            </a:r>
            <a:endParaRPr lang="vi-VN" sz="1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708025" y="419901"/>
                <a:ext cx="8299450" cy="1558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1800" dirty="0" smtClean="0"/>
                  <a:t>Một </a:t>
                </a:r>
                <a:r>
                  <a:rPr lang="en-US" sz="1800" dirty="0" err="1" smtClean="0"/>
                  <a:t>nền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nhà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hình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chữ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nhật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có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chiều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dài</a:t>
                </a:r>
                <a:r>
                  <a:rPr lang="en-US" sz="1800" dirty="0" smtClean="0"/>
                  <a:t> 20m </a:t>
                </a:r>
                <a:r>
                  <a:rPr lang="en-US" sz="1800" dirty="0" err="1" smtClean="0"/>
                  <a:t>và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chiều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rộng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bằng</a:t>
                </a:r>
                <a:r>
                  <a:rPr lang="en-US" sz="1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dirty="0" smtClean="0"/>
                  <a:t> </a:t>
                </a:r>
                <a:r>
                  <a:rPr lang="en-US" sz="1800" dirty="0" smtClean="0"/>
                  <a:t>chiều dài. </a:t>
                </a:r>
                <a:r>
                  <a:rPr lang="en-US" sz="1800" dirty="0" err="1" smtClean="0"/>
                  <a:t>Người</a:t>
                </a:r>
                <a:r>
                  <a:rPr lang="en-US" sz="1800" dirty="0" smtClean="0"/>
                  <a:t> </a:t>
                </a:r>
                <a:r>
                  <a:rPr lang="en-US" sz="1800" dirty="0" smtClean="0"/>
                  <a:t>ta </a:t>
                </a:r>
                <a:r>
                  <a:rPr lang="en-US" sz="1800" dirty="0" err="1" smtClean="0"/>
                  <a:t>lát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nền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nhà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bằng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những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viên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gạch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hình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vuông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cạnh</a:t>
                </a:r>
                <a:r>
                  <a:rPr lang="en-US" sz="1800" dirty="0" smtClean="0"/>
                  <a:t> 4dm. </a:t>
                </a:r>
                <a:r>
                  <a:rPr lang="en-US" sz="1800" dirty="0" err="1" smtClean="0"/>
                  <a:t>Tổng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tiền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mua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gạch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 11 875 000 </a:t>
                </a:r>
                <a:r>
                  <a:rPr lang="en-US" sz="1800" dirty="0" err="1" smtClean="0"/>
                  <a:t>đồng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thì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vừa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đủ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để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lát</a:t>
                </a:r>
                <a:r>
                  <a:rPr lang="en-US" sz="1800" dirty="0" smtClean="0"/>
                  <a:t> . </a:t>
                </a:r>
                <a:r>
                  <a:rPr lang="en-US" sz="1800" dirty="0" err="1" smtClean="0"/>
                  <a:t>Hỏi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giá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mỗi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viên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gạch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lát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nền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bao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nhiêu</a:t>
                </a:r>
                <a:r>
                  <a:rPr lang="en-US" sz="1800" dirty="0" smtClean="0"/>
                  <a:t>?</a:t>
                </a:r>
                <a:endParaRPr lang="vi-VN" sz="18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025" y="419901"/>
                <a:ext cx="8299450" cy="1558888"/>
              </a:xfrm>
              <a:prstGeom prst="rect">
                <a:avLst/>
              </a:prstGeom>
              <a:blipFill>
                <a:blip r:embed="rId2"/>
                <a:stretch>
                  <a:fillRect l="-587" r="-587" b="-351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302000" y="1741570"/>
            <a:ext cx="1353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u="sng" dirty="0" err="1">
                <a:solidFill>
                  <a:srgbClr val="FF0000"/>
                </a:solidFill>
              </a:rPr>
              <a:t>Giải</a:t>
            </a:r>
            <a:endParaRPr lang="vi-VN" sz="1800" u="sng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3600" y="2032757"/>
                <a:ext cx="7988300" cy="600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1800" dirty="0" err="1" smtClean="0"/>
                  <a:t>Chiều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rộng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của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nền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nhà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dirty="0" smtClean="0"/>
                  <a:t> . 20 = 5 (m). </a:t>
                </a:r>
                <a:endParaRPr lang="vi-VN" sz="1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00" y="2032757"/>
                <a:ext cx="7988300" cy="600805"/>
              </a:xfrm>
              <a:prstGeom prst="rect">
                <a:avLst/>
              </a:prstGeom>
              <a:blipFill>
                <a:blip r:embed="rId3"/>
                <a:stretch>
                  <a:fillRect l="-68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38200" y="2581296"/>
            <a:ext cx="7988300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err="1" smtClean="0"/>
              <a:t>Diện</a:t>
            </a:r>
            <a:r>
              <a:rPr lang="en-US" sz="1800" dirty="0" smtClean="0"/>
              <a:t> </a:t>
            </a:r>
            <a:r>
              <a:rPr lang="en-US" sz="1800" dirty="0" err="1" smtClean="0"/>
              <a:t>tích</a:t>
            </a:r>
            <a:r>
              <a:rPr lang="en-US" sz="1800" dirty="0" smtClean="0"/>
              <a:t> </a:t>
            </a:r>
            <a:r>
              <a:rPr lang="en-US" sz="1800" dirty="0" err="1" smtClean="0"/>
              <a:t>nền</a:t>
            </a:r>
            <a:r>
              <a:rPr lang="en-US" sz="1800" dirty="0" smtClean="0"/>
              <a:t> </a:t>
            </a:r>
            <a:r>
              <a:rPr lang="en-US" sz="1800" dirty="0" err="1" smtClean="0"/>
              <a:t>nhà</a:t>
            </a:r>
            <a:r>
              <a:rPr lang="en-US" sz="1800" dirty="0" smtClean="0"/>
              <a:t> </a:t>
            </a:r>
            <a:r>
              <a:rPr lang="en-US" sz="1800" dirty="0" err="1" smtClean="0"/>
              <a:t>hình</a:t>
            </a:r>
            <a:r>
              <a:rPr lang="en-US" sz="1800" dirty="0" smtClean="0"/>
              <a:t> </a:t>
            </a:r>
            <a:r>
              <a:rPr lang="en-US" sz="1800" dirty="0" err="1" smtClean="0"/>
              <a:t>chữ</a:t>
            </a:r>
            <a:r>
              <a:rPr lang="en-US" sz="1800" dirty="0" smtClean="0"/>
              <a:t> </a:t>
            </a:r>
            <a:r>
              <a:rPr lang="en-US" sz="1800" dirty="0" err="1" smtClean="0"/>
              <a:t>nhật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:</a:t>
            </a:r>
          </a:p>
          <a:p>
            <a:pPr>
              <a:lnSpc>
                <a:spcPct val="130000"/>
              </a:lnSpc>
            </a:pPr>
            <a:endParaRPr lang="vi-VN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4533900" y="2592121"/>
            <a:ext cx="798830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smtClean="0"/>
              <a:t>20.5 = 100 (m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)</a:t>
            </a:r>
            <a:endParaRPr lang="vi-VN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863600" y="2995833"/>
            <a:ext cx="243840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err="1" smtClean="0"/>
              <a:t>Đổi</a:t>
            </a:r>
            <a:r>
              <a:rPr lang="en-US" sz="1800" dirty="0" smtClean="0"/>
              <a:t> 4dm = 0,4m.</a:t>
            </a:r>
            <a:endParaRPr lang="vi-VN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3431060"/>
            <a:ext cx="3695700" cy="77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err="1" smtClean="0"/>
              <a:t>Diện</a:t>
            </a:r>
            <a:r>
              <a:rPr lang="en-US" sz="1800" dirty="0" smtClean="0"/>
              <a:t> </a:t>
            </a:r>
            <a:r>
              <a:rPr lang="en-US" sz="1800" dirty="0" err="1" smtClean="0"/>
              <a:t>tích</a:t>
            </a:r>
            <a:r>
              <a:rPr lang="en-US" sz="1800" dirty="0" smtClean="0"/>
              <a:t> </a:t>
            </a:r>
            <a:r>
              <a:rPr lang="en-US" sz="1800" dirty="0" err="1" smtClean="0"/>
              <a:t>một</a:t>
            </a:r>
            <a:r>
              <a:rPr lang="en-US" sz="1800" dirty="0" smtClean="0"/>
              <a:t> </a:t>
            </a:r>
            <a:r>
              <a:rPr lang="en-US" sz="1800" dirty="0" err="1" smtClean="0"/>
              <a:t>viên</a:t>
            </a:r>
            <a:r>
              <a:rPr lang="en-US" sz="1800" dirty="0" smtClean="0"/>
              <a:t> </a:t>
            </a:r>
            <a:r>
              <a:rPr lang="en-US" sz="1800" dirty="0" err="1" smtClean="0"/>
              <a:t>gạch</a:t>
            </a:r>
            <a:r>
              <a:rPr lang="en-US" sz="1800" dirty="0" smtClean="0"/>
              <a:t> </a:t>
            </a:r>
            <a:r>
              <a:rPr lang="en-US" sz="1800" dirty="0" err="1" smtClean="0"/>
              <a:t>lát</a:t>
            </a:r>
            <a:r>
              <a:rPr lang="en-US" sz="1800" dirty="0" smtClean="0"/>
              <a:t> </a:t>
            </a:r>
            <a:r>
              <a:rPr lang="en-US" sz="1800" dirty="0" err="1" smtClean="0"/>
              <a:t>nền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:</a:t>
            </a:r>
          </a:p>
          <a:p>
            <a:pPr>
              <a:lnSpc>
                <a:spcPct val="130000"/>
              </a:lnSpc>
            </a:pPr>
            <a:endParaRPr lang="vi-VN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4419600" y="3440953"/>
            <a:ext cx="245110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smtClean="0"/>
              <a:t>0,4 . 0,4 </a:t>
            </a:r>
            <a:r>
              <a:rPr lang="en-US" sz="1800" dirty="0" smtClean="0"/>
              <a:t>= 0,16 </a:t>
            </a:r>
            <a:r>
              <a:rPr lang="en-US" sz="1800" dirty="0" smtClean="0"/>
              <a:t>(m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).</a:t>
            </a:r>
            <a:endParaRPr lang="vi-VN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838200" y="3876809"/>
            <a:ext cx="369570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err="1" smtClean="0"/>
              <a:t>Số</a:t>
            </a:r>
            <a:r>
              <a:rPr lang="en-US" sz="1800" dirty="0" smtClean="0"/>
              <a:t> </a:t>
            </a:r>
            <a:r>
              <a:rPr lang="en-US" sz="1800" dirty="0" err="1" smtClean="0"/>
              <a:t>viên</a:t>
            </a:r>
            <a:r>
              <a:rPr lang="en-US" sz="1800" dirty="0" smtClean="0"/>
              <a:t> </a:t>
            </a:r>
            <a:r>
              <a:rPr lang="en-US" sz="1800" dirty="0" err="1" smtClean="0"/>
              <a:t>gạch</a:t>
            </a:r>
            <a:r>
              <a:rPr lang="en-US" sz="1800" dirty="0" smtClean="0"/>
              <a:t> </a:t>
            </a:r>
            <a:r>
              <a:rPr lang="en-US" sz="1800" dirty="0" err="1" smtClean="0"/>
              <a:t>dùng</a:t>
            </a:r>
            <a:r>
              <a:rPr lang="en-US" sz="1800" dirty="0" smtClean="0"/>
              <a:t> </a:t>
            </a:r>
            <a:r>
              <a:rPr lang="en-US" sz="1800" dirty="0" err="1" smtClean="0"/>
              <a:t>để</a:t>
            </a:r>
            <a:r>
              <a:rPr lang="en-US" sz="1800" dirty="0" smtClean="0"/>
              <a:t> </a:t>
            </a:r>
            <a:r>
              <a:rPr lang="en-US" sz="1800" dirty="0" err="1" smtClean="0"/>
              <a:t>lát</a:t>
            </a:r>
            <a:r>
              <a:rPr lang="en-US" sz="1800" dirty="0" smtClean="0"/>
              <a:t> </a:t>
            </a:r>
            <a:r>
              <a:rPr lang="en-US" sz="1800" dirty="0" err="1" smtClean="0"/>
              <a:t>nền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: </a:t>
            </a:r>
            <a:endParaRPr lang="vi-VN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4216400" y="3890478"/>
            <a:ext cx="308610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smtClean="0"/>
              <a:t>100 : 0,16 = 625 (</a:t>
            </a:r>
            <a:r>
              <a:rPr lang="en-US" sz="1800" dirty="0" err="1" smtClean="0"/>
              <a:t>viên</a:t>
            </a:r>
            <a:r>
              <a:rPr lang="en-US" sz="1800" dirty="0" smtClean="0"/>
              <a:t>)</a:t>
            </a:r>
            <a:endParaRPr lang="vi-VN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838200" y="4329241"/>
            <a:ext cx="369570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err="1" smtClean="0"/>
              <a:t>Giá</a:t>
            </a:r>
            <a:r>
              <a:rPr lang="en-US" sz="1800" dirty="0" smtClean="0"/>
              <a:t> </a:t>
            </a:r>
            <a:r>
              <a:rPr lang="en-US" sz="1800" dirty="0" err="1" smtClean="0"/>
              <a:t>mỗi</a:t>
            </a:r>
            <a:r>
              <a:rPr lang="en-US" sz="1800" dirty="0" smtClean="0"/>
              <a:t> </a:t>
            </a:r>
            <a:r>
              <a:rPr lang="en-US" sz="1800" dirty="0" err="1" smtClean="0"/>
              <a:t>viên</a:t>
            </a:r>
            <a:r>
              <a:rPr lang="en-US" sz="1800" dirty="0" smtClean="0"/>
              <a:t> </a:t>
            </a:r>
            <a:r>
              <a:rPr lang="en-US" sz="1800" dirty="0" err="1" smtClean="0"/>
              <a:t>gạch</a:t>
            </a:r>
            <a:r>
              <a:rPr lang="en-US" sz="1800" dirty="0" smtClean="0"/>
              <a:t> </a:t>
            </a:r>
            <a:r>
              <a:rPr lang="en-US" sz="1800" dirty="0" err="1" smtClean="0"/>
              <a:t>lát</a:t>
            </a:r>
            <a:r>
              <a:rPr lang="en-US" sz="1800" dirty="0" smtClean="0"/>
              <a:t> </a:t>
            </a:r>
            <a:r>
              <a:rPr lang="en-US" sz="1800" dirty="0" err="1" smtClean="0"/>
              <a:t>nền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: </a:t>
            </a:r>
            <a:endParaRPr lang="vi-VN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3835400" y="4312665"/>
            <a:ext cx="435610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smtClean="0"/>
              <a:t>11 875 000 : 625 = 19 000 (</a:t>
            </a:r>
            <a:r>
              <a:rPr lang="en-US" sz="1800" dirty="0" err="1" smtClean="0"/>
              <a:t>đồng</a:t>
            </a:r>
            <a:r>
              <a:rPr lang="en-US" sz="1800" dirty="0" smtClean="0"/>
              <a:t>.)</a:t>
            </a:r>
            <a:endParaRPr lang="vi-VN" sz="18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1625" y="1754256"/>
            <a:ext cx="2047875" cy="153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5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9825" y="88900"/>
            <a:ext cx="2510075" cy="646500"/>
          </a:xfr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TẬP</a:t>
            </a:r>
            <a:endParaRPr lang="vi-VN" sz="3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8700" y="927100"/>
            <a:ext cx="340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Dạng</a:t>
            </a:r>
            <a:r>
              <a:rPr lang="en-US" sz="2400" b="1" dirty="0" smtClean="0"/>
              <a:t> 1: </a:t>
            </a:r>
            <a:r>
              <a:rPr lang="en-US" sz="2400" dirty="0" err="1" smtClean="0"/>
              <a:t>Vẽ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endParaRPr lang="vi-VN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155700" y="1580465"/>
            <a:ext cx="65151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4.23.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a) </a:t>
            </a:r>
            <a:r>
              <a:rPr lang="en-US" sz="2000" dirty="0" err="1" smtClean="0">
                <a:solidFill>
                  <a:schemeClr val="tx1"/>
                </a:solidFill>
              </a:rPr>
              <a:t>Vẽ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hình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vuông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cạnh</a:t>
            </a:r>
            <a:r>
              <a:rPr lang="en-US" sz="2000" dirty="0" smtClean="0">
                <a:solidFill>
                  <a:schemeClr val="tx1"/>
                </a:solidFill>
              </a:rPr>
              <a:t> 5cm </a:t>
            </a:r>
            <a:endParaRPr lang="vi-VN" sz="20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5700" y="2559974"/>
            <a:ext cx="6515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>
                <a:solidFill>
                  <a:schemeClr val="tx1"/>
                </a:solidFill>
              </a:rPr>
              <a:t>b</a:t>
            </a:r>
            <a:r>
              <a:rPr lang="en-US" sz="2000" dirty="0" smtClean="0">
                <a:solidFill>
                  <a:schemeClr val="tx1"/>
                </a:solidFill>
              </a:rPr>
              <a:t>) </a:t>
            </a:r>
            <a:r>
              <a:rPr lang="en-US" sz="2000" dirty="0" err="1" smtClean="0">
                <a:solidFill>
                  <a:schemeClr val="tx1"/>
                </a:solidFill>
              </a:rPr>
              <a:t>Vẽ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hình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nhật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chiều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dài</a:t>
            </a:r>
            <a:r>
              <a:rPr lang="en-US" sz="2000" dirty="0" smtClean="0">
                <a:solidFill>
                  <a:schemeClr val="tx1"/>
                </a:solidFill>
              </a:rPr>
              <a:t> 4cm, </a:t>
            </a:r>
            <a:r>
              <a:rPr lang="en-US" sz="2000" dirty="0" err="1" smtClean="0">
                <a:solidFill>
                  <a:schemeClr val="tx1"/>
                </a:solidFill>
              </a:rPr>
              <a:t>chiều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rộng</a:t>
            </a:r>
            <a:r>
              <a:rPr lang="en-US" sz="2000" dirty="0" smtClean="0">
                <a:solidFill>
                  <a:schemeClr val="tx1"/>
                </a:solidFill>
              </a:rPr>
              <a:t> 2cm.</a:t>
            </a:r>
            <a:endParaRPr lang="vi-VN" sz="2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5700" y="3161556"/>
            <a:ext cx="6515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c) </a:t>
            </a:r>
            <a:r>
              <a:rPr lang="en-US" sz="2000" dirty="0" err="1" smtClean="0">
                <a:solidFill>
                  <a:schemeClr val="tx1"/>
                </a:solidFill>
              </a:rPr>
              <a:t>Vẽ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hình</a:t>
            </a:r>
            <a:r>
              <a:rPr lang="en-US" sz="2000" dirty="0" smtClean="0">
                <a:solidFill>
                  <a:schemeClr val="tx1"/>
                </a:solidFill>
              </a:rPr>
              <a:t> tam </a:t>
            </a:r>
            <a:r>
              <a:rPr lang="en-US" sz="2000" dirty="0" err="1" smtClean="0">
                <a:solidFill>
                  <a:schemeClr val="tx1"/>
                </a:solidFill>
              </a:rPr>
              <a:t>giác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đều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cạnh</a:t>
            </a:r>
            <a:r>
              <a:rPr lang="en-US" sz="2000" dirty="0" smtClean="0">
                <a:solidFill>
                  <a:schemeClr val="tx1"/>
                </a:solidFill>
              </a:rPr>
              <a:t> 3cm.</a:t>
            </a:r>
            <a:endParaRPr lang="vi-VN" sz="2000" dirty="0">
              <a:solidFill>
                <a:srgbClr val="0070C0"/>
              </a:solidFill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2527300" y="3759200"/>
            <a:ext cx="5283200" cy="1041400"/>
          </a:xfrm>
          <a:prstGeom prst="cloudCallout">
            <a:avLst>
              <a:gd name="adj1" fmla="val -61939"/>
              <a:gd name="adj2" fmla="val 2835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Em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hãy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nêu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lại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các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bước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vẽ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hình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</a:rPr>
              <a:t>vuông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vi-VN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" y="3724275"/>
            <a:ext cx="1390650" cy="1419225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2527300" y="3759200"/>
            <a:ext cx="5283200" cy="1041400"/>
          </a:xfrm>
          <a:prstGeom prst="cloudCallout">
            <a:avLst>
              <a:gd name="adj1" fmla="val -61939"/>
              <a:gd name="adj2" fmla="val 28354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1800" b="1" dirty="0" err="1" smtClean="0">
                <a:solidFill>
                  <a:srgbClr val="C00000"/>
                </a:solidFill>
              </a:rPr>
              <a:t>Em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hãy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nêu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lại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các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bước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vẽ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hình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chữ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nhật</a:t>
            </a:r>
            <a:endParaRPr lang="vi-VN" sz="1800" b="1" dirty="0">
              <a:solidFill>
                <a:srgbClr val="C00000"/>
              </a:solidFill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2527300" y="3759200"/>
            <a:ext cx="5283200" cy="1041400"/>
          </a:xfrm>
          <a:prstGeom prst="cloudCallout">
            <a:avLst>
              <a:gd name="adj1" fmla="val -61939"/>
              <a:gd name="adj2" fmla="val 28354"/>
            </a:avLst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1800" b="1" dirty="0" err="1" smtClean="0">
                <a:solidFill>
                  <a:srgbClr val="002060"/>
                </a:solidFill>
              </a:rPr>
              <a:t>Em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hãy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nêu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lại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các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bước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vẽ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hình</a:t>
            </a:r>
            <a:r>
              <a:rPr lang="en-US" sz="1800" b="1" dirty="0" smtClean="0">
                <a:solidFill>
                  <a:srgbClr val="002060"/>
                </a:solidFill>
              </a:rPr>
              <a:t> tam </a:t>
            </a:r>
            <a:r>
              <a:rPr lang="en-US" sz="1800" b="1" dirty="0" err="1" smtClean="0">
                <a:solidFill>
                  <a:srgbClr val="002060"/>
                </a:solidFill>
              </a:rPr>
              <a:t>giác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đều</a:t>
            </a:r>
            <a:r>
              <a:rPr lang="en-US" sz="1800" b="1" dirty="0" smtClean="0">
                <a:solidFill>
                  <a:srgbClr val="002060"/>
                </a:solidFill>
              </a:rPr>
              <a:t>.</a:t>
            </a:r>
            <a:endParaRPr lang="vi-VN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08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1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950" y="1091302"/>
            <a:ext cx="798830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b="1" dirty="0" smtClean="0">
                <a:solidFill>
                  <a:srgbClr val="0070C0"/>
                </a:solidFill>
              </a:rPr>
              <a:t>4.24</a:t>
            </a:r>
            <a:r>
              <a:rPr lang="en-US" sz="1800" dirty="0" smtClean="0">
                <a:solidFill>
                  <a:srgbClr val="0070C0"/>
                </a:solidFill>
              </a:rPr>
              <a:t>. </a:t>
            </a:r>
            <a:r>
              <a:rPr lang="en-US" sz="1800" dirty="0" smtClean="0">
                <a:solidFill>
                  <a:schemeClr val="tx1"/>
                </a:solidFill>
              </a:rPr>
              <a:t>Cho </a:t>
            </a:r>
            <a:r>
              <a:rPr lang="en-US" sz="1800" dirty="0" err="1" smtClean="0">
                <a:solidFill>
                  <a:schemeClr val="tx1"/>
                </a:solidFill>
              </a:rPr>
              <a:t>hình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thoi</a:t>
            </a:r>
            <a:r>
              <a:rPr lang="en-US" sz="1800" dirty="0" smtClean="0">
                <a:solidFill>
                  <a:schemeClr val="tx1"/>
                </a:solidFill>
              </a:rPr>
              <a:t> MNPQ </a:t>
            </a:r>
            <a:r>
              <a:rPr lang="en-US" sz="1800" dirty="0" err="1" smtClean="0">
                <a:solidFill>
                  <a:schemeClr val="tx1"/>
                </a:solidFill>
              </a:rPr>
              <a:t>như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hình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dưới</a:t>
            </a:r>
            <a:r>
              <a:rPr lang="en-US" sz="1800" dirty="0" smtClean="0">
                <a:solidFill>
                  <a:schemeClr val="tx1"/>
                </a:solidFill>
              </a:rPr>
              <a:t> MN = 8cm; PQ = 6 cm.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6243" y="1644581"/>
            <a:ext cx="3975100" cy="41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 smtClean="0">
                <a:solidFill>
                  <a:schemeClr val="tx1"/>
                </a:solidFill>
              </a:rPr>
              <a:t>a) </a:t>
            </a:r>
            <a:r>
              <a:rPr lang="en-US" sz="1800" dirty="0" err="1" smtClean="0">
                <a:solidFill>
                  <a:schemeClr val="tx1"/>
                </a:solidFill>
              </a:rPr>
              <a:t>Tính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diện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tích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hình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thoi</a:t>
            </a:r>
            <a:r>
              <a:rPr lang="en-US" sz="1800" dirty="0" smtClean="0">
                <a:solidFill>
                  <a:schemeClr val="tx1"/>
                </a:solidFill>
              </a:rPr>
              <a:t> MNPQ.</a:t>
            </a:r>
            <a:endParaRPr lang="vi-VN" sz="18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243" y="2141372"/>
            <a:ext cx="502636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dirty="0">
                <a:solidFill>
                  <a:schemeClr val="tx1"/>
                </a:solidFill>
              </a:rPr>
              <a:t>b</a:t>
            </a:r>
            <a:r>
              <a:rPr lang="en-US" sz="1800" dirty="0" smtClean="0">
                <a:solidFill>
                  <a:schemeClr val="tx1"/>
                </a:solidFill>
              </a:rPr>
              <a:t>) </a:t>
            </a:r>
            <a:r>
              <a:rPr lang="en-US" sz="1800" dirty="0" err="1" smtClean="0">
                <a:solidFill>
                  <a:schemeClr val="tx1"/>
                </a:solidFill>
              </a:rPr>
              <a:t>Biết</a:t>
            </a:r>
            <a:r>
              <a:rPr lang="en-US" sz="1800" dirty="0" smtClean="0">
                <a:solidFill>
                  <a:schemeClr val="tx1"/>
                </a:solidFill>
              </a:rPr>
              <a:t> MP = 5 cm, </a:t>
            </a:r>
            <a:r>
              <a:rPr lang="en-US" sz="1800" dirty="0" err="1" smtClean="0">
                <a:solidFill>
                  <a:schemeClr val="tx1"/>
                </a:solidFill>
              </a:rPr>
              <a:t>tính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chu</a:t>
            </a:r>
            <a:r>
              <a:rPr lang="en-US" sz="1800" dirty="0" smtClean="0">
                <a:solidFill>
                  <a:schemeClr val="tx1"/>
                </a:solidFill>
              </a:rPr>
              <a:t> vi </a:t>
            </a:r>
            <a:r>
              <a:rPr lang="en-US" sz="1800" dirty="0" err="1" smtClean="0">
                <a:solidFill>
                  <a:schemeClr val="tx1"/>
                </a:solidFill>
              </a:rPr>
              <a:t>của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hình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thoi</a:t>
            </a:r>
            <a:r>
              <a:rPr lang="en-US" sz="1800" dirty="0" smtClean="0">
                <a:solidFill>
                  <a:schemeClr val="tx1"/>
                </a:solidFill>
              </a:rPr>
              <a:t> MNPQ.</a:t>
            </a:r>
            <a:endParaRPr lang="vi-VN" sz="18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2000" y="614472"/>
            <a:ext cx="584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Dạng</a:t>
            </a:r>
            <a:r>
              <a:rPr lang="en-US" sz="2000" b="1" dirty="0" smtClean="0"/>
              <a:t> 2.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chu</a:t>
            </a:r>
            <a:r>
              <a:rPr lang="en-US" sz="2000" dirty="0" smtClean="0"/>
              <a:t> vi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endParaRPr lang="vi-VN" sz="2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4873372" y="1335905"/>
            <a:ext cx="3000628" cy="2051970"/>
            <a:chOff x="4978400" y="1527301"/>
            <a:chExt cx="4140200" cy="2688466"/>
          </a:xfrm>
        </p:grpSpPr>
        <p:grpSp>
          <p:nvGrpSpPr>
            <p:cNvPr id="6" name="Group 5"/>
            <p:cNvGrpSpPr/>
            <p:nvPr/>
          </p:nvGrpSpPr>
          <p:grpSpPr>
            <a:xfrm>
              <a:off x="5475325" y="1998449"/>
              <a:ext cx="3135275" cy="1797353"/>
              <a:chOff x="9868255" y="2082274"/>
              <a:chExt cx="6629400" cy="4038600"/>
            </a:xfrm>
          </p:grpSpPr>
          <p:sp>
            <p:nvSpPr>
              <p:cNvPr id="7" name="Diamond 6"/>
              <p:cNvSpPr/>
              <p:nvPr/>
            </p:nvSpPr>
            <p:spPr>
              <a:xfrm>
                <a:off x="9868255" y="2082274"/>
                <a:ext cx="6629400" cy="4038600"/>
              </a:xfrm>
              <a:prstGeom prst="diamond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8" name="Straight Connector 7"/>
              <p:cNvCxnSpPr>
                <a:stCxn id="7" idx="0"/>
                <a:endCxn id="7" idx="2"/>
              </p:cNvCxnSpPr>
              <p:nvPr/>
            </p:nvCxnSpPr>
            <p:spPr>
              <a:xfrm>
                <a:off x="13182955" y="2082274"/>
                <a:ext cx="0" cy="40386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9868255" y="4101574"/>
                <a:ext cx="6629400" cy="44612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4978400" y="2716925"/>
              <a:ext cx="6985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M</a:t>
              </a:r>
              <a:endParaRPr lang="vi-VN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19900" y="1527301"/>
              <a:ext cx="6985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P</a:t>
              </a:r>
              <a:endParaRPr lang="vi-VN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420100" y="2370815"/>
              <a:ext cx="6985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N</a:t>
              </a:r>
              <a:endParaRPr lang="vi-VN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19900" y="3815657"/>
              <a:ext cx="6985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Q</a:t>
              </a:r>
              <a:endParaRPr lang="vi-VN" sz="20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739427" y="2769236"/>
            <a:ext cx="188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 err="1" smtClean="0"/>
              <a:t>Giải</a:t>
            </a:r>
            <a:r>
              <a:rPr lang="en-US" sz="1800" b="1" u="sng" dirty="0" smtClean="0"/>
              <a:t>.</a:t>
            </a:r>
            <a:endParaRPr lang="vi-VN" sz="18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397863" y="3207431"/>
                <a:ext cx="4572000" cy="185762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2000" dirty="0" smtClean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000" dirty="0" err="1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thoi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MPNQ </a:t>
                </a:r>
                <a:r>
                  <a:rPr lang="en-US" sz="2000" dirty="0" err="1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solidFill>
                    <a:srgbClr val="002060"/>
                  </a:solidFill>
                  <a:latin typeface="+mn-lt"/>
                  <a:ea typeface="Times New Roman" panose="02020603050405020304" pitchFamily="18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. 8 . 6 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000" dirty="0" smtClean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24 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r>
                  <a:rPr lang="en-US" sz="2000" baseline="30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2000" dirty="0">
                  <a:solidFill>
                    <a:srgbClr val="002060"/>
                  </a:solidFill>
                  <a:latin typeface="+mn-lt"/>
                  <a:ea typeface="Times New Roman" panose="02020603050405020304" pitchFamily="18" charset="0"/>
                </a:endParaRPr>
              </a:p>
              <a:p>
                <a:pPr algn="ctr">
                  <a:lnSpc>
                    <a:spcPct val="130000"/>
                  </a:lnSpc>
                </a:pP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Chu vi </a:t>
                </a:r>
                <a:r>
                  <a:rPr lang="en-US" sz="2000" dirty="0" err="1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thoi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MPNQ </a:t>
                </a:r>
                <a:r>
                  <a:rPr lang="en-US" sz="2000" dirty="0" err="1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solidFill>
                    <a:srgbClr val="002060"/>
                  </a:solidFill>
                  <a:latin typeface="+mn-lt"/>
                  <a:ea typeface="Times New Roman" panose="02020603050405020304" pitchFamily="18" charset="0"/>
                </a:endParaRPr>
              </a:p>
              <a:p>
                <a:pPr algn="ctr">
                  <a:lnSpc>
                    <a:spcPct val="130000"/>
                  </a:lnSpc>
                </a:pPr>
                <a:r>
                  <a:rPr lang="en-US" sz="2000" dirty="0" smtClean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5 . 4 </a:t>
                </a:r>
                <a:r>
                  <a:rPr lang="en-US" sz="2000" dirty="0">
                    <a:solidFill>
                      <a:srgbClr val="00206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20 (m)</a:t>
                </a:r>
                <a:endParaRPr lang="en-US" sz="2000" dirty="0">
                  <a:solidFill>
                    <a:srgbClr val="002060"/>
                  </a:solidFill>
                  <a:effectLst/>
                  <a:latin typeface="+mn-lt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863" y="3207431"/>
                <a:ext cx="4572000" cy="1857624"/>
              </a:xfrm>
              <a:prstGeom prst="rect">
                <a:avLst/>
              </a:prstGeom>
              <a:blipFill>
                <a:blip r:embed="rId2"/>
                <a:stretch>
                  <a:fillRect b="-295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665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5" grpId="0"/>
      <p:bldP spid="16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Callout 5"/>
          <p:cNvSpPr/>
          <p:nvPr/>
        </p:nvSpPr>
        <p:spPr>
          <a:xfrm>
            <a:off x="666750" y="762000"/>
            <a:ext cx="2809875" cy="1381125"/>
          </a:xfrm>
          <a:prstGeom prst="rightArrowCallout">
            <a:avLst/>
          </a:prstGeom>
          <a:solidFill>
            <a:srgbClr val="FFFF9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7148" tIns="28574" rIns="57148" bIns="28574" rtlCol="0" anchor="ctr"/>
          <a:lstStyle/>
          <a:p>
            <a:pPr algn="ctr"/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025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025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(8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1250" y="1238250"/>
            <a:ext cx="904875" cy="369330"/>
          </a:xfrm>
          <a:prstGeom prst="rect">
            <a:avLst/>
          </a:prstGeom>
          <a:noFill/>
        </p:spPr>
        <p:txBody>
          <a:bodyPr wrap="square" lIns="57148" tIns="28574" rIns="57148" bIns="28574" rtlCol="0">
            <a:spAutoFit/>
          </a:bodyPr>
          <a:lstStyle/>
          <a:p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lệ</a:t>
            </a:r>
            <a:endParaRPr lang="en-US" sz="202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62375" y="809625"/>
            <a:ext cx="4953000" cy="85725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7148" tIns="28574" rIns="57148" bIns="28574" rtlCol="0" anchor="ctr"/>
          <a:lstStyle/>
          <a:p>
            <a:pPr>
              <a:buFontTx/>
              <a:buChar char="-"/>
            </a:pP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025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667000" y="2571750"/>
            <a:ext cx="4286250" cy="2143125"/>
            <a:chOff x="4267200" y="4343400"/>
            <a:chExt cx="6858000" cy="3429000"/>
          </a:xfrm>
        </p:grpSpPr>
        <p:sp>
          <p:nvSpPr>
            <p:cNvPr id="9" name="Rectangle 8"/>
            <p:cNvSpPr/>
            <p:nvPr/>
          </p:nvSpPr>
          <p:spPr>
            <a:xfrm>
              <a:off x="4267200" y="4343400"/>
              <a:ext cx="6858000" cy="3429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72200" y="5334000"/>
              <a:ext cx="2971800" cy="1371600"/>
            </a:xfrm>
            <a:prstGeom prst="rect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02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02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nhóm</a:t>
              </a:r>
              <a:endParaRPr lang="en-US" sz="2025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4267200" y="4343400"/>
              <a:ext cx="1905000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4343400" y="6705600"/>
              <a:ext cx="1828800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9144000" y="4343400"/>
              <a:ext cx="1905000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9144000" y="6705600"/>
              <a:ext cx="1981200" cy="1066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6705600" y="4572000"/>
              <a:ext cx="182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202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nhân</a:t>
              </a:r>
              <a:endParaRPr lang="en-US" sz="2025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5400000">
              <a:off x="4191000" y="5696635"/>
              <a:ext cx="182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202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nhân</a:t>
              </a:r>
              <a:endParaRPr lang="en-US" sz="2025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705600" y="6934200"/>
              <a:ext cx="182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202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nhân</a:t>
              </a:r>
              <a:endParaRPr lang="en-US" sz="2025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9512589" y="5620435"/>
              <a:ext cx="182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202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25" dirty="0" err="1">
                  <a:latin typeface="Times New Roman" pitchFamily="18" charset="0"/>
                  <a:cs typeface="Times New Roman" pitchFamily="18" charset="0"/>
                </a:rPr>
                <a:t>nhân</a:t>
              </a:r>
              <a:endParaRPr lang="en-US" sz="2025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762375" y="1666875"/>
            <a:ext cx="4953000" cy="61912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7148" tIns="28574" rIns="57148" bIns="28574" rtlCol="0" anchor="ctr"/>
          <a:lstStyle/>
          <a:p>
            <a:pPr>
              <a:buFontTx/>
              <a:buChar char="-"/>
            </a:pP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25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025" dirty="0" err="1"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202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54796" y="15294"/>
            <a:ext cx="3324143" cy="392413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algn="ctr" defTabSz="914355"/>
            <a:r>
              <a:rPr lang="en-US" sz="2100" b="1" dirty="0" err="1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Hoạt</a:t>
            </a:r>
            <a:r>
              <a:rPr lang="en-US" sz="2100" b="1" dirty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động</a:t>
            </a:r>
            <a:r>
              <a:rPr lang="en-US" sz="2100" b="1" dirty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nhóm</a:t>
            </a:r>
            <a:endParaRPr lang="en-US" sz="2100" b="1" dirty="0">
              <a:solidFill>
                <a:srgbClr val="FF0000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33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94237" y="952500"/>
            <a:ext cx="4953000" cy="857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7148" tIns="28574" rIns="57148" bIns="28574" rtlCol="0" anchor="ctr"/>
          <a:lstStyle/>
          <a:p>
            <a:pPr algn="just">
              <a:lnSpc>
                <a:spcPct val="120000"/>
              </a:lnSpc>
            </a:pPr>
            <a:r>
              <a:rPr lang="en-US" sz="1800" dirty="0" err="1" smtClean="0">
                <a:cs typeface="Times New Roman" pitchFamily="18" charset="0"/>
              </a:rPr>
              <a:t>Hình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thức</a:t>
            </a:r>
            <a:r>
              <a:rPr lang="en-US" sz="1800" dirty="0" smtClean="0">
                <a:cs typeface="Times New Roman" pitchFamily="18" charset="0"/>
              </a:rPr>
              <a:t>: </a:t>
            </a:r>
            <a:r>
              <a:rPr lang="en-US" sz="1800" dirty="0" err="1" smtClean="0">
                <a:cs typeface="Times New Roman" pitchFamily="18" charset="0"/>
              </a:rPr>
              <a:t>Kĩ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thuật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khăn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trải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bàn</a:t>
            </a:r>
            <a:endParaRPr lang="en-US" sz="1800" dirty="0" smtClean="0"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endParaRPr lang="en-US" sz="1800" dirty="0"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667000" y="2571750"/>
            <a:ext cx="4286250" cy="2143125"/>
            <a:chOff x="4267200" y="4343400"/>
            <a:chExt cx="6858000" cy="3429000"/>
          </a:xfrm>
        </p:grpSpPr>
        <p:sp>
          <p:nvSpPr>
            <p:cNvPr id="9" name="Rectangle 8"/>
            <p:cNvSpPr/>
            <p:nvPr/>
          </p:nvSpPr>
          <p:spPr>
            <a:xfrm>
              <a:off x="4267200" y="4343400"/>
              <a:ext cx="6858000" cy="3429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72200" y="5334000"/>
              <a:ext cx="2971800" cy="1371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cs typeface="Times New Roman" pitchFamily="18" charset="0"/>
                </a:rPr>
                <a:t>Bài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của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nhóm</a:t>
              </a:r>
              <a:endParaRPr lang="en-US" sz="2000" dirty="0"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4267200" y="4343400"/>
              <a:ext cx="1905000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4343400" y="6705600"/>
              <a:ext cx="1828800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9144000" y="4343400"/>
              <a:ext cx="1905000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9144000" y="6705600"/>
              <a:ext cx="1981200" cy="1066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833179" y="4508451"/>
              <a:ext cx="2261275" cy="640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latin typeface="+mn-lt"/>
                  <a:cs typeface="Times New Roman" pitchFamily="18" charset="0"/>
                </a:rPr>
                <a:t>Cá</a:t>
              </a:r>
              <a:r>
                <a:rPr lang="en-US" sz="2000" dirty="0">
                  <a:latin typeface="+mn-lt"/>
                  <a:cs typeface="Times New Roman" pitchFamily="18" charset="0"/>
                </a:rPr>
                <a:t> </a:t>
              </a:r>
              <a:r>
                <a:rPr lang="en-US" sz="2000" dirty="0" err="1">
                  <a:latin typeface="+mn-lt"/>
                  <a:cs typeface="Times New Roman" pitchFamily="18" charset="0"/>
                </a:rPr>
                <a:t>nhân</a:t>
              </a:r>
              <a:endParaRPr lang="en-US" sz="2000" dirty="0">
                <a:latin typeface="+mn-lt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5400000">
              <a:off x="4191000" y="5447336"/>
              <a:ext cx="1828800" cy="1144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latin typeface="+mn-lt"/>
                  <a:cs typeface="Times New Roman" pitchFamily="18" charset="0"/>
                </a:rPr>
                <a:t>Cá</a:t>
              </a:r>
              <a:r>
                <a:rPr lang="en-US" sz="2000" dirty="0">
                  <a:latin typeface="+mn-lt"/>
                  <a:cs typeface="Times New Roman" pitchFamily="18" charset="0"/>
                </a:rPr>
                <a:t> </a:t>
              </a:r>
              <a:r>
                <a:rPr lang="en-US" sz="2000" dirty="0" err="1">
                  <a:latin typeface="+mn-lt"/>
                  <a:cs typeface="Times New Roman" pitchFamily="18" charset="0"/>
                </a:rPr>
                <a:t>nhân</a:t>
              </a:r>
              <a:endParaRPr lang="en-US" sz="2000" dirty="0">
                <a:latin typeface="+mn-lt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33179" y="6934202"/>
              <a:ext cx="2388854" cy="640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latin typeface="+mn-lt"/>
                  <a:cs typeface="Times New Roman" pitchFamily="18" charset="0"/>
                </a:rPr>
                <a:t>Cá</a:t>
              </a:r>
              <a:r>
                <a:rPr lang="en-US" sz="2000" dirty="0">
                  <a:latin typeface="+mn-lt"/>
                  <a:cs typeface="Times New Roman" pitchFamily="18" charset="0"/>
                </a:rPr>
                <a:t> </a:t>
              </a:r>
              <a:r>
                <a:rPr lang="en-US" sz="2000" dirty="0" err="1">
                  <a:latin typeface="+mn-lt"/>
                  <a:cs typeface="Times New Roman" pitchFamily="18" charset="0"/>
                </a:rPr>
                <a:t>nhân</a:t>
              </a:r>
              <a:endParaRPr lang="en-US" sz="2000" dirty="0">
                <a:latin typeface="+mn-lt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9512589" y="5371136"/>
              <a:ext cx="1828800" cy="1144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latin typeface="+mn-lt"/>
                  <a:cs typeface="Times New Roman" pitchFamily="18" charset="0"/>
                </a:rPr>
                <a:t>Cá</a:t>
              </a:r>
              <a:r>
                <a:rPr lang="en-US" sz="2000" dirty="0">
                  <a:latin typeface="+mn-lt"/>
                  <a:cs typeface="Times New Roman" pitchFamily="18" charset="0"/>
                </a:rPr>
                <a:t> </a:t>
              </a:r>
              <a:r>
                <a:rPr lang="en-US" sz="2000" dirty="0" err="1">
                  <a:latin typeface="+mn-lt"/>
                  <a:cs typeface="Times New Roman" pitchFamily="18" charset="0"/>
                </a:rPr>
                <a:t>nhân</a:t>
              </a:r>
              <a:endParaRPr lang="en-US" sz="2000" dirty="0">
                <a:latin typeface="+mn-lt"/>
                <a:cs typeface="Times New Roman" pitchFamily="18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2484256" y="52326"/>
            <a:ext cx="3954644" cy="75729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THẢO LUẬN NHÓM</a:t>
            </a:r>
            <a:endParaRPr lang="vi-V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94237" y="1524000"/>
            <a:ext cx="4953000" cy="857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7148" tIns="28574" rIns="57148" bIns="28574" rtlCol="0" anchor="ctr"/>
          <a:lstStyle/>
          <a:p>
            <a:pPr algn="just">
              <a:lnSpc>
                <a:spcPct val="120000"/>
              </a:lnSpc>
            </a:pPr>
            <a:r>
              <a:rPr lang="en-US" sz="1800" dirty="0" err="1" smtClean="0">
                <a:cs typeface="Times New Roman" pitchFamily="18" charset="0"/>
              </a:rPr>
              <a:t>Thơi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gian</a:t>
            </a:r>
            <a:r>
              <a:rPr lang="en-US" sz="1800" dirty="0" smtClean="0">
                <a:cs typeface="Times New Roman" pitchFamily="18" charset="0"/>
              </a:rPr>
              <a:t>: 4 </a:t>
            </a:r>
            <a:r>
              <a:rPr lang="en-US" sz="1800" dirty="0" err="1" smtClean="0">
                <a:cs typeface="Times New Roman" pitchFamily="18" charset="0"/>
              </a:rPr>
              <a:t>phút</a:t>
            </a:r>
            <a:endParaRPr lang="en-US" sz="1800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</p:bldLst>
  </p:timing>
</p:sld>
</file>

<file path=ppt/theme/theme1.xml><?xml version="1.0" encoding="utf-8"?>
<a:theme xmlns:a="http://schemas.openxmlformats.org/drawingml/2006/main" name="Learning the Days of the Week by Slidesgo ">
  <a:themeElements>
    <a:clrScheme name="Simple Light">
      <a:dk1>
        <a:srgbClr val="000000"/>
      </a:dk1>
      <a:lt1>
        <a:srgbClr val="FFFFFF"/>
      </a:lt1>
      <a:dk2>
        <a:srgbClr val="BCDBF1"/>
      </a:dk2>
      <a:lt2>
        <a:srgbClr val="B4D5C9"/>
      </a:lt2>
      <a:accent1>
        <a:srgbClr val="86B98A"/>
      </a:accent1>
      <a:accent2>
        <a:srgbClr val="F6DC64"/>
      </a:accent2>
      <a:accent3>
        <a:srgbClr val="EEA74E"/>
      </a:accent3>
      <a:accent4>
        <a:srgbClr val="D9919A"/>
      </a:accent4>
      <a:accent5>
        <a:srgbClr val="D17D92"/>
      </a:accent5>
      <a:accent6>
        <a:srgbClr val="CDBBF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961</Words>
  <Application>Microsoft Office PowerPoint</Application>
  <PresentationFormat>On-screen Show (16:9)</PresentationFormat>
  <Paragraphs>177</Paragraphs>
  <Slides>19</Slides>
  <Notes>6</Notes>
  <HiddenSlides>0</HiddenSlides>
  <MMClips>16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Arial</vt:lpstr>
      <vt:lpstr>Catamaran</vt:lpstr>
      <vt:lpstr>Times New Roman</vt:lpstr>
      <vt:lpstr>Vibur</vt:lpstr>
      <vt:lpstr>Calibri Light</vt:lpstr>
      <vt:lpstr>Calibri</vt:lpstr>
      <vt:lpstr>Work Sans</vt:lpstr>
      <vt:lpstr>Comfortaa</vt:lpstr>
      <vt:lpstr>Wingdings</vt:lpstr>
      <vt:lpstr>Tahoma</vt:lpstr>
      <vt:lpstr>Roboto Slab Regular</vt:lpstr>
      <vt:lpstr>Cambria Math</vt:lpstr>
      <vt:lpstr>Learning the Days of the Week by Slidesgo </vt:lpstr>
      <vt:lpstr>Office Theme</vt:lpstr>
      <vt:lpstr>CHÀO MỪNG CÁC EM ĐẾN VỚI TIẾT HỌC!</vt:lpstr>
      <vt:lpstr>KHỞI ĐỘNG</vt:lpstr>
      <vt:lpstr>PowerPoint Presentation</vt:lpstr>
      <vt:lpstr>PowerPoint Presentation</vt:lpstr>
      <vt:lpstr>PowerPoint Presentation</vt:lpstr>
      <vt:lpstr>BÀI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the Days of the Week!</dc:title>
  <dc:creator>LaptopAZ.vn</dc:creator>
  <cp:lastModifiedBy>ntd</cp:lastModifiedBy>
  <cp:revision>31</cp:revision>
  <dcterms:modified xsi:type="dcterms:W3CDTF">2021-09-17T03:06:16Z</dcterms:modified>
</cp:coreProperties>
</file>