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16"/>
  </p:notesMasterIdLst>
  <p:sldIdLst>
    <p:sldId id="384" r:id="rId4"/>
    <p:sldId id="385" r:id="rId5"/>
    <p:sldId id="349" r:id="rId6"/>
    <p:sldId id="383" r:id="rId7"/>
    <p:sldId id="298" r:id="rId8"/>
    <p:sldId id="307" r:id="rId9"/>
    <p:sldId id="310" r:id="rId10"/>
    <p:sldId id="381" r:id="rId11"/>
    <p:sldId id="382" r:id="rId12"/>
    <p:sldId id="380" r:id="rId13"/>
    <p:sldId id="386" r:id="rId14"/>
    <p:sldId id="387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76" userDrawn="1">
          <p15:clr>
            <a:srgbClr val="A4A3A4"/>
          </p15:clr>
        </p15:guide>
        <p15:guide id="2" pos="619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  <a:srgbClr val="4BACC6"/>
    <a:srgbClr val="45C1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2" autoAdjust="0"/>
    <p:restoredTop sz="94660"/>
  </p:normalViewPr>
  <p:slideViewPr>
    <p:cSldViewPr snapToGrid="0" showGuides="1">
      <p:cViewPr>
        <p:scale>
          <a:sx n="50" d="100"/>
          <a:sy n="50" d="100"/>
        </p:scale>
        <p:origin x="102" y="1350"/>
      </p:cViewPr>
      <p:guideLst>
        <p:guide orient="horz" pos="2376"/>
        <p:guide pos="619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microsoft.com/office/2016/11/relationships/changesInfo" Target="changesInfos/changesInfo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ung Hoang" userId="fe6f18587968aded" providerId="LiveId" clId="{66FE4173-3DF5-4AAA-9B1F-7FEF9DA0D303}"/>
    <pc:docChg chg="undo custSel addSld delSld modSld sldOrd">
      <pc:chgData name="Tung Hoang" userId="fe6f18587968aded" providerId="LiveId" clId="{66FE4173-3DF5-4AAA-9B1F-7FEF9DA0D303}" dt="2021-09-26T14:29:36.793" v="3077" actId="47"/>
      <pc:docMkLst>
        <pc:docMk/>
      </pc:docMkLst>
      <pc:sldChg chg="addSp delSp modSp del mod">
        <pc:chgData name="Tung Hoang" userId="fe6f18587968aded" providerId="LiveId" clId="{66FE4173-3DF5-4AAA-9B1F-7FEF9DA0D303}" dt="2021-09-26T13:25:08.743" v="1219" actId="47"/>
        <pc:sldMkLst>
          <pc:docMk/>
          <pc:sldMk cId="3979649407" sldId="259"/>
        </pc:sldMkLst>
        <pc:spChg chg="del">
          <ac:chgData name="Tung Hoang" userId="fe6f18587968aded" providerId="LiveId" clId="{66FE4173-3DF5-4AAA-9B1F-7FEF9DA0D303}" dt="2021-09-26T13:00:02.512" v="0" actId="478"/>
          <ac:spMkLst>
            <pc:docMk/>
            <pc:sldMk cId="3979649407" sldId="259"/>
            <ac:spMk id="2" creationId="{D9B85F3A-0D98-4AE5-8CED-AA4A4CF82188}"/>
          </ac:spMkLst>
        </pc:spChg>
        <pc:spChg chg="del">
          <ac:chgData name="Tung Hoang" userId="fe6f18587968aded" providerId="LiveId" clId="{66FE4173-3DF5-4AAA-9B1F-7FEF9DA0D303}" dt="2021-09-26T13:00:02.512" v="0" actId="478"/>
          <ac:spMkLst>
            <pc:docMk/>
            <pc:sldMk cId="3979649407" sldId="259"/>
            <ac:spMk id="4" creationId="{C52A6006-E6BA-4819-94E3-E640725D2792}"/>
          </ac:spMkLst>
        </pc:spChg>
        <pc:spChg chg="del">
          <ac:chgData name="Tung Hoang" userId="fe6f18587968aded" providerId="LiveId" clId="{66FE4173-3DF5-4AAA-9B1F-7FEF9DA0D303}" dt="2021-09-26T13:00:02.512" v="0" actId="478"/>
          <ac:spMkLst>
            <pc:docMk/>
            <pc:sldMk cId="3979649407" sldId="259"/>
            <ac:spMk id="5" creationId="{4F44ADD5-1C7A-48C2-80A2-2BAB89B23D14}"/>
          </ac:spMkLst>
        </pc:spChg>
        <pc:spChg chg="del">
          <ac:chgData name="Tung Hoang" userId="fe6f18587968aded" providerId="LiveId" clId="{66FE4173-3DF5-4AAA-9B1F-7FEF9DA0D303}" dt="2021-09-26T13:00:02.512" v="0" actId="478"/>
          <ac:spMkLst>
            <pc:docMk/>
            <pc:sldMk cId="3979649407" sldId="259"/>
            <ac:spMk id="6" creationId="{D460D10E-34A3-40F3-ADC5-6C4C4FD355CC}"/>
          </ac:spMkLst>
        </pc:spChg>
        <pc:spChg chg="del">
          <ac:chgData name="Tung Hoang" userId="fe6f18587968aded" providerId="LiveId" clId="{66FE4173-3DF5-4AAA-9B1F-7FEF9DA0D303}" dt="2021-09-26T13:00:02.512" v="0" actId="478"/>
          <ac:spMkLst>
            <pc:docMk/>
            <pc:sldMk cId="3979649407" sldId="259"/>
            <ac:spMk id="7" creationId="{95276584-6875-4FFB-BADA-0A0E125F260A}"/>
          </ac:spMkLst>
        </pc:spChg>
        <pc:spChg chg="del">
          <ac:chgData name="Tung Hoang" userId="fe6f18587968aded" providerId="LiveId" clId="{66FE4173-3DF5-4AAA-9B1F-7FEF9DA0D303}" dt="2021-09-26T13:00:02.512" v="0" actId="478"/>
          <ac:spMkLst>
            <pc:docMk/>
            <pc:sldMk cId="3979649407" sldId="259"/>
            <ac:spMk id="8" creationId="{5A385A81-5D57-46D6-B541-41D94E84C26A}"/>
          </ac:spMkLst>
        </pc:spChg>
        <pc:spChg chg="del">
          <ac:chgData name="Tung Hoang" userId="fe6f18587968aded" providerId="LiveId" clId="{66FE4173-3DF5-4AAA-9B1F-7FEF9DA0D303}" dt="2021-09-26T13:00:02.512" v="0" actId="478"/>
          <ac:spMkLst>
            <pc:docMk/>
            <pc:sldMk cId="3979649407" sldId="259"/>
            <ac:spMk id="9" creationId="{31566848-4BDB-41AE-A4DF-8CA087A73DEB}"/>
          </ac:spMkLst>
        </pc:spChg>
        <pc:spChg chg="del">
          <ac:chgData name="Tung Hoang" userId="fe6f18587968aded" providerId="LiveId" clId="{66FE4173-3DF5-4AAA-9B1F-7FEF9DA0D303}" dt="2021-09-26T13:00:02.512" v="0" actId="478"/>
          <ac:spMkLst>
            <pc:docMk/>
            <pc:sldMk cId="3979649407" sldId="259"/>
            <ac:spMk id="10" creationId="{6D5E70C5-07E2-4711-A29C-C27A1623F684}"/>
          </ac:spMkLst>
        </pc:spChg>
        <pc:spChg chg="del">
          <ac:chgData name="Tung Hoang" userId="fe6f18587968aded" providerId="LiveId" clId="{66FE4173-3DF5-4AAA-9B1F-7FEF9DA0D303}" dt="2021-09-26T13:00:02.512" v="0" actId="478"/>
          <ac:spMkLst>
            <pc:docMk/>
            <pc:sldMk cId="3979649407" sldId="259"/>
            <ac:spMk id="11" creationId="{FF26C24F-49B7-4384-BE41-C77B0186EF97}"/>
          </ac:spMkLst>
        </pc:spChg>
        <pc:spChg chg="del">
          <ac:chgData name="Tung Hoang" userId="fe6f18587968aded" providerId="LiveId" clId="{66FE4173-3DF5-4AAA-9B1F-7FEF9DA0D303}" dt="2021-09-26T13:00:02.512" v="0" actId="478"/>
          <ac:spMkLst>
            <pc:docMk/>
            <pc:sldMk cId="3979649407" sldId="259"/>
            <ac:spMk id="12" creationId="{A43BCBDD-AE9E-47A8-B1DF-3C8C19E60CE0}"/>
          </ac:spMkLst>
        </pc:spChg>
        <pc:spChg chg="del">
          <ac:chgData name="Tung Hoang" userId="fe6f18587968aded" providerId="LiveId" clId="{66FE4173-3DF5-4AAA-9B1F-7FEF9DA0D303}" dt="2021-09-26T13:00:02.512" v="0" actId="478"/>
          <ac:spMkLst>
            <pc:docMk/>
            <pc:sldMk cId="3979649407" sldId="259"/>
            <ac:spMk id="13" creationId="{8CA979E7-A448-4A6C-B3E1-D790AEA09005}"/>
          </ac:spMkLst>
        </pc:spChg>
        <pc:spChg chg="del">
          <ac:chgData name="Tung Hoang" userId="fe6f18587968aded" providerId="LiveId" clId="{66FE4173-3DF5-4AAA-9B1F-7FEF9DA0D303}" dt="2021-09-26T13:00:02.512" v="0" actId="478"/>
          <ac:spMkLst>
            <pc:docMk/>
            <pc:sldMk cId="3979649407" sldId="259"/>
            <ac:spMk id="14" creationId="{2A512A6E-2F3E-435A-AF7D-84F7BA487880}"/>
          </ac:spMkLst>
        </pc:spChg>
        <pc:spChg chg="del">
          <ac:chgData name="Tung Hoang" userId="fe6f18587968aded" providerId="LiveId" clId="{66FE4173-3DF5-4AAA-9B1F-7FEF9DA0D303}" dt="2021-09-26T13:00:02.512" v="0" actId="478"/>
          <ac:spMkLst>
            <pc:docMk/>
            <pc:sldMk cId="3979649407" sldId="259"/>
            <ac:spMk id="15" creationId="{E86E5981-6C5E-438A-92B5-971196D2F486}"/>
          </ac:spMkLst>
        </pc:spChg>
        <pc:spChg chg="del">
          <ac:chgData name="Tung Hoang" userId="fe6f18587968aded" providerId="LiveId" clId="{66FE4173-3DF5-4AAA-9B1F-7FEF9DA0D303}" dt="2021-09-26T13:00:02.512" v="0" actId="478"/>
          <ac:spMkLst>
            <pc:docMk/>
            <pc:sldMk cId="3979649407" sldId="259"/>
            <ac:spMk id="16" creationId="{D544E132-D314-4060-8BB4-70F0A7FD9E83}"/>
          </ac:spMkLst>
        </pc:spChg>
        <pc:spChg chg="del">
          <ac:chgData name="Tung Hoang" userId="fe6f18587968aded" providerId="LiveId" clId="{66FE4173-3DF5-4AAA-9B1F-7FEF9DA0D303}" dt="2021-09-26T13:00:02.512" v="0" actId="478"/>
          <ac:spMkLst>
            <pc:docMk/>
            <pc:sldMk cId="3979649407" sldId="259"/>
            <ac:spMk id="17" creationId="{4ECF9A6F-A542-4558-BA78-63CD5A14B94F}"/>
          </ac:spMkLst>
        </pc:spChg>
        <pc:spChg chg="del">
          <ac:chgData name="Tung Hoang" userId="fe6f18587968aded" providerId="LiveId" clId="{66FE4173-3DF5-4AAA-9B1F-7FEF9DA0D303}" dt="2021-09-26T13:00:02.512" v="0" actId="478"/>
          <ac:spMkLst>
            <pc:docMk/>
            <pc:sldMk cId="3979649407" sldId="259"/>
            <ac:spMk id="18" creationId="{CCD8BB3D-0506-4835-B3BC-A1EE839B2C77}"/>
          </ac:spMkLst>
        </pc:spChg>
        <pc:spChg chg="add del mod">
          <ac:chgData name="Tung Hoang" userId="fe6f18587968aded" providerId="LiveId" clId="{66FE4173-3DF5-4AAA-9B1F-7FEF9DA0D303}" dt="2021-09-26T13:00:15.027" v="1" actId="478"/>
          <ac:spMkLst>
            <pc:docMk/>
            <pc:sldMk cId="3979649407" sldId="259"/>
            <ac:spMk id="20" creationId="{FD889852-A904-45A7-A059-53A07B079446}"/>
          </ac:spMkLst>
        </pc:spChg>
        <pc:cxnChg chg="del">
          <ac:chgData name="Tung Hoang" userId="fe6f18587968aded" providerId="LiveId" clId="{66FE4173-3DF5-4AAA-9B1F-7FEF9DA0D303}" dt="2021-09-26T13:00:02.512" v="0" actId="478"/>
          <ac:cxnSpMkLst>
            <pc:docMk/>
            <pc:sldMk cId="3979649407" sldId="259"/>
            <ac:cxnSpMk id="3" creationId="{42E2B289-11F6-4E79-A8FB-3D6ACE1599B1}"/>
          </ac:cxnSpMkLst>
        </pc:cxnChg>
      </pc:sldChg>
      <pc:sldChg chg="addSp delSp modSp del mod">
        <pc:chgData name="Tung Hoang" userId="fe6f18587968aded" providerId="LiveId" clId="{66FE4173-3DF5-4AAA-9B1F-7FEF9DA0D303}" dt="2021-09-26T13:26:58.928" v="1230" actId="47"/>
        <pc:sldMkLst>
          <pc:docMk/>
          <pc:sldMk cId="141078548" sldId="260"/>
        </pc:sldMkLst>
        <pc:spChg chg="del">
          <ac:chgData name="Tung Hoang" userId="fe6f18587968aded" providerId="LiveId" clId="{66FE4173-3DF5-4AAA-9B1F-7FEF9DA0D303}" dt="2021-09-26T13:26:51.196" v="1228" actId="478"/>
          <ac:spMkLst>
            <pc:docMk/>
            <pc:sldMk cId="141078548" sldId="260"/>
            <ac:spMk id="2" creationId="{21BB3ACD-39D6-4B07-B165-F979837486AA}"/>
          </ac:spMkLst>
        </pc:spChg>
        <pc:spChg chg="del">
          <ac:chgData name="Tung Hoang" userId="fe6f18587968aded" providerId="LiveId" clId="{66FE4173-3DF5-4AAA-9B1F-7FEF9DA0D303}" dt="2021-09-26T13:26:51.196" v="1228" actId="478"/>
          <ac:spMkLst>
            <pc:docMk/>
            <pc:sldMk cId="141078548" sldId="260"/>
            <ac:spMk id="3" creationId="{1E1C6B67-053C-4CF4-ABEF-CFB245A364CB}"/>
          </ac:spMkLst>
        </pc:spChg>
        <pc:spChg chg="del">
          <ac:chgData name="Tung Hoang" userId="fe6f18587968aded" providerId="LiveId" clId="{66FE4173-3DF5-4AAA-9B1F-7FEF9DA0D303}" dt="2021-09-26T13:26:51.196" v="1228" actId="478"/>
          <ac:spMkLst>
            <pc:docMk/>
            <pc:sldMk cId="141078548" sldId="260"/>
            <ac:spMk id="4" creationId="{AD6F2BF3-C1E9-4383-853A-33C2FEBCCDF3}"/>
          </ac:spMkLst>
        </pc:spChg>
        <pc:spChg chg="del">
          <ac:chgData name="Tung Hoang" userId="fe6f18587968aded" providerId="LiveId" clId="{66FE4173-3DF5-4AAA-9B1F-7FEF9DA0D303}" dt="2021-09-26T13:26:51.196" v="1228" actId="478"/>
          <ac:spMkLst>
            <pc:docMk/>
            <pc:sldMk cId="141078548" sldId="260"/>
            <ac:spMk id="5" creationId="{236E7F72-ACFA-4D29-8A15-DDEC09780191}"/>
          </ac:spMkLst>
        </pc:spChg>
        <pc:spChg chg="del">
          <ac:chgData name="Tung Hoang" userId="fe6f18587968aded" providerId="LiveId" clId="{66FE4173-3DF5-4AAA-9B1F-7FEF9DA0D303}" dt="2021-09-26T13:26:51.196" v="1228" actId="478"/>
          <ac:spMkLst>
            <pc:docMk/>
            <pc:sldMk cId="141078548" sldId="260"/>
            <ac:spMk id="6" creationId="{719BFE5C-16D0-4B96-96B3-3AFCAA677049}"/>
          </ac:spMkLst>
        </pc:spChg>
        <pc:spChg chg="del">
          <ac:chgData name="Tung Hoang" userId="fe6f18587968aded" providerId="LiveId" clId="{66FE4173-3DF5-4AAA-9B1F-7FEF9DA0D303}" dt="2021-09-26T13:26:51.196" v="1228" actId="478"/>
          <ac:spMkLst>
            <pc:docMk/>
            <pc:sldMk cId="141078548" sldId="260"/>
            <ac:spMk id="7" creationId="{FAD7B805-B5C2-42BE-8FDC-554219CFDE41}"/>
          </ac:spMkLst>
        </pc:spChg>
        <pc:spChg chg="del">
          <ac:chgData name="Tung Hoang" userId="fe6f18587968aded" providerId="LiveId" clId="{66FE4173-3DF5-4AAA-9B1F-7FEF9DA0D303}" dt="2021-09-26T13:26:51.196" v="1228" actId="478"/>
          <ac:spMkLst>
            <pc:docMk/>
            <pc:sldMk cId="141078548" sldId="260"/>
            <ac:spMk id="8" creationId="{58E80190-D5AD-4C0F-BEE9-8C11F733B0D9}"/>
          </ac:spMkLst>
        </pc:spChg>
        <pc:spChg chg="del">
          <ac:chgData name="Tung Hoang" userId="fe6f18587968aded" providerId="LiveId" clId="{66FE4173-3DF5-4AAA-9B1F-7FEF9DA0D303}" dt="2021-09-26T13:26:51.196" v="1228" actId="478"/>
          <ac:spMkLst>
            <pc:docMk/>
            <pc:sldMk cId="141078548" sldId="260"/>
            <ac:spMk id="9" creationId="{E5852E7F-906D-448C-B9A2-0A1C05924B24}"/>
          </ac:spMkLst>
        </pc:spChg>
        <pc:spChg chg="del">
          <ac:chgData name="Tung Hoang" userId="fe6f18587968aded" providerId="LiveId" clId="{66FE4173-3DF5-4AAA-9B1F-7FEF9DA0D303}" dt="2021-09-26T13:26:51.196" v="1228" actId="478"/>
          <ac:spMkLst>
            <pc:docMk/>
            <pc:sldMk cId="141078548" sldId="260"/>
            <ac:spMk id="10" creationId="{584E7C8A-FF5C-4FFB-98C9-552DFB4EBAF0}"/>
          </ac:spMkLst>
        </pc:spChg>
        <pc:spChg chg="del">
          <ac:chgData name="Tung Hoang" userId="fe6f18587968aded" providerId="LiveId" clId="{66FE4173-3DF5-4AAA-9B1F-7FEF9DA0D303}" dt="2021-09-26T13:26:51.196" v="1228" actId="478"/>
          <ac:spMkLst>
            <pc:docMk/>
            <pc:sldMk cId="141078548" sldId="260"/>
            <ac:spMk id="12" creationId="{AA23F443-A601-4991-A2A1-1D60BF045A12}"/>
          </ac:spMkLst>
        </pc:spChg>
        <pc:spChg chg="add del mod">
          <ac:chgData name="Tung Hoang" userId="fe6f18587968aded" providerId="LiveId" clId="{66FE4173-3DF5-4AAA-9B1F-7FEF9DA0D303}" dt="2021-09-26T13:26:53.260" v="1229" actId="478"/>
          <ac:spMkLst>
            <pc:docMk/>
            <pc:sldMk cId="141078548" sldId="260"/>
            <ac:spMk id="13" creationId="{F44AA7C7-9969-435B-8C47-EA04D50F5B31}"/>
          </ac:spMkLst>
        </pc:spChg>
        <pc:spChg chg="del">
          <ac:chgData name="Tung Hoang" userId="fe6f18587968aded" providerId="LiveId" clId="{66FE4173-3DF5-4AAA-9B1F-7FEF9DA0D303}" dt="2021-09-26T13:26:51.196" v="1228" actId="478"/>
          <ac:spMkLst>
            <pc:docMk/>
            <pc:sldMk cId="141078548" sldId="260"/>
            <ac:spMk id="14" creationId="{24F8D146-6B3D-4B02-A611-A6762C87FB37}"/>
          </ac:spMkLst>
        </pc:spChg>
        <pc:spChg chg="del">
          <ac:chgData name="Tung Hoang" userId="fe6f18587968aded" providerId="LiveId" clId="{66FE4173-3DF5-4AAA-9B1F-7FEF9DA0D303}" dt="2021-09-26T13:26:51.196" v="1228" actId="478"/>
          <ac:spMkLst>
            <pc:docMk/>
            <pc:sldMk cId="141078548" sldId="260"/>
            <ac:spMk id="27" creationId="{8FBFEE23-96ED-4416-B643-63653B84C6E6}"/>
          </ac:spMkLst>
        </pc:spChg>
        <pc:spChg chg="del">
          <ac:chgData name="Tung Hoang" userId="fe6f18587968aded" providerId="LiveId" clId="{66FE4173-3DF5-4AAA-9B1F-7FEF9DA0D303}" dt="2021-09-26T13:26:51.196" v="1228" actId="478"/>
          <ac:spMkLst>
            <pc:docMk/>
            <pc:sldMk cId="141078548" sldId="260"/>
            <ac:spMk id="28" creationId="{FE483515-083D-428B-B06A-CEA7C10072AA}"/>
          </ac:spMkLst>
        </pc:spChg>
        <pc:spChg chg="del">
          <ac:chgData name="Tung Hoang" userId="fe6f18587968aded" providerId="LiveId" clId="{66FE4173-3DF5-4AAA-9B1F-7FEF9DA0D303}" dt="2021-09-26T13:26:51.196" v="1228" actId="478"/>
          <ac:spMkLst>
            <pc:docMk/>
            <pc:sldMk cId="141078548" sldId="260"/>
            <ac:spMk id="29" creationId="{616F7351-C54B-4A0D-A027-9A2E6ED561D9}"/>
          </ac:spMkLst>
        </pc:spChg>
        <pc:spChg chg="del">
          <ac:chgData name="Tung Hoang" userId="fe6f18587968aded" providerId="LiveId" clId="{66FE4173-3DF5-4AAA-9B1F-7FEF9DA0D303}" dt="2021-09-26T13:26:51.196" v="1228" actId="478"/>
          <ac:spMkLst>
            <pc:docMk/>
            <pc:sldMk cId="141078548" sldId="260"/>
            <ac:spMk id="30" creationId="{B85F211A-5427-4156-ABC0-B137B3475B3A}"/>
          </ac:spMkLst>
        </pc:spChg>
        <pc:spChg chg="del">
          <ac:chgData name="Tung Hoang" userId="fe6f18587968aded" providerId="LiveId" clId="{66FE4173-3DF5-4AAA-9B1F-7FEF9DA0D303}" dt="2021-09-26T13:26:51.196" v="1228" actId="478"/>
          <ac:spMkLst>
            <pc:docMk/>
            <pc:sldMk cId="141078548" sldId="260"/>
            <ac:spMk id="47" creationId="{4274E2F0-56FF-40E9-ABA8-13CB75C95E28}"/>
          </ac:spMkLst>
        </pc:spChg>
        <pc:spChg chg="del">
          <ac:chgData name="Tung Hoang" userId="fe6f18587968aded" providerId="LiveId" clId="{66FE4173-3DF5-4AAA-9B1F-7FEF9DA0D303}" dt="2021-09-26T13:26:51.196" v="1228" actId="478"/>
          <ac:spMkLst>
            <pc:docMk/>
            <pc:sldMk cId="141078548" sldId="260"/>
            <ac:spMk id="48" creationId="{8E1F100A-B111-4B04-A852-EC6F85C5BFBB}"/>
          </ac:spMkLst>
        </pc:spChg>
        <pc:spChg chg="del">
          <ac:chgData name="Tung Hoang" userId="fe6f18587968aded" providerId="LiveId" clId="{66FE4173-3DF5-4AAA-9B1F-7FEF9DA0D303}" dt="2021-09-26T13:26:51.196" v="1228" actId="478"/>
          <ac:spMkLst>
            <pc:docMk/>
            <pc:sldMk cId="141078548" sldId="260"/>
            <ac:spMk id="49" creationId="{DF0423B6-9148-4654-8004-50E771005BEF}"/>
          </ac:spMkLst>
        </pc:spChg>
        <pc:spChg chg="del">
          <ac:chgData name="Tung Hoang" userId="fe6f18587968aded" providerId="LiveId" clId="{66FE4173-3DF5-4AAA-9B1F-7FEF9DA0D303}" dt="2021-09-26T13:26:51.196" v="1228" actId="478"/>
          <ac:spMkLst>
            <pc:docMk/>
            <pc:sldMk cId="141078548" sldId="260"/>
            <ac:spMk id="50" creationId="{AA742144-40FF-4119-9551-D56F73CCF493}"/>
          </ac:spMkLst>
        </pc:spChg>
        <pc:spChg chg="del">
          <ac:chgData name="Tung Hoang" userId="fe6f18587968aded" providerId="LiveId" clId="{66FE4173-3DF5-4AAA-9B1F-7FEF9DA0D303}" dt="2021-09-26T13:26:51.196" v="1228" actId="478"/>
          <ac:spMkLst>
            <pc:docMk/>
            <pc:sldMk cId="141078548" sldId="260"/>
            <ac:spMk id="53" creationId="{F8B2B468-72C0-442F-8098-85353485A362}"/>
          </ac:spMkLst>
        </pc:spChg>
        <pc:spChg chg="del">
          <ac:chgData name="Tung Hoang" userId="fe6f18587968aded" providerId="LiveId" clId="{66FE4173-3DF5-4AAA-9B1F-7FEF9DA0D303}" dt="2021-09-26T13:26:51.196" v="1228" actId="478"/>
          <ac:spMkLst>
            <pc:docMk/>
            <pc:sldMk cId="141078548" sldId="260"/>
            <ac:spMk id="55" creationId="{5CAE1D66-04F2-4A9F-9B62-86C4D5F4968F}"/>
          </ac:spMkLst>
        </pc:spChg>
        <pc:grpChg chg="del">
          <ac:chgData name="Tung Hoang" userId="fe6f18587968aded" providerId="LiveId" clId="{66FE4173-3DF5-4AAA-9B1F-7FEF9DA0D303}" dt="2021-09-26T13:26:51.196" v="1228" actId="478"/>
          <ac:grpSpMkLst>
            <pc:docMk/>
            <pc:sldMk cId="141078548" sldId="260"/>
            <ac:grpSpMk id="15" creationId="{F575BF96-F334-4AAE-9464-33374C721CB8}"/>
          </ac:grpSpMkLst>
        </pc:grpChg>
        <pc:grpChg chg="del">
          <ac:chgData name="Tung Hoang" userId="fe6f18587968aded" providerId="LiveId" clId="{66FE4173-3DF5-4AAA-9B1F-7FEF9DA0D303}" dt="2021-09-26T13:26:51.196" v="1228" actId="478"/>
          <ac:grpSpMkLst>
            <pc:docMk/>
            <pc:sldMk cId="141078548" sldId="260"/>
            <ac:grpSpMk id="18" creationId="{65B67A85-E604-4C97-B549-722CE3548DC1}"/>
          </ac:grpSpMkLst>
        </pc:grpChg>
        <pc:grpChg chg="del">
          <ac:chgData name="Tung Hoang" userId="fe6f18587968aded" providerId="LiveId" clId="{66FE4173-3DF5-4AAA-9B1F-7FEF9DA0D303}" dt="2021-09-26T13:26:51.196" v="1228" actId="478"/>
          <ac:grpSpMkLst>
            <pc:docMk/>
            <pc:sldMk cId="141078548" sldId="260"/>
            <ac:grpSpMk id="21" creationId="{C85E5259-153E-4B57-A1AA-F3264F6C92D6}"/>
          </ac:grpSpMkLst>
        </pc:grpChg>
        <pc:grpChg chg="del">
          <ac:chgData name="Tung Hoang" userId="fe6f18587968aded" providerId="LiveId" clId="{66FE4173-3DF5-4AAA-9B1F-7FEF9DA0D303}" dt="2021-09-26T13:26:51.196" v="1228" actId="478"/>
          <ac:grpSpMkLst>
            <pc:docMk/>
            <pc:sldMk cId="141078548" sldId="260"/>
            <ac:grpSpMk id="24" creationId="{8E7170B1-8B24-4FEC-B6A7-80E557CB6B85}"/>
          </ac:grpSpMkLst>
        </pc:grpChg>
        <pc:grpChg chg="del">
          <ac:chgData name="Tung Hoang" userId="fe6f18587968aded" providerId="LiveId" clId="{66FE4173-3DF5-4AAA-9B1F-7FEF9DA0D303}" dt="2021-09-26T13:26:51.196" v="1228" actId="478"/>
          <ac:grpSpMkLst>
            <pc:docMk/>
            <pc:sldMk cId="141078548" sldId="260"/>
            <ac:grpSpMk id="31" creationId="{94BA7F6C-0915-434B-8006-346CF633A977}"/>
          </ac:grpSpMkLst>
        </pc:grpChg>
        <pc:grpChg chg="del">
          <ac:chgData name="Tung Hoang" userId="fe6f18587968aded" providerId="LiveId" clId="{66FE4173-3DF5-4AAA-9B1F-7FEF9DA0D303}" dt="2021-09-26T13:26:51.196" v="1228" actId="478"/>
          <ac:grpSpMkLst>
            <pc:docMk/>
            <pc:sldMk cId="141078548" sldId="260"/>
            <ac:grpSpMk id="35" creationId="{B4CA88DD-1A17-4EAC-8883-5604B138ABDC}"/>
          </ac:grpSpMkLst>
        </pc:grpChg>
        <pc:grpChg chg="del">
          <ac:chgData name="Tung Hoang" userId="fe6f18587968aded" providerId="LiveId" clId="{66FE4173-3DF5-4AAA-9B1F-7FEF9DA0D303}" dt="2021-09-26T13:26:51.196" v="1228" actId="478"/>
          <ac:grpSpMkLst>
            <pc:docMk/>
            <pc:sldMk cId="141078548" sldId="260"/>
            <ac:grpSpMk id="39" creationId="{E5FE23FD-A37F-42DE-9B45-04834CB7A785}"/>
          </ac:grpSpMkLst>
        </pc:grpChg>
        <pc:grpChg chg="del">
          <ac:chgData name="Tung Hoang" userId="fe6f18587968aded" providerId="LiveId" clId="{66FE4173-3DF5-4AAA-9B1F-7FEF9DA0D303}" dt="2021-09-26T13:26:51.196" v="1228" actId="478"/>
          <ac:grpSpMkLst>
            <pc:docMk/>
            <pc:sldMk cId="141078548" sldId="260"/>
            <ac:grpSpMk id="43" creationId="{A63D6932-4743-4537-AF07-9EE06DBDEF76}"/>
          </ac:grpSpMkLst>
        </pc:grpChg>
      </pc:sldChg>
      <pc:sldChg chg="addSp delSp modSp mod ord">
        <pc:chgData name="Tung Hoang" userId="fe6f18587968aded" providerId="LiveId" clId="{66FE4173-3DF5-4AAA-9B1F-7FEF9DA0D303}" dt="2021-09-26T14:25:12.090" v="2997" actId="1076"/>
        <pc:sldMkLst>
          <pc:docMk/>
          <pc:sldMk cId="2737942562" sldId="298"/>
        </pc:sldMkLst>
        <pc:spChg chg="del">
          <ac:chgData name="Tung Hoang" userId="fe6f18587968aded" providerId="LiveId" clId="{66FE4173-3DF5-4AAA-9B1F-7FEF9DA0D303}" dt="2021-09-26T13:25:26.350" v="1221" actId="478"/>
          <ac:spMkLst>
            <pc:docMk/>
            <pc:sldMk cId="2737942562" sldId="298"/>
            <ac:spMk id="2" creationId="{D735F7F3-C1B5-4B60-A00A-4EB618DDFB5A}"/>
          </ac:spMkLst>
        </pc:spChg>
        <pc:spChg chg="del">
          <ac:chgData name="Tung Hoang" userId="fe6f18587968aded" providerId="LiveId" clId="{66FE4173-3DF5-4AAA-9B1F-7FEF9DA0D303}" dt="2021-09-26T13:25:58.348" v="1225" actId="478"/>
          <ac:spMkLst>
            <pc:docMk/>
            <pc:sldMk cId="2737942562" sldId="298"/>
            <ac:spMk id="75" creationId="{411C1573-7F60-404A-ACB6-11B419415E8F}"/>
          </ac:spMkLst>
        </pc:spChg>
        <pc:spChg chg="del">
          <ac:chgData name="Tung Hoang" userId="fe6f18587968aded" providerId="LiveId" clId="{66FE4173-3DF5-4AAA-9B1F-7FEF9DA0D303}" dt="2021-09-26T13:25:58.348" v="1225" actId="478"/>
          <ac:spMkLst>
            <pc:docMk/>
            <pc:sldMk cId="2737942562" sldId="298"/>
            <ac:spMk id="76" creationId="{0E836328-2F51-4311-9C5B-EAE53C5D8847}"/>
          </ac:spMkLst>
        </pc:spChg>
        <pc:spChg chg="del">
          <ac:chgData name="Tung Hoang" userId="fe6f18587968aded" providerId="LiveId" clId="{66FE4173-3DF5-4AAA-9B1F-7FEF9DA0D303}" dt="2021-09-26T13:25:58.348" v="1225" actId="478"/>
          <ac:spMkLst>
            <pc:docMk/>
            <pc:sldMk cId="2737942562" sldId="298"/>
            <ac:spMk id="77" creationId="{F0CC1522-6536-44E3-888D-023AAF76CA5A}"/>
          </ac:spMkLst>
        </pc:spChg>
        <pc:spChg chg="del">
          <ac:chgData name="Tung Hoang" userId="fe6f18587968aded" providerId="LiveId" clId="{66FE4173-3DF5-4AAA-9B1F-7FEF9DA0D303}" dt="2021-09-26T13:25:58.348" v="1225" actId="478"/>
          <ac:spMkLst>
            <pc:docMk/>
            <pc:sldMk cId="2737942562" sldId="298"/>
            <ac:spMk id="78" creationId="{DC6D9BB5-FDE8-475F-A765-DF716D8645D5}"/>
          </ac:spMkLst>
        </pc:spChg>
        <pc:spChg chg="del">
          <ac:chgData name="Tung Hoang" userId="fe6f18587968aded" providerId="LiveId" clId="{66FE4173-3DF5-4AAA-9B1F-7FEF9DA0D303}" dt="2021-09-26T13:25:58.348" v="1225" actId="478"/>
          <ac:spMkLst>
            <pc:docMk/>
            <pc:sldMk cId="2737942562" sldId="298"/>
            <ac:spMk id="79" creationId="{DB74CDBD-B691-42A0-8C39-ADBE7B78ADC8}"/>
          </ac:spMkLst>
        </pc:spChg>
        <pc:spChg chg="del">
          <ac:chgData name="Tung Hoang" userId="fe6f18587968aded" providerId="LiveId" clId="{66FE4173-3DF5-4AAA-9B1F-7FEF9DA0D303}" dt="2021-09-26T13:25:58.348" v="1225" actId="478"/>
          <ac:spMkLst>
            <pc:docMk/>
            <pc:sldMk cId="2737942562" sldId="298"/>
            <ac:spMk id="80" creationId="{B5ABD78D-F64F-46C3-B910-66B1242A2F32}"/>
          </ac:spMkLst>
        </pc:spChg>
        <pc:spChg chg="del">
          <ac:chgData name="Tung Hoang" userId="fe6f18587968aded" providerId="LiveId" clId="{66FE4173-3DF5-4AAA-9B1F-7FEF9DA0D303}" dt="2021-09-26T13:25:58.348" v="1225" actId="478"/>
          <ac:spMkLst>
            <pc:docMk/>
            <pc:sldMk cId="2737942562" sldId="298"/>
            <ac:spMk id="81" creationId="{AE510547-2800-4FD5-A0AA-31CA936C9A28}"/>
          </ac:spMkLst>
        </pc:spChg>
        <pc:spChg chg="del">
          <ac:chgData name="Tung Hoang" userId="fe6f18587968aded" providerId="LiveId" clId="{66FE4173-3DF5-4AAA-9B1F-7FEF9DA0D303}" dt="2021-09-26T13:25:58.348" v="1225" actId="478"/>
          <ac:spMkLst>
            <pc:docMk/>
            <pc:sldMk cId="2737942562" sldId="298"/>
            <ac:spMk id="82" creationId="{69BC2C5F-55EC-4DC8-AB1A-393C5A5DFEFB}"/>
          </ac:spMkLst>
        </pc:spChg>
        <pc:spChg chg="del">
          <ac:chgData name="Tung Hoang" userId="fe6f18587968aded" providerId="LiveId" clId="{66FE4173-3DF5-4AAA-9B1F-7FEF9DA0D303}" dt="2021-09-26T13:25:58.348" v="1225" actId="478"/>
          <ac:spMkLst>
            <pc:docMk/>
            <pc:sldMk cId="2737942562" sldId="298"/>
            <ac:spMk id="83" creationId="{8C8FFF1F-DD11-470E-9CF3-1B5BF35CE545}"/>
          </ac:spMkLst>
        </pc:spChg>
        <pc:spChg chg="del">
          <ac:chgData name="Tung Hoang" userId="fe6f18587968aded" providerId="LiveId" clId="{66FE4173-3DF5-4AAA-9B1F-7FEF9DA0D303}" dt="2021-09-26T13:25:58.348" v="1225" actId="478"/>
          <ac:spMkLst>
            <pc:docMk/>
            <pc:sldMk cId="2737942562" sldId="298"/>
            <ac:spMk id="84" creationId="{D6D9C3BF-811F-4FE6-8D3E-28A66924D8D0}"/>
          </ac:spMkLst>
        </pc:spChg>
        <pc:spChg chg="del">
          <ac:chgData name="Tung Hoang" userId="fe6f18587968aded" providerId="LiveId" clId="{66FE4173-3DF5-4AAA-9B1F-7FEF9DA0D303}" dt="2021-09-26T13:25:58.348" v="1225" actId="478"/>
          <ac:spMkLst>
            <pc:docMk/>
            <pc:sldMk cId="2737942562" sldId="298"/>
            <ac:spMk id="85" creationId="{C43463B7-6C31-47F6-8306-19D8E307A0ED}"/>
          </ac:spMkLst>
        </pc:spChg>
        <pc:spChg chg="del">
          <ac:chgData name="Tung Hoang" userId="fe6f18587968aded" providerId="LiveId" clId="{66FE4173-3DF5-4AAA-9B1F-7FEF9DA0D303}" dt="2021-09-26T13:25:58.348" v="1225" actId="478"/>
          <ac:spMkLst>
            <pc:docMk/>
            <pc:sldMk cId="2737942562" sldId="298"/>
            <ac:spMk id="87" creationId="{870446FE-4234-440B-881A-D71283F291E0}"/>
          </ac:spMkLst>
        </pc:spChg>
        <pc:spChg chg="del">
          <ac:chgData name="Tung Hoang" userId="fe6f18587968aded" providerId="LiveId" clId="{66FE4173-3DF5-4AAA-9B1F-7FEF9DA0D303}" dt="2021-09-26T13:25:58.348" v="1225" actId="478"/>
          <ac:spMkLst>
            <pc:docMk/>
            <pc:sldMk cId="2737942562" sldId="298"/>
            <ac:spMk id="88" creationId="{EDE12F5C-03B1-4165-B869-9D034EBF17FB}"/>
          </ac:spMkLst>
        </pc:spChg>
        <pc:spChg chg="add del mod">
          <ac:chgData name="Tung Hoang" userId="fe6f18587968aded" providerId="LiveId" clId="{66FE4173-3DF5-4AAA-9B1F-7FEF9DA0D303}" dt="2021-09-26T13:25:28.118" v="1222" actId="478"/>
          <ac:spMkLst>
            <pc:docMk/>
            <pc:sldMk cId="2737942562" sldId="298"/>
            <ac:spMk id="89" creationId="{59AFB8C4-1F17-42A4-8D87-6D9C72360C2A}"/>
          </ac:spMkLst>
        </pc:spChg>
        <pc:spChg chg="del">
          <ac:chgData name="Tung Hoang" userId="fe6f18587968aded" providerId="LiveId" clId="{66FE4173-3DF5-4AAA-9B1F-7FEF9DA0D303}" dt="2021-09-26T13:25:58.348" v="1225" actId="478"/>
          <ac:spMkLst>
            <pc:docMk/>
            <pc:sldMk cId="2737942562" sldId="298"/>
            <ac:spMk id="90" creationId="{CD19F7F6-8D4E-4B9F-A621-32BB58738C82}"/>
          </ac:spMkLst>
        </pc:spChg>
        <pc:spChg chg="del">
          <ac:chgData name="Tung Hoang" userId="fe6f18587968aded" providerId="LiveId" clId="{66FE4173-3DF5-4AAA-9B1F-7FEF9DA0D303}" dt="2021-09-26T13:25:58.348" v="1225" actId="478"/>
          <ac:spMkLst>
            <pc:docMk/>
            <pc:sldMk cId="2737942562" sldId="298"/>
            <ac:spMk id="91" creationId="{61E380B7-DFD3-4C93-9269-D35A376FB3B5}"/>
          </ac:spMkLst>
        </pc:spChg>
        <pc:spChg chg="del">
          <ac:chgData name="Tung Hoang" userId="fe6f18587968aded" providerId="LiveId" clId="{66FE4173-3DF5-4AAA-9B1F-7FEF9DA0D303}" dt="2021-09-26T13:25:58.348" v="1225" actId="478"/>
          <ac:spMkLst>
            <pc:docMk/>
            <pc:sldMk cId="2737942562" sldId="298"/>
            <ac:spMk id="92" creationId="{B620DD3B-E845-41C0-A94F-FC933FF51359}"/>
          </ac:spMkLst>
        </pc:spChg>
        <pc:spChg chg="del">
          <ac:chgData name="Tung Hoang" userId="fe6f18587968aded" providerId="LiveId" clId="{66FE4173-3DF5-4AAA-9B1F-7FEF9DA0D303}" dt="2021-09-26T13:25:58.348" v="1225" actId="478"/>
          <ac:spMkLst>
            <pc:docMk/>
            <pc:sldMk cId="2737942562" sldId="298"/>
            <ac:spMk id="93" creationId="{CA88DC8E-CEC4-4728-9CFA-6AD55EFFE67C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05" creationId="{3795D97D-B9B6-4607-A713-F2972276FDF0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06" creationId="{962EE04D-DD89-4CF4-972A-6D208AEAC51E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07" creationId="{D37F6462-6285-4ABA-A1AB-1E6392CCE5B8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08" creationId="{8BACFEDE-E2EE-469E-8518-4900E6B99867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09" creationId="{EA0F7B53-C67F-4943-B62F-C75840800074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10" creationId="{FE475618-D974-43D7-89E8-201AFC1EAD70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11" creationId="{3ADE1D62-D391-49B6-B895-6AF3780EE7D2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12" creationId="{4F43BB8D-9457-43D8-9430-4C01EE3919B9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13" creationId="{6764B277-BAE0-4A90-ADEC-7D17A6023D04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14" creationId="{E56EB34E-304C-44B0-AAC6-AAC0D37A60F4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15" creationId="{519CA6B0-272C-445B-B165-F95DE938D1BD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16" creationId="{5E9CD028-D889-455C-800E-87CF87E7568D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17" creationId="{64F1BE39-1FE9-4922-BA9F-A9E2232D5F4F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18" creationId="{FB0FB95D-E902-48A4-8558-A12B80EAEB84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19" creationId="{E3D75DD2-3423-4B9E-A839-775020E0EB06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20" creationId="{D4F73ACA-8E7B-4CB8-B1E2-FE899FF5A23C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21" creationId="{83D61916-9467-4302-9549-A09AA56690C3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22" creationId="{71588BA0-1EF6-4703-8D8B-8B4B02ED3ED7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23" creationId="{FA03041C-D95C-4576-9056-D370194B665A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24" creationId="{1DD1FBDA-96F5-4C61-BD13-474162B93113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25" creationId="{C3E8C8D2-1E01-4C08-84CF-D4CE102232A5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26" creationId="{2BE21329-AA1B-48D3-BC2F-30354356770F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27" creationId="{86E8181C-E4B5-409D-AD02-968DB2D94EDF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28" creationId="{5F4081FD-3584-43ED-AC95-6C15DEE13E8D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29" creationId="{F4B1187B-A632-45AE-976C-222B0EC7D7EC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31" creationId="{5B19194E-FA6C-4DAF-9403-C47C6F948422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32" creationId="{87DF06B2-0021-4817-BCD9-6F0CB7B3762E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33" creationId="{DBF572F7-A04D-4386-B048-41C8E777CB4B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34" creationId="{55631DAD-64E5-4DC4-A7A5-FD1F7156C017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35" creationId="{75F20104-DB05-4C01-B043-68AE79433A9E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41" creationId="{5F04092F-C12B-4227-89AA-4BD6DA90EAF1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42" creationId="{A4247EF9-F4EE-4CFB-85BD-A60D794DA1E7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43" creationId="{327D37E5-6B7B-4552-B2A4-51EC8FE85323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44" creationId="{17E4EB5D-2114-4B62-8C2A-A70322D72195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45" creationId="{B6EDBD8A-7CFA-4557-8626-7DB9421C9566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46" creationId="{4A195EFF-DE67-4603-BFFE-D911C0FBECD7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47" creationId="{9AE1BA38-3435-40A6-9F17-F32E2286DC20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48" creationId="{B4FCB97E-0620-46FC-87A5-CD1BA436400C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49" creationId="{A5541D63-BC73-4245-A57A-04B45F6F24A9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50" creationId="{D9E47307-8E20-4ECE-A7D1-FDBADE08D18A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56" creationId="{BF8F41F2-61FE-4FEF-96A0-2CC86B3BC193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57" creationId="{536243B0-ECF3-4721-B630-25184EACFA0F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58" creationId="{246941D4-D604-474E-B68C-6D01E6312A84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59" creationId="{A66210A9-374F-4B1F-B10D-2A7C897C35A0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60" creationId="{0031B3CF-C91C-4264-86AB-A07BF6FD3ABC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61" creationId="{30303C91-888F-4D3C-BF66-5C80D15C7037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62" creationId="{F5C95F71-6E48-4FD8-BEA9-74DBB84DF5CF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63" creationId="{59035023-91A3-430C-B539-45C24C1E114B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64" creationId="{6EFCAF05-C96E-4E26-90BB-2A546BF5EF90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65" creationId="{4EC2571E-C91E-466B-8843-40994AC5356D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66" creationId="{A4D4BD16-77D0-4819-954D-217325B461D6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67" creationId="{C5627015-6B6E-4A68-ABCE-F52E5F144032}"/>
          </ac:spMkLst>
        </pc:spChg>
        <pc:spChg chg="add 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68" creationId="{D374C1E3-55F2-4741-B2A6-A4030735A46A}"/>
          </ac:spMkLst>
        </pc:spChg>
        <pc:spChg chg="add 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69" creationId="{0548EE40-F2BA-4453-9752-098FFE2F4531}"/>
          </ac:spMkLst>
        </pc:spChg>
        <pc:spChg chg="add 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70" creationId="{9D6337A7-99DC-4EE2-957E-F70849EAF2D4}"/>
          </ac:spMkLst>
        </pc:spChg>
        <pc:spChg chg="add del mod">
          <ac:chgData name="Tung Hoang" userId="fe6f18587968aded" providerId="LiveId" clId="{66FE4173-3DF5-4AAA-9B1F-7FEF9DA0D303}" dt="2021-09-26T13:40:48.026" v="1963" actId="478"/>
          <ac:spMkLst>
            <pc:docMk/>
            <pc:sldMk cId="2737942562" sldId="298"/>
            <ac:spMk id="171" creationId="{29D772DC-83C0-4A7C-AD1D-01A2A2ABB6DE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73" creationId="{2317B303-6B53-4041-8873-D83F895A01A1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74" creationId="{8CCB246C-6550-4838-A531-3FD58ECDD6EF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75" creationId="{1125CB4A-8368-4585-ACFD-C765AD15414D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76" creationId="{6D71D6C5-050E-461E-B721-0D83C4259C5E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79" creationId="{EE2992A9-B3D7-4E71-8A2F-22541A8B8361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80" creationId="{1D576E9F-257C-45FF-90EE-AA3E27603B15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81" creationId="{95AA8858-F5B2-49F0-BD98-E7CF3C51E0E7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82" creationId="{6C9E772A-3670-4F4D-AAA3-6648C3DABD75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83" creationId="{D67B32E3-3FAF-4BB6-9CFE-BF83B5E6AB7F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84" creationId="{C79A0BC9-B94A-4064-A0CF-2DC649A5EA4C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85" creationId="{3C2E8CDA-C027-4AA5-A2E9-1E1FA0B6AA91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86" creationId="{4295D4D1-BB75-49DA-AF8B-812AB78E8E45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87" creationId="{3F649698-6532-4A77-8B26-B579246CE561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88" creationId="{EB38922E-31E4-45DB-85A9-5EDBCEF01587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89" creationId="{335E2FDA-A8D3-4ED0-BCDA-1EDA95C417D9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90" creationId="{E19DF244-48F6-42EE-835A-09F807DCA778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91" creationId="{FBB7EE87-FDBA-4D3B-9836-43DFC81DC58D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92" creationId="{3BFBF194-2566-431F-8BE8-75F47F13929E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93" creationId="{FFEC47C9-5BE0-4E8A-B580-A59897D0FFB3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94" creationId="{5D07C554-526C-455A-885F-6A7144A3E432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95" creationId="{C1FECF64-0021-416B-8727-1883DA354842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96" creationId="{EE95FBD8-0958-4285-9A47-A6A88E4551F7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97" creationId="{C37C6B59-64DC-43E8-A443-218536D961FD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98" creationId="{8228B717-F987-40BB-B1D3-094913FCA80B}"/>
          </ac:spMkLst>
        </pc:spChg>
        <pc:spChg chg="mod">
          <ac:chgData name="Tung Hoang" userId="fe6f18587968aded" providerId="LiveId" clId="{66FE4173-3DF5-4AAA-9B1F-7FEF9DA0D303}" dt="2021-09-26T13:43:37.717" v="1990" actId="255"/>
          <ac:spMkLst>
            <pc:docMk/>
            <pc:sldMk cId="2737942562" sldId="298"/>
            <ac:spMk id="199" creationId="{0172AF68-A046-46E4-99FF-114CB50F7709}"/>
          </ac:spMkLst>
        </pc:spChg>
        <pc:spChg chg="add mod">
          <ac:chgData name="Tung Hoang" userId="fe6f18587968aded" providerId="LiveId" clId="{66FE4173-3DF5-4AAA-9B1F-7FEF9DA0D303}" dt="2021-09-26T14:25:12.090" v="2997" actId="1076"/>
          <ac:spMkLst>
            <pc:docMk/>
            <pc:sldMk cId="2737942562" sldId="298"/>
            <ac:spMk id="200" creationId="{9516AC3E-05DA-4DB7-BF41-AA20EF89B40F}"/>
          </ac:spMkLst>
        </pc:spChg>
        <pc:grpChg chg="del mod">
          <ac:chgData name="Tung Hoang" userId="fe6f18587968aded" providerId="LiveId" clId="{66FE4173-3DF5-4AAA-9B1F-7FEF9DA0D303}" dt="2021-09-26T13:25:58.348" v="1225" actId="478"/>
          <ac:grpSpMkLst>
            <pc:docMk/>
            <pc:sldMk cId="2737942562" sldId="298"/>
            <ac:grpSpMk id="94" creationId="{F16925D5-60D4-434F-8341-01751A7AFEA4}"/>
          </ac:grpSpMkLst>
        </pc:grpChg>
        <pc:grpChg chg="add del mod">
          <ac:chgData name="Tung Hoang" userId="fe6f18587968aded" providerId="LiveId" clId="{66FE4173-3DF5-4AAA-9B1F-7FEF9DA0D303}" dt="2021-09-26T14:23:55.635" v="2985" actId="21"/>
          <ac:grpSpMkLst>
            <pc:docMk/>
            <pc:sldMk cId="2737942562" sldId="298"/>
            <ac:grpSpMk id="95" creationId="{FAA999D6-8EE2-43DC-A427-3B3C863E4BD8}"/>
          </ac:grpSpMkLst>
        </pc:grpChg>
        <pc:grpChg chg="mod">
          <ac:chgData name="Tung Hoang" userId="fe6f18587968aded" providerId="LiveId" clId="{66FE4173-3DF5-4AAA-9B1F-7FEF9DA0D303}" dt="2021-09-26T13:26:05.019" v="1226"/>
          <ac:grpSpMkLst>
            <pc:docMk/>
            <pc:sldMk cId="2737942562" sldId="298"/>
            <ac:grpSpMk id="96" creationId="{9A63E792-B2E6-467D-A643-6737EE74B17A}"/>
          </ac:grpSpMkLst>
        </pc:grpChg>
        <pc:grpChg chg="mod">
          <ac:chgData name="Tung Hoang" userId="fe6f18587968aded" providerId="LiveId" clId="{66FE4173-3DF5-4AAA-9B1F-7FEF9DA0D303}" dt="2021-09-26T13:26:05.019" v="1226"/>
          <ac:grpSpMkLst>
            <pc:docMk/>
            <pc:sldMk cId="2737942562" sldId="298"/>
            <ac:grpSpMk id="97" creationId="{1676863E-B6C9-4E14-9097-240E4984D3D0}"/>
          </ac:grpSpMkLst>
        </pc:grpChg>
        <pc:grpChg chg="mod">
          <ac:chgData name="Tung Hoang" userId="fe6f18587968aded" providerId="LiveId" clId="{66FE4173-3DF5-4AAA-9B1F-7FEF9DA0D303}" dt="2021-09-26T13:26:05.019" v="1226"/>
          <ac:grpSpMkLst>
            <pc:docMk/>
            <pc:sldMk cId="2737942562" sldId="298"/>
            <ac:grpSpMk id="98" creationId="{E864F46B-828F-41FF-B380-C31207BC89B6}"/>
          </ac:grpSpMkLst>
        </pc:grpChg>
        <pc:grpChg chg="mod">
          <ac:chgData name="Tung Hoang" userId="fe6f18587968aded" providerId="LiveId" clId="{66FE4173-3DF5-4AAA-9B1F-7FEF9DA0D303}" dt="2021-09-26T13:26:05.019" v="1226"/>
          <ac:grpSpMkLst>
            <pc:docMk/>
            <pc:sldMk cId="2737942562" sldId="298"/>
            <ac:grpSpMk id="99" creationId="{C961415B-759E-4069-B97F-0E6C5051F3A8}"/>
          </ac:grpSpMkLst>
        </pc:grpChg>
        <pc:grpChg chg="mod">
          <ac:chgData name="Tung Hoang" userId="fe6f18587968aded" providerId="LiveId" clId="{66FE4173-3DF5-4AAA-9B1F-7FEF9DA0D303}" dt="2021-09-26T13:26:05.019" v="1226"/>
          <ac:grpSpMkLst>
            <pc:docMk/>
            <pc:sldMk cId="2737942562" sldId="298"/>
            <ac:grpSpMk id="100" creationId="{B1D0FE34-CF88-49B3-98AB-BE63FE0A9F15}"/>
          </ac:grpSpMkLst>
        </pc:grpChg>
        <pc:grpChg chg="mod">
          <ac:chgData name="Tung Hoang" userId="fe6f18587968aded" providerId="LiveId" clId="{66FE4173-3DF5-4AAA-9B1F-7FEF9DA0D303}" dt="2021-09-26T13:26:05.019" v="1226"/>
          <ac:grpSpMkLst>
            <pc:docMk/>
            <pc:sldMk cId="2737942562" sldId="298"/>
            <ac:grpSpMk id="101" creationId="{0DD8AD00-9D71-4EC6-AA4D-8A71E2C36500}"/>
          </ac:grpSpMkLst>
        </pc:grpChg>
        <pc:grpChg chg="mod">
          <ac:chgData name="Tung Hoang" userId="fe6f18587968aded" providerId="LiveId" clId="{66FE4173-3DF5-4AAA-9B1F-7FEF9DA0D303}" dt="2021-09-26T13:26:05.019" v="1226"/>
          <ac:grpSpMkLst>
            <pc:docMk/>
            <pc:sldMk cId="2737942562" sldId="298"/>
            <ac:grpSpMk id="102" creationId="{4212B0AD-A5CD-466B-88B2-4A86A97574BD}"/>
          </ac:grpSpMkLst>
        </pc:grpChg>
        <pc:grpChg chg="mod">
          <ac:chgData name="Tung Hoang" userId="fe6f18587968aded" providerId="LiveId" clId="{66FE4173-3DF5-4AAA-9B1F-7FEF9DA0D303}" dt="2021-09-26T13:26:05.019" v="1226"/>
          <ac:grpSpMkLst>
            <pc:docMk/>
            <pc:sldMk cId="2737942562" sldId="298"/>
            <ac:grpSpMk id="103" creationId="{A4DB6965-EA5B-46AA-AB0E-540054E61AE9}"/>
          </ac:grpSpMkLst>
        </pc:grpChg>
        <pc:grpChg chg="mod">
          <ac:chgData name="Tung Hoang" userId="fe6f18587968aded" providerId="LiveId" clId="{66FE4173-3DF5-4AAA-9B1F-7FEF9DA0D303}" dt="2021-09-26T13:26:05.019" v="1226"/>
          <ac:grpSpMkLst>
            <pc:docMk/>
            <pc:sldMk cId="2737942562" sldId="298"/>
            <ac:grpSpMk id="104" creationId="{307E3E17-A8BA-4878-830C-183F530CEBE9}"/>
          </ac:grpSpMkLst>
        </pc:grpChg>
        <pc:grpChg chg="mod">
          <ac:chgData name="Tung Hoang" userId="fe6f18587968aded" providerId="LiveId" clId="{66FE4173-3DF5-4AAA-9B1F-7FEF9DA0D303}" dt="2021-09-26T13:26:05.019" v="1226"/>
          <ac:grpSpMkLst>
            <pc:docMk/>
            <pc:sldMk cId="2737942562" sldId="298"/>
            <ac:grpSpMk id="130" creationId="{EC298544-4357-4F6A-BACC-21315394B85B}"/>
          </ac:grpSpMkLst>
        </pc:grpChg>
        <pc:grpChg chg="mod">
          <ac:chgData name="Tung Hoang" userId="fe6f18587968aded" providerId="LiveId" clId="{66FE4173-3DF5-4AAA-9B1F-7FEF9DA0D303}" dt="2021-09-26T13:26:05.019" v="1226"/>
          <ac:grpSpMkLst>
            <pc:docMk/>
            <pc:sldMk cId="2737942562" sldId="298"/>
            <ac:grpSpMk id="136" creationId="{836151C4-01C3-4242-B0D0-1E3DEC332204}"/>
          </ac:grpSpMkLst>
        </pc:grpChg>
        <pc:grpChg chg="mod">
          <ac:chgData name="Tung Hoang" userId="fe6f18587968aded" providerId="LiveId" clId="{66FE4173-3DF5-4AAA-9B1F-7FEF9DA0D303}" dt="2021-09-26T13:26:05.019" v="1226"/>
          <ac:grpSpMkLst>
            <pc:docMk/>
            <pc:sldMk cId="2737942562" sldId="298"/>
            <ac:grpSpMk id="137" creationId="{8325DB4E-7788-42F3-BAFD-4278444ED2AD}"/>
          </ac:grpSpMkLst>
        </pc:grpChg>
        <pc:grpChg chg="mod">
          <ac:chgData name="Tung Hoang" userId="fe6f18587968aded" providerId="LiveId" clId="{66FE4173-3DF5-4AAA-9B1F-7FEF9DA0D303}" dt="2021-09-26T13:26:05.019" v="1226"/>
          <ac:grpSpMkLst>
            <pc:docMk/>
            <pc:sldMk cId="2737942562" sldId="298"/>
            <ac:grpSpMk id="138" creationId="{FB1ECD40-A3D3-4D01-A7C0-37FF982F7B02}"/>
          </ac:grpSpMkLst>
        </pc:grpChg>
        <pc:grpChg chg="mod">
          <ac:chgData name="Tung Hoang" userId="fe6f18587968aded" providerId="LiveId" clId="{66FE4173-3DF5-4AAA-9B1F-7FEF9DA0D303}" dt="2021-09-26T13:26:05.019" v="1226"/>
          <ac:grpSpMkLst>
            <pc:docMk/>
            <pc:sldMk cId="2737942562" sldId="298"/>
            <ac:grpSpMk id="139" creationId="{A0EA6AA0-4D64-42EB-A02F-F0E86A235FE6}"/>
          </ac:grpSpMkLst>
        </pc:grpChg>
        <pc:grpChg chg="mod">
          <ac:chgData name="Tung Hoang" userId="fe6f18587968aded" providerId="LiveId" clId="{66FE4173-3DF5-4AAA-9B1F-7FEF9DA0D303}" dt="2021-09-26T13:26:05.019" v="1226"/>
          <ac:grpSpMkLst>
            <pc:docMk/>
            <pc:sldMk cId="2737942562" sldId="298"/>
            <ac:grpSpMk id="140" creationId="{79D0D1EC-CC99-44EF-95A1-D9C2C0E276FC}"/>
          </ac:grpSpMkLst>
        </pc:grpChg>
        <pc:grpChg chg="mod">
          <ac:chgData name="Tung Hoang" userId="fe6f18587968aded" providerId="LiveId" clId="{66FE4173-3DF5-4AAA-9B1F-7FEF9DA0D303}" dt="2021-09-26T13:26:05.019" v="1226"/>
          <ac:grpSpMkLst>
            <pc:docMk/>
            <pc:sldMk cId="2737942562" sldId="298"/>
            <ac:grpSpMk id="151" creationId="{A4F5CDF9-E6D8-415D-9775-E6735690439A}"/>
          </ac:grpSpMkLst>
        </pc:grpChg>
        <pc:grpChg chg="mod">
          <ac:chgData name="Tung Hoang" userId="fe6f18587968aded" providerId="LiveId" clId="{66FE4173-3DF5-4AAA-9B1F-7FEF9DA0D303}" dt="2021-09-26T13:26:05.019" v="1226"/>
          <ac:grpSpMkLst>
            <pc:docMk/>
            <pc:sldMk cId="2737942562" sldId="298"/>
            <ac:grpSpMk id="152" creationId="{151B3FE2-5282-4352-86F6-F400F8EF296D}"/>
          </ac:grpSpMkLst>
        </pc:grpChg>
        <pc:grpChg chg="mod">
          <ac:chgData name="Tung Hoang" userId="fe6f18587968aded" providerId="LiveId" clId="{66FE4173-3DF5-4AAA-9B1F-7FEF9DA0D303}" dt="2021-09-26T13:26:05.019" v="1226"/>
          <ac:grpSpMkLst>
            <pc:docMk/>
            <pc:sldMk cId="2737942562" sldId="298"/>
            <ac:grpSpMk id="153" creationId="{30DE8DBD-CBDB-46A0-9A8E-03C7F2119B71}"/>
          </ac:grpSpMkLst>
        </pc:grpChg>
        <pc:grpChg chg="mod">
          <ac:chgData name="Tung Hoang" userId="fe6f18587968aded" providerId="LiveId" clId="{66FE4173-3DF5-4AAA-9B1F-7FEF9DA0D303}" dt="2021-09-26T13:26:05.019" v="1226"/>
          <ac:grpSpMkLst>
            <pc:docMk/>
            <pc:sldMk cId="2737942562" sldId="298"/>
            <ac:grpSpMk id="154" creationId="{ECB817EE-FB19-4302-A482-5FB4D1BC4431}"/>
          </ac:grpSpMkLst>
        </pc:grpChg>
        <pc:grpChg chg="mod">
          <ac:chgData name="Tung Hoang" userId="fe6f18587968aded" providerId="LiveId" clId="{66FE4173-3DF5-4AAA-9B1F-7FEF9DA0D303}" dt="2021-09-26T13:26:05.019" v="1226"/>
          <ac:grpSpMkLst>
            <pc:docMk/>
            <pc:sldMk cId="2737942562" sldId="298"/>
            <ac:grpSpMk id="155" creationId="{9DAF4AEF-9C88-46EC-A062-59B53A02A411}"/>
          </ac:grpSpMkLst>
        </pc:grpChg>
        <pc:grpChg chg="add mod">
          <ac:chgData name="Tung Hoang" userId="fe6f18587968aded" providerId="LiveId" clId="{66FE4173-3DF5-4AAA-9B1F-7FEF9DA0D303}" dt="2021-09-26T14:24:48.443" v="2992" actId="1076"/>
          <ac:grpSpMkLst>
            <pc:docMk/>
            <pc:sldMk cId="2737942562" sldId="298"/>
            <ac:grpSpMk id="172" creationId="{CB7C1014-D555-427C-9BAA-167194D44755}"/>
          </ac:grpSpMkLst>
        </pc:grpChg>
        <pc:grpChg chg="mod">
          <ac:chgData name="Tung Hoang" userId="fe6f18587968aded" providerId="LiveId" clId="{66FE4173-3DF5-4AAA-9B1F-7FEF9DA0D303}" dt="2021-09-26T13:41:05.145" v="1965"/>
          <ac:grpSpMkLst>
            <pc:docMk/>
            <pc:sldMk cId="2737942562" sldId="298"/>
            <ac:grpSpMk id="177" creationId="{48B18B10-7AA2-4BA0-BD73-95C4D68876C3}"/>
          </ac:grpSpMkLst>
        </pc:grpChg>
        <pc:grpChg chg="mod">
          <ac:chgData name="Tung Hoang" userId="fe6f18587968aded" providerId="LiveId" clId="{66FE4173-3DF5-4AAA-9B1F-7FEF9DA0D303}" dt="2021-09-26T13:41:05.145" v="1965"/>
          <ac:grpSpMkLst>
            <pc:docMk/>
            <pc:sldMk cId="2737942562" sldId="298"/>
            <ac:grpSpMk id="178" creationId="{184C1000-E626-4037-8FF6-857FF763A576}"/>
          </ac:grpSpMkLst>
        </pc:grpChg>
      </pc:sldChg>
      <pc:sldChg chg="del">
        <pc:chgData name="Tung Hoang" userId="fe6f18587968aded" providerId="LiveId" clId="{66FE4173-3DF5-4AAA-9B1F-7FEF9DA0D303}" dt="2021-09-26T13:51:44.061" v="2284" actId="47"/>
        <pc:sldMkLst>
          <pc:docMk/>
          <pc:sldMk cId="4179153492" sldId="299"/>
        </pc:sldMkLst>
      </pc:sldChg>
      <pc:sldChg chg="del">
        <pc:chgData name="Tung Hoang" userId="fe6f18587968aded" providerId="LiveId" clId="{66FE4173-3DF5-4AAA-9B1F-7FEF9DA0D303}" dt="2021-09-26T13:51:40.417" v="2283" actId="47"/>
        <pc:sldMkLst>
          <pc:docMk/>
          <pc:sldMk cId="689816630" sldId="300"/>
        </pc:sldMkLst>
      </pc:sldChg>
      <pc:sldChg chg="del ord">
        <pc:chgData name="Tung Hoang" userId="fe6f18587968aded" providerId="LiveId" clId="{66FE4173-3DF5-4AAA-9B1F-7FEF9DA0D303}" dt="2021-09-26T14:29:04.081" v="3034" actId="47"/>
        <pc:sldMkLst>
          <pc:docMk/>
          <pc:sldMk cId="159771542" sldId="302"/>
        </pc:sldMkLst>
      </pc:sldChg>
      <pc:sldChg chg="del">
        <pc:chgData name="Tung Hoang" userId="fe6f18587968aded" providerId="LiveId" clId="{66FE4173-3DF5-4AAA-9B1F-7FEF9DA0D303}" dt="2021-09-26T14:29:31.109" v="3065" actId="47"/>
        <pc:sldMkLst>
          <pc:docMk/>
          <pc:sldMk cId="364121930" sldId="303"/>
        </pc:sldMkLst>
      </pc:sldChg>
      <pc:sldChg chg="del">
        <pc:chgData name="Tung Hoang" userId="fe6f18587968aded" providerId="LiveId" clId="{66FE4173-3DF5-4AAA-9B1F-7FEF9DA0D303}" dt="2021-09-26T14:29:31.209" v="3066" actId="47"/>
        <pc:sldMkLst>
          <pc:docMk/>
          <pc:sldMk cId="313758320" sldId="304"/>
        </pc:sldMkLst>
      </pc:sldChg>
      <pc:sldChg chg="del">
        <pc:chgData name="Tung Hoang" userId="fe6f18587968aded" providerId="LiveId" clId="{66FE4173-3DF5-4AAA-9B1F-7FEF9DA0D303}" dt="2021-09-26T14:29:31.389" v="3067" actId="47"/>
        <pc:sldMkLst>
          <pc:docMk/>
          <pc:sldMk cId="212682184" sldId="305"/>
        </pc:sldMkLst>
      </pc:sldChg>
      <pc:sldChg chg="add del">
        <pc:chgData name="Tung Hoang" userId="fe6f18587968aded" providerId="LiveId" clId="{66FE4173-3DF5-4AAA-9B1F-7FEF9DA0D303}" dt="2021-09-26T14:29:36.793" v="3077" actId="47"/>
        <pc:sldMkLst>
          <pc:docMk/>
          <pc:sldMk cId="486176497" sldId="306"/>
        </pc:sldMkLst>
      </pc:sldChg>
      <pc:sldChg chg="addSp delSp modSp mod">
        <pc:chgData name="Tung Hoang" userId="fe6f18587968aded" providerId="LiveId" clId="{66FE4173-3DF5-4AAA-9B1F-7FEF9DA0D303}" dt="2021-09-26T13:48:48.759" v="2277" actId="1076"/>
        <pc:sldMkLst>
          <pc:docMk/>
          <pc:sldMk cId="3423133475" sldId="307"/>
        </pc:sldMkLst>
        <pc:spChg chg="del mod">
          <ac:chgData name="Tung Hoang" userId="fe6f18587968aded" providerId="LiveId" clId="{66FE4173-3DF5-4AAA-9B1F-7FEF9DA0D303}" dt="2021-09-26T13:41:42.970" v="1973" actId="478"/>
          <ac:spMkLst>
            <pc:docMk/>
            <pc:sldMk cId="3423133475" sldId="307"/>
            <ac:spMk id="2" creationId="{D735F7F3-C1B5-4B60-A00A-4EB618DDFB5A}"/>
          </ac:spMkLst>
        </pc:spChg>
        <pc:spChg chg="add del mod">
          <ac:chgData name="Tung Hoang" userId="fe6f18587968aded" providerId="LiveId" clId="{66FE4173-3DF5-4AAA-9B1F-7FEF9DA0D303}" dt="2021-09-26T13:41:48.098" v="1976" actId="478"/>
          <ac:spMkLst>
            <pc:docMk/>
            <pc:sldMk cId="3423133475" sldId="307"/>
            <ac:spMk id="4" creationId="{C9CBB984-63C4-48FC-98DC-CCEC9FC3DAA6}"/>
          </ac:spMkLst>
        </pc:spChg>
        <pc:spChg chg="del">
          <ac:chgData name="Tung Hoang" userId="fe6f18587968aded" providerId="LiveId" clId="{66FE4173-3DF5-4AAA-9B1F-7FEF9DA0D303}" dt="2021-09-26T13:41:58.646" v="1977" actId="478"/>
          <ac:spMkLst>
            <pc:docMk/>
            <pc:sldMk cId="3423133475" sldId="307"/>
            <ac:spMk id="27" creationId="{E0038E0B-BF1D-4797-9AB3-3EF9B6AC3BD5}"/>
          </ac:spMkLst>
        </pc:spChg>
        <pc:spChg chg="del">
          <ac:chgData name="Tung Hoang" userId="fe6f18587968aded" providerId="LiveId" clId="{66FE4173-3DF5-4AAA-9B1F-7FEF9DA0D303}" dt="2021-09-26T13:41:58.646" v="1977" actId="478"/>
          <ac:spMkLst>
            <pc:docMk/>
            <pc:sldMk cId="3423133475" sldId="307"/>
            <ac:spMk id="28" creationId="{7CA071F9-193D-4E05-9212-4B31AA1B086F}"/>
          </ac:spMkLst>
        </pc:spChg>
        <pc:spChg chg="del">
          <ac:chgData name="Tung Hoang" userId="fe6f18587968aded" providerId="LiveId" clId="{66FE4173-3DF5-4AAA-9B1F-7FEF9DA0D303}" dt="2021-09-26T13:41:58.646" v="1977" actId="478"/>
          <ac:spMkLst>
            <pc:docMk/>
            <pc:sldMk cId="3423133475" sldId="307"/>
            <ac:spMk id="29" creationId="{4A34DF88-2910-45FA-806E-5ECEDC8F512E}"/>
          </ac:spMkLst>
        </pc:spChg>
        <pc:spChg chg="del">
          <ac:chgData name="Tung Hoang" userId="fe6f18587968aded" providerId="LiveId" clId="{66FE4173-3DF5-4AAA-9B1F-7FEF9DA0D303}" dt="2021-09-26T13:41:58.646" v="1977" actId="478"/>
          <ac:spMkLst>
            <pc:docMk/>
            <pc:sldMk cId="3423133475" sldId="307"/>
            <ac:spMk id="30" creationId="{E9E5E4B3-F345-4914-B4B9-4EC9E7583517}"/>
          </ac:spMkLst>
        </pc:spChg>
        <pc:spChg chg="del">
          <ac:chgData name="Tung Hoang" userId="fe6f18587968aded" providerId="LiveId" clId="{66FE4173-3DF5-4AAA-9B1F-7FEF9DA0D303}" dt="2021-09-26T13:41:58.646" v="1977" actId="478"/>
          <ac:spMkLst>
            <pc:docMk/>
            <pc:sldMk cId="3423133475" sldId="307"/>
            <ac:spMk id="31" creationId="{598FB385-B3E3-482D-931E-0462CD8584B5}"/>
          </ac:spMkLst>
        </pc:spChg>
        <pc:spChg chg="del">
          <ac:chgData name="Tung Hoang" userId="fe6f18587968aded" providerId="LiveId" clId="{66FE4173-3DF5-4AAA-9B1F-7FEF9DA0D303}" dt="2021-09-26T13:41:58.646" v="1977" actId="478"/>
          <ac:spMkLst>
            <pc:docMk/>
            <pc:sldMk cId="3423133475" sldId="307"/>
            <ac:spMk id="32" creationId="{FD76FEC8-8D06-4B1D-8D02-0E73E04718F7}"/>
          </ac:spMkLst>
        </pc:spChg>
        <pc:spChg chg="del">
          <ac:chgData name="Tung Hoang" userId="fe6f18587968aded" providerId="LiveId" clId="{66FE4173-3DF5-4AAA-9B1F-7FEF9DA0D303}" dt="2021-09-26T13:41:58.646" v="1977" actId="478"/>
          <ac:spMkLst>
            <pc:docMk/>
            <pc:sldMk cId="3423133475" sldId="307"/>
            <ac:spMk id="33" creationId="{FC7951F7-A5C5-486A-BA54-26779CE9D202}"/>
          </ac:spMkLst>
        </pc:spChg>
        <pc:spChg chg="del mod">
          <ac:chgData name="Tung Hoang" userId="fe6f18587968aded" providerId="LiveId" clId="{66FE4173-3DF5-4AAA-9B1F-7FEF9DA0D303}" dt="2021-09-26T13:41:42.970" v="1975"/>
          <ac:spMkLst>
            <pc:docMk/>
            <pc:sldMk cId="3423133475" sldId="307"/>
            <ac:spMk id="34" creationId="{AE97C585-71AE-45B6-BC7C-6DEC155F315A}"/>
          </ac:spMkLst>
        </pc:spChg>
        <pc:spChg chg="del">
          <ac:chgData name="Tung Hoang" userId="fe6f18587968aded" providerId="LiveId" clId="{66FE4173-3DF5-4AAA-9B1F-7FEF9DA0D303}" dt="2021-09-26T13:41:58.646" v="1977" actId="478"/>
          <ac:spMkLst>
            <pc:docMk/>
            <pc:sldMk cId="3423133475" sldId="307"/>
            <ac:spMk id="35" creationId="{1A332E06-9812-4AED-9759-752EBB4F24CC}"/>
          </ac:spMkLst>
        </pc:spChg>
        <pc:spChg chg="del">
          <ac:chgData name="Tung Hoang" userId="fe6f18587968aded" providerId="LiveId" clId="{66FE4173-3DF5-4AAA-9B1F-7FEF9DA0D303}" dt="2021-09-26T13:41:58.646" v="1977" actId="478"/>
          <ac:spMkLst>
            <pc:docMk/>
            <pc:sldMk cId="3423133475" sldId="307"/>
            <ac:spMk id="36" creationId="{5A2740CA-A409-4A6C-A311-23830CF27340}"/>
          </ac:spMkLst>
        </pc:spChg>
        <pc:spChg chg="del">
          <ac:chgData name="Tung Hoang" userId="fe6f18587968aded" providerId="LiveId" clId="{66FE4173-3DF5-4AAA-9B1F-7FEF9DA0D303}" dt="2021-09-26T13:41:58.646" v="1977" actId="478"/>
          <ac:spMkLst>
            <pc:docMk/>
            <pc:sldMk cId="3423133475" sldId="307"/>
            <ac:spMk id="37" creationId="{163DCDDB-2DBA-43E2-A28D-79CF9926CB35}"/>
          </ac:spMkLst>
        </pc:spChg>
        <pc:spChg chg="del">
          <ac:chgData name="Tung Hoang" userId="fe6f18587968aded" providerId="LiveId" clId="{66FE4173-3DF5-4AAA-9B1F-7FEF9DA0D303}" dt="2021-09-26T13:41:58.646" v="1977" actId="478"/>
          <ac:spMkLst>
            <pc:docMk/>
            <pc:sldMk cId="3423133475" sldId="307"/>
            <ac:spMk id="38" creationId="{CB5CBCBA-0950-4870-9FFF-D70B1B35EDC9}"/>
          </ac:spMkLst>
        </pc:spChg>
        <pc:spChg chg="del">
          <ac:chgData name="Tung Hoang" userId="fe6f18587968aded" providerId="LiveId" clId="{66FE4173-3DF5-4AAA-9B1F-7FEF9DA0D303}" dt="2021-09-26T13:41:58.646" v="1977" actId="478"/>
          <ac:spMkLst>
            <pc:docMk/>
            <pc:sldMk cId="3423133475" sldId="307"/>
            <ac:spMk id="39" creationId="{0E584E2B-2EB1-4B58-AA6B-F14E9CD5AEAF}"/>
          </ac:spMkLst>
        </pc:spChg>
        <pc:spChg chg="del">
          <ac:chgData name="Tung Hoang" userId="fe6f18587968aded" providerId="LiveId" clId="{66FE4173-3DF5-4AAA-9B1F-7FEF9DA0D303}" dt="2021-09-26T13:41:58.646" v="1977" actId="478"/>
          <ac:spMkLst>
            <pc:docMk/>
            <pc:sldMk cId="3423133475" sldId="307"/>
            <ac:spMk id="40" creationId="{1E1BDF84-8750-4F2D-88F8-402618A7F9B9}"/>
          </ac:spMkLst>
        </pc:spChg>
        <pc:spChg chg="del">
          <ac:chgData name="Tung Hoang" userId="fe6f18587968aded" providerId="LiveId" clId="{66FE4173-3DF5-4AAA-9B1F-7FEF9DA0D303}" dt="2021-09-26T13:41:58.646" v="1977" actId="478"/>
          <ac:spMkLst>
            <pc:docMk/>
            <pc:sldMk cId="3423133475" sldId="307"/>
            <ac:spMk id="41" creationId="{0D6CEE12-391A-4297-B8CC-BFAEBC458AD1}"/>
          </ac:spMkLst>
        </pc:spChg>
        <pc:spChg chg="del">
          <ac:chgData name="Tung Hoang" userId="fe6f18587968aded" providerId="LiveId" clId="{66FE4173-3DF5-4AAA-9B1F-7FEF9DA0D303}" dt="2021-09-26T13:41:58.646" v="1977" actId="478"/>
          <ac:spMkLst>
            <pc:docMk/>
            <pc:sldMk cId="3423133475" sldId="307"/>
            <ac:spMk id="42" creationId="{BF470125-E3B5-4919-9B73-2B654283C569}"/>
          </ac:spMkLst>
        </pc:spChg>
        <pc:spChg chg="mod">
          <ac:chgData name="Tung Hoang" userId="fe6f18587968aded" providerId="LiveId" clId="{66FE4173-3DF5-4AAA-9B1F-7FEF9DA0D303}" dt="2021-09-26T13:42:00.534" v="1978"/>
          <ac:spMkLst>
            <pc:docMk/>
            <pc:sldMk cId="3423133475" sldId="307"/>
            <ac:spMk id="44" creationId="{98C84944-0D95-4CF8-9003-55535A0C6686}"/>
          </ac:spMkLst>
        </pc:spChg>
        <pc:spChg chg="mod">
          <ac:chgData name="Tung Hoang" userId="fe6f18587968aded" providerId="LiveId" clId="{66FE4173-3DF5-4AAA-9B1F-7FEF9DA0D303}" dt="2021-09-26T13:42:00.534" v="1978"/>
          <ac:spMkLst>
            <pc:docMk/>
            <pc:sldMk cId="3423133475" sldId="307"/>
            <ac:spMk id="45" creationId="{EA12CC5B-005A-4613-8725-073BA1351124}"/>
          </ac:spMkLst>
        </pc:spChg>
        <pc:spChg chg="mod">
          <ac:chgData name="Tung Hoang" userId="fe6f18587968aded" providerId="LiveId" clId="{66FE4173-3DF5-4AAA-9B1F-7FEF9DA0D303}" dt="2021-09-26T13:42:00.534" v="1978"/>
          <ac:spMkLst>
            <pc:docMk/>
            <pc:sldMk cId="3423133475" sldId="307"/>
            <ac:spMk id="46" creationId="{D8CBE174-DB2A-450F-B813-F9CC23AF034C}"/>
          </ac:spMkLst>
        </pc:spChg>
        <pc:spChg chg="mod">
          <ac:chgData name="Tung Hoang" userId="fe6f18587968aded" providerId="LiveId" clId="{66FE4173-3DF5-4AAA-9B1F-7FEF9DA0D303}" dt="2021-09-26T13:42:00.534" v="1978"/>
          <ac:spMkLst>
            <pc:docMk/>
            <pc:sldMk cId="3423133475" sldId="307"/>
            <ac:spMk id="47" creationId="{9675FCF8-7679-406D-AF02-C6CC3F915A93}"/>
          </ac:spMkLst>
        </pc:spChg>
        <pc:spChg chg="mod">
          <ac:chgData name="Tung Hoang" userId="fe6f18587968aded" providerId="LiveId" clId="{66FE4173-3DF5-4AAA-9B1F-7FEF9DA0D303}" dt="2021-09-26T13:42:00.534" v="1978"/>
          <ac:spMkLst>
            <pc:docMk/>
            <pc:sldMk cId="3423133475" sldId="307"/>
            <ac:spMk id="48" creationId="{55259B41-AC8F-4777-899F-30B4DD698501}"/>
          </ac:spMkLst>
        </pc:spChg>
        <pc:spChg chg="mod">
          <ac:chgData name="Tung Hoang" userId="fe6f18587968aded" providerId="LiveId" clId="{66FE4173-3DF5-4AAA-9B1F-7FEF9DA0D303}" dt="2021-09-26T13:42:00.534" v="1978"/>
          <ac:spMkLst>
            <pc:docMk/>
            <pc:sldMk cId="3423133475" sldId="307"/>
            <ac:spMk id="49" creationId="{961D10A7-6218-4526-A549-E29455D66EF4}"/>
          </ac:spMkLst>
        </pc:spChg>
        <pc:spChg chg="mod">
          <ac:chgData name="Tung Hoang" userId="fe6f18587968aded" providerId="LiveId" clId="{66FE4173-3DF5-4AAA-9B1F-7FEF9DA0D303}" dt="2021-09-26T13:42:00.534" v="1978"/>
          <ac:spMkLst>
            <pc:docMk/>
            <pc:sldMk cId="3423133475" sldId="307"/>
            <ac:spMk id="50" creationId="{231D3B61-FA2D-426C-9C5A-CBA32A1DDEA5}"/>
          </ac:spMkLst>
        </pc:spChg>
        <pc:spChg chg="mod">
          <ac:chgData name="Tung Hoang" userId="fe6f18587968aded" providerId="LiveId" clId="{66FE4173-3DF5-4AAA-9B1F-7FEF9DA0D303}" dt="2021-09-26T13:42:00.534" v="1978"/>
          <ac:spMkLst>
            <pc:docMk/>
            <pc:sldMk cId="3423133475" sldId="307"/>
            <ac:spMk id="51" creationId="{29E068FF-3EA5-4327-99D8-2246E078057A}"/>
          </ac:spMkLst>
        </pc:spChg>
        <pc:spChg chg="mod">
          <ac:chgData name="Tung Hoang" userId="fe6f18587968aded" providerId="LiveId" clId="{66FE4173-3DF5-4AAA-9B1F-7FEF9DA0D303}" dt="2021-09-26T13:42:00.534" v="1978"/>
          <ac:spMkLst>
            <pc:docMk/>
            <pc:sldMk cId="3423133475" sldId="307"/>
            <ac:spMk id="52" creationId="{1B3FCB01-1086-4248-9F83-7876F7FC9D70}"/>
          </ac:spMkLst>
        </pc:spChg>
        <pc:spChg chg="mod">
          <ac:chgData name="Tung Hoang" userId="fe6f18587968aded" providerId="LiveId" clId="{66FE4173-3DF5-4AAA-9B1F-7FEF9DA0D303}" dt="2021-09-26T13:42:00.534" v="1978"/>
          <ac:spMkLst>
            <pc:docMk/>
            <pc:sldMk cId="3423133475" sldId="307"/>
            <ac:spMk id="53" creationId="{6713C8C8-AA2A-42E7-8A08-A3A0EE4F657E}"/>
          </ac:spMkLst>
        </pc:spChg>
        <pc:spChg chg="mod">
          <ac:chgData name="Tung Hoang" userId="fe6f18587968aded" providerId="LiveId" clId="{66FE4173-3DF5-4AAA-9B1F-7FEF9DA0D303}" dt="2021-09-26T13:42:00.534" v="1978"/>
          <ac:spMkLst>
            <pc:docMk/>
            <pc:sldMk cId="3423133475" sldId="307"/>
            <ac:spMk id="54" creationId="{7156CC73-E6E2-4747-87E1-193F749F4792}"/>
          </ac:spMkLst>
        </pc:spChg>
        <pc:spChg chg="mod">
          <ac:chgData name="Tung Hoang" userId="fe6f18587968aded" providerId="LiveId" clId="{66FE4173-3DF5-4AAA-9B1F-7FEF9DA0D303}" dt="2021-09-26T13:42:00.534" v="1978"/>
          <ac:spMkLst>
            <pc:docMk/>
            <pc:sldMk cId="3423133475" sldId="307"/>
            <ac:spMk id="55" creationId="{0F7502D1-0A0E-4AE4-A214-814775198378}"/>
          </ac:spMkLst>
        </pc:spChg>
        <pc:spChg chg="mod">
          <ac:chgData name="Tung Hoang" userId="fe6f18587968aded" providerId="LiveId" clId="{66FE4173-3DF5-4AAA-9B1F-7FEF9DA0D303}" dt="2021-09-26T13:42:00.534" v="1978"/>
          <ac:spMkLst>
            <pc:docMk/>
            <pc:sldMk cId="3423133475" sldId="307"/>
            <ac:spMk id="56" creationId="{643E759B-5123-4D6D-824E-FC665BF4A87E}"/>
          </ac:spMkLst>
        </pc:spChg>
        <pc:spChg chg="mod">
          <ac:chgData name="Tung Hoang" userId="fe6f18587968aded" providerId="LiveId" clId="{66FE4173-3DF5-4AAA-9B1F-7FEF9DA0D303}" dt="2021-09-26T13:42:00.534" v="1978"/>
          <ac:spMkLst>
            <pc:docMk/>
            <pc:sldMk cId="3423133475" sldId="307"/>
            <ac:spMk id="57" creationId="{DA376D4B-15B6-4C25-8870-7EEB02D5C19B}"/>
          </ac:spMkLst>
        </pc:spChg>
        <pc:spChg chg="mod">
          <ac:chgData name="Tung Hoang" userId="fe6f18587968aded" providerId="LiveId" clId="{66FE4173-3DF5-4AAA-9B1F-7FEF9DA0D303}" dt="2021-09-26T13:42:00.534" v="1978"/>
          <ac:spMkLst>
            <pc:docMk/>
            <pc:sldMk cId="3423133475" sldId="307"/>
            <ac:spMk id="58" creationId="{032CF7A8-F0C9-48CE-BA65-3EF64A0A16E8}"/>
          </ac:spMkLst>
        </pc:spChg>
        <pc:spChg chg="mod">
          <ac:chgData name="Tung Hoang" userId="fe6f18587968aded" providerId="LiveId" clId="{66FE4173-3DF5-4AAA-9B1F-7FEF9DA0D303}" dt="2021-09-26T13:42:00.534" v="1978"/>
          <ac:spMkLst>
            <pc:docMk/>
            <pc:sldMk cId="3423133475" sldId="307"/>
            <ac:spMk id="59" creationId="{9C8C96F9-A7E0-4BDC-B84F-06A2E0A61417}"/>
          </ac:spMkLst>
        </pc:spChg>
        <pc:spChg chg="mod">
          <ac:chgData name="Tung Hoang" userId="fe6f18587968aded" providerId="LiveId" clId="{66FE4173-3DF5-4AAA-9B1F-7FEF9DA0D303}" dt="2021-09-26T13:42:00.534" v="1978"/>
          <ac:spMkLst>
            <pc:docMk/>
            <pc:sldMk cId="3423133475" sldId="307"/>
            <ac:spMk id="61" creationId="{9D5B8CF6-2C6C-4D0B-B9C3-C35A22687C54}"/>
          </ac:spMkLst>
        </pc:spChg>
        <pc:spChg chg="mod">
          <ac:chgData name="Tung Hoang" userId="fe6f18587968aded" providerId="LiveId" clId="{66FE4173-3DF5-4AAA-9B1F-7FEF9DA0D303}" dt="2021-09-26T13:42:00.534" v="1978"/>
          <ac:spMkLst>
            <pc:docMk/>
            <pc:sldMk cId="3423133475" sldId="307"/>
            <ac:spMk id="62" creationId="{E7B14BAC-2CD5-453C-8F7C-0189B6A4755E}"/>
          </ac:spMkLst>
        </pc:spChg>
        <pc:spChg chg="mod">
          <ac:chgData name="Tung Hoang" userId="fe6f18587968aded" providerId="LiveId" clId="{66FE4173-3DF5-4AAA-9B1F-7FEF9DA0D303}" dt="2021-09-26T13:42:00.534" v="1978"/>
          <ac:spMkLst>
            <pc:docMk/>
            <pc:sldMk cId="3423133475" sldId="307"/>
            <ac:spMk id="63" creationId="{490CED70-66CA-489A-B471-9B2403C3AD67}"/>
          </ac:spMkLst>
        </pc:spChg>
        <pc:spChg chg="mod">
          <ac:chgData name="Tung Hoang" userId="fe6f18587968aded" providerId="LiveId" clId="{66FE4173-3DF5-4AAA-9B1F-7FEF9DA0D303}" dt="2021-09-26T13:42:43.779" v="1984"/>
          <ac:spMkLst>
            <pc:docMk/>
            <pc:sldMk cId="3423133475" sldId="307"/>
            <ac:spMk id="69" creationId="{255F1DE4-6B10-4627-A43B-D55D2D1D6723}"/>
          </ac:spMkLst>
        </pc:spChg>
        <pc:spChg chg="mod">
          <ac:chgData name="Tung Hoang" userId="fe6f18587968aded" providerId="LiveId" clId="{66FE4173-3DF5-4AAA-9B1F-7FEF9DA0D303}" dt="2021-09-26T13:42:43.779" v="1984"/>
          <ac:spMkLst>
            <pc:docMk/>
            <pc:sldMk cId="3423133475" sldId="307"/>
            <ac:spMk id="70" creationId="{AFD19E14-AE5F-4A5B-85B3-B0C4564D5EDD}"/>
          </ac:spMkLst>
        </pc:spChg>
        <pc:spChg chg="mod">
          <ac:chgData name="Tung Hoang" userId="fe6f18587968aded" providerId="LiveId" clId="{66FE4173-3DF5-4AAA-9B1F-7FEF9DA0D303}" dt="2021-09-26T13:42:43.779" v="1984"/>
          <ac:spMkLst>
            <pc:docMk/>
            <pc:sldMk cId="3423133475" sldId="307"/>
            <ac:spMk id="71" creationId="{DCB87F63-8908-4214-8C24-87F7E990B457}"/>
          </ac:spMkLst>
        </pc:spChg>
        <pc:spChg chg="mod">
          <ac:chgData name="Tung Hoang" userId="fe6f18587968aded" providerId="LiveId" clId="{66FE4173-3DF5-4AAA-9B1F-7FEF9DA0D303}" dt="2021-09-26T13:42:43.779" v="1984"/>
          <ac:spMkLst>
            <pc:docMk/>
            <pc:sldMk cId="3423133475" sldId="307"/>
            <ac:spMk id="72" creationId="{056897E6-A9B1-45E8-A5D8-9121C03AE1D5}"/>
          </ac:spMkLst>
        </pc:spChg>
        <pc:spChg chg="mod">
          <ac:chgData name="Tung Hoang" userId="fe6f18587968aded" providerId="LiveId" clId="{66FE4173-3DF5-4AAA-9B1F-7FEF9DA0D303}" dt="2021-09-26T13:42:43.779" v="1984"/>
          <ac:spMkLst>
            <pc:docMk/>
            <pc:sldMk cId="3423133475" sldId="307"/>
            <ac:spMk id="73" creationId="{13AA51C3-1BF1-4C41-A83A-2ECE0820E101}"/>
          </ac:spMkLst>
        </pc:spChg>
        <pc:spChg chg="mod">
          <ac:chgData name="Tung Hoang" userId="fe6f18587968aded" providerId="LiveId" clId="{66FE4173-3DF5-4AAA-9B1F-7FEF9DA0D303}" dt="2021-09-26T13:42:43.779" v="1984"/>
          <ac:spMkLst>
            <pc:docMk/>
            <pc:sldMk cId="3423133475" sldId="307"/>
            <ac:spMk id="74" creationId="{D2A41CC6-20E3-4D8C-BAAA-41AE40AE2D5B}"/>
          </ac:spMkLst>
        </pc:spChg>
        <pc:spChg chg="mod">
          <ac:chgData name="Tung Hoang" userId="fe6f18587968aded" providerId="LiveId" clId="{66FE4173-3DF5-4AAA-9B1F-7FEF9DA0D303}" dt="2021-09-26T13:42:43.779" v="1984"/>
          <ac:spMkLst>
            <pc:docMk/>
            <pc:sldMk cId="3423133475" sldId="307"/>
            <ac:spMk id="75" creationId="{0DE8F822-A2A9-4D78-8E09-E3168DAF13B7}"/>
          </ac:spMkLst>
        </pc:spChg>
        <pc:spChg chg="mod">
          <ac:chgData name="Tung Hoang" userId="fe6f18587968aded" providerId="LiveId" clId="{66FE4173-3DF5-4AAA-9B1F-7FEF9DA0D303}" dt="2021-09-26T13:42:43.779" v="1984"/>
          <ac:spMkLst>
            <pc:docMk/>
            <pc:sldMk cId="3423133475" sldId="307"/>
            <ac:spMk id="76" creationId="{455D0D4A-CF9C-472F-A03C-81CE9BCB15BC}"/>
          </ac:spMkLst>
        </pc:spChg>
        <pc:spChg chg="mod">
          <ac:chgData name="Tung Hoang" userId="fe6f18587968aded" providerId="LiveId" clId="{66FE4173-3DF5-4AAA-9B1F-7FEF9DA0D303}" dt="2021-09-26T13:42:43.779" v="1984"/>
          <ac:spMkLst>
            <pc:docMk/>
            <pc:sldMk cId="3423133475" sldId="307"/>
            <ac:spMk id="77" creationId="{3C1C315E-7A0D-4BD3-8833-2F734C305A99}"/>
          </ac:spMkLst>
        </pc:spChg>
        <pc:spChg chg="mod">
          <ac:chgData name="Tung Hoang" userId="fe6f18587968aded" providerId="LiveId" clId="{66FE4173-3DF5-4AAA-9B1F-7FEF9DA0D303}" dt="2021-09-26T13:42:43.779" v="1984"/>
          <ac:spMkLst>
            <pc:docMk/>
            <pc:sldMk cId="3423133475" sldId="307"/>
            <ac:spMk id="78" creationId="{F68E9AC2-7046-4FC4-A051-892E60769755}"/>
          </ac:spMkLst>
        </pc:spChg>
        <pc:spChg chg="mod">
          <ac:chgData name="Tung Hoang" userId="fe6f18587968aded" providerId="LiveId" clId="{66FE4173-3DF5-4AAA-9B1F-7FEF9DA0D303}" dt="2021-09-26T13:42:43.779" v="1984"/>
          <ac:spMkLst>
            <pc:docMk/>
            <pc:sldMk cId="3423133475" sldId="307"/>
            <ac:spMk id="79" creationId="{57C31E7D-325B-47B0-8201-1C1D603FAF1A}"/>
          </ac:spMkLst>
        </pc:spChg>
        <pc:spChg chg="mod">
          <ac:chgData name="Tung Hoang" userId="fe6f18587968aded" providerId="LiveId" clId="{66FE4173-3DF5-4AAA-9B1F-7FEF9DA0D303}" dt="2021-09-26T13:42:43.779" v="1984"/>
          <ac:spMkLst>
            <pc:docMk/>
            <pc:sldMk cId="3423133475" sldId="307"/>
            <ac:spMk id="80" creationId="{D2BBCB73-9D2A-4852-8357-467A5CC38B2C}"/>
          </ac:spMkLst>
        </pc:spChg>
        <pc:spChg chg="mod">
          <ac:chgData name="Tung Hoang" userId="fe6f18587968aded" providerId="LiveId" clId="{66FE4173-3DF5-4AAA-9B1F-7FEF9DA0D303}" dt="2021-09-26T13:42:43.779" v="1984"/>
          <ac:spMkLst>
            <pc:docMk/>
            <pc:sldMk cId="3423133475" sldId="307"/>
            <ac:spMk id="81" creationId="{CAF241BD-4BD5-4931-8C18-85AF383D33CA}"/>
          </ac:spMkLst>
        </pc:spChg>
        <pc:spChg chg="mod">
          <ac:chgData name="Tung Hoang" userId="fe6f18587968aded" providerId="LiveId" clId="{66FE4173-3DF5-4AAA-9B1F-7FEF9DA0D303}" dt="2021-09-26T13:42:43.779" v="1984"/>
          <ac:spMkLst>
            <pc:docMk/>
            <pc:sldMk cId="3423133475" sldId="307"/>
            <ac:spMk id="82" creationId="{5FC3AA93-FD87-432B-9EA2-5DBB123EE9D2}"/>
          </ac:spMkLst>
        </pc:spChg>
        <pc:spChg chg="mod">
          <ac:chgData name="Tung Hoang" userId="fe6f18587968aded" providerId="LiveId" clId="{66FE4173-3DF5-4AAA-9B1F-7FEF9DA0D303}" dt="2021-09-26T13:42:43.779" v="1984"/>
          <ac:spMkLst>
            <pc:docMk/>
            <pc:sldMk cId="3423133475" sldId="307"/>
            <ac:spMk id="83" creationId="{50565416-202D-43B6-9344-093BD8656997}"/>
          </ac:spMkLst>
        </pc:spChg>
        <pc:spChg chg="mod">
          <ac:chgData name="Tung Hoang" userId="fe6f18587968aded" providerId="LiveId" clId="{66FE4173-3DF5-4AAA-9B1F-7FEF9DA0D303}" dt="2021-09-26T13:42:43.779" v="1984"/>
          <ac:spMkLst>
            <pc:docMk/>
            <pc:sldMk cId="3423133475" sldId="307"/>
            <ac:spMk id="84" creationId="{FD19B132-AD04-4882-BF35-A8DDB5B84CAC}"/>
          </ac:spMkLst>
        </pc:spChg>
        <pc:spChg chg="mod">
          <ac:chgData name="Tung Hoang" userId="fe6f18587968aded" providerId="LiveId" clId="{66FE4173-3DF5-4AAA-9B1F-7FEF9DA0D303}" dt="2021-09-26T13:42:43.779" v="1984"/>
          <ac:spMkLst>
            <pc:docMk/>
            <pc:sldMk cId="3423133475" sldId="307"/>
            <ac:spMk id="85" creationId="{75E42DD3-45E6-41B4-9B38-7ACA3D2BC5BB}"/>
          </ac:spMkLst>
        </pc:spChg>
        <pc:spChg chg="mod">
          <ac:chgData name="Tung Hoang" userId="fe6f18587968aded" providerId="LiveId" clId="{66FE4173-3DF5-4AAA-9B1F-7FEF9DA0D303}" dt="2021-09-26T13:42:43.779" v="1984"/>
          <ac:spMkLst>
            <pc:docMk/>
            <pc:sldMk cId="3423133475" sldId="307"/>
            <ac:spMk id="86" creationId="{AB74A8B5-39AE-4724-8C22-AB4E151430AA}"/>
          </ac:spMkLst>
        </pc:spChg>
        <pc:spChg chg="mod">
          <ac:chgData name="Tung Hoang" userId="fe6f18587968aded" providerId="LiveId" clId="{66FE4173-3DF5-4AAA-9B1F-7FEF9DA0D303}" dt="2021-09-26T13:42:43.779" v="1984"/>
          <ac:spMkLst>
            <pc:docMk/>
            <pc:sldMk cId="3423133475" sldId="307"/>
            <ac:spMk id="87" creationId="{655CC054-B26B-4A26-B24C-EE5986EA2F67}"/>
          </ac:spMkLst>
        </pc:spChg>
        <pc:spChg chg="mod">
          <ac:chgData name="Tung Hoang" userId="fe6f18587968aded" providerId="LiveId" clId="{66FE4173-3DF5-4AAA-9B1F-7FEF9DA0D303}" dt="2021-09-26T13:42:43.779" v="1984"/>
          <ac:spMkLst>
            <pc:docMk/>
            <pc:sldMk cId="3423133475" sldId="307"/>
            <ac:spMk id="88" creationId="{A01E7B25-71E0-463F-B7AF-373C3C14FB25}"/>
          </ac:spMkLst>
        </pc:spChg>
        <pc:spChg chg="mod">
          <ac:chgData name="Tung Hoang" userId="fe6f18587968aded" providerId="LiveId" clId="{66FE4173-3DF5-4AAA-9B1F-7FEF9DA0D303}" dt="2021-09-26T13:42:43.779" v="1984"/>
          <ac:spMkLst>
            <pc:docMk/>
            <pc:sldMk cId="3423133475" sldId="307"/>
            <ac:spMk id="89" creationId="{DE100CD2-2DD7-4FAA-837B-7D7973D21944}"/>
          </ac:spMkLst>
        </pc:spChg>
        <pc:spChg chg="mod">
          <ac:chgData name="Tung Hoang" userId="fe6f18587968aded" providerId="LiveId" clId="{66FE4173-3DF5-4AAA-9B1F-7FEF9DA0D303}" dt="2021-09-26T13:42:43.779" v="1984"/>
          <ac:spMkLst>
            <pc:docMk/>
            <pc:sldMk cId="3423133475" sldId="307"/>
            <ac:spMk id="90" creationId="{4CE56EE4-3DA0-4583-B6E2-DB632814E625}"/>
          </ac:spMkLst>
        </pc:spChg>
        <pc:spChg chg="mod">
          <ac:chgData name="Tung Hoang" userId="fe6f18587968aded" providerId="LiveId" clId="{66FE4173-3DF5-4AAA-9B1F-7FEF9DA0D303}" dt="2021-09-26T13:42:43.779" v="1984"/>
          <ac:spMkLst>
            <pc:docMk/>
            <pc:sldMk cId="3423133475" sldId="307"/>
            <ac:spMk id="91" creationId="{091C011C-22E7-41FA-81C9-BCDB411D375E}"/>
          </ac:spMkLst>
        </pc:spChg>
        <pc:spChg chg="mod">
          <ac:chgData name="Tung Hoang" userId="fe6f18587968aded" providerId="LiveId" clId="{66FE4173-3DF5-4AAA-9B1F-7FEF9DA0D303}" dt="2021-09-26T13:42:43.779" v="1984"/>
          <ac:spMkLst>
            <pc:docMk/>
            <pc:sldMk cId="3423133475" sldId="307"/>
            <ac:spMk id="92" creationId="{0DDCEF62-ADD0-4795-AA00-463D7FC56971}"/>
          </ac:spMkLst>
        </pc:spChg>
        <pc:spChg chg="mod">
          <ac:chgData name="Tung Hoang" userId="fe6f18587968aded" providerId="LiveId" clId="{66FE4173-3DF5-4AAA-9B1F-7FEF9DA0D303}" dt="2021-09-26T13:42:43.779" v="1984"/>
          <ac:spMkLst>
            <pc:docMk/>
            <pc:sldMk cId="3423133475" sldId="307"/>
            <ac:spMk id="93" creationId="{86AA6387-20DB-4C9E-B320-7399CA230714}"/>
          </ac:spMkLst>
        </pc:spChg>
        <pc:spChg chg="mod">
          <ac:chgData name="Tung Hoang" userId="fe6f18587968aded" providerId="LiveId" clId="{66FE4173-3DF5-4AAA-9B1F-7FEF9DA0D303}" dt="2021-09-26T13:42:43.779" v="1984"/>
          <ac:spMkLst>
            <pc:docMk/>
            <pc:sldMk cId="3423133475" sldId="307"/>
            <ac:spMk id="94" creationId="{7DAC3C60-D1E3-4D4C-BD94-38C2D9C69044}"/>
          </ac:spMkLst>
        </pc:spChg>
        <pc:spChg chg="mod">
          <ac:chgData name="Tung Hoang" userId="fe6f18587968aded" providerId="LiveId" clId="{66FE4173-3DF5-4AAA-9B1F-7FEF9DA0D303}" dt="2021-09-26T13:42:43.779" v="1984"/>
          <ac:spMkLst>
            <pc:docMk/>
            <pc:sldMk cId="3423133475" sldId="307"/>
            <ac:spMk id="95" creationId="{5C0A3A90-9664-41E3-8440-ABCC8279A388}"/>
          </ac:spMkLst>
        </pc:spChg>
        <pc:spChg chg="mod">
          <ac:chgData name="Tung Hoang" userId="fe6f18587968aded" providerId="LiveId" clId="{66FE4173-3DF5-4AAA-9B1F-7FEF9DA0D303}" dt="2021-09-26T13:42:43.779" v="1984"/>
          <ac:spMkLst>
            <pc:docMk/>
            <pc:sldMk cId="3423133475" sldId="307"/>
            <ac:spMk id="96" creationId="{069B4156-3D62-4BA4-94B0-126AE6E55850}"/>
          </ac:spMkLst>
        </pc:spChg>
        <pc:spChg chg="add mod">
          <ac:chgData name="Tung Hoang" userId="fe6f18587968aded" providerId="LiveId" clId="{66FE4173-3DF5-4AAA-9B1F-7FEF9DA0D303}" dt="2021-09-26T13:45:07.316" v="2175" actId="20577"/>
          <ac:spMkLst>
            <pc:docMk/>
            <pc:sldMk cId="3423133475" sldId="307"/>
            <ac:spMk id="97" creationId="{9ABBC2AC-4D57-4AB5-B51E-D4D8C3C95966}"/>
          </ac:spMkLst>
        </pc:spChg>
        <pc:spChg chg="add mod">
          <ac:chgData name="Tung Hoang" userId="fe6f18587968aded" providerId="LiveId" clId="{66FE4173-3DF5-4AAA-9B1F-7FEF9DA0D303}" dt="2021-09-26T13:45:21.500" v="2177" actId="1076"/>
          <ac:spMkLst>
            <pc:docMk/>
            <pc:sldMk cId="3423133475" sldId="307"/>
            <ac:spMk id="98" creationId="{A417BDD9-2686-4BAA-A33C-848ED36A0300}"/>
          </ac:spMkLst>
        </pc:spChg>
        <pc:spChg chg="add mod">
          <ac:chgData name="Tung Hoang" userId="fe6f18587968aded" providerId="LiveId" clId="{66FE4173-3DF5-4AAA-9B1F-7FEF9DA0D303}" dt="2021-09-26T13:45:55.051" v="2205" actId="1076"/>
          <ac:spMkLst>
            <pc:docMk/>
            <pc:sldMk cId="3423133475" sldId="307"/>
            <ac:spMk id="99" creationId="{0B5E2932-B964-44DB-8929-C3AA58CFDFE1}"/>
          </ac:spMkLst>
        </pc:spChg>
        <pc:spChg chg="add mod">
          <ac:chgData name="Tung Hoang" userId="fe6f18587968aded" providerId="LiveId" clId="{66FE4173-3DF5-4AAA-9B1F-7FEF9DA0D303}" dt="2021-09-26T13:46:10.083" v="2216" actId="20577"/>
          <ac:spMkLst>
            <pc:docMk/>
            <pc:sldMk cId="3423133475" sldId="307"/>
            <ac:spMk id="100" creationId="{0524DBB8-266D-4588-9EA9-92B732CC6607}"/>
          </ac:spMkLst>
        </pc:spChg>
        <pc:spChg chg="add mod">
          <ac:chgData name="Tung Hoang" userId="fe6f18587968aded" providerId="LiveId" clId="{66FE4173-3DF5-4AAA-9B1F-7FEF9DA0D303}" dt="2021-09-26T13:48:48.759" v="2277" actId="1076"/>
          <ac:spMkLst>
            <pc:docMk/>
            <pc:sldMk cId="3423133475" sldId="307"/>
            <ac:spMk id="101" creationId="{E950C6D6-01F2-4EF3-9188-FB26292299C0}"/>
          </ac:spMkLst>
        </pc:spChg>
        <pc:spChg chg="add mod">
          <ac:chgData name="Tung Hoang" userId="fe6f18587968aded" providerId="LiveId" clId="{66FE4173-3DF5-4AAA-9B1F-7FEF9DA0D303}" dt="2021-09-26T13:48:40.907" v="2275" actId="1076"/>
          <ac:spMkLst>
            <pc:docMk/>
            <pc:sldMk cId="3423133475" sldId="307"/>
            <ac:spMk id="102" creationId="{7230B7B5-26FF-4E68-BFDA-F71A81F6A9C4}"/>
          </ac:spMkLst>
        </pc:spChg>
        <pc:grpChg chg="del">
          <ac:chgData name="Tung Hoang" userId="fe6f18587968aded" providerId="LiveId" clId="{66FE4173-3DF5-4AAA-9B1F-7FEF9DA0D303}" dt="2021-09-26T13:41:58.646" v="1977" actId="478"/>
          <ac:grpSpMkLst>
            <pc:docMk/>
            <pc:sldMk cId="3423133475" sldId="307"/>
            <ac:grpSpMk id="26" creationId="{72BB93F5-7032-4124-9124-46E370C268B4}"/>
          </ac:grpSpMkLst>
        </pc:grpChg>
        <pc:grpChg chg="add mod">
          <ac:chgData name="Tung Hoang" userId="fe6f18587968aded" providerId="LiveId" clId="{66FE4173-3DF5-4AAA-9B1F-7FEF9DA0D303}" dt="2021-09-26T13:42:06.562" v="1980" actId="1076"/>
          <ac:grpSpMkLst>
            <pc:docMk/>
            <pc:sldMk cId="3423133475" sldId="307"/>
            <ac:grpSpMk id="43" creationId="{4F281A43-9E14-4505-B99D-3591F11846C5}"/>
          </ac:grpSpMkLst>
        </pc:grpChg>
        <pc:grpChg chg="mod">
          <ac:chgData name="Tung Hoang" userId="fe6f18587968aded" providerId="LiveId" clId="{66FE4173-3DF5-4AAA-9B1F-7FEF9DA0D303}" dt="2021-09-26T13:42:00.534" v="1978"/>
          <ac:grpSpMkLst>
            <pc:docMk/>
            <pc:sldMk cId="3423133475" sldId="307"/>
            <ac:grpSpMk id="60" creationId="{86A9F27F-846F-4B26-9426-605CF7837052}"/>
          </ac:grpSpMkLst>
        </pc:grpChg>
        <pc:grpChg chg="add mod">
          <ac:chgData name="Tung Hoang" userId="fe6f18587968aded" providerId="LiveId" clId="{66FE4173-3DF5-4AAA-9B1F-7FEF9DA0D303}" dt="2021-09-26T13:46:48.792" v="2219" actId="1076"/>
          <ac:grpSpMkLst>
            <pc:docMk/>
            <pc:sldMk cId="3423133475" sldId="307"/>
            <ac:grpSpMk id="64" creationId="{1A30F9FC-A0EC-4A2A-9605-2FB550984586}"/>
          </ac:grpSpMkLst>
        </pc:grpChg>
        <pc:grpChg chg="mod">
          <ac:chgData name="Tung Hoang" userId="fe6f18587968aded" providerId="LiveId" clId="{66FE4173-3DF5-4AAA-9B1F-7FEF9DA0D303}" dt="2021-09-26T13:42:43.779" v="1984"/>
          <ac:grpSpMkLst>
            <pc:docMk/>
            <pc:sldMk cId="3423133475" sldId="307"/>
            <ac:grpSpMk id="65" creationId="{377545D6-AC38-4193-816E-9040AA063AE9}"/>
          </ac:grpSpMkLst>
        </pc:grpChg>
        <pc:grpChg chg="mod">
          <ac:chgData name="Tung Hoang" userId="fe6f18587968aded" providerId="LiveId" clId="{66FE4173-3DF5-4AAA-9B1F-7FEF9DA0D303}" dt="2021-09-26T13:42:43.779" v="1984"/>
          <ac:grpSpMkLst>
            <pc:docMk/>
            <pc:sldMk cId="3423133475" sldId="307"/>
            <ac:grpSpMk id="66" creationId="{EDDD1611-B601-4C86-A572-64F960B78D35}"/>
          </ac:grpSpMkLst>
        </pc:grpChg>
        <pc:grpChg chg="mod">
          <ac:chgData name="Tung Hoang" userId="fe6f18587968aded" providerId="LiveId" clId="{66FE4173-3DF5-4AAA-9B1F-7FEF9DA0D303}" dt="2021-09-26T13:42:43.779" v="1984"/>
          <ac:grpSpMkLst>
            <pc:docMk/>
            <pc:sldMk cId="3423133475" sldId="307"/>
            <ac:grpSpMk id="67" creationId="{35424F40-BC94-4C21-AE6F-6D2DAB4CFDC8}"/>
          </ac:grpSpMkLst>
        </pc:grpChg>
        <pc:grpChg chg="mod">
          <ac:chgData name="Tung Hoang" userId="fe6f18587968aded" providerId="LiveId" clId="{66FE4173-3DF5-4AAA-9B1F-7FEF9DA0D303}" dt="2021-09-26T13:42:43.779" v="1984"/>
          <ac:grpSpMkLst>
            <pc:docMk/>
            <pc:sldMk cId="3423133475" sldId="307"/>
            <ac:grpSpMk id="68" creationId="{5AE5C567-0581-4257-8559-913EBEA8DF8A}"/>
          </ac:grpSpMkLst>
        </pc:grpChg>
      </pc:sldChg>
      <pc:sldChg chg="addSp delSp modSp del mod">
        <pc:chgData name="Tung Hoang" userId="fe6f18587968aded" providerId="LiveId" clId="{66FE4173-3DF5-4AAA-9B1F-7FEF9DA0D303}" dt="2021-09-26T14:29:05.233" v="3036" actId="47"/>
        <pc:sldMkLst>
          <pc:docMk/>
          <pc:sldMk cId="4201278032" sldId="309"/>
        </pc:sldMkLst>
        <pc:spChg chg="add del mod">
          <ac:chgData name="Tung Hoang" userId="fe6f18587968aded" providerId="LiveId" clId="{66FE4173-3DF5-4AAA-9B1F-7FEF9DA0D303}" dt="2021-09-26T14:27:15.295" v="3013"/>
          <ac:spMkLst>
            <pc:docMk/>
            <pc:sldMk cId="4201278032" sldId="309"/>
            <ac:spMk id="54" creationId="{CCA50911-4A26-4FBF-8C52-DF9CE0F44EEF}"/>
          </ac:spMkLst>
        </pc:spChg>
        <pc:spChg chg="mod">
          <ac:chgData name="Tung Hoang" userId="fe6f18587968aded" providerId="LiveId" clId="{66FE4173-3DF5-4AAA-9B1F-7FEF9DA0D303}" dt="2021-09-26T14:27:00.577" v="3008" actId="1076"/>
          <ac:spMkLst>
            <pc:docMk/>
            <pc:sldMk cId="4201278032" sldId="309"/>
            <ac:spMk id="97" creationId="{C8FF2EA5-8393-4E57-8EAA-68C543D5BC7A}"/>
          </ac:spMkLst>
        </pc:spChg>
        <pc:spChg chg="mod">
          <ac:chgData name="Tung Hoang" userId="fe6f18587968aded" providerId="LiveId" clId="{66FE4173-3DF5-4AAA-9B1F-7FEF9DA0D303}" dt="2021-09-26T14:27:03.473" v="3009" actId="1076"/>
          <ac:spMkLst>
            <pc:docMk/>
            <pc:sldMk cId="4201278032" sldId="309"/>
            <ac:spMk id="98" creationId="{EB77BB05-8235-4217-9030-0444B5601652}"/>
          </ac:spMkLst>
        </pc:spChg>
      </pc:sldChg>
      <pc:sldChg chg="addSp delSp modSp add del mod ord">
        <pc:chgData name="Tung Hoang" userId="fe6f18587968aded" providerId="LiveId" clId="{66FE4173-3DF5-4AAA-9B1F-7FEF9DA0D303}" dt="2021-09-26T14:29:33.473" v="3073" actId="47"/>
        <pc:sldMkLst>
          <pc:docMk/>
          <pc:sldMk cId="1557309788" sldId="310"/>
        </pc:sldMkLst>
        <pc:spChg chg="del">
          <ac:chgData name="Tung Hoang" userId="fe6f18587968aded" providerId="LiveId" clId="{66FE4173-3DF5-4AAA-9B1F-7FEF9DA0D303}" dt="2021-09-26T13:52:48.432" v="2293" actId="478"/>
          <ac:spMkLst>
            <pc:docMk/>
            <pc:sldMk cId="1557309788" sldId="310"/>
            <ac:spMk id="2" creationId="{D735F7F3-C1B5-4B60-A00A-4EB618DDFB5A}"/>
          </ac:spMkLst>
        </pc:spChg>
        <pc:spChg chg="del">
          <ac:chgData name="Tung Hoang" userId="fe6f18587968aded" providerId="LiveId" clId="{66FE4173-3DF5-4AAA-9B1F-7FEF9DA0D303}" dt="2021-09-26T13:52:48.432" v="2293" actId="478"/>
          <ac:spMkLst>
            <pc:docMk/>
            <pc:sldMk cId="1557309788" sldId="310"/>
            <ac:spMk id="3" creationId="{C1315A0C-5DCC-4FE5-B71F-FC4888F74108}"/>
          </ac:spMkLst>
        </pc:spChg>
        <pc:spChg chg="del">
          <ac:chgData name="Tung Hoang" userId="fe6f18587968aded" providerId="LiveId" clId="{66FE4173-3DF5-4AAA-9B1F-7FEF9DA0D303}" dt="2021-09-26T13:52:48.432" v="2293" actId="478"/>
          <ac:spMkLst>
            <pc:docMk/>
            <pc:sldMk cId="1557309788" sldId="310"/>
            <ac:spMk id="4" creationId="{DD815FE6-C082-4C32-BE16-9A6E7597CFE1}"/>
          </ac:spMkLst>
        </pc:spChg>
        <pc:spChg chg="del">
          <ac:chgData name="Tung Hoang" userId="fe6f18587968aded" providerId="LiveId" clId="{66FE4173-3DF5-4AAA-9B1F-7FEF9DA0D303}" dt="2021-09-26T13:52:48.432" v="2293" actId="478"/>
          <ac:spMkLst>
            <pc:docMk/>
            <pc:sldMk cId="1557309788" sldId="310"/>
            <ac:spMk id="5" creationId="{A3113767-1412-46EE-9EF3-78BD584DA2FE}"/>
          </ac:spMkLst>
        </pc:spChg>
        <pc:spChg chg="del">
          <ac:chgData name="Tung Hoang" userId="fe6f18587968aded" providerId="LiveId" clId="{66FE4173-3DF5-4AAA-9B1F-7FEF9DA0D303}" dt="2021-09-26T13:52:48.432" v="2293" actId="478"/>
          <ac:spMkLst>
            <pc:docMk/>
            <pc:sldMk cId="1557309788" sldId="310"/>
            <ac:spMk id="6" creationId="{A0DEB2A5-FE67-4CBC-9E78-588BBD6A246F}"/>
          </ac:spMkLst>
        </pc:spChg>
        <pc:spChg chg="del">
          <ac:chgData name="Tung Hoang" userId="fe6f18587968aded" providerId="LiveId" clId="{66FE4173-3DF5-4AAA-9B1F-7FEF9DA0D303}" dt="2021-09-26T13:52:48.432" v="2293" actId="478"/>
          <ac:spMkLst>
            <pc:docMk/>
            <pc:sldMk cId="1557309788" sldId="310"/>
            <ac:spMk id="7" creationId="{FD66D765-D28A-4745-B5EC-1AF0E2146E3C}"/>
          </ac:spMkLst>
        </pc:spChg>
        <pc:spChg chg="del">
          <ac:chgData name="Tung Hoang" userId="fe6f18587968aded" providerId="LiveId" clId="{66FE4173-3DF5-4AAA-9B1F-7FEF9DA0D303}" dt="2021-09-26T13:52:48.432" v="2293" actId="478"/>
          <ac:spMkLst>
            <pc:docMk/>
            <pc:sldMk cId="1557309788" sldId="310"/>
            <ac:spMk id="8" creationId="{3C8A51A1-AC14-4B97-9F2D-C2F6F1A6AABB}"/>
          </ac:spMkLst>
        </pc:spChg>
        <pc:spChg chg="del">
          <ac:chgData name="Tung Hoang" userId="fe6f18587968aded" providerId="LiveId" clId="{66FE4173-3DF5-4AAA-9B1F-7FEF9DA0D303}" dt="2021-09-26T13:52:48.432" v="2293" actId="478"/>
          <ac:spMkLst>
            <pc:docMk/>
            <pc:sldMk cId="1557309788" sldId="310"/>
            <ac:spMk id="9" creationId="{80E99584-95D0-438F-B65A-438FA3CCECA0}"/>
          </ac:spMkLst>
        </pc:spChg>
        <pc:spChg chg="del">
          <ac:chgData name="Tung Hoang" userId="fe6f18587968aded" providerId="LiveId" clId="{66FE4173-3DF5-4AAA-9B1F-7FEF9DA0D303}" dt="2021-09-26T13:52:48.432" v="2293" actId="478"/>
          <ac:spMkLst>
            <pc:docMk/>
            <pc:sldMk cId="1557309788" sldId="310"/>
            <ac:spMk id="10" creationId="{41CBB71B-810A-4B68-8F2C-4320D672F4CB}"/>
          </ac:spMkLst>
        </pc:spChg>
        <pc:spChg chg="del">
          <ac:chgData name="Tung Hoang" userId="fe6f18587968aded" providerId="LiveId" clId="{66FE4173-3DF5-4AAA-9B1F-7FEF9DA0D303}" dt="2021-09-26T13:52:48.432" v="2293" actId="478"/>
          <ac:spMkLst>
            <pc:docMk/>
            <pc:sldMk cId="1557309788" sldId="310"/>
            <ac:spMk id="11" creationId="{9FCB8FCF-D5F3-422E-A73D-842131CF2EE0}"/>
          </ac:spMkLst>
        </pc:spChg>
        <pc:spChg chg="del">
          <ac:chgData name="Tung Hoang" userId="fe6f18587968aded" providerId="LiveId" clId="{66FE4173-3DF5-4AAA-9B1F-7FEF9DA0D303}" dt="2021-09-26T13:52:48.432" v="2293" actId="478"/>
          <ac:spMkLst>
            <pc:docMk/>
            <pc:sldMk cId="1557309788" sldId="310"/>
            <ac:spMk id="12" creationId="{5BEA820F-E1E1-4673-8E6A-DA4350250928}"/>
          </ac:spMkLst>
        </pc:spChg>
        <pc:spChg chg="del">
          <ac:chgData name="Tung Hoang" userId="fe6f18587968aded" providerId="LiveId" clId="{66FE4173-3DF5-4AAA-9B1F-7FEF9DA0D303}" dt="2021-09-26T13:52:48.432" v="2293" actId="478"/>
          <ac:spMkLst>
            <pc:docMk/>
            <pc:sldMk cId="1557309788" sldId="310"/>
            <ac:spMk id="13" creationId="{1ED206BE-AD39-4826-90ED-A15F9063CE74}"/>
          </ac:spMkLst>
        </pc:spChg>
        <pc:spChg chg="del">
          <ac:chgData name="Tung Hoang" userId="fe6f18587968aded" providerId="LiveId" clId="{66FE4173-3DF5-4AAA-9B1F-7FEF9DA0D303}" dt="2021-09-26T13:52:48.432" v="2293" actId="478"/>
          <ac:spMkLst>
            <pc:docMk/>
            <pc:sldMk cId="1557309788" sldId="310"/>
            <ac:spMk id="14" creationId="{28FFB8F5-340E-48F3-BED1-060E629F29DD}"/>
          </ac:spMkLst>
        </pc:spChg>
        <pc:spChg chg="del">
          <ac:chgData name="Tung Hoang" userId="fe6f18587968aded" providerId="LiveId" clId="{66FE4173-3DF5-4AAA-9B1F-7FEF9DA0D303}" dt="2021-09-26T13:52:48.432" v="2293" actId="478"/>
          <ac:spMkLst>
            <pc:docMk/>
            <pc:sldMk cId="1557309788" sldId="310"/>
            <ac:spMk id="15" creationId="{23A04B8F-4F4D-4C32-A05B-10F92AF10A6F}"/>
          </ac:spMkLst>
        </pc:spChg>
        <pc:spChg chg="del">
          <ac:chgData name="Tung Hoang" userId="fe6f18587968aded" providerId="LiveId" clId="{66FE4173-3DF5-4AAA-9B1F-7FEF9DA0D303}" dt="2021-09-26T13:52:48.432" v="2293" actId="478"/>
          <ac:spMkLst>
            <pc:docMk/>
            <pc:sldMk cId="1557309788" sldId="310"/>
            <ac:spMk id="16" creationId="{B40377D4-5FD7-4F64-A89B-03EE4BD238FD}"/>
          </ac:spMkLst>
        </pc:spChg>
        <pc:spChg chg="del">
          <ac:chgData name="Tung Hoang" userId="fe6f18587968aded" providerId="LiveId" clId="{66FE4173-3DF5-4AAA-9B1F-7FEF9DA0D303}" dt="2021-09-26T13:52:48.432" v="2293" actId="478"/>
          <ac:spMkLst>
            <pc:docMk/>
            <pc:sldMk cId="1557309788" sldId="310"/>
            <ac:spMk id="17" creationId="{3C1E77EF-4850-44B3-BD24-A910C735E8B6}"/>
          </ac:spMkLst>
        </pc:spChg>
        <pc:spChg chg="del">
          <ac:chgData name="Tung Hoang" userId="fe6f18587968aded" providerId="LiveId" clId="{66FE4173-3DF5-4AAA-9B1F-7FEF9DA0D303}" dt="2021-09-26T13:52:48.432" v="2293" actId="478"/>
          <ac:spMkLst>
            <pc:docMk/>
            <pc:sldMk cId="1557309788" sldId="310"/>
            <ac:spMk id="18" creationId="{DC104B50-A6D9-4DD2-8735-39B55B670A9D}"/>
          </ac:spMkLst>
        </pc:spChg>
        <pc:spChg chg="del">
          <ac:chgData name="Tung Hoang" userId="fe6f18587968aded" providerId="LiveId" clId="{66FE4173-3DF5-4AAA-9B1F-7FEF9DA0D303}" dt="2021-09-26T13:52:48.432" v="2293" actId="478"/>
          <ac:spMkLst>
            <pc:docMk/>
            <pc:sldMk cId="1557309788" sldId="310"/>
            <ac:spMk id="19" creationId="{52DD1076-8A81-419A-885A-C06C9096C582}"/>
          </ac:spMkLst>
        </pc:spChg>
        <pc:spChg chg="del">
          <ac:chgData name="Tung Hoang" userId="fe6f18587968aded" providerId="LiveId" clId="{66FE4173-3DF5-4AAA-9B1F-7FEF9DA0D303}" dt="2021-09-26T13:52:48.432" v="2293" actId="478"/>
          <ac:spMkLst>
            <pc:docMk/>
            <pc:sldMk cId="1557309788" sldId="310"/>
            <ac:spMk id="20" creationId="{867B217F-3203-4BEE-9482-78A5081E1BC0}"/>
          </ac:spMkLst>
        </pc:spChg>
        <pc:spChg chg="del">
          <ac:chgData name="Tung Hoang" userId="fe6f18587968aded" providerId="LiveId" clId="{66FE4173-3DF5-4AAA-9B1F-7FEF9DA0D303}" dt="2021-09-26T13:52:48.432" v="2293" actId="478"/>
          <ac:spMkLst>
            <pc:docMk/>
            <pc:sldMk cId="1557309788" sldId="310"/>
            <ac:spMk id="21" creationId="{2165E731-64D8-4063-8CDD-189EAC389EFB}"/>
          </ac:spMkLst>
        </pc:spChg>
        <pc:spChg chg="del">
          <ac:chgData name="Tung Hoang" userId="fe6f18587968aded" providerId="LiveId" clId="{66FE4173-3DF5-4AAA-9B1F-7FEF9DA0D303}" dt="2021-09-26T13:52:48.432" v="2293" actId="478"/>
          <ac:spMkLst>
            <pc:docMk/>
            <pc:sldMk cId="1557309788" sldId="310"/>
            <ac:spMk id="22" creationId="{1E988FF3-C0C6-47A3-B344-26FA96813142}"/>
          </ac:spMkLst>
        </pc:spChg>
        <pc:spChg chg="del">
          <ac:chgData name="Tung Hoang" userId="fe6f18587968aded" providerId="LiveId" clId="{66FE4173-3DF5-4AAA-9B1F-7FEF9DA0D303}" dt="2021-09-26T13:52:48.432" v="2293" actId="478"/>
          <ac:spMkLst>
            <pc:docMk/>
            <pc:sldMk cId="1557309788" sldId="310"/>
            <ac:spMk id="23" creationId="{8D7E20F1-9E54-4B4A-9274-1797A8460E67}"/>
          </ac:spMkLst>
        </pc:spChg>
        <pc:spChg chg="del">
          <ac:chgData name="Tung Hoang" userId="fe6f18587968aded" providerId="LiveId" clId="{66FE4173-3DF5-4AAA-9B1F-7FEF9DA0D303}" dt="2021-09-26T13:52:48.432" v="2293" actId="478"/>
          <ac:spMkLst>
            <pc:docMk/>
            <pc:sldMk cId="1557309788" sldId="310"/>
            <ac:spMk id="24" creationId="{42CBABA8-9F87-496F-9866-5D166D94C2A5}"/>
          </ac:spMkLst>
        </pc:spChg>
        <pc:spChg chg="del">
          <ac:chgData name="Tung Hoang" userId="fe6f18587968aded" providerId="LiveId" clId="{66FE4173-3DF5-4AAA-9B1F-7FEF9DA0D303}" dt="2021-09-26T13:52:48.432" v="2293" actId="478"/>
          <ac:spMkLst>
            <pc:docMk/>
            <pc:sldMk cId="1557309788" sldId="310"/>
            <ac:spMk id="25" creationId="{25F34AEC-F218-41D1-AEA2-645E46ED3A1A}"/>
          </ac:spMkLst>
        </pc:spChg>
        <pc:spChg chg="del">
          <ac:chgData name="Tung Hoang" userId="fe6f18587968aded" providerId="LiveId" clId="{66FE4173-3DF5-4AAA-9B1F-7FEF9DA0D303}" dt="2021-09-26T13:52:48.432" v="2293" actId="478"/>
          <ac:spMkLst>
            <pc:docMk/>
            <pc:sldMk cId="1557309788" sldId="310"/>
            <ac:spMk id="26" creationId="{9CA818B3-50C9-490F-94D7-FAA2C3D5C37C}"/>
          </ac:spMkLst>
        </pc:spChg>
        <pc:spChg chg="del">
          <ac:chgData name="Tung Hoang" userId="fe6f18587968aded" providerId="LiveId" clId="{66FE4173-3DF5-4AAA-9B1F-7FEF9DA0D303}" dt="2021-09-26T13:52:48.432" v="2293" actId="478"/>
          <ac:spMkLst>
            <pc:docMk/>
            <pc:sldMk cId="1557309788" sldId="310"/>
            <ac:spMk id="27" creationId="{6D49C799-63DF-4C7E-8217-B1427CB29E95}"/>
          </ac:spMkLst>
        </pc:spChg>
        <pc:spChg chg="del">
          <ac:chgData name="Tung Hoang" userId="fe6f18587968aded" providerId="LiveId" clId="{66FE4173-3DF5-4AAA-9B1F-7FEF9DA0D303}" dt="2021-09-26T13:52:48.432" v="2293" actId="478"/>
          <ac:spMkLst>
            <pc:docMk/>
            <pc:sldMk cId="1557309788" sldId="310"/>
            <ac:spMk id="28" creationId="{0E1AF95A-A2C8-4C39-9245-A46AC4EBC525}"/>
          </ac:spMkLst>
        </pc:spChg>
        <pc:spChg chg="del">
          <ac:chgData name="Tung Hoang" userId="fe6f18587968aded" providerId="LiveId" clId="{66FE4173-3DF5-4AAA-9B1F-7FEF9DA0D303}" dt="2021-09-26T13:52:48.432" v="2293" actId="478"/>
          <ac:spMkLst>
            <pc:docMk/>
            <pc:sldMk cId="1557309788" sldId="310"/>
            <ac:spMk id="29" creationId="{5C027169-719C-445D-90ED-6E6A3C31F3F9}"/>
          </ac:spMkLst>
        </pc:spChg>
        <pc:spChg chg="del">
          <ac:chgData name="Tung Hoang" userId="fe6f18587968aded" providerId="LiveId" clId="{66FE4173-3DF5-4AAA-9B1F-7FEF9DA0D303}" dt="2021-09-26T13:52:48.432" v="2293" actId="478"/>
          <ac:spMkLst>
            <pc:docMk/>
            <pc:sldMk cId="1557309788" sldId="310"/>
            <ac:spMk id="30" creationId="{CC5CF6B6-5E0B-4837-8AD3-074FDD0034BF}"/>
          </ac:spMkLst>
        </pc:spChg>
        <pc:spChg chg="del">
          <ac:chgData name="Tung Hoang" userId="fe6f18587968aded" providerId="LiveId" clId="{66FE4173-3DF5-4AAA-9B1F-7FEF9DA0D303}" dt="2021-09-26T13:52:48.432" v="2293" actId="478"/>
          <ac:spMkLst>
            <pc:docMk/>
            <pc:sldMk cId="1557309788" sldId="310"/>
            <ac:spMk id="43" creationId="{B1F31567-3C46-433D-9D63-DBEAF57C91F8}"/>
          </ac:spMkLst>
        </pc:spChg>
        <pc:spChg chg="del">
          <ac:chgData name="Tung Hoang" userId="fe6f18587968aded" providerId="LiveId" clId="{66FE4173-3DF5-4AAA-9B1F-7FEF9DA0D303}" dt="2021-09-26T13:52:48.432" v="2293" actId="478"/>
          <ac:spMkLst>
            <pc:docMk/>
            <pc:sldMk cId="1557309788" sldId="310"/>
            <ac:spMk id="44" creationId="{B9277C45-6E2A-4C89-A380-0A2A9FEA3D8F}"/>
          </ac:spMkLst>
        </pc:spChg>
        <pc:spChg chg="del">
          <ac:chgData name="Tung Hoang" userId="fe6f18587968aded" providerId="LiveId" clId="{66FE4173-3DF5-4AAA-9B1F-7FEF9DA0D303}" dt="2021-09-26T13:52:48.432" v="2293" actId="478"/>
          <ac:spMkLst>
            <pc:docMk/>
            <pc:sldMk cId="1557309788" sldId="310"/>
            <ac:spMk id="45" creationId="{5EA60BDC-9B7E-49E7-A902-4D64D8E6D4A7}"/>
          </ac:spMkLst>
        </pc:spChg>
        <pc:spChg chg="del">
          <ac:chgData name="Tung Hoang" userId="fe6f18587968aded" providerId="LiveId" clId="{66FE4173-3DF5-4AAA-9B1F-7FEF9DA0D303}" dt="2021-09-26T13:52:48.432" v="2293" actId="478"/>
          <ac:spMkLst>
            <pc:docMk/>
            <pc:sldMk cId="1557309788" sldId="310"/>
            <ac:spMk id="46" creationId="{CE647425-E3EF-40F1-B4E1-B7AA2F24DEF6}"/>
          </ac:spMkLst>
        </pc:spChg>
        <pc:spChg chg="add del mod">
          <ac:chgData name="Tung Hoang" userId="fe6f18587968aded" providerId="LiveId" clId="{66FE4173-3DF5-4AAA-9B1F-7FEF9DA0D303}" dt="2021-09-26T13:52:51.464" v="2294" actId="478"/>
          <ac:spMkLst>
            <pc:docMk/>
            <pc:sldMk cId="1557309788" sldId="310"/>
            <ac:spMk id="48" creationId="{811764CC-E1EF-471F-AB8B-63F1E4183F8B}"/>
          </ac:spMkLst>
        </pc:spChg>
        <pc:spChg chg="mod">
          <ac:chgData name="Tung Hoang" userId="fe6f18587968aded" providerId="LiveId" clId="{66FE4173-3DF5-4AAA-9B1F-7FEF9DA0D303}" dt="2021-09-26T13:53:04.539" v="2297"/>
          <ac:spMkLst>
            <pc:docMk/>
            <pc:sldMk cId="1557309788" sldId="310"/>
            <ac:spMk id="50" creationId="{933DEE96-1730-4016-95F2-9AC293058C10}"/>
          </ac:spMkLst>
        </pc:spChg>
        <pc:spChg chg="mod">
          <ac:chgData name="Tung Hoang" userId="fe6f18587968aded" providerId="LiveId" clId="{66FE4173-3DF5-4AAA-9B1F-7FEF9DA0D303}" dt="2021-09-26T13:53:04.539" v="2297"/>
          <ac:spMkLst>
            <pc:docMk/>
            <pc:sldMk cId="1557309788" sldId="310"/>
            <ac:spMk id="51" creationId="{5AA7B0D7-2FAF-4264-955D-C7609713B40E}"/>
          </ac:spMkLst>
        </pc:spChg>
        <pc:spChg chg="mod">
          <ac:chgData name="Tung Hoang" userId="fe6f18587968aded" providerId="LiveId" clId="{66FE4173-3DF5-4AAA-9B1F-7FEF9DA0D303}" dt="2021-09-26T13:53:04.539" v="2297"/>
          <ac:spMkLst>
            <pc:docMk/>
            <pc:sldMk cId="1557309788" sldId="310"/>
            <ac:spMk id="52" creationId="{665DA706-C387-4EAA-839A-A507701B8128}"/>
          </ac:spMkLst>
        </pc:spChg>
        <pc:spChg chg="mod">
          <ac:chgData name="Tung Hoang" userId="fe6f18587968aded" providerId="LiveId" clId="{66FE4173-3DF5-4AAA-9B1F-7FEF9DA0D303}" dt="2021-09-26T13:53:04.539" v="2297"/>
          <ac:spMkLst>
            <pc:docMk/>
            <pc:sldMk cId="1557309788" sldId="310"/>
            <ac:spMk id="53" creationId="{691E4E49-EAEE-4E1C-A7F9-D0B22F5763A0}"/>
          </ac:spMkLst>
        </pc:spChg>
        <pc:spChg chg="add mod">
          <ac:chgData name="Tung Hoang" userId="fe6f18587968aded" providerId="LiveId" clId="{66FE4173-3DF5-4AAA-9B1F-7FEF9DA0D303}" dt="2021-09-26T13:54:40.672" v="2327" actId="1076"/>
          <ac:spMkLst>
            <pc:docMk/>
            <pc:sldMk cId="1557309788" sldId="310"/>
            <ac:spMk id="54" creationId="{D8123ABC-77AF-485C-AB2C-68B249BE5A5D}"/>
          </ac:spMkLst>
        </pc:spChg>
        <pc:spChg chg="add mod">
          <ac:chgData name="Tung Hoang" userId="fe6f18587968aded" providerId="LiveId" clId="{66FE4173-3DF5-4AAA-9B1F-7FEF9DA0D303}" dt="2021-09-26T14:05:53.213" v="2573" actId="1076"/>
          <ac:spMkLst>
            <pc:docMk/>
            <pc:sldMk cId="1557309788" sldId="310"/>
            <ac:spMk id="55" creationId="{36A609E9-D10D-4619-9CB4-FC5D865E64C4}"/>
          </ac:spMkLst>
        </pc:spChg>
        <pc:spChg chg="add mod">
          <ac:chgData name="Tung Hoang" userId="fe6f18587968aded" providerId="LiveId" clId="{66FE4173-3DF5-4AAA-9B1F-7FEF9DA0D303}" dt="2021-09-26T14:10:29.543" v="2607" actId="1076"/>
          <ac:spMkLst>
            <pc:docMk/>
            <pc:sldMk cId="1557309788" sldId="310"/>
            <ac:spMk id="57" creationId="{068D132B-D028-4ED3-9741-55B05446BE5D}"/>
          </ac:spMkLst>
        </pc:spChg>
        <pc:spChg chg="add del">
          <ac:chgData name="Tung Hoang" userId="fe6f18587968aded" providerId="LiveId" clId="{66FE4173-3DF5-4AAA-9B1F-7FEF9DA0D303}" dt="2021-09-26T14:08:37.718" v="2591" actId="22"/>
          <ac:spMkLst>
            <pc:docMk/>
            <pc:sldMk cId="1557309788" sldId="310"/>
            <ac:spMk id="59" creationId="{55EF4399-2064-4BFC-8DEA-0F150BAEC4E3}"/>
          </ac:spMkLst>
        </pc:spChg>
        <pc:spChg chg="add mod">
          <ac:chgData name="Tung Hoang" userId="fe6f18587968aded" providerId="LiveId" clId="{66FE4173-3DF5-4AAA-9B1F-7FEF9DA0D303}" dt="2021-09-26T14:09:10.829" v="2595" actId="1076"/>
          <ac:spMkLst>
            <pc:docMk/>
            <pc:sldMk cId="1557309788" sldId="310"/>
            <ac:spMk id="60" creationId="{9794DE69-6025-4CD8-8733-F221C110E445}"/>
          </ac:spMkLst>
        </pc:spChg>
        <pc:spChg chg="add mod">
          <ac:chgData name="Tung Hoang" userId="fe6f18587968aded" providerId="LiveId" clId="{66FE4173-3DF5-4AAA-9B1F-7FEF9DA0D303}" dt="2021-09-26T14:10:37.306" v="2608" actId="1076"/>
          <ac:spMkLst>
            <pc:docMk/>
            <pc:sldMk cId="1557309788" sldId="310"/>
            <ac:spMk id="62" creationId="{38A581BB-2FFD-4A16-9A59-29636E8CE2C7}"/>
          </ac:spMkLst>
        </pc:spChg>
        <pc:grpChg chg="del">
          <ac:chgData name="Tung Hoang" userId="fe6f18587968aded" providerId="LiveId" clId="{66FE4173-3DF5-4AAA-9B1F-7FEF9DA0D303}" dt="2021-09-26T13:52:48.432" v="2293" actId="478"/>
          <ac:grpSpMkLst>
            <pc:docMk/>
            <pc:sldMk cId="1557309788" sldId="310"/>
            <ac:grpSpMk id="31" creationId="{0810B823-D96E-491D-94BE-A52AB0723E05}"/>
          </ac:grpSpMkLst>
        </pc:grpChg>
        <pc:grpChg chg="del">
          <ac:chgData name="Tung Hoang" userId="fe6f18587968aded" providerId="LiveId" clId="{66FE4173-3DF5-4AAA-9B1F-7FEF9DA0D303}" dt="2021-09-26T13:52:48.432" v="2293" actId="478"/>
          <ac:grpSpMkLst>
            <pc:docMk/>
            <pc:sldMk cId="1557309788" sldId="310"/>
            <ac:grpSpMk id="34" creationId="{FA24BF60-D77A-4D40-8AE7-469F70F0112E}"/>
          </ac:grpSpMkLst>
        </pc:grpChg>
        <pc:grpChg chg="del">
          <ac:chgData name="Tung Hoang" userId="fe6f18587968aded" providerId="LiveId" clId="{66FE4173-3DF5-4AAA-9B1F-7FEF9DA0D303}" dt="2021-09-26T13:52:48.432" v="2293" actId="478"/>
          <ac:grpSpMkLst>
            <pc:docMk/>
            <pc:sldMk cId="1557309788" sldId="310"/>
            <ac:grpSpMk id="37" creationId="{D5F88E8D-E34B-45DD-89F9-051A761D191C}"/>
          </ac:grpSpMkLst>
        </pc:grpChg>
        <pc:grpChg chg="del">
          <ac:chgData name="Tung Hoang" userId="fe6f18587968aded" providerId="LiveId" clId="{66FE4173-3DF5-4AAA-9B1F-7FEF9DA0D303}" dt="2021-09-26T13:52:48.432" v="2293" actId="478"/>
          <ac:grpSpMkLst>
            <pc:docMk/>
            <pc:sldMk cId="1557309788" sldId="310"/>
            <ac:grpSpMk id="40" creationId="{D3C788AB-3E16-49E1-A205-28B4FF165F95}"/>
          </ac:grpSpMkLst>
        </pc:grpChg>
        <pc:grpChg chg="add mod">
          <ac:chgData name="Tung Hoang" userId="fe6f18587968aded" providerId="LiveId" clId="{66FE4173-3DF5-4AAA-9B1F-7FEF9DA0D303}" dt="2021-09-26T13:53:21.118" v="2301" actId="1076"/>
          <ac:grpSpMkLst>
            <pc:docMk/>
            <pc:sldMk cId="1557309788" sldId="310"/>
            <ac:grpSpMk id="49" creationId="{8D2EB882-70BC-4D78-8EF5-DA2D4F52E553}"/>
          </ac:grpSpMkLst>
        </pc:grpChg>
      </pc:sldChg>
      <pc:sldChg chg="del">
        <pc:chgData name="Tung Hoang" userId="fe6f18587968aded" providerId="LiveId" clId="{66FE4173-3DF5-4AAA-9B1F-7FEF9DA0D303}" dt="2021-09-26T14:29:06.021" v="3038" actId="47"/>
        <pc:sldMkLst>
          <pc:docMk/>
          <pc:sldMk cId="2498161071" sldId="311"/>
        </pc:sldMkLst>
      </pc:sldChg>
      <pc:sldChg chg="del">
        <pc:chgData name="Tung Hoang" userId="fe6f18587968aded" providerId="LiveId" clId="{66FE4173-3DF5-4AAA-9B1F-7FEF9DA0D303}" dt="2021-09-26T14:29:06.437" v="3039" actId="47"/>
        <pc:sldMkLst>
          <pc:docMk/>
          <pc:sldMk cId="1279224923" sldId="312"/>
        </pc:sldMkLst>
      </pc:sldChg>
      <pc:sldChg chg="addSp delSp modSp del mod">
        <pc:chgData name="Tung Hoang" userId="fe6f18587968aded" providerId="LiveId" clId="{66FE4173-3DF5-4AAA-9B1F-7FEF9DA0D303}" dt="2021-09-26T14:29:06.577" v="3040" actId="47"/>
        <pc:sldMkLst>
          <pc:docMk/>
          <pc:sldMk cId="3827296069" sldId="313"/>
        </pc:sldMkLst>
        <pc:grpChg chg="add del mod">
          <ac:chgData name="Tung Hoang" userId="fe6f18587968aded" providerId="LiveId" clId="{66FE4173-3DF5-4AAA-9B1F-7FEF9DA0D303}" dt="2021-09-26T14:11:12.600" v="2611" actId="21"/>
          <ac:grpSpMkLst>
            <pc:docMk/>
            <pc:sldMk cId="3827296069" sldId="313"/>
            <ac:grpSpMk id="39" creationId="{DDECF215-043E-49B0-A62D-F57F291B1431}"/>
          </ac:grpSpMkLst>
        </pc:grpChg>
      </pc:sldChg>
      <pc:sldChg chg="modSp del mod">
        <pc:chgData name="Tung Hoang" userId="fe6f18587968aded" providerId="LiveId" clId="{66FE4173-3DF5-4AAA-9B1F-7FEF9DA0D303}" dt="2021-09-26T14:29:05.709" v="3037" actId="47"/>
        <pc:sldMkLst>
          <pc:docMk/>
          <pc:sldMk cId="1560353361" sldId="315"/>
        </pc:sldMkLst>
        <pc:grpChg chg="mod">
          <ac:chgData name="Tung Hoang" userId="fe6f18587968aded" providerId="LiveId" clId="{66FE4173-3DF5-4AAA-9B1F-7FEF9DA0D303}" dt="2021-09-26T13:42:36.028" v="1983" actId="1076"/>
          <ac:grpSpMkLst>
            <pc:docMk/>
            <pc:sldMk cId="1560353361" sldId="315"/>
            <ac:grpSpMk id="103" creationId="{8A408688-BEF7-4F83-A797-553B1931B7EE}"/>
          </ac:grpSpMkLst>
        </pc:grpChg>
      </pc:sldChg>
      <pc:sldChg chg="delSp modSp add del mod">
        <pc:chgData name="Tung Hoang" userId="fe6f18587968aded" providerId="LiveId" clId="{66FE4173-3DF5-4AAA-9B1F-7FEF9DA0D303}" dt="2021-09-26T14:29:20.885" v="3046" actId="47"/>
        <pc:sldMkLst>
          <pc:docMk/>
          <pc:sldMk cId="4184600926" sldId="316"/>
        </pc:sldMkLst>
        <pc:grpChg chg="del mod">
          <ac:chgData name="Tung Hoang" userId="fe6f18587968aded" providerId="LiveId" clId="{66FE4173-3DF5-4AAA-9B1F-7FEF9DA0D303}" dt="2021-09-26T14:29:18.033" v="3045" actId="478"/>
          <ac:grpSpMkLst>
            <pc:docMk/>
            <pc:sldMk cId="4184600926" sldId="316"/>
            <ac:grpSpMk id="24" creationId="{1D2C5093-E12A-4B0F-8D9D-657C0D8E3CB9}"/>
          </ac:grpSpMkLst>
        </pc:grpChg>
      </pc:sldChg>
      <pc:sldChg chg="del">
        <pc:chgData name="Tung Hoang" userId="fe6f18587968aded" providerId="LiveId" clId="{66FE4173-3DF5-4AAA-9B1F-7FEF9DA0D303}" dt="2021-09-26T14:29:21.449" v="3047" actId="47"/>
        <pc:sldMkLst>
          <pc:docMk/>
          <pc:sldMk cId="1404339508" sldId="317"/>
        </pc:sldMkLst>
      </pc:sldChg>
      <pc:sldChg chg="del">
        <pc:chgData name="Tung Hoang" userId="fe6f18587968aded" providerId="LiveId" clId="{66FE4173-3DF5-4AAA-9B1F-7FEF9DA0D303}" dt="2021-09-26T14:29:21.965" v="3048" actId="47"/>
        <pc:sldMkLst>
          <pc:docMk/>
          <pc:sldMk cId="624695530" sldId="318"/>
        </pc:sldMkLst>
      </pc:sldChg>
      <pc:sldChg chg="del">
        <pc:chgData name="Tung Hoang" userId="fe6f18587968aded" providerId="LiveId" clId="{66FE4173-3DF5-4AAA-9B1F-7FEF9DA0D303}" dt="2021-09-26T14:29:22.409" v="3049" actId="47"/>
        <pc:sldMkLst>
          <pc:docMk/>
          <pc:sldMk cId="1693104180" sldId="319"/>
        </pc:sldMkLst>
      </pc:sldChg>
      <pc:sldChg chg="del">
        <pc:chgData name="Tung Hoang" userId="fe6f18587968aded" providerId="LiveId" clId="{66FE4173-3DF5-4AAA-9B1F-7FEF9DA0D303}" dt="2021-09-26T14:29:23.817" v="3050" actId="47"/>
        <pc:sldMkLst>
          <pc:docMk/>
          <pc:sldMk cId="608993516" sldId="320"/>
        </pc:sldMkLst>
      </pc:sldChg>
      <pc:sldChg chg="del">
        <pc:chgData name="Tung Hoang" userId="fe6f18587968aded" providerId="LiveId" clId="{66FE4173-3DF5-4AAA-9B1F-7FEF9DA0D303}" dt="2021-09-26T14:29:25.893" v="3054" actId="47"/>
        <pc:sldMkLst>
          <pc:docMk/>
          <pc:sldMk cId="848212632" sldId="321"/>
        </pc:sldMkLst>
      </pc:sldChg>
      <pc:sldChg chg="del">
        <pc:chgData name="Tung Hoang" userId="fe6f18587968aded" providerId="LiveId" clId="{66FE4173-3DF5-4AAA-9B1F-7FEF9DA0D303}" dt="2021-09-26T14:29:24.333" v="3051" actId="47"/>
        <pc:sldMkLst>
          <pc:docMk/>
          <pc:sldMk cId="184736873" sldId="322"/>
        </pc:sldMkLst>
      </pc:sldChg>
      <pc:sldChg chg="del">
        <pc:chgData name="Tung Hoang" userId="fe6f18587968aded" providerId="LiveId" clId="{66FE4173-3DF5-4AAA-9B1F-7FEF9DA0D303}" dt="2021-09-26T14:29:25.385" v="3053" actId="47"/>
        <pc:sldMkLst>
          <pc:docMk/>
          <pc:sldMk cId="277452217" sldId="323"/>
        </pc:sldMkLst>
      </pc:sldChg>
      <pc:sldChg chg="del">
        <pc:chgData name="Tung Hoang" userId="fe6f18587968aded" providerId="LiveId" clId="{66FE4173-3DF5-4AAA-9B1F-7FEF9DA0D303}" dt="2021-09-26T14:29:24.777" v="3052" actId="47"/>
        <pc:sldMkLst>
          <pc:docMk/>
          <pc:sldMk cId="1193403196" sldId="324"/>
        </pc:sldMkLst>
      </pc:sldChg>
      <pc:sldChg chg="del">
        <pc:chgData name="Tung Hoang" userId="fe6f18587968aded" providerId="LiveId" clId="{66FE4173-3DF5-4AAA-9B1F-7FEF9DA0D303}" dt="2021-09-26T14:29:26.333" v="3055" actId="47"/>
        <pc:sldMkLst>
          <pc:docMk/>
          <pc:sldMk cId="1198383687" sldId="325"/>
        </pc:sldMkLst>
      </pc:sldChg>
      <pc:sldChg chg="del">
        <pc:chgData name="Tung Hoang" userId="fe6f18587968aded" providerId="LiveId" clId="{66FE4173-3DF5-4AAA-9B1F-7FEF9DA0D303}" dt="2021-09-26T14:29:27.609" v="3057" actId="47"/>
        <pc:sldMkLst>
          <pc:docMk/>
          <pc:sldMk cId="401886799" sldId="327"/>
        </pc:sldMkLst>
      </pc:sldChg>
      <pc:sldChg chg="del">
        <pc:chgData name="Tung Hoang" userId="fe6f18587968aded" providerId="LiveId" clId="{66FE4173-3DF5-4AAA-9B1F-7FEF9DA0D303}" dt="2021-09-26T14:29:28.153" v="3058" actId="47"/>
        <pc:sldMkLst>
          <pc:docMk/>
          <pc:sldMk cId="1309782655" sldId="328"/>
        </pc:sldMkLst>
      </pc:sldChg>
      <pc:sldChg chg="del">
        <pc:chgData name="Tung Hoang" userId="fe6f18587968aded" providerId="LiveId" clId="{66FE4173-3DF5-4AAA-9B1F-7FEF9DA0D303}" dt="2021-09-26T14:29:28.637" v="3059" actId="47"/>
        <pc:sldMkLst>
          <pc:docMk/>
          <pc:sldMk cId="1585171815" sldId="329"/>
        </pc:sldMkLst>
      </pc:sldChg>
      <pc:sldChg chg="del">
        <pc:chgData name="Tung Hoang" userId="fe6f18587968aded" providerId="LiveId" clId="{66FE4173-3DF5-4AAA-9B1F-7FEF9DA0D303}" dt="2021-09-26T14:29:29.133" v="3060" actId="47"/>
        <pc:sldMkLst>
          <pc:docMk/>
          <pc:sldMk cId="1547012370" sldId="330"/>
        </pc:sldMkLst>
      </pc:sldChg>
      <pc:sldChg chg="del">
        <pc:chgData name="Tung Hoang" userId="fe6f18587968aded" providerId="LiveId" clId="{66FE4173-3DF5-4AAA-9B1F-7FEF9DA0D303}" dt="2021-09-26T13:52:04.623" v="2290" actId="47"/>
        <pc:sldMkLst>
          <pc:docMk/>
          <pc:sldMk cId="2237534520" sldId="331"/>
        </pc:sldMkLst>
      </pc:sldChg>
      <pc:sldChg chg="del">
        <pc:chgData name="Tung Hoang" userId="fe6f18587968aded" providerId="LiveId" clId="{66FE4173-3DF5-4AAA-9B1F-7FEF9DA0D303}" dt="2021-09-26T14:29:29.557" v="3061" actId="47"/>
        <pc:sldMkLst>
          <pc:docMk/>
          <pc:sldMk cId="3223665472" sldId="332"/>
        </pc:sldMkLst>
      </pc:sldChg>
      <pc:sldChg chg="del">
        <pc:chgData name="Tung Hoang" userId="fe6f18587968aded" providerId="LiveId" clId="{66FE4173-3DF5-4AAA-9B1F-7FEF9DA0D303}" dt="2021-09-26T13:52:03.587" v="2289" actId="47"/>
        <pc:sldMkLst>
          <pc:docMk/>
          <pc:sldMk cId="3940008774" sldId="333"/>
        </pc:sldMkLst>
      </pc:sldChg>
      <pc:sldChg chg="del">
        <pc:chgData name="Tung Hoang" userId="fe6f18587968aded" providerId="LiveId" clId="{66FE4173-3DF5-4AAA-9B1F-7FEF9DA0D303}" dt="2021-09-26T13:52:01.079" v="2288" actId="47"/>
        <pc:sldMkLst>
          <pc:docMk/>
          <pc:sldMk cId="2682271074" sldId="334"/>
        </pc:sldMkLst>
      </pc:sldChg>
      <pc:sldChg chg="del">
        <pc:chgData name="Tung Hoang" userId="fe6f18587968aded" providerId="LiveId" clId="{66FE4173-3DF5-4AAA-9B1F-7FEF9DA0D303}" dt="2021-09-26T13:51:56.049" v="2287" actId="47"/>
        <pc:sldMkLst>
          <pc:docMk/>
          <pc:sldMk cId="3883369230" sldId="335"/>
        </pc:sldMkLst>
      </pc:sldChg>
      <pc:sldChg chg="del">
        <pc:chgData name="Tung Hoang" userId="fe6f18587968aded" providerId="LiveId" clId="{66FE4173-3DF5-4AAA-9B1F-7FEF9DA0D303}" dt="2021-09-26T14:29:29.709" v="3062" actId="47"/>
        <pc:sldMkLst>
          <pc:docMk/>
          <pc:sldMk cId="4005271684" sldId="336"/>
        </pc:sldMkLst>
      </pc:sldChg>
      <pc:sldChg chg="modSp del mod">
        <pc:chgData name="Tung Hoang" userId="fe6f18587968aded" providerId="LiveId" clId="{66FE4173-3DF5-4AAA-9B1F-7FEF9DA0D303}" dt="2021-09-26T14:29:29.877" v="3063" actId="47"/>
        <pc:sldMkLst>
          <pc:docMk/>
          <pc:sldMk cId="3428028254" sldId="337"/>
        </pc:sldMkLst>
        <pc:spChg chg="mod">
          <ac:chgData name="Tung Hoang" userId="fe6f18587968aded" providerId="LiveId" clId="{66FE4173-3DF5-4AAA-9B1F-7FEF9DA0D303}" dt="2021-09-26T13:50:30.965" v="2279" actId="1076"/>
          <ac:spMkLst>
            <pc:docMk/>
            <pc:sldMk cId="3428028254" sldId="337"/>
            <ac:spMk id="24" creationId="{E9163DBB-C0BD-4799-A0F4-C7FADA98F25E}"/>
          </ac:spMkLst>
        </pc:spChg>
      </pc:sldChg>
      <pc:sldChg chg="del">
        <pc:chgData name="Tung Hoang" userId="fe6f18587968aded" providerId="LiveId" clId="{66FE4173-3DF5-4AAA-9B1F-7FEF9DA0D303}" dt="2021-09-26T13:51:48.657" v="2286" actId="47"/>
        <pc:sldMkLst>
          <pc:docMk/>
          <pc:sldMk cId="3253058185" sldId="338"/>
        </pc:sldMkLst>
      </pc:sldChg>
      <pc:sldChg chg="del">
        <pc:chgData name="Tung Hoang" userId="fe6f18587968aded" providerId="LiveId" clId="{66FE4173-3DF5-4AAA-9B1F-7FEF9DA0D303}" dt="2021-09-26T13:51:47.469" v="2285" actId="47"/>
        <pc:sldMkLst>
          <pc:docMk/>
          <pc:sldMk cId="4157788945" sldId="339"/>
        </pc:sldMkLst>
      </pc:sldChg>
      <pc:sldChg chg="del">
        <pc:chgData name="Tung Hoang" userId="fe6f18587968aded" providerId="LiveId" clId="{66FE4173-3DF5-4AAA-9B1F-7FEF9DA0D303}" dt="2021-09-26T14:29:30.577" v="3064" actId="47"/>
        <pc:sldMkLst>
          <pc:docMk/>
          <pc:sldMk cId="3183651750" sldId="340"/>
        </pc:sldMkLst>
      </pc:sldChg>
      <pc:sldChg chg="del">
        <pc:chgData name="Tung Hoang" userId="fe6f18587968aded" providerId="LiveId" clId="{66FE4173-3DF5-4AAA-9B1F-7FEF9DA0D303}" dt="2021-09-26T13:50:56.604" v="2280" actId="47"/>
        <pc:sldMkLst>
          <pc:docMk/>
          <pc:sldMk cId="821656516" sldId="346"/>
        </pc:sldMkLst>
      </pc:sldChg>
      <pc:sldChg chg="del">
        <pc:chgData name="Tung Hoang" userId="fe6f18587968aded" providerId="LiveId" clId="{66FE4173-3DF5-4AAA-9B1F-7FEF9DA0D303}" dt="2021-09-26T13:05:35.340" v="49" actId="47"/>
        <pc:sldMkLst>
          <pc:docMk/>
          <pc:sldMk cId="3148822504" sldId="347"/>
        </pc:sldMkLst>
      </pc:sldChg>
      <pc:sldChg chg="addSp delSp modSp del mod">
        <pc:chgData name="Tung Hoang" userId="fe6f18587968aded" providerId="LiveId" clId="{66FE4173-3DF5-4AAA-9B1F-7FEF9DA0D303}" dt="2021-09-26T13:05:36.312" v="50" actId="47"/>
        <pc:sldMkLst>
          <pc:docMk/>
          <pc:sldMk cId="1263764832" sldId="348"/>
        </pc:sldMkLst>
        <pc:spChg chg="mod">
          <ac:chgData name="Tung Hoang" userId="fe6f18587968aded" providerId="LiveId" clId="{66FE4173-3DF5-4AAA-9B1F-7FEF9DA0D303}" dt="2021-09-26T13:05:02.972" v="45" actId="20577"/>
          <ac:spMkLst>
            <pc:docMk/>
            <pc:sldMk cId="1263764832" sldId="348"/>
            <ac:spMk id="8" creationId="{5CF5BDA4-10C7-46A6-AC30-523A3FC438AC}"/>
          </ac:spMkLst>
        </pc:spChg>
        <pc:grpChg chg="add del">
          <ac:chgData name="Tung Hoang" userId="fe6f18587968aded" providerId="LiveId" clId="{66FE4173-3DF5-4AAA-9B1F-7FEF9DA0D303}" dt="2021-09-26T13:04:54.889" v="43" actId="478"/>
          <ac:grpSpMkLst>
            <pc:docMk/>
            <pc:sldMk cId="1263764832" sldId="348"/>
            <ac:grpSpMk id="6" creationId="{0C455B2A-3D1B-4F98-ACA5-C72C064015F6}"/>
          </ac:grpSpMkLst>
        </pc:grpChg>
      </pc:sldChg>
      <pc:sldChg chg="delSp modSp mod">
        <pc:chgData name="Tung Hoang" userId="fe6f18587968aded" providerId="LiveId" clId="{66FE4173-3DF5-4AAA-9B1F-7FEF9DA0D303}" dt="2021-09-26T13:03:18.578" v="39" actId="478"/>
        <pc:sldMkLst>
          <pc:docMk/>
          <pc:sldMk cId="2391487141" sldId="349"/>
        </pc:sldMkLst>
        <pc:spChg chg="del mod">
          <ac:chgData name="Tung Hoang" userId="fe6f18587968aded" providerId="LiveId" clId="{66FE4173-3DF5-4AAA-9B1F-7FEF9DA0D303}" dt="2021-09-26T13:03:18.578" v="39" actId="478"/>
          <ac:spMkLst>
            <pc:docMk/>
            <pc:sldMk cId="2391487141" sldId="349"/>
            <ac:spMk id="4" creationId="{65EB7FFB-6FB1-480A-A898-65150C03087A}"/>
          </ac:spMkLst>
        </pc:spChg>
        <pc:spChg chg="mod">
          <ac:chgData name="Tung Hoang" userId="fe6f18587968aded" providerId="LiveId" clId="{66FE4173-3DF5-4AAA-9B1F-7FEF9DA0D303}" dt="2021-09-26T13:03:05.698" v="35" actId="1076"/>
          <ac:spMkLst>
            <pc:docMk/>
            <pc:sldMk cId="2391487141" sldId="349"/>
            <ac:spMk id="8" creationId="{03B4C724-0776-4328-8F0A-B72DA1579537}"/>
          </ac:spMkLst>
        </pc:spChg>
        <pc:spChg chg="del">
          <ac:chgData name="Tung Hoang" userId="fe6f18587968aded" providerId="LiveId" clId="{66FE4173-3DF5-4AAA-9B1F-7FEF9DA0D303}" dt="2021-09-26T13:03:11.250" v="36" actId="478"/>
          <ac:spMkLst>
            <pc:docMk/>
            <pc:sldMk cId="2391487141" sldId="349"/>
            <ac:spMk id="9" creationId="{2B6167FF-AD5E-41E4-8385-3024DC936CF2}"/>
          </ac:spMkLst>
        </pc:spChg>
      </pc:sldChg>
      <pc:sldChg chg="addSp delSp modSp del mod">
        <pc:chgData name="Tung Hoang" userId="fe6f18587968aded" providerId="LiveId" clId="{66FE4173-3DF5-4AAA-9B1F-7FEF9DA0D303}" dt="2021-09-26T14:29:04.757" v="3035" actId="47"/>
        <pc:sldMkLst>
          <pc:docMk/>
          <pc:sldMk cId="1742988478" sldId="350"/>
        </pc:sldMkLst>
        <pc:spChg chg="del">
          <ac:chgData name="Tung Hoang" userId="fe6f18587968aded" providerId="LiveId" clId="{66FE4173-3DF5-4AAA-9B1F-7FEF9DA0D303}" dt="2021-09-26T13:52:32.809" v="2292" actId="478"/>
          <ac:spMkLst>
            <pc:docMk/>
            <pc:sldMk cId="1742988478" sldId="350"/>
            <ac:spMk id="3" creationId="{F1829219-B758-4E27-AEF6-C6675C3B47C7}"/>
          </ac:spMkLst>
        </pc:spChg>
        <pc:spChg chg="del">
          <ac:chgData name="Tung Hoang" userId="fe6f18587968aded" providerId="LiveId" clId="{66FE4173-3DF5-4AAA-9B1F-7FEF9DA0D303}" dt="2021-09-26T13:52:32.809" v="2292" actId="478"/>
          <ac:spMkLst>
            <pc:docMk/>
            <pc:sldMk cId="1742988478" sldId="350"/>
            <ac:spMk id="13" creationId="{3821C0FD-B5EF-4D94-BE2E-60F02BDA3D98}"/>
          </ac:spMkLst>
        </pc:spChg>
        <pc:spChg chg="del">
          <ac:chgData name="Tung Hoang" userId="fe6f18587968aded" providerId="LiveId" clId="{66FE4173-3DF5-4AAA-9B1F-7FEF9DA0D303}" dt="2021-09-26T13:52:32.809" v="2292" actId="478"/>
          <ac:spMkLst>
            <pc:docMk/>
            <pc:sldMk cId="1742988478" sldId="350"/>
            <ac:spMk id="14" creationId="{3A0F0CE4-1AA4-4781-A459-F01954AE5FAA}"/>
          </ac:spMkLst>
        </pc:spChg>
        <pc:spChg chg="del">
          <ac:chgData name="Tung Hoang" userId="fe6f18587968aded" providerId="LiveId" clId="{66FE4173-3DF5-4AAA-9B1F-7FEF9DA0D303}" dt="2021-09-26T13:52:32.809" v="2292" actId="478"/>
          <ac:spMkLst>
            <pc:docMk/>
            <pc:sldMk cId="1742988478" sldId="350"/>
            <ac:spMk id="15" creationId="{5936A26A-2E3A-47AE-954E-9DF5BBE68113}"/>
          </ac:spMkLst>
        </pc:spChg>
        <pc:spChg chg="del">
          <ac:chgData name="Tung Hoang" userId="fe6f18587968aded" providerId="LiveId" clId="{66FE4173-3DF5-4AAA-9B1F-7FEF9DA0D303}" dt="2021-09-26T13:52:32.809" v="2292" actId="478"/>
          <ac:spMkLst>
            <pc:docMk/>
            <pc:sldMk cId="1742988478" sldId="350"/>
            <ac:spMk id="16" creationId="{00679DC6-FE1A-482B-90BA-0C89B207A6B2}"/>
          </ac:spMkLst>
        </pc:spChg>
        <pc:spChg chg="del mod">
          <ac:chgData name="Tung Hoang" userId="fe6f18587968aded" providerId="LiveId" clId="{66FE4173-3DF5-4AAA-9B1F-7FEF9DA0D303}" dt="2021-09-26T13:52:32.809" v="2292" actId="478"/>
          <ac:spMkLst>
            <pc:docMk/>
            <pc:sldMk cId="1742988478" sldId="350"/>
            <ac:spMk id="17" creationId="{DE75FCF7-AF4B-42AF-B16E-A23B01A44B88}"/>
          </ac:spMkLst>
        </pc:spChg>
        <pc:spChg chg="mod">
          <ac:chgData name="Tung Hoang" userId="fe6f18587968aded" providerId="LiveId" clId="{66FE4173-3DF5-4AAA-9B1F-7FEF9DA0D303}" dt="2021-09-26T13:25:53.380" v="1224"/>
          <ac:spMkLst>
            <pc:docMk/>
            <pc:sldMk cId="1742988478" sldId="350"/>
            <ac:spMk id="23" creationId="{95A747E2-86F3-486F-8913-2B6A4828BC2B}"/>
          </ac:spMkLst>
        </pc:spChg>
        <pc:spChg chg="mod">
          <ac:chgData name="Tung Hoang" userId="fe6f18587968aded" providerId="LiveId" clId="{66FE4173-3DF5-4AAA-9B1F-7FEF9DA0D303}" dt="2021-09-26T13:25:53.380" v="1224"/>
          <ac:spMkLst>
            <pc:docMk/>
            <pc:sldMk cId="1742988478" sldId="350"/>
            <ac:spMk id="24" creationId="{84E25539-AC7F-4319-89C7-D3DC7F9A61FA}"/>
          </ac:spMkLst>
        </pc:spChg>
        <pc:spChg chg="mod">
          <ac:chgData name="Tung Hoang" userId="fe6f18587968aded" providerId="LiveId" clId="{66FE4173-3DF5-4AAA-9B1F-7FEF9DA0D303}" dt="2021-09-26T13:25:53.380" v="1224"/>
          <ac:spMkLst>
            <pc:docMk/>
            <pc:sldMk cId="1742988478" sldId="350"/>
            <ac:spMk id="25" creationId="{6DCBEFA2-9197-4238-9852-23913396CB19}"/>
          </ac:spMkLst>
        </pc:spChg>
        <pc:spChg chg="mod">
          <ac:chgData name="Tung Hoang" userId="fe6f18587968aded" providerId="LiveId" clId="{66FE4173-3DF5-4AAA-9B1F-7FEF9DA0D303}" dt="2021-09-26T13:25:53.380" v="1224"/>
          <ac:spMkLst>
            <pc:docMk/>
            <pc:sldMk cId="1742988478" sldId="350"/>
            <ac:spMk id="26" creationId="{4C3557ED-06AE-40C5-8A0F-25E62BEC734A}"/>
          </ac:spMkLst>
        </pc:spChg>
        <pc:spChg chg="mod">
          <ac:chgData name="Tung Hoang" userId="fe6f18587968aded" providerId="LiveId" clId="{66FE4173-3DF5-4AAA-9B1F-7FEF9DA0D303}" dt="2021-09-26T13:25:53.380" v="1224"/>
          <ac:spMkLst>
            <pc:docMk/>
            <pc:sldMk cId="1742988478" sldId="350"/>
            <ac:spMk id="27" creationId="{D67CECD3-6162-4A31-91DF-F435477BD1D5}"/>
          </ac:spMkLst>
        </pc:spChg>
        <pc:spChg chg="mod">
          <ac:chgData name="Tung Hoang" userId="fe6f18587968aded" providerId="LiveId" clId="{66FE4173-3DF5-4AAA-9B1F-7FEF9DA0D303}" dt="2021-09-26T13:25:53.380" v="1224"/>
          <ac:spMkLst>
            <pc:docMk/>
            <pc:sldMk cId="1742988478" sldId="350"/>
            <ac:spMk id="28" creationId="{BC126F14-25F4-4DCC-A589-B0CBD8FEC26E}"/>
          </ac:spMkLst>
        </pc:spChg>
        <pc:spChg chg="mod">
          <ac:chgData name="Tung Hoang" userId="fe6f18587968aded" providerId="LiveId" clId="{66FE4173-3DF5-4AAA-9B1F-7FEF9DA0D303}" dt="2021-09-26T13:25:53.380" v="1224"/>
          <ac:spMkLst>
            <pc:docMk/>
            <pc:sldMk cId="1742988478" sldId="350"/>
            <ac:spMk id="29" creationId="{FFC54AD9-D263-44B3-9C78-F98503D93415}"/>
          </ac:spMkLst>
        </pc:spChg>
        <pc:spChg chg="mod">
          <ac:chgData name="Tung Hoang" userId="fe6f18587968aded" providerId="LiveId" clId="{66FE4173-3DF5-4AAA-9B1F-7FEF9DA0D303}" dt="2021-09-26T13:25:53.380" v="1224"/>
          <ac:spMkLst>
            <pc:docMk/>
            <pc:sldMk cId="1742988478" sldId="350"/>
            <ac:spMk id="30" creationId="{63B4902E-C1AA-4424-A146-0F2624C6C392}"/>
          </ac:spMkLst>
        </pc:spChg>
        <pc:spChg chg="mod">
          <ac:chgData name="Tung Hoang" userId="fe6f18587968aded" providerId="LiveId" clId="{66FE4173-3DF5-4AAA-9B1F-7FEF9DA0D303}" dt="2021-09-26T13:25:53.380" v="1224"/>
          <ac:spMkLst>
            <pc:docMk/>
            <pc:sldMk cId="1742988478" sldId="350"/>
            <ac:spMk id="31" creationId="{64F3E51F-755C-4D18-9D11-EE525878B0E1}"/>
          </ac:spMkLst>
        </pc:spChg>
        <pc:spChg chg="mod">
          <ac:chgData name="Tung Hoang" userId="fe6f18587968aded" providerId="LiveId" clId="{66FE4173-3DF5-4AAA-9B1F-7FEF9DA0D303}" dt="2021-09-26T13:25:53.380" v="1224"/>
          <ac:spMkLst>
            <pc:docMk/>
            <pc:sldMk cId="1742988478" sldId="350"/>
            <ac:spMk id="32" creationId="{669FFC14-96C1-424C-9066-2E675A92E89D}"/>
          </ac:spMkLst>
        </pc:spChg>
        <pc:spChg chg="mod">
          <ac:chgData name="Tung Hoang" userId="fe6f18587968aded" providerId="LiveId" clId="{66FE4173-3DF5-4AAA-9B1F-7FEF9DA0D303}" dt="2021-09-26T13:25:53.380" v="1224"/>
          <ac:spMkLst>
            <pc:docMk/>
            <pc:sldMk cId="1742988478" sldId="350"/>
            <ac:spMk id="33" creationId="{FDCFA8B6-EA75-42B5-9F45-85427004685D}"/>
          </ac:spMkLst>
        </pc:spChg>
        <pc:spChg chg="mod">
          <ac:chgData name="Tung Hoang" userId="fe6f18587968aded" providerId="LiveId" clId="{66FE4173-3DF5-4AAA-9B1F-7FEF9DA0D303}" dt="2021-09-26T13:25:53.380" v="1224"/>
          <ac:spMkLst>
            <pc:docMk/>
            <pc:sldMk cId="1742988478" sldId="350"/>
            <ac:spMk id="34" creationId="{88CA4B47-1622-4DC6-A55F-3C235D551FA9}"/>
          </ac:spMkLst>
        </pc:spChg>
        <pc:spChg chg="mod">
          <ac:chgData name="Tung Hoang" userId="fe6f18587968aded" providerId="LiveId" clId="{66FE4173-3DF5-4AAA-9B1F-7FEF9DA0D303}" dt="2021-09-26T13:25:53.380" v="1224"/>
          <ac:spMkLst>
            <pc:docMk/>
            <pc:sldMk cId="1742988478" sldId="350"/>
            <ac:spMk id="35" creationId="{F596FA80-4B9D-4044-9745-9A3A3E4582E1}"/>
          </ac:spMkLst>
        </pc:spChg>
        <pc:spChg chg="mod">
          <ac:chgData name="Tung Hoang" userId="fe6f18587968aded" providerId="LiveId" clId="{66FE4173-3DF5-4AAA-9B1F-7FEF9DA0D303}" dt="2021-09-26T13:25:53.380" v="1224"/>
          <ac:spMkLst>
            <pc:docMk/>
            <pc:sldMk cId="1742988478" sldId="350"/>
            <ac:spMk id="36" creationId="{1200F53F-ABFE-4ED7-9043-465EFE6B355D}"/>
          </ac:spMkLst>
        </pc:spChg>
        <pc:spChg chg="mod">
          <ac:chgData name="Tung Hoang" userId="fe6f18587968aded" providerId="LiveId" clId="{66FE4173-3DF5-4AAA-9B1F-7FEF9DA0D303}" dt="2021-09-26T13:25:53.380" v="1224"/>
          <ac:spMkLst>
            <pc:docMk/>
            <pc:sldMk cId="1742988478" sldId="350"/>
            <ac:spMk id="37" creationId="{ADB79D6E-A5DE-49C3-B168-3998502AB2E7}"/>
          </ac:spMkLst>
        </pc:spChg>
        <pc:spChg chg="mod">
          <ac:chgData name="Tung Hoang" userId="fe6f18587968aded" providerId="LiveId" clId="{66FE4173-3DF5-4AAA-9B1F-7FEF9DA0D303}" dt="2021-09-26T13:25:53.380" v="1224"/>
          <ac:spMkLst>
            <pc:docMk/>
            <pc:sldMk cId="1742988478" sldId="350"/>
            <ac:spMk id="38" creationId="{068D577B-F059-4176-9204-364EF8E75EBB}"/>
          </ac:spMkLst>
        </pc:spChg>
        <pc:spChg chg="mod">
          <ac:chgData name="Tung Hoang" userId="fe6f18587968aded" providerId="LiveId" clId="{66FE4173-3DF5-4AAA-9B1F-7FEF9DA0D303}" dt="2021-09-26T13:25:53.380" v="1224"/>
          <ac:spMkLst>
            <pc:docMk/>
            <pc:sldMk cId="1742988478" sldId="350"/>
            <ac:spMk id="39" creationId="{CA299833-40F4-4DC1-8902-2B47418AA6EA}"/>
          </ac:spMkLst>
        </pc:spChg>
        <pc:spChg chg="mod">
          <ac:chgData name="Tung Hoang" userId="fe6f18587968aded" providerId="LiveId" clId="{66FE4173-3DF5-4AAA-9B1F-7FEF9DA0D303}" dt="2021-09-26T13:25:53.380" v="1224"/>
          <ac:spMkLst>
            <pc:docMk/>
            <pc:sldMk cId="1742988478" sldId="350"/>
            <ac:spMk id="40" creationId="{DB655242-8662-40DC-8776-81C87C982F98}"/>
          </ac:spMkLst>
        </pc:spChg>
        <pc:spChg chg="mod">
          <ac:chgData name="Tung Hoang" userId="fe6f18587968aded" providerId="LiveId" clId="{66FE4173-3DF5-4AAA-9B1F-7FEF9DA0D303}" dt="2021-09-26T13:25:53.380" v="1224"/>
          <ac:spMkLst>
            <pc:docMk/>
            <pc:sldMk cId="1742988478" sldId="350"/>
            <ac:spMk id="41" creationId="{6059CE28-EC35-4FF5-B4E9-CE6C6539CBCB}"/>
          </ac:spMkLst>
        </pc:spChg>
        <pc:spChg chg="mod">
          <ac:chgData name="Tung Hoang" userId="fe6f18587968aded" providerId="LiveId" clId="{66FE4173-3DF5-4AAA-9B1F-7FEF9DA0D303}" dt="2021-09-26T13:25:53.380" v="1224"/>
          <ac:spMkLst>
            <pc:docMk/>
            <pc:sldMk cId="1742988478" sldId="350"/>
            <ac:spMk id="42" creationId="{F011A59F-1CC7-41E1-B2BD-95FF8BF0D83A}"/>
          </ac:spMkLst>
        </pc:spChg>
        <pc:spChg chg="mod">
          <ac:chgData name="Tung Hoang" userId="fe6f18587968aded" providerId="LiveId" clId="{66FE4173-3DF5-4AAA-9B1F-7FEF9DA0D303}" dt="2021-09-26T13:25:53.380" v="1224"/>
          <ac:spMkLst>
            <pc:docMk/>
            <pc:sldMk cId="1742988478" sldId="350"/>
            <ac:spMk id="43" creationId="{AFB13EFC-13F8-4CA3-8AB0-4C24FB8B11A5}"/>
          </ac:spMkLst>
        </pc:spChg>
        <pc:spChg chg="mod">
          <ac:chgData name="Tung Hoang" userId="fe6f18587968aded" providerId="LiveId" clId="{66FE4173-3DF5-4AAA-9B1F-7FEF9DA0D303}" dt="2021-09-26T13:25:53.380" v="1224"/>
          <ac:spMkLst>
            <pc:docMk/>
            <pc:sldMk cId="1742988478" sldId="350"/>
            <ac:spMk id="44" creationId="{82AADF5F-A214-4E31-A3B1-BCB5EBD6989A}"/>
          </ac:spMkLst>
        </pc:spChg>
        <pc:spChg chg="mod">
          <ac:chgData name="Tung Hoang" userId="fe6f18587968aded" providerId="LiveId" clId="{66FE4173-3DF5-4AAA-9B1F-7FEF9DA0D303}" dt="2021-09-26T13:25:53.380" v="1224"/>
          <ac:spMkLst>
            <pc:docMk/>
            <pc:sldMk cId="1742988478" sldId="350"/>
            <ac:spMk id="45" creationId="{CCD206D6-7A54-4A7D-AB2B-8204180AE0BE}"/>
          </ac:spMkLst>
        </pc:spChg>
        <pc:spChg chg="mod">
          <ac:chgData name="Tung Hoang" userId="fe6f18587968aded" providerId="LiveId" clId="{66FE4173-3DF5-4AAA-9B1F-7FEF9DA0D303}" dt="2021-09-26T13:25:53.380" v="1224"/>
          <ac:spMkLst>
            <pc:docMk/>
            <pc:sldMk cId="1742988478" sldId="350"/>
            <ac:spMk id="46" creationId="{B025E0F7-E6AB-40A5-85A2-F3E242ACA6BA}"/>
          </ac:spMkLst>
        </pc:spChg>
        <pc:spChg chg="mod">
          <ac:chgData name="Tung Hoang" userId="fe6f18587968aded" providerId="LiveId" clId="{66FE4173-3DF5-4AAA-9B1F-7FEF9DA0D303}" dt="2021-09-26T13:25:53.380" v="1224"/>
          <ac:spMkLst>
            <pc:docMk/>
            <pc:sldMk cId="1742988478" sldId="350"/>
            <ac:spMk id="47" creationId="{F88F6EE7-7055-4BCF-B15B-907E474A5E6A}"/>
          </ac:spMkLst>
        </pc:spChg>
        <pc:spChg chg="mod">
          <ac:chgData name="Tung Hoang" userId="fe6f18587968aded" providerId="LiveId" clId="{66FE4173-3DF5-4AAA-9B1F-7FEF9DA0D303}" dt="2021-09-26T13:25:53.380" v="1224"/>
          <ac:spMkLst>
            <pc:docMk/>
            <pc:sldMk cId="1742988478" sldId="350"/>
            <ac:spMk id="49" creationId="{0D15B666-773D-4B6A-B8B7-6687E9AF31FF}"/>
          </ac:spMkLst>
        </pc:spChg>
        <pc:spChg chg="mod">
          <ac:chgData name="Tung Hoang" userId="fe6f18587968aded" providerId="LiveId" clId="{66FE4173-3DF5-4AAA-9B1F-7FEF9DA0D303}" dt="2021-09-26T13:25:53.380" v="1224"/>
          <ac:spMkLst>
            <pc:docMk/>
            <pc:sldMk cId="1742988478" sldId="350"/>
            <ac:spMk id="50" creationId="{41D2F7F5-BD71-4839-8DCF-B94E2555BFF9}"/>
          </ac:spMkLst>
        </pc:spChg>
        <pc:spChg chg="mod">
          <ac:chgData name="Tung Hoang" userId="fe6f18587968aded" providerId="LiveId" clId="{66FE4173-3DF5-4AAA-9B1F-7FEF9DA0D303}" dt="2021-09-26T13:25:53.380" v="1224"/>
          <ac:spMkLst>
            <pc:docMk/>
            <pc:sldMk cId="1742988478" sldId="350"/>
            <ac:spMk id="51" creationId="{5022D495-110E-446C-9459-2C91058B01E7}"/>
          </ac:spMkLst>
        </pc:spChg>
        <pc:spChg chg="mod">
          <ac:chgData name="Tung Hoang" userId="fe6f18587968aded" providerId="LiveId" clId="{66FE4173-3DF5-4AAA-9B1F-7FEF9DA0D303}" dt="2021-09-26T13:25:53.380" v="1224"/>
          <ac:spMkLst>
            <pc:docMk/>
            <pc:sldMk cId="1742988478" sldId="350"/>
            <ac:spMk id="52" creationId="{F9406BE7-E323-4F09-8AFB-B18DDA57C689}"/>
          </ac:spMkLst>
        </pc:spChg>
        <pc:spChg chg="mod">
          <ac:chgData name="Tung Hoang" userId="fe6f18587968aded" providerId="LiveId" clId="{66FE4173-3DF5-4AAA-9B1F-7FEF9DA0D303}" dt="2021-09-26T13:25:53.380" v="1224"/>
          <ac:spMkLst>
            <pc:docMk/>
            <pc:sldMk cId="1742988478" sldId="350"/>
            <ac:spMk id="53" creationId="{88FDE169-5B3D-42D2-A441-A977F6D3B9A4}"/>
          </ac:spMkLst>
        </pc:spChg>
        <pc:spChg chg="mod">
          <ac:chgData name="Tung Hoang" userId="fe6f18587968aded" providerId="LiveId" clId="{66FE4173-3DF5-4AAA-9B1F-7FEF9DA0D303}" dt="2021-09-26T13:25:53.380" v="1224"/>
          <ac:spMkLst>
            <pc:docMk/>
            <pc:sldMk cId="1742988478" sldId="350"/>
            <ac:spMk id="59" creationId="{1C98968D-A850-4DBE-9917-7B40BEF90616}"/>
          </ac:spMkLst>
        </pc:spChg>
        <pc:spChg chg="mod">
          <ac:chgData name="Tung Hoang" userId="fe6f18587968aded" providerId="LiveId" clId="{66FE4173-3DF5-4AAA-9B1F-7FEF9DA0D303}" dt="2021-09-26T13:25:53.380" v="1224"/>
          <ac:spMkLst>
            <pc:docMk/>
            <pc:sldMk cId="1742988478" sldId="350"/>
            <ac:spMk id="60" creationId="{3F4EA176-2271-415C-8BEB-7FC1CDC1C412}"/>
          </ac:spMkLst>
        </pc:spChg>
        <pc:spChg chg="mod">
          <ac:chgData name="Tung Hoang" userId="fe6f18587968aded" providerId="LiveId" clId="{66FE4173-3DF5-4AAA-9B1F-7FEF9DA0D303}" dt="2021-09-26T13:25:53.380" v="1224"/>
          <ac:spMkLst>
            <pc:docMk/>
            <pc:sldMk cId="1742988478" sldId="350"/>
            <ac:spMk id="61" creationId="{71F602BA-35F3-4E30-B61B-E38FA3D06883}"/>
          </ac:spMkLst>
        </pc:spChg>
        <pc:spChg chg="mod">
          <ac:chgData name="Tung Hoang" userId="fe6f18587968aded" providerId="LiveId" clId="{66FE4173-3DF5-4AAA-9B1F-7FEF9DA0D303}" dt="2021-09-26T13:25:53.380" v="1224"/>
          <ac:spMkLst>
            <pc:docMk/>
            <pc:sldMk cId="1742988478" sldId="350"/>
            <ac:spMk id="62" creationId="{275EB4CF-AC33-4E64-AB15-81063C549920}"/>
          </ac:spMkLst>
        </pc:spChg>
        <pc:spChg chg="mod">
          <ac:chgData name="Tung Hoang" userId="fe6f18587968aded" providerId="LiveId" clId="{66FE4173-3DF5-4AAA-9B1F-7FEF9DA0D303}" dt="2021-09-26T13:25:53.380" v="1224"/>
          <ac:spMkLst>
            <pc:docMk/>
            <pc:sldMk cId="1742988478" sldId="350"/>
            <ac:spMk id="63" creationId="{D3116A05-6DD8-489D-9B6C-1C8730B4EB1A}"/>
          </ac:spMkLst>
        </pc:spChg>
        <pc:spChg chg="mod">
          <ac:chgData name="Tung Hoang" userId="fe6f18587968aded" providerId="LiveId" clId="{66FE4173-3DF5-4AAA-9B1F-7FEF9DA0D303}" dt="2021-09-26T13:25:53.380" v="1224"/>
          <ac:spMkLst>
            <pc:docMk/>
            <pc:sldMk cId="1742988478" sldId="350"/>
            <ac:spMk id="64" creationId="{65DF4B8A-C1B4-4867-9F76-A410663E618B}"/>
          </ac:spMkLst>
        </pc:spChg>
        <pc:spChg chg="mod">
          <ac:chgData name="Tung Hoang" userId="fe6f18587968aded" providerId="LiveId" clId="{66FE4173-3DF5-4AAA-9B1F-7FEF9DA0D303}" dt="2021-09-26T13:25:53.380" v="1224"/>
          <ac:spMkLst>
            <pc:docMk/>
            <pc:sldMk cId="1742988478" sldId="350"/>
            <ac:spMk id="65" creationId="{26C0AF6C-AC9D-4FD1-A6A5-B3B19CAB9479}"/>
          </ac:spMkLst>
        </pc:spChg>
        <pc:spChg chg="mod">
          <ac:chgData name="Tung Hoang" userId="fe6f18587968aded" providerId="LiveId" clId="{66FE4173-3DF5-4AAA-9B1F-7FEF9DA0D303}" dt="2021-09-26T13:25:53.380" v="1224"/>
          <ac:spMkLst>
            <pc:docMk/>
            <pc:sldMk cId="1742988478" sldId="350"/>
            <ac:spMk id="66" creationId="{344679CF-B4A0-46BB-B74E-827B5CF79A21}"/>
          </ac:spMkLst>
        </pc:spChg>
        <pc:spChg chg="mod">
          <ac:chgData name="Tung Hoang" userId="fe6f18587968aded" providerId="LiveId" clId="{66FE4173-3DF5-4AAA-9B1F-7FEF9DA0D303}" dt="2021-09-26T13:25:53.380" v="1224"/>
          <ac:spMkLst>
            <pc:docMk/>
            <pc:sldMk cId="1742988478" sldId="350"/>
            <ac:spMk id="67" creationId="{1C4B8B28-C107-4AF1-8FAC-32896D604A80}"/>
          </ac:spMkLst>
        </pc:spChg>
        <pc:spChg chg="mod">
          <ac:chgData name="Tung Hoang" userId="fe6f18587968aded" providerId="LiveId" clId="{66FE4173-3DF5-4AAA-9B1F-7FEF9DA0D303}" dt="2021-09-26T13:25:53.380" v="1224"/>
          <ac:spMkLst>
            <pc:docMk/>
            <pc:sldMk cId="1742988478" sldId="350"/>
            <ac:spMk id="68" creationId="{B48CBF2C-5C9B-43C3-9C00-9744F9B50C69}"/>
          </ac:spMkLst>
        </pc:spChg>
        <pc:spChg chg="mod">
          <ac:chgData name="Tung Hoang" userId="fe6f18587968aded" providerId="LiveId" clId="{66FE4173-3DF5-4AAA-9B1F-7FEF9DA0D303}" dt="2021-09-26T13:25:53.380" v="1224"/>
          <ac:spMkLst>
            <pc:docMk/>
            <pc:sldMk cId="1742988478" sldId="350"/>
            <ac:spMk id="74" creationId="{20BEC04D-3284-489B-AF0B-8E0659FCB680}"/>
          </ac:spMkLst>
        </pc:spChg>
        <pc:spChg chg="mod">
          <ac:chgData name="Tung Hoang" userId="fe6f18587968aded" providerId="LiveId" clId="{66FE4173-3DF5-4AAA-9B1F-7FEF9DA0D303}" dt="2021-09-26T13:25:53.380" v="1224"/>
          <ac:spMkLst>
            <pc:docMk/>
            <pc:sldMk cId="1742988478" sldId="350"/>
            <ac:spMk id="75" creationId="{2E343C7A-060D-43EE-B032-75F819CDE4F9}"/>
          </ac:spMkLst>
        </pc:spChg>
        <pc:spChg chg="mod">
          <ac:chgData name="Tung Hoang" userId="fe6f18587968aded" providerId="LiveId" clId="{66FE4173-3DF5-4AAA-9B1F-7FEF9DA0D303}" dt="2021-09-26T13:25:53.380" v="1224"/>
          <ac:spMkLst>
            <pc:docMk/>
            <pc:sldMk cId="1742988478" sldId="350"/>
            <ac:spMk id="76" creationId="{1FA8BFAE-772B-4D55-B783-A8432406AD02}"/>
          </ac:spMkLst>
        </pc:spChg>
        <pc:spChg chg="mod">
          <ac:chgData name="Tung Hoang" userId="fe6f18587968aded" providerId="LiveId" clId="{66FE4173-3DF5-4AAA-9B1F-7FEF9DA0D303}" dt="2021-09-26T13:25:53.380" v="1224"/>
          <ac:spMkLst>
            <pc:docMk/>
            <pc:sldMk cId="1742988478" sldId="350"/>
            <ac:spMk id="77" creationId="{8ABA9CB6-9437-4827-AB9B-CF4AF521654D}"/>
          </ac:spMkLst>
        </pc:spChg>
        <pc:spChg chg="mod">
          <ac:chgData name="Tung Hoang" userId="fe6f18587968aded" providerId="LiveId" clId="{66FE4173-3DF5-4AAA-9B1F-7FEF9DA0D303}" dt="2021-09-26T13:25:53.380" v="1224"/>
          <ac:spMkLst>
            <pc:docMk/>
            <pc:sldMk cId="1742988478" sldId="350"/>
            <ac:spMk id="78" creationId="{E720A33D-536B-423A-AFF5-4059E6302CE5}"/>
          </ac:spMkLst>
        </pc:spChg>
        <pc:spChg chg="mod">
          <ac:chgData name="Tung Hoang" userId="fe6f18587968aded" providerId="LiveId" clId="{66FE4173-3DF5-4AAA-9B1F-7FEF9DA0D303}" dt="2021-09-26T13:25:53.380" v="1224"/>
          <ac:spMkLst>
            <pc:docMk/>
            <pc:sldMk cId="1742988478" sldId="350"/>
            <ac:spMk id="79" creationId="{371E5CCD-27D3-4278-80E3-AE58791C7647}"/>
          </ac:spMkLst>
        </pc:spChg>
        <pc:spChg chg="mod">
          <ac:chgData name="Tung Hoang" userId="fe6f18587968aded" providerId="LiveId" clId="{66FE4173-3DF5-4AAA-9B1F-7FEF9DA0D303}" dt="2021-09-26T13:25:53.380" v="1224"/>
          <ac:spMkLst>
            <pc:docMk/>
            <pc:sldMk cId="1742988478" sldId="350"/>
            <ac:spMk id="80" creationId="{B8CCB342-2377-4A54-83D9-C4FF2BD0E52A}"/>
          </ac:spMkLst>
        </pc:spChg>
        <pc:spChg chg="mod">
          <ac:chgData name="Tung Hoang" userId="fe6f18587968aded" providerId="LiveId" clId="{66FE4173-3DF5-4AAA-9B1F-7FEF9DA0D303}" dt="2021-09-26T13:25:53.380" v="1224"/>
          <ac:spMkLst>
            <pc:docMk/>
            <pc:sldMk cId="1742988478" sldId="350"/>
            <ac:spMk id="81" creationId="{839D6ACD-F936-47D9-8B06-0B587C8DDD34}"/>
          </ac:spMkLst>
        </pc:spChg>
        <pc:spChg chg="mod">
          <ac:chgData name="Tung Hoang" userId="fe6f18587968aded" providerId="LiveId" clId="{66FE4173-3DF5-4AAA-9B1F-7FEF9DA0D303}" dt="2021-09-26T13:25:53.380" v="1224"/>
          <ac:spMkLst>
            <pc:docMk/>
            <pc:sldMk cId="1742988478" sldId="350"/>
            <ac:spMk id="82" creationId="{9D9BA278-8286-438B-87DF-765B44D6362C}"/>
          </ac:spMkLst>
        </pc:spChg>
        <pc:spChg chg="mod">
          <ac:chgData name="Tung Hoang" userId="fe6f18587968aded" providerId="LiveId" clId="{66FE4173-3DF5-4AAA-9B1F-7FEF9DA0D303}" dt="2021-09-26T13:25:53.380" v="1224"/>
          <ac:spMkLst>
            <pc:docMk/>
            <pc:sldMk cId="1742988478" sldId="350"/>
            <ac:spMk id="83" creationId="{8ABF859E-BEE1-4D0D-8587-BEB58FDB09DB}"/>
          </ac:spMkLst>
        </pc:spChg>
        <pc:spChg chg="mod">
          <ac:chgData name="Tung Hoang" userId="fe6f18587968aded" providerId="LiveId" clId="{66FE4173-3DF5-4AAA-9B1F-7FEF9DA0D303}" dt="2021-09-26T13:25:53.380" v="1224"/>
          <ac:spMkLst>
            <pc:docMk/>
            <pc:sldMk cId="1742988478" sldId="350"/>
            <ac:spMk id="84" creationId="{C516BBCE-D349-4341-A769-0AE126DA05C0}"/>
          </ac:spMkLst>
        </pc:spChg>
        <pc:spChg chg="mod">
          <ac:chgData name="Tung Hoang" userId="fe6f18587968aded" providerId="LiveId" clId="{66FE4173-3DF5-4AAA-9B1F-7FEF9DA0D303}" dt="2021-09-26T13:25:53.380" v="1224"/>
          <ac:spMkLst>
            <pc:docMk/>
            <pc:sldMk cId="1742988478" sldId="350"/>
            <ac:spMk id="85" creationId="{60BE7B47-5700-40E5-B7DD-16CDD37F45D9}"/>
          </ac:spMkLst>
        </pc:spChg>
        <pc:grpChg chg="add del mod">
          <ac:chgData name="Tung Hoang" userId="fe6f18587968aded" providerId="LiveId" clId="{66FE4173-3DF5-4AAA-9B1F-7FEF9DA0D303}" dt="2021-09-26T13:40:52.879" v="1964" actId="478"/>
          <ac:grpSpMkLst>
            <pc:docMk/>
            <pc:sldMk cId="1742988478" sldId="350"/>
            <ac:grpSpMk id="8" creationId="{689D6C04-8209-4EEF-A434-7F1EC57D0C7B}"/>
          </ac:grpSpMkLst>
        </pc:grpChg>
        <pc:grpChg chg="mod">
          <ac:chgData name="Tung Hoang" userId="fe6f18587968aded" providerId="LiveId" clId="{66FE4173-3DF5-4AAA-9B1F-7FEF9DA0D303}" dt="2021-09-26T13:25:53.380" v="1224"/>
          <ac:grpSpMkLst>
            <pc:docMk/>
            <pc:sldMk cId="1742988478" sldId="350"/>
            <ac:grpSpMk id="9" creationId="{6F0501AC-DACF-4F3D-9AF7-8DC59BF71F22}"/>
          </ac:grpSpMkLst>
        </pc:grpChg>
        <pc:grpChg chg="mod">
          <ac:chgData name="Tung Hoang" userId="fe6f18587968aded" providerId="LiveId" clId="{66FE4173-3DF5-4AAA-9B1F-7FEF9DA0D303}" dt="2021-09-26T13:25:53.380" v="1224"/>
          <ac:grpSpMkLst>
            <pc:docMk/>
            <pc:sldMk cId="1742988478" sldId="350"/>
            <ac:grpSpMk id="10" creationId="{96DDD26C-4CFC-40A5-8E3D-D46BCC7C928B}"/>
          </ac:grpSpMkLst>
        </pc:grpChg>
        <pc:grpChg chg="mod">
          <ac:chgData name="Tung Hoang" userId="fe6f18587968aded" providerId="LiveId" clId="{66FE4173-3DF5-4AAA-9B1F-7FEF9DA0D303}" dt="2021-09-26T13:25:53.380" v="1224"/>
          <ac:grpSpMkLst>
            <pc:docMk/>
            <pc:sldMk cId="1742988478" sldId="350"/>
            <ac:grpSpMk id="11" creationId="{3B629C94-E533-4B29-8790-BC86E6D3A9C6}"/>
          </ac:grpSpMkLst>
        </pc:grpChg>
        <pc:grpChg chg="mod">
          <ac:chgData name="Tung Hoang" userId="fe6f18587968aded" providerId="LiveId" clId="{66FE4173-3DF5-4AAA-9B1F-7FEF9DA0D303}" dt="2021-09-26T13:25:53.380" v="1224"/>
          <ac:grpSpMkLst>
            <pc:docMk/>
            <pc:sldMk cId="1742988478" sldId="350"/>
            <ac:grpSpMk id="12" creationId="{6A574A79-99E4-4A75-861F-5E1FBAAC34AD}"/>
          </ac:grpSpMkLst>
        </pc:grpChg>
        <pc:grpChg chg="mod">
          <ac:chgData name="Tung Hoang" userId="fe6f18587968aded" providerId="LiveId" clId="{66FE4173-3DF5-4AAA-9B1F-7FEF9DA0D303}" dt="2021-09-26T13:25:53.380" v="1224"/>
          <ac:grpSpMkLst>
            <pc:docMk/>
            <pc:sldMk cId="1742988478" sldId="350"/>
            <ac:grpSpMk id="18" creationId="{AD0FAEAA-2055-48ED-9592-74E64BD56FAF}"/>
          </ac:grpSpMkLst>
        </pc:grpChg>
        <pc:grpChg chg="mod">
          <ac:chgData name="Tung Hoang" userId="fe6f18587968aded" providerId="LiveId" clId="{66FE4173-3DF5-4AAA-9B1F-7FEF9DA0D303}" dt="2021-09-26T13:25:53.380" v="1224"/>
          <ac:grpSpMkLst>
            <pc:docMk/>
            <pc:sldMk cId="1742988478" sldId="350"/>
            <ac:grpSpMk id="19" creationId="{97D98E26-BA18-4C43-A3DE-0439BF584153}"/>
          </ac:grpSpMkLst>
        </pc:grpChg>
        <pc:grpChg chg="mod">
          <ac:chgData name="Tung Hoang" userId="fe6f18587968aded" providerId="LiveId" clId="{66FE4173-3DF5-4AAA-9B1F-7FEF9DA0D303}" dt="2021-09-26T13:25:53.380" v="1224"/>
          <ac:grpSpMkLst>
            <pc:docMk/>
            <pc:sldMk cId="1742988478" sldId="350"/>
            <ac:grpSpMk id="20" creationId="{C860368E-36FE-4802-9ABD-CA171F4F0D08}"/>
          </ac:grpSpMkLst>
        </pc:grpChg>
        <pc:grpChg chg="mod">
          <ac:chgData name="Tung Hoang" userId="fe6f18587968aded" providerId="LiveId" clId="{66FE4173-3DF5-4AAA-9B1F-7FEF9DA0D303}" dt="2021-09-26T13:25:53.380" v="1224"/>
          <ac:grpSpMkLst>
            <pc:docMk/>
            <pc:sldMk cId="1742988478" sldId="350"/>
            <ac:grpSpMk id="21" creationId="{ADDBB61D-F955-4106-BD41-FD3663BAE89C}"/>
          </ac:grpSpMkLst>
        </pc:grpChg>
        <pc:grpChg chg="mod">
          <ac:chgData name="Tung Hoang" userId="fe6f18587968aded" providerId="LiveId" clId="{66FE4173-3DF5-4AAA-9B1F-7FEF9DA0D303}" dt="2021-09-26T13:25:53.380" v="1224"/>
          <ac:grpSpMkLst>
            <pc:docMk/>
            <pc:sldMk cId="1742988478" sldId="350"/>
            <ac:grpSpMk id="22" creationId="{3D432B07-4BE5-4F45-B5A2-19418B573F12}"/>
          </ac:grpSpMkLst>
        </pc:grpChg>
        <pc:grpChg chg="mod">
          <ac:chgData name="Tung Hoang" userId="fe6f18587968aded" providerId="LiveId" clId="{66FE4173-3DF5-4AAA-9B1F-7FEF9DA0D303}" dt="2021-09-26T13:25:53.380" v="1224"/>
          <ac:grpSpMkLst>
            <pc:docMk/>
            <pc:sldMk cId="1742988478" sldId="350"/>
            <ac:grpSpMk id="48" creationId="{370DF0DA-D74C-4220-A04E-37B3DD513682}"/>
          </ac:grpSpMkLst>
        </pc:grpChg>
        <pc:grpChg chg="mod">
          <ac:chgData name="Tung Hoang" userId="fe6f18587968aded" providerId="LiveId" clId="{66FE4173-3DF5-4AAA-9B1F-7FEF9DA0D303}" dt="2021-09-26T13:25:53.380" v="1224"/>
          <ac:grpSpMkLst>
            <pc:docMk/>
            <pc:sldMk cId="1742988478" sldId="350"/>
            <ac:grpSpMk id="54" creationId="{61E122FC-6A01-4F96-A31C-E766FEDC604D}"/>
          </ac:grpSpMkLst>
        </pc:grpChg>
        <pc:grpChg chg="mod">
          <ac:chgData name="Tung Hoang" userId="fe6f18587968aded" providerId="LiveId" clId="{66FE4173-3DF5-4AAA-9B1F-7FEF9DA0D303}" dt="2021-09-26T13:25:53.380" v="1224"/>
          <ac:grpSpMkLst>
            <pc:docMk/>
            <pc:sldMk cId="1742988478" sldId="350"/>
            <ac:grpSpMk id="55" creationId="{D3C04030-5910-48EC-A256-E1ECADB1AFE3}"/>
          </ac:grpSpMkLst>
        </pc:grpChg>
        <pc:grpChg chg="mod">
          <ac:chgData name="Tung Hoang" userId="fe6f18587968aded" providerId="LiveId" clId="{66FE4173-3DF5-4AAA-9B1F-7FEF9DA0D303}" dt="2021-09-26T13:25:53.380" v="1224"/>
          <ac:grpSpMkLst>
            <pc:docMk/>
            <pc:sldMk cId="1742988478" sldId="350"/>
            <ac:grpSpMk id="56" creationId="{5400C93C-CE38-43FA-8ADB-E858E6ACFF72}"/>
          </ac:grpSpMkLst>
        </pc:grpChg>
        <pc:grpChg chg="mod">
          <ac:chgData name="Tung Hoang" userId="fe6f18587968aded" providerId="LiveId" clId="{66FE4173-3DF5-4AAA-9B1F-7FEF9DA0D303}" dt="2021-09-26T13:25:53.380" v="1224"/>
          <ac:grpSpMkLst>
            <pc:docMk/>
            <pc:sldMk cId="1742988478" sldId="350"/>
            <ac:grpSpMk id="57" creationId="{F949EF90-52BB-4A12-AA0C-C349D25B52FB}"/>
          </ac:grpSpMkLst>
        </pc:grpChg>
        <pc:grpChg chg="mod">
          <ac:chgData name="Tung Hoang" userId="fe6f18587968aded" providerId="LiveId" clId="{66FE4173-3DF5-4AAA-9B1F-7FEF9DA0D303}" dt="2021-09-26T13:25:53.380" v="1224"/>
          <ac:grpSpMkLst>
            <pc:docMk/>
            <pc:sldMk cId="1742988478" sldId="350"/>
            <ac:grpSpMk id="58" creationId="{C0CC4177-02D6-4202-8986-66B620AD16C3}"/>
          </ac:grpSpMkLst>
        </pc:grpChg>
        <pc:grpChg chg="mod">
          <ac:chgData name="Tung Hoang" userId="fe6f18587968aded" providerId="LiveId" clId="{66FE4173-3DF5-4AAA-9B1F-7FEF9DA0D303}" dt="2021-09-26T13:25:53.380" v="1224"/>
          <ac:grpSpMkLst>
            <pc:docMk/>
            <pc:sldMk cId="1742988478" sldId="350"/>
            <ac:grpSpMk id="69" creationId="{2DEA77D7-7695-4B9A-A23D-0796CEE63015}"/>
          </ac:grpSpMkLst>
        </pc:grpChg>
        <pc:grpChg chg="mod">
          <ac:chgData name="Tung Hoang" userId="fe6f18587968aded" providerId="LiveId" clId="{66FE4173-3DF5-4AAA-9B1F-7FEF9DA0D303}" dt="2021-09-26T13:25:53.380" v="1224"/>
          <ac:grpSpMkLst>
            <pc:docMk/>
            <pc:sldMk cId="1742988478" sldId="350"/>
            <ac:grpSpMk id="70" creationId="{0BEBFE31-1D7D-4939-A293-E69203C48B09}"/>
          </ac:grpSpMkLst>
        </pc:grpChg>
        <pc:grpChg chg="mod">
          <ac:chgData name="Tung Hoang" userId="fe6f18587968aded" providerId="LiveId" clId="{66FE4173-3DF5-4AAA-9B1F-7FEF9DA0D303}" dt="2021-09-26T13:25:53.380" v="1224"/>
          <ac:grpSpMkLst>
            <pc:docMk/>
            <pc:sldMk cId="1742988478" sldId="350"/>
            <ac:grpSpMk id="71" creationId="{C34A5E74-A57F-478F-9F88-E67D231691D1}"/>
          </ac:grpSpMkLst>
        </pc:grpChg>
        <pc:grpChg chg="mod">
          <ac:chgData name="Tung Hoang" userId="fe6f18587968aded" providerId="LiveId" clId="{66FE4173-3DF5-4AAA-9B1F-7FEF9DA0D303}" dt="2021-09-26T13:25:53.380" v="1224"/>
          <ac:grpSpMkLst>
            <pc:docMk/>
            <pc:sldMk cId="1742988478" sldId="350"/>
            <ac:grpSpMk id="72" creationId="{F6230B4C-15A5-44B1-BD59-690F72552D30}"/>
          </ac:grpSpMkLst>
        </pc:grpChg>
        <pc:grpChg chg="mod">
          <ac:chgData name="Tung Hoang" userId="fe6f18587968aded" providerId="LiveId" clId="{66FE4173-3DF5-4AAA-9B1F-7FEF9DA0D303}" dt="2021-09-26T13:25:53.380" v="1224"/>
          <ac:grpSpMkLst>
            <pc:docMk/>
            <pc:sldMk cId="1742988478" sldId="350"/>
            <ac:grpSpMk id="73" creationId="{886CF645-1B90-4C29-AA26-82CC89EF710A}"/>
          </ac:grpSpMkLst>
        </pc:grpChg>
      </pc:sldChg>
      <pc:sldChg chg="del">
        <pc:chgData name="Tung Hoang" userId="fe6f18587968aded" providerId="LiveId" clId="{66FE4173-3DF5-4AAA-9B1F-7FEF9DA0D303}" dt="2021-09-26T14:29:06.725" v="3041" actId="47"/>
        <pc:sldMkLst>
          <pc:docMk/>
          <pc:sldMk cId="2905276666" sldId="377"/>
        </pc:sldMkLst>
      </pc:sldChg>
      <pc:sldChg chg="del">
        <pc:chgData name="Tung Hoang" userId="fe6f18587968aded" providerId="LiveId" clId="{66FE4173-3DF5-4AAA-9B1F-7FEF9DA0D303}" dt="2021-09-26T14:29:26.777" v="3056" actId="47"/>
        <pc:sldMkLst>
          <pc:docMk/>
          <pc:sldMk cId="2882591844" sldId="378"/>
        </pc:sldMkLst>
      </pc:sldChg>
      <pc:sldChg chg="addSp delSp modSp new del mod ord">
        <pc:chgData name="Tung Hoang" userId="fe6f18587968aded" providerId="LiveId" clId="{66FE4173-3DF5-4AAA-9B1F-7FEF9DA0D303}" dt="2021-09-26T14:23:50.341" v="2984" actId="47"/>
        <pc:sldMkLst>
          <pc:docMk/>
          <pc:sldMk cId="1833024288" sldId="379"/>
        </pc:sldMkLst>
        <pc:spChg chg="add del mod">
          <ac:chgData name="Tung Hoang" userId="fe6f18587968aded" providerId="LiveId" clId="{66FE4173-3DF5-4AAA-9B1F-7FEF9DA0D303}" dt="2021-09-26T14:23:41.500" v="2982" actId="21"/>
          <ac:spMkLst>
            <pc:docMk/>
            <pc:sldMk cId="1833024288" sldId="379"/>
            <ac:spMk id="2" creationId="{CAB71BEA-D443-45CD-A56B-02E82B9C4744}"/>
          </ac:spMkLst>
        </pc:spChg>
        <pc:spChg chg="add del mod">
          <ac:chgData name="Tung Hoang" userId="fe6f18587968aded" providerId="LiveId" clId="{66FE4173-3DF5-4AAA-9B1F-7FEF9DA0D303}" dt="2021-09-26T14:23:41.500" v="2982" actId="21"/>
          <ac:spMkLst>
            <pc:docMk/>
            <pc:sldMk cId="1833024288" sldId="379"/>
            <ac:spMk id="3" creationId="{0D9FBBD5-0F1B-4AA7-B660-6289610887C4}"/>
          </ac:spMkLst>
        </pc:spChg>
        <pc:spChg chg="add del mod">
          <ac:chgData name="Tung Hoang" userId="fe6f18587968aded" providerId="LiveId" clId="{66FE4173-3DF5-4AAA-9B1F-7FEF9DA0D303}" dt="2021-09-26T14:23:41.500" v="2982" actId="21"/>
          <ac:spMkLst>
            <pc:docMk/>
            <pc:sldMk cId="1833024288" sldId="379"/>
            <ac:spMk id="4" creationId="{FA7038EE-4204-454B-B256-D271E10A4D17}"/>
          </ac:spMkLst>
        </pc:spChg>
        <pc:graphicFrameChg chg="add del mod modGraphic">
          <ac:chgData name="Tung Hoang" userId="fe6f18587968aded" providerId="LiveId" clId="{66FE4173-3DF5-4AAA-9B1F-7FEF9DA0D303}" dt="2021-09-26T14:23:41.500" v="2982" actId="21"/>
          <ac:graphicFrameMkLst>
            <pc:docMk/>
            <pc:sldMk cId="1833024288" sldId="379"/>
            <ac:graphicFrameMk id="5" creationId="{7A3839F8-64E8-4214-A094-62D9BA8012D7}"/>
          </ac:graphicFrameMkLst>
        </pc:graphicFrameChg>
      </pc:sldChg>
      <pc:sldChg chg="addSp modSp new add del mod">
        <pc:chgData name="Tung Hoang" userId="fe6f18587968aded" providerId="LiveId" clId="{66FE4173-3DF5-4AAA-9B1F-7FEF9DA0D303}" dt="2021-09-26T14:29:34.457" v="3074" actId="47"/>
        <pc:sldMkLst>
          <pc:docMk/>
          <pc:sldMk cId="35573808" sldId="380"/>
        </pc:sldMkLst>
        <pc:spChg chg="mod">
          <ac:chgData name="Tung Hoang" userId="fe6f18587968aded" providerId="LiveId" clId="{66FE4173-3DF5-4AAA-9B1F-7FEF9DA0D303}" dt="2021-09-26T14:15:37.537" v="2749" actId="255"/>
          <ac:spMkLst>
            <pc:docMk/>
            <pc:sldMk cId="35573808" sldId="380"/>
            <ac:spMk id="3" creationId="{8B008B3A-8DF0-43AD-81B5-BC0A48D27272}"/>
          </ac:spMkLst>
        </pc:spChg>
        <pc:spChg chg="mod">
          <ac:chgData name="Tung Hoang" userId="fe6f18587968aded" providerId="LiveId" clId="{66FE4173-3DF5-4AAA-9B1F-7FEF9DA0D303}" dt="2021-09-26T14:15:37.537" v="2749" actId="255"/>
          <ac:spMkLst>
            <pc:docMk/>
            <pc:sldMk cId="35573808" sldId="380"/>
            <ac:spMk id="7" creationId="{953CA83C-EB16-44A2-8720-298C2E5F9E18}"/>
          </ac:spMkLst>
        </pc:spChg>
        <pc:spChg chg="mod">
          <ac:chgData name="Tung Hoang" userId="fe6f18587968aded" providerId="LiveId" clId="{66FE4173-3DF5-4AAA-9B1F-7FEF9DA0D303}" dt="2021-09-26T14:15:37.537" v="2749" actId="255"/>
          <ac:spMkLst>
            <pc:docMk/>
            <pc:sldMk cId="35573808" sldId="380"/>
            <ac:spMk id="8" creationId="{A7CD91EB-754A-4ACD-A0B7-1C3DD87FBD3A}"/>
          </ac:spMkLst>
        </pc:spChg>
        <pc:spChg chg="mod">
          <ac:chgData name="Tung Hoang" userId="fe6f18587968aded" providerId="LiveId" clId="{66FE4173-3DF5-4AAA-9B1F-7FEF9DA0D303}" dt="2021-09-26T14:15:37.537" v="2749" actId="255"/>
          <ac:spMkLst>
            <pc:docMk/>
            <pc:sldMk cId="35573808" sldId="380"/>
            <ac:spMk id="9" creationId="{77AC6E77-C509-41B0-AE28-A320C90CD099}"/>
          </ac:spMkLst>
        </pc:spChg>
        <pc:spChg chg="mod">
          <ac:chgData name="Tung Hoang" userId="fe6f18587968aded" providerId="LiveId" clId="{66FE4173-3DF5-4AAA-9B1F-7FEF9DA0D303}" dt="2021-09-26T14:15:37.537" v="2749" actId="255"/>
          <ac:spMkLst>
            <pc:docMk/>
            <pc:sldMk cId="35573808" sldId="380"/>
            <ac:spMk id="10" creationId="{3318F147-1552-4FF7-9138-7AD75FF448CA}"/>
          </ac:spMkLst>
        </pc:spChg>
        <pc:spChg chg="mod">
          <ac:chgData name="Tung Hoang" userId="fe6f18587968aded" providerId="LiveId" clId="{66FE4173-3DF5-4AAA-9B1F-7FEF9DA0D303}" dt="2021-09-26T14:15:37.537" v="2749" actId="255"/>
          <ac:spMkLst>
            <pc:docMk/>
            <pc:sldMk cId="35573808" sldId="380"/>
            <ac:spMk id="11" creationId="{F3C71D9E-6BA7-468C-B2DD-8EDB9CDCC4ED}"/>
          </ac:spMkLst>
        </pc:spChg>
        <pc:spChg chg="mod">
          <ac:chgData name="Tung Hoang" userId="fe6f18587968aded" providerId="LiveId" clId="{66FE4173-3DF5-4AAA-9B1F-7FEF9DA0D303}" dt="2021-09-26T14:15:37.537" v="2749" actId="255"/>
          <ac:spMkLst>
            <pc:docMk/>
            <pc:sldMk cId="35573808" sldId="380"/>
            <ac:spMk id="12" creationId="{5D30C806-29F6-45F7-802A-8D0660AD84A6}"/>
          </ac:spMkLst>
        </pc:spChg>
        <pc:spChg chg="mod">
          <ac:chgData name="Tung Hoang" userId="fe6f18587968aded" providerId="LiveId" clId="{66FE4173-3DF5-4AAA-9B1F-7FEF9DA0D303}" dt="2021-09-26T14:15:37.537" v="2749" actId="255"/>
          <ac:spMkLst>
            <pc:docMk/>
            <pc:sldMk cId="35573808" sldId="380"/>
            <ac:spMk id="13" creationId="{8B22F3BA-FFBC-483F-AD61-6864ABC56318}"/>
          </ac:spMkLst>
        </pc:spChg>
        <pc:spChg chg="mod">
          <ac:chgData name="Tung Hoang" userId="fe6f18587968aded" providerId="LiveId" clId="{66FE4173-3DF5-4AAA-9B1F-7FEF9DA0D303}" dt="2021-09-26T14:15:37.537" v="2749" actId="255"/>
          <ac:spMkLst>
            <pc:docMk/>
            <pc:sldMk cId="35573808" sldId="380"/>
            <ac:spMk id="14" creationId="{DF253924-47C4-4CB9-87D8-10AA7B06EE53}"/>
          </ac:spMkLst>
        </pc:spChg>
        <pc:spChg chg="add mod">
          <ac:chgData name="Tung Hoang" userId="fe6f18587968aded" providerId="LiveId" clId="{66FE4173-3DF5-4AAA-9B1F-7FEF9DA0D303}" dt="2021-09-26T14:17:35.410" v="2769" actId="1076"/>
          <ac:spMkLst>
            <pc:docMk/>
            <pc:sldMk cId="35573808" sldId="380"/>
            <ac:spMk id="16" creationId="{E2FDB8AE-A263-48C6-A834-63135961F58B}"/>
          </ac:spMkLst>
        </pc:spChg>
        <pc:spChg chg="add mod">
          <ac:chgData name="Tung Hoang" userId="fe6f18587968aded" providerId="LiveId" clId="{66FE4173-3DF5-4AAA-9B1F-7FEF9DA0D303}" dt="2021-09-26T14:17:19.276" v="2765" actId="1076"/>
          <ac:spMkLst>
            <pc:docMk/>
            <pc:sldMk cId="35573808" sldId="380"/>
            <ac:spMk id="17" creationId="{2A0F1A89-D232-4AF6-BC09-E59CBDEE1B09}"/>
          </ac:spMkLst>
        </pc:spChg>
        <pc:spChg chg="add mod">
          <ac:chgData name="Tung Hoang" userId="fe6f18587968aded" providerId="LiveId" clId="{66FE4173-3DF5-4AAA-9B1F-7FEF9DA0D303}" dt="2021-09-26T14:17:30.122" v="2768" actId="1076"/>
          <ac:spMkLst>
            <pc:docMk/>
            <pc:sldMk cId="35573808" sldId="380"/>
            <ac:spMk id="19" creationId="{52ED7B24-F268-45B9-A617-2962928823E3}"/>
          </ac:spMkLst>
        </pc:spChg>
        <pc:spChg chg="add mod">
          <ac:chgData name="Tung Hoang" userId="fe6f18587968aded" providerId="LiveId" clId="{66FE4173-3DF5-4AAA-9B1F-7FEF9DA0D303}" dt="2021-09-26T14:17:25.738" v="2767" actId="1076"/>
          <ac:spMkLst>
            <pc:docMk/>
            <pc:sldMk cId="35573808" sldId="380"/>
            <ac:spMk id="20" creationId="{989200B3-A243-4B3D-BF9D-DE5FCF24DA1A}"/>
          </ac:spMkLst>
        </pc:spChg>
        <pc:grpChg chg="add mod">
          <ac:chgData name="Tung Hoang" userId="fe6f18587968aded" providerId="LiveId" clId="{66FE4173-3DF5-4AAA-9B1F-7FEF9DA0D303}" dt="2021-09-26T14:15:43.603" v="2750" actId="1076"/>
          <ac:grpSpMkLst>
            <pc:docMk/>
            <pc:sldMk cId="35573808" sldId="380"/>
            <ac:grpSpMk id="2" creationId="{C41E7A02-0B44-4A0F-80BD-5932944F7BBD}"/>
          </ac:grpSpMkLst>
        </pc:grpChg>
        <pc:grpChg chg="mod">
          <ac:chgData name="Tung Hoang" userId="fe6f18587968aded" providerId="LiveId" clId="{66FE4173-3DF5-4AAA-9B1F-7FEF9DA0D303}" dt="2021-09-26T14:11:45.819" v="2613"/>
          <ac:grpSpMkLst>
            <pc:docMk/>
            <pc:sldMk cId="35573808" sldId="380"/>
            <ac:grpSpMk id="4" creationId="{5B8F7052-C490-432D-A035-396F96B3F393}"/>
          </ac:grpSpMkLst>
        </pc:grpChg>
        <pc:grpChg chg="mod">
          <ac:chgData name="Tung Hoang" userId="fe6f18587968aded" providerId="LiveId" clId="{66FE4173-3DF5-4AAA-9B1F-7FEF9DA0D303}" dt="2021-09-26T14:11:45.819" v="2613"/>
          <ac:grpSpMkLst>
            <pc:docMk/>
            <pc:sldMk cId="35573808" sldId="380"/>
            <ac:grpSpMk id="5" creationId="{C08FDD23-EAED-4645-85B9-59319CB2EF34}"/>
          </ac:grpSpMkLst>
        </pc:grpChg>
        <pc:grpChg chg="mod">
          <ac:chgData name="Tung Hoang" userId="fe6f18587968aded" providerId="LiveId" clId="{66FE4173-3DF5-4AAA-9B1F-7FEF9DA0D303}" dt="2021-09-26T14:11:45.819" v="2613"/>
          <ac:grpSpMkLst>
            <pc:docMk/>
            <pc:sldMk cId="35573808" sldId="380"/>
            <ac:grpSpMk id="6" creationId="{5B4FDF9C-B763-4859-B1D1-1DC876E1B683}"/>
          </ac:grpSpMkLst>
        </pc:grpChg>
      </pc:sldChg>
      <pc:sldChg chg="addSp delSp modSp add del mod">
        <pc:chgData name="Tung Hoang" userId="fe6f18587968aded" providerId="LiveId" clId="{66FE4173-3DF5-4AAA-9B1F-7FEF9DA0D303}" dt="2021-09-26T14:29:35.137" v="3075" actId="47"/>
        <pc:sldMkLst>
          <pc:docMk/>
          <pc:sldMk cId="276954788" sldId="381"/>
        </pc:sldMkLst>
        <pc:spChg chg="add del mod">
          <ac:chgData name="Tung Hoang" userId="fe6f18587968aded" providerId="LiveId" clId="{66FE4173-3DF5-4AAA-9B1F-7FEF9DA0D303}" dt="2021-09-26T14:18:11.952" v="2773" actId="20577"/>
          <ac:spMkLst>
            <pc:docMk/>
            <pc:sldMk cId="276954788" sldId="381"/>
            <ac:spMk id="19" creationId="{52ED7B24-F268-45B9-A617-2962928823E3}"/>
          </ac:spMkLst>
        </pc:spChg>
        <pc:spChg chg="add del mod">
          <ac:chgData name="Tung Hoang" userId="fe6f18587968aded" providerId="LiveId" clId="{66FE4173-3DF5-4AAA-9B1F-7FEF9DA0D303}" dt="2021-09-26T14:26:54.053" v="3007" actId="478"/>
          <ac:spMkLst>
            <pc:docMk/>
            <pc:sldMk cId="276954788" sldId="381"/>
            <ac:spMk id="21" creationId="{C2501932-DFE5-41C6-BE51-0B5BDE034C56}"/>
          </ac:spMkLst>
        </pc:spChg>
        <pc:spChg chg="add mod">
          <ac:chgData name="Tung Hoang" userId="fe6f18587968aded" providerId="LiveId" clId="{66FE4173-3DF5-4AAA-9B1F-7FEF9DA0D303}" dt="2021-09-26T14:28:36.522" v="3032" actId="1076"/>
          <ac:spMkLst>
            <pc:docMk/>
            <pc:sldMk cId="276954788" sldId="381"/>
            <ac:spMk id="22" creationId="{373C7F51-A4B7-4FB2-A219-E257B3191839}"/>
          </ac:spMkLst>
        </pc:spChg>
        <pc:spChg chg="add mod">
          <ac:chgData name="Tung Hoang" userId="fe6f18587968aded" providerId="LiveId" clId="{66FE4173-3DF5-4AAA-9B1F-7FEF9DA0D303}" dt="2021-09-26T14:28:40.271" v="3033" actId="1076"/>
          <ac:spMkLst>
            <pc:docMk/>
            <pc:sldMk cId="276954788" sldId="381"/>
            <ac:spMk id="23" creationId="{3E84EEFD-3998-400D-A01F-B94DD8A44B95}"/>
          </ac:spMkLst>
        </pc:spChg>
        <pc:grpChg chg="del">
          <ac:chgData name="Tung Hoang" userId="fe6f18587968aded" providerId="LiveId" clId="{66FE4173-3DF5-4AAA-9B1F-7FEF9DA0D303}" dt="2021-09-26T14:26:48.889" v="3004" actId="478"/>
          <ac:grpSpMkLst>
            <pc:docMk/>
            <pc:sldMk cId="276954788" sldId="381"/>
            <ac:grpSpMk id="2" creationId="{C41E7A02-0B44-4A0F-80BD-5932944F7BBD}"/>
          </ac:grpSpMkLst>
        </pc:grpChg>
      </pc:sldChg>
      <pc:sldChg chg="addSp delSp modSp add del mod">
        <pc:chgData name="Tung Hoang" userId="fe6f18587968aded" providerId="LiveId" clId="{66FE4173-3DF5-4AAA-9B1F-7FEF9DA0D303}" dt="2021-09-26T14:29:35.961" v="3076" actId="47"/>
        <pc:sldMkLst>
          <pc:docMk/>
          <pc:sldMk cId="2389488728" sldId="382"/>
        </pc:sldMkLst>
        <pc:spChg chg="mod">
          <ac:chgData name="Tung Hoang" userId="fe6f18587968aded" providerId="LiveId" clId="{66FE4173-3DF5-4AAA-9B1F-7FEF9DA0D303}" dt="2021-09-26T14:21:28.643" v="2978" actId="1076"/>
          <ac:spMkLst>
            <pc:docMk/>
            <pc:sldMk cId="2389488728" sldId="382"/>
            <ac:spMk id="16" creationId="{E2FDB8AE-A263-48C6-A834-63135961F58B}"/>
          </ac:spMkLst>
        </pc:spChg>
        <pc:spChg chg="del">
          <ac:chgData name="Tung Hoang" userId="fe6f18587968aded" providerId="LiveId" clId="{66FE4173-3DF5-4AAA-9B1F-7FEF9DA0D303}" dt="2021-09-26T14:21:12.379" v="2956" actId="478"/>
          <ac:spMkLst>
            <pc:docMk/>
            <pc:sldMk cId="2389488728" sldId="382"/>
            <ac:spMk id="17" creationId="{2A0F1A89-D232-4AF6-BC09-E59CBDEE1B09}"/>
          </ac:spMkLst>
        </pc:spChg>
        <pc:spChg chg="del mod">
          <ac:chgData name="Tung Hoang" userId="fe6f18587968aded" providerId="LiveId" clId="{66FE4173-3DF5-4AAA-9B1F-7FEF9DA0D303}" dt="2021-09-26T14:18:44.318" v="2777" actId="478"/>
          <ac:spMkLst>
            <pc:docMk/>
            <pc:sldMk cId="2389488728" sldId="382"/>
            <ac:spMk id="19" creationId="{52ED7B24-F268-45B9-A617-2962928823E3}"/>
          </ac:spMkLst>
        </pc:spChg>
        <pc:spChg chg="add mod">
          <ac:chgData name="Tung Hoang" userId="fe6f18587968aded" providerId="LiveId" clId="{66FE4173-3DF5-4AAA-9B1F-7FEF9DA0D303}" dt="2021-09-26T14:21:38.359" v="2980" actId="2711"/>
          <ac:spMkLst>
            <pc:docMk/>
            <pc:sldMk cId="2389488728" sldId="382"/>
            <ac:spMk id="21" creationId="{2269BDDB-1411-46FC-AB17-0642B807240E}"/>
          </ac:spMkLst>
        </pc:spChg>
        <pc:spChg chg="mod">
          <ac:chgData name="Tung Hoang" userId="fe6f18587968aded" providerId="LiveId" clId="{66FE4173-3DF5-4AAA-9B1F-7FEF9DA0D303}" dt="2021-09-26T14:25:52.511" v="2999"/>
          <ac:spMkLst>
            <pc:docMk/>
            <pc:sldMk cId="2389488728" sldId="382"/>
            <ac:spMk id="30" creationId="{820A00B5-7D29-43AF-B1CB-BB79B367F2F6}"/>
          </ac:spMkLst>
        </pc:spChg>
        <pc:spChg chg="mod">
          <ac:chgData name="Tung Hoang" userId="fe6f18587968aded" providerId="LiveId" clId="{66FE4173-3DF5-4AAA-9B1F-7FEF9DA0D303}" dt="2021-09-26T14:25:52.511" v="2999"/>
          <ac:spMkLst>
            <pc:docMk/>
            <pc:sldMk cId="2389488728" sldId="382"/>
            <ac:spMk id="31" creationId="{D2EA90C4-4AE6-4BEE-B4CF-0F1727F2CCBE}"/>
          </ac:spMkLst>
        </pc:spChg>
        <pc:spChg chg="mod">
          <ac:chgData name="Tung Hoang" userId="fe6f18587968aded" providerId="LiveId" clId="{66FE4173-3DF5-4AAA-9B1F-7FEF9DA0D303}" dt="2021-09-26T14:25:52.511" v="2999"/>
          <ac:spMkLst>
            <pc:docMk/>
            <pc:sldMk cId="2389488728" sldId="382"/>
            <ac:spMk id="32" creationId="{DA357FB5-844E-4189-8467-2CEFA917B5B8}"/>
          </ac:spMkLst>
        </pc:spChg>
        <pc:spChg chg="mod">
          <ac:chgData name="Tung Hoang" userId="fe6f18587968aded" providerId="LiveId" clId="{66FE4173-3DF5-4AAA-9B1F-7FEF9DA0D303}" dt="2021-09-26T14:25:52.511" v="2999"/>
          <ac:spMkLst>
            <pc:docMk/>
            <pc:sldMk cId="2389488728" sldId="382"/>
            <ac:spMk id="33" creationId="{0A3A7974-E339-4500-8BF6-F642CEB59A53}"/>
          </ac:spMkLst>
        </pc:spChg>
        <pc:spChg chg="mod">
          <ac:chgData name="Tung Hoang" userId="fe6f18587968aded" providerId="LiveId" clId="{66FE4173-3DF5-4AAA-9B1F-7FEF9DA0D303}" dt="2021-09-26T14:25:52.511" v="2999"/>
          <ac:spMkLst>
            <pc:docMk/>
            <pc:sldMk cId="2389488728" sldId="382"/>
            <ac:spMk id="34" creationId="{66DC7469-67DA-4501-ADD0-A6F1EF4EA2E8}"/>
          </ac:spMkLst>
        </pc:spChg>
        <pc:spChg chg="mod">
          <ac:chgData name="Tung Hoang" userId="fe6f18587968aded" providerId="LiveId" clId="{66FE4173-3DF5-4AAA-9B1F-7FEF9DA0D303}" dt="2021-09-26T14:25:52.511" v="2999"/>
          <ac:spMkLst>
            <pc:docMk/>
            <pc:sldMk cId="2389488728" sldId="382"/>
            <ac:spMk id="35" creationId="{E165DCD7-6AD1-498A-9DA5-BEB07198C1E7}"/>
          </ac:spMkLst>
        </pc:spChg>
        <pc:spChg chg="mod">
          <ac:chgData name="Tung Hoang" userId="fe6f18587968aded" providerId="LiveId" clId="{66FE4173-3DF5-4AAA-9B1F-7FEF9DA0D303}" dt="2021-09-26T14:25:52.511" v="2999"/>
          <ac:spMkLst>
            <pc:docMk/>
            <pc:sldMk cId="2389488728" sldId="382"/>
            <ac:spMk id="36" creationId="{F6FCA981-8B1C-47FE-A146-4BFE46F8180C}"/>
          </ac:spMkLst>
        </pc:spChg>
        <pc:spChg chg="mod">
          <ac:chgData name="Tung Hoang" userId="fe6f18587968aded" providerId="LiveId" clId="{66FE4173-3DF5-4AAA-9B1F-7FEF9DA0D303}" dt="2021-09-26T14:25:52.511" v="2999"/>
          <ac:spMkLst>
            <pc:docMk/>
            <pc:sldMk cId="2389488728" sldId="382"/>
            <ac:spMk id="37" creationId="{AE2C6704-B3C9-46C7-8600-B9EB0F912AF1}"/>
          </ac:spMkLst>
        </pc:spChg>
        <pc:spChg chg="mod">
          <ac:chgData name="Tung Hoang" userId="fe6f18587968aded" providerId="LiveId" clId="{66FE4173-3DF5-4AAA-9B1F-7FEF9DA0D303}" dt="2021-09-26T14:25:52.511" v="2999"/>
          <ac:spMkLst>
            <pc:docMk/>
            <pc:sldMk cId="2389488728" sldId="382"/>
            <ac:spMk id="38" creationId="{F5C64240-36C7-4934-92B8-B5C9F6231EB0}"/>
          </ac:spMkLst>
        </pc:spChg>
        <pc:spChg chg="mod">
          <ac:chgData name="Tung Hoang" userId="fe6f18587968aded" providerId="LiveId" clId="{66FE4173-3DF5-4AAA-9B1F-7FEF9DA0D303}" dt="2021-09-26T14:26:07.688" v="3003" actId="1076"/>
          <ac:spMkLst>
            <pc:docMk/>
            <pc:sldMk cId="2389488728" sldId="382"/>
            <ac:spMk id="39" creationId="{A77959E6-AD1C-4AC7-8135-708FF9D38101}"/>
          </ac:spMkLst>
        </pc:spChg>
        <pc:spChg chg="mod">
          <ac:chgData name="Tung Hoang" userId="fe6f18587968aded" providerId="LiveId" clId="{66FE4173-3DF5-4AAA-9B1F-7FEF9DA0D303}" dt="2021-09-26T14:25:52.511" v="2999"/>
          <ac:spMkLst>
            <pc:docMk/>
            <pc:sldMk cId="2389488728" sldId="382"/>
            <ac:spMk id="40" creationId="{E851D2E1-7605-4BB3-BB48-2CD64B477855}"/>
          </ac:spMkLst>
        </pc:spChg>
        <pc:spChg chg="mod">
          <ac:chgData name="Tung Hoang" userId="fe6f18587968aded" providerId="LiveId" clId="{66FE4173-3DF5-4AAA-9B1F-7FEF9DA0D303}" dt="2021-09-26T14:25:52.511" v="2999"/>
          <ac:spMkLst>
            <pc:docMk/>
            <pc:sldMk cId="2389488728" sldId="382"/>
            <ac:spMk id="44" creationId="{293B0F5C-6E18-4F21-BE19-B4E4F16CCFA2}"/>
          </ac:spMkLst>
        </pc:spChg>
        <pc:spChg chg="mod">
          <ac:chgData name="Tung Hoang" userId="fe6f18587968aded" providerId="LiveId" clId="{66FE4173-3DF5-4AAA-9B1F-7FEF9DA0D303}" dt="2021-09-26T14:25:52.511" v="2999"/>
          <ac:spMkLst>
            <pc:docMk/>
            <pc:sldMk cId="2389488728" sldId="382"/>
            <ac:spMk id="45" creationId="{58231E66-6743-4030-BD0F-EF04147766CF}"/>
          </ac:spMkLst>
        </pc:spChg>
        <pc:spChg chg="mod">
          <ac:chgData name="Tung Hoang" userId="fe6f18587968aded" providerId="LiveId" clId="{66FE4173-3DF5-4AAA-9B1F-7FEF9DA0D303}" dt="2021-09-26T14:25:52.511" v="2999"/>
          <ac:spMkLst>
            <pc:docMk/>
            <pc:sldMk cId="2389488728" sldId="382"/>
            <ac:spMk id="46" creationId="{80794753-208A-4BAE-A609-820BA35A7F0A}"/>
          </ac:spMkLst>
        </pc:spChg>
        <pc:spChg chg="mod">
          <ac:chgData name="Tung Hoang" userId="fe6f18587968aded" providerId="LiveId" clId="{66FE4173-3DF5-4AAA-9B1F-7FEF9DA0D303}" dt="2021-09-26T14:25:52.511" v="2999"/>
          <ac:spMkLst>
            <pc:docMk/>
            <pc:sldMk cId="2389488728" sldId="382"/>
            <ac:spMk id="47" creationId="{FF88BBFF-B444-4788-8CEF-9071719C2C20}"/>
          </ac:spMkLst>
        </pc:spChg>
        <pc:spChg chg="mod">
          <ac:chgData name="Tung Hoang" userId="fe6f18587968aded" providerId="LiveId" clId="{66FE4173-3DF5-4AAA-9B1F-7FEF9DA0D303}" dt="2021-09-26T14:25:52.511" v="2999"/>
          <ac:spMkLst>
            <pc:docMk/>
            <pc:sldMk cId="2389488728" sldId="382"/>
            <ac:spMk id="48" creationId="{4D29A127-A3E7-4E32-A1CB-06D996245CB0}"/>
          </ac:spMkLst>
        </pc:spChg>
        <pc:spChg chg="mod">
          <ac:chgData name="Tung Hoang" userId="fe6f18587968aded" providerId="LiveId" clId="{66FE4173-3DF5-4AAA-9B1F-7FEF9DA0D303}" dt="2021-09-26T14:25:52.511" v="2999"/>
          <ac:spMkLst>
            <pc:docMk/>
            <pc:sldMk cId="2389488728" sldId="382"/>
            <ac:spMk id="49" creationId="{8CA93653-E34D-4F6D-B16F-2B147BC37989}"/>
          </ac:spMkLst>
        </pc:spChg>
        <pc:spChg chg="mod">
          <ac:chgData name="Tung Hoang" userId="fe6f18587968aded" providerId="LiveId" clId="{66FE4173-3DF5-4AAA-9B1F-7FEF9DA0D303}" dt="2021-09-26T14:25:52.511" v="2999"/>
          <ac:spMkLst>
            <pc:docMk/>
            <pc:sldMk cId="2389488728" sldId="382"/>
            <ac:spMk id="50" creationId="{F4B66EC1-EEE2-4390-994D-AD67A722BEC1}"/>
          </ac:spMkLst>
        </pc:spChg>
        <pc:spChg chg="mod">
          <ac:chgData name="Tung Hoang" userId="fe6f18587968aded" providerId="LiveId" clId="{66FE4173-3DF5-4AAA-9B1F-7FEF9DA0D303}" dt="2021-09-26T14:25:52.511" v="2999"/>
          <ac:spMkLst>
            <pc:docMk/>
            <pc:sldMk cId="2389488728" sldId="382"/>
            <ac:spMk id="51" creationId="{D1E3D6B1-7A0C-4E89-B2E0-6083EE7D9481}"/>
          </ac:spMkLst>
        </pc:spChg>
        <pc:grpChg chg="del">
          <ac:chgData name="Tung Hoang" userId="fe6f18587968aded" providerId="LiveId" clId="{66FE4173-3DF5-4AAA-9B1F-7FEF9DA0D303}" dt="2021-09-26T14:25:37.763" v="2998" actId="478"/>
          <ac:grpSpMkLst>
            <pc:docMk/>
            <pc:sldMk cId="2389488728" sldId="382"/>
            <ac:grpSpMk id="2" creationId="{C41E7A02-0B44-4A0F-80BD-5932944F7BBD}"/>
          </ac:grpSpMkLst>
        </pc:grpChg>
        <pc:grpChg chg="add mod">
          <ac:chgData name="Tung Hoang" userId="fe6f18587968aded" providerId="LiveId" clId="{66FE4173-3DF5-4AAA-9B1F-7FEF9DA0D303}" dt="2021-09-26T14:25:59.939" v="3000" actId="1076"/>
          <ac:grpSpMkLst>
            <pc:docMk/>
            <pc:sldMk cId="2389488728" sldId="382"/>
            <ac:grpSpMk id="22" creationId="{F1FDEB04-FE3D-4E2E-983C-D9F7B7BF1334}"/>
          </ac:grpSpMkLst>
        </pc:grpChg>
        <pc:grpChg chg="mod">
          <ac:chgData name="Tung Hoang" userId="fe6f18587968aded" providerId="LiveId" clId="{66FE4173-3DF5-4AAA-9B1F-7FEF9DA0D303}" dt="2021-09-26T14:25:52.511" v="2999"/>
          <ac:grpSpMkLst>
            <pc:docMk/>
            <pc:sldMk cId="2389488728" sldId="382"/>
            <ac:grpSpMk id="23" creationId="{514C95A0-FAA8-404A-A26E-7ECFA5752BFB}"/>
          </ac:grpSpMkLst>
        </pc:grpChg>
        <pc:grpChg chg="mod">
          <ac:chgData name="Tung Hoang" userId="fe6f18587968aded" providerId="LiveId" clId="{66FE4173-3DF5-4AAA-9B1F-7FEF9DA0D303}" dt="2021-09-26T14:25:52.511" v="2999"/>
          <ac:grpSpMkLst>
            <pc:docMk/>
            <pc:sldMk cId="2389488728" sldId="382"/>
            <ac:grpSpMk id="24" creationId="{0C745795-2106-46FA-B1A1-B1DF275D755B}"/>
          </ac:grpSpMkLst>
        </pc:grpChg>
        <pc:grpChg chg="mod">
          <ac:chgData name="Tung Hoang" userId="fe6f18587968aded" providerId="LiveId" clId="{66FE4173-3DF5-4AAA-9B1F-7FEF9DA0D303}" dt="2021-09-26T14:25:52.511" v="2999"/>
          <ac:grpSpMkLst>
            <pc:docMk/>
            <pc:sldMk cId="2389488728" sldId="382"/>
            <ac:grpSpMk id="25" creationId="{A1BDBF52-3FB4-4FD0-BBCE-473DA2CC2E12}"/>
          </ac:grpSpMkLst>
        </pc:grpChg>
        <pc:grpChg chg="mod">
          <ac:chgData name="Tung Hoang" userId="fe6f18587968aded" providerId="LiveId" clId="{66FE4173-3DF5-4AAA-9B1F-7FEF9DA0D303}" dt="2021-09-26T14:25:52.511" v="2999"/>
          <ac:grpSpMkLst>
            <pc:docMk/>
            <pc:sldMk cId="2389488728" sldId="382"/>
            <ac:grpSpMk id="26" creationId="{7ADC4F7A-D311-4974-9FE6-0D5F9586E276}"/>
          </ac:grpSpMkLst>
        </pc:grpChg>
        <pc:grpChg chg="mod">
          <ac:chgData name="Tung Hoang" userId="fe6f18587968aded" providerId="LiveId" clId="{66FE4173-3DF5-4AAA-9B1F-7FEF9DA0D303}" dt="2021-09-26T14:25:52.511" v="2999"/>
          <ac:grpSpMkLst>
            <pc:docMk/>
            <pc:sldMk cId="2389488728" sldId="382"/>
            <ac:grpSpMk id="27" creationId="{A5893D77-E6A2-4B65-8434-371D48C05086}"/>
          </ac:grpSpMkLst>
        </pc:grpChg>
        <pc:grpChg chg="mod">
          <ac:chgData name="Tung Hoang" userId="fe6f18587968aded" providerId="LiveId" clId="{66FE4173-3DF5-4AAA-9B1F-7FEF9DA0D303}" dt="2021-09-26T14:25:52.511" v="2999"/>
          <ac:grpSpMkLst>
            <pc:docMk/>
            <pc:sldMk cId="2389488728" sldId="382"/>
            <ac:grpSpMk id="28" creationId="{7119FA47-9B49-4E4F-ACF3-568A7EECD4FA}"/>
          </ac:grpSpMkLst>
        </pc:grpChg>
        <pc:grpChg chg="mod">
          <ac:chgData name="Tung Hoang" userId="fe6f18587968aded" providerId="LiveId" clId="{66FE4173-3DF5-4AAA-9B1F-7FEF9DA0D303}" dt="2021-09-26T14:25:52.511" v="2999"/>
          <ac:grpSpMkLst>
            <pc:docMk/>
            <pc:sldMk cId="2389488728" sldId="382"/>
            <ac:grpSpMk id="29" creationId="{3450FA04-0C41-41E4-A297-A17680942398}"/>
          </ac:grpSpMkLst>
        </pc:grpChg>
        <pc:grpChg chg="mod">
          <ac:chgData name="Tung Hoang" userId="fe6f18587968aded" providerId="LiveId" clId="{66FE4173-3DF5-4AAA-9B1F-7FEF9DA0D303}" dt="2021-09-26T14:25:52.511" v="2999"/>
          <ac:grpSpMkLst>
            <pc:docMk/>
            <pc:sldMk cId="2389488728" sldId="382"/>
            <ac:grpSpMk id="41" creationId="{9278E0BF-2E17-4C0B-8152-641E98B7B488}"/>
          </ac:grpSpMkLst>
        </pc:grpChg>
        <pc:grpChg chg="mod">
          <ac:chgData name="Tung Hoang" userId="fe6f18587968aded" providerId="LiveId" clId="{66FE4173-3DF5-4AAA-9B1F-7FEF9DA0D303}" dt="2021-09-26T14:25:52.511" v="2999"/>
          <ac:grpSpMkLst>
            <pc:docMk/>
            <pc:sldMk cId="2389488728" sldId="382"/>
            <ac:grpSpMk id="42" creationId="{DC6B95D0-6FF4-404F-B1E8-F934F517E8D3}"/>
          </ac:grpSpMkLst>
        </pc:grpChg>
        <pc:grpChg chg="mod">
          <ac:chgData name="Tung Hoang" userId="fe6f18587968aded" providerId="LiveId" clId="{66FE4173-3DF5-4AAA-9B1F-7FEF9DA0D303}" dt="2021-09-26T14:25:52.511" v="2999"/>
          <ac:grpSpMkLst>
            <pc:docMk/>
            <pc:sldMk cId="2389488728" sldId="382"/>
            <ac:grpSpMk id="43" creationId="{2FF4A85E-7544-4818-A833-4CE2DC2A7693}"/>
          </ac:grpSpMkLst>
        </pc:grpChg>
      </pc:sldChg>
      <pc:sldChg chg="addSp modSp new mod">
        <pc:chgData name="Tung Hoang" userId="fe6f18587968aded" providerId="LiveId" clId="{66FE4173-3DF5-4AAA-9B1F-7FEF9DA0D303}" dt="2021-09-26T14:24:27.725" v="2991" actId="14100"/>
        <pc:sldMkLst>
          <pc:docMk/>
          <pc:sldMk cId="3525460588" sldId="383"/>
        </pc:sldMkLst>
        <pc:spChg chg="add mod">
          <ac:chgData name="Tung Hoang" userId="fe6f18587968aded" providerId="LiveId" clId="{66FE4173-3DF5-4AAA-9B1F-7FEF9DA0D303}" dt="2021-09-26T14:23:43.848" v="2983"/>
          <ac:spMkLst>
            <pc:docMk/>
            <pc:sldMk cId="3525460588" sldId="383"/>
            <ac:spMk id="2" creationId="{D7B069B2-B5F4-42B3-819B-C087DDA3FBBF}"/>
          </ac:spMkLst>
        </pc:spChg>
        <pc:spChg chg="add mod">
          <ac:chgData name="Tung Hoang" userId="fe6f18587968aded" providerId="LiveId" clId="{66FE4173-3DF5-4AAA-9B1F-7FEF9DA0D303}" dt="2021-09-26T14:23:43.848" v="2983"/>
          <ac:spMkLst>
            <pc:docMk/>
            <pc:sldMk cId="3525460588" sldId="383"/>
            <ac:spMk id="3" creationId="{B4F5BBFA-A478-4547-AADB-878169F03164}"/>
          </ac:spMkLst>
        </pc:spChg>
        <pc:spChg chg="add mod">
          <ac:chgData name="Tung Hoang" userId="fe6f18587968aded" providerId="LiveId" clId="{66FE4173-3DF5-4AAA-9B1F-7FEF9DA0D303}" dt="2021-09-26T14:23:43.848" v="2983"/>
          <ac:spMkLst>
            <pc:docMk/>
            <pc:sldMk cId="3525460588" sldId="383"/>
            <ac:spMk id="4" creationId="{ADCA177A-D61F-4082-8B0D-B68BFC9DC0C7}"/>
          </ac:spMkLst>
        </pc:spChg>
        <pc:spChg chg="mod">
          <ac:chgData name="Tung Hoang" userId="fe6f18587968aded" providerId="LiveId" clId="{66FE4173-3DF5-4AAA-9B1F-7FEF9DA0D303}" dt="2021-09-26T14:23:58.399" v="2986"/>
          <ac:spMkLst>
            <pc:docMk/>
            <pc:sldMk cId="3525460588" sldId="383"/>
            <ac:spMk id="16" creationId="{9B506D19-5780-4570-B3F8-D6FC2D2ECFDB}"/>
          </ac:spMkLst>
        </pc:spChg>
        <pc:spChg chg="mod">
          <ac:chgData name="Tung Hoang" userId="fe6f18587968aded" providerId="LiveId" clId="{66FE4173-3DF5-4AAA-9B1F-7FEF9DA0D303}" dt="2021-09-26T14:23:58.399" v="2986"/>
          <ac:spMkLst>
            <pc:docMk/>
            <pc:sldMk cId="3525460588" sldId="383"/>
            <ac:spMk id="17" creationId="{8E58BD6B-B330-495B-AA93-EB63DE1B30C6}"/>
          </ac:spMkLst>
        </pc:spChg>
        <pc:spChg chg="mod">
          <ac:chgData name="Tung Hoang" userId="fe6f18587968aded" providerId="LiveId" clId="{66FE4173-3DF5-4AAA-9B1F-7FEF9DA0D303}" dt="2021-09-26T14:23:58.399" v="2986"/>
          <ac:spMkLst>
            <pc:docMk/>
            <pc:sldMk cId="3525460588" sldId="383"/>
            <ac:spMk id="18" creationId="{BD907D57-57C6-40E7-A282-6F740CEA4D00}"/>
          </ac:spMkLst>
        </pc:spChg>
        <pc:spChg chg="mod">
          <ac:chgData name="Tung Hoang" userId="fe6f18587968aded" providerId="LiveId" clId="{66FE4173-3DF5-4AAA-9B1F-7FEF9DA0D303}" dt="2021-09-26T14:23:58.399" v="2986"/>
          <ac:spMkLst>
            <pc:docMk/>
            <pc:sldMk cId="3525460588" sldId="383"/>
            <ac:spMk id="19" creationId="{0123EC32-195D-449A-825D-35C68BB2BE66}"/>
          </ac:spMkLst>
        </pc:spChg>
        <pc:spChg chg="mod">
          <ac:chgData name="Tung Hoang" userId="fe6f18587968aded" providerId="LiveId" clId="{66FE4173-3DF5-4AAA-9B1F-7FEF9DA0D303}" dt="2021-09-26T14:23:58.399" v="2986"/>
          <ac:spMkLst>
            <pc:docMk/>
            <pc:sldMk cId="3525460588" sldId="383"/>
            <ac:spMk id="20" creationId="{981221D8-CBA6-4D1C-86DD-FF6BAC6DE2E7}"/>
          </ac:spMkLst>
        </pc:spChg>
        <pc:spChg chg="mod">
          <ac:chgData name="Tung Hoang" userId="fe6f18587968aded" providerId="LiveId" clId="{66FE4173-3DF5-4AAA-9B1F-7FEF9DA0D303}" dt="2021-09-26T14:23:58.399" v="2986"/>
          <ac:spMkLst>
            <pc:docMk/>
            <pc:sldMk cId="3525460588" sldId="383"/>
            <ac:spMk id="21" creationId="{37EBEBCB-67D3-460A-B838-30903E3D5DFD}"/>
          </ac:spMkLst>
        </pc:spChg>
        <pc:spChg chg="mod">
          <ac:chgData name="Tung Hoang" userId="fe6f18587968aded" providerId="LiveId" clId="{66FE4173-3DF5-4AAA-9B1F-7FEF9DA0D303}" dt="2021-09-26T14:23:58.399" v="2986"/>
          <ac:spMkLst>
            <pc:docMk/>
            <pc:sldMk cId="3525460588" sldId="383"/>
            <ac:spMk id="22" creationId="{6B3157EE-E4DB-4286-9129-3FC4F51589F9}"/>
          </ac:spMkLst>
        </pc:spChg>
        <pc:spChg chg="mod">
          <ac:chgData name="Tung Hoang" userId="fe6f18587968aded" providerId="LiveId" clId="{66FE4173-3DF5-4AAA-9B1F-7FEF9DA0D303}" dt="2021-09-26T14:23:58.399" v="2986"/>
          <ac:spMkLst>
            <pc:docMk/>
            <pc:sldMk cId="3525460588" sldId="383"/>
            <ac:spMk id="23" creationId="{EF90417F-B1B5-4E00-87BB-469F2D2C28A1}"/>
          </ac:spMkLst>
        </pc:spChg>
        <pc:spChg chg="mod">
          <ac:chgData name="Tung Hoang" userId="fe6f18587968aded" providerId="LiveId" clId="{66FE4173-3DF5-4AAA-9B1F-7FEF9DA0D303}" dt="2021-09-26T14:23:58.399" v="2986"/>
          <ac:spMkLst>
            <pc:docMk/>
            <pc:sldMk cId="3525460588" sldId="383"/>
            <ac:spMk id="24" creationId="{568729A5-9A67-4F86-9971-02005F24C4E4}"/>
          </ac:spMkLst>
        </pc:spChg>
        <pc:spChg chg="mod">
          <ac:chgData name="Tung Hoang" userId="fe6f18587968aded" providerId="LiveId" clId="{66FE4173-3DF5-4AAA-9B1F-7FEF9DA0D303}" dt="2021-09-26T14:23:58.399" v="2986"/>
          <ac:spMkLst>
            <pc:docMk/>
            <pc:sldMk cId="3525460588" sldId="383"/>
            <ac:spMk id="25" creationId="{71AC18AE-DD66-429A-9D0C-8479A3CD6A84}"/>
          </ac:spMkLst>
        </pc:spChg>
        <pc:spChg chg="mod">
          <ac:chgData name="Tung Hoang" userId="fe6f18587968aded" providerId="LiveId" clId="{66FE4173-3DF5-4AAA-9B1F-7FEF9DA0D303}" dt="2021-09-26T14:23:58.399" v="2986"/>
          <ac:spMkLst>
            <pc:docMk/>
            <pc:sldMk cId="3525460588" sldId="383"/>
            <ac:spMk id="26" creationId="{46942891-8C5C-44C5-AAF1-DBE30372D6F6}"/>
          </ac:spMkLst>
        </pc:spChg>
        <pc:spChg chg="mod">
          <ac:chgData name="Tung Hoang" userId="fe6f18587968aded" providerId="LiveId" clId="{66FE4173-3DF5-4AAA-9B1F-7FEF9DA0D303}" dt="2021-09-26T14:23:58.399" v="2986"/>
          <ac:spMkLst>
            <pc:docMk/>
            <pc:sldMk cId="3525460588" sldId="383"/>
            <ac:spMk id="27" creationId="{C02A5BBA-2708-41BD-9F78-C9AEC79FE87E}"/>
          </ac:spMkLst>
        </pc:spChg>
        <pc:spChg chg="mod">
          <ac:chgData name="Tung Hoang" userId="fe6f18587968aded" providerId="LiveId" clId="{66FE4173-3DF5-4AAA-9B1F-7FEF9DA0D303}" dt="2021-09-26T14:23:58.399" v="2986"/>
          <ac:spMkLst>
            <pc:docMk/>
            <pc:sldMk cId="3525460588" sldId="383"/>
            <ac:spMk id="28" creationId="{B18962D7-78A5-47DB-A6A0-7F0A6D0F5F75}"/>
          </ac:spMkLst>
        </pc:spChg>
        <pc:spChg chg="mod">
          <ac:chgData name="Tung Hoang" userId="fe6f18587968aded" providerId="LiveId" clId="{66FE4173-3DF5-4AAA-9B1F-7FEF9DA0D303}" dt="2021-09-26T14:23:58.399" v="2986"/>
          <ac:spMkLst>
            <pc:docMk/>
            <pc:sldMk cId="3525460588" sldId="383"/>
            <ac:spMk id="29" creationId="{32A0B103-1EED-4F97-9FF7-6E0085DFCF05}"/>
          </ac:spMkLst>
        </pc:spChg>
        <pc:spChg chg="mod">
          <ac:chgData name="Tung Hoang" userId="fe6f18587968aded" providerId="LiveId" clId="{66FE4173-3DF5-4AAA-9B1F-7FEF9DA0D303}" dt="2021-09-26T14:23:58.399" v="2986"/>
          <ac:spMkLst>
            <pc:docMk/>
            <pc:sldMk cId="3525460588" sldId="383"/>
            <ac:spMk id="30" creationId="{056AD9E2-0C94-4F2A-A693-2B81BC2A77CA}"/>
          </ac:spMkLst>
        </pc:spChg>
        <pc:spChg chg="mod">
          <ac:chgData name="Tung Hoang" userId="fe6f18587968aded" providerId="LiveId" clId="{66FE4173-3DF5-4AAA-9B1F-7FEF9DA0D303}" dt="2021-09-26T14:23:58.399" v="2986"/>
          <ac:spMkLst>
            <pc:docMk/>
            <pc:sldMk cId="3525460588" sldId="383"/>
            <ac:spMk id="31" creationId="{99BB828E-14BD-4918-8950-B037244E4B2C}"/>
          </ac:spMkLst>
        </pc:spChg>
        <pc:spChg chg="mod">
          <ac:chgData name="Tung Hoang" userId="fe6f18587968aded" providerId="LiveId" clId="{66FE4173-3DF5-4AAA-9B1F-7FEF9DA0D303}" dt="2021-09-26T14:23:58.399" v="2986"/>
          <ac:spMkLst>
            <pc:docMk/>
            <pc:sldMk cId="3525460588" sldId="383"/>
            <ac:spMk id="32" creationId="{10641731-CA51-4305-824E-FD2130EF6AA6}"/>
          </ac:spMkLst>
        </pc:spChg>
        <pc:spChg chg="mod">
          <ac:chgData name="Tung Hoang" userId="fe6f18587968aded" providerId="LiveId" clId="{66FE4173-3DF5-4AAA-9B1F-7FEF9DA0D303}" dt="2021-09-26T14:23:58.399" v="2986"/>
          <ac:spMkLst>
            <pc:docMk/>
            <pc:sldMk cId="3525460588" sldId="383"/>
            <ac:spMk id="33" creationId="{D987E275-301B-4582-8F40-DB0968AD258F}"/>
          </ac:spMkLst>
        </pc:spChg>
        <pc:spChg chg="mod">
          <ac:chgData name="Tung Hoang" userId="fe6f18587968aded" providerId="LiveId" clId="{66FE4173-3DF5-4AAA-9B1F-7FEF9DA0D303}" dt="2021-09-26T14:23:58.399" v="2986"/>
          <ac:spMkLst>
            <pc:docMk/>
            <pc:sldMk cId="3525460588" sldId="383"/>
            <ac:spMk id="34" creationId="{AAE3FBDB-9F10-4790-B07B-16FFBC529F70}"/>
          </ac:spMkLst>
        </pc:spChg>
        <pc:spChg chg="mod">
          <ac:chgData name="Tung Hoang" userId="fe6f18587968aded" providerId="LiveId" clId="{66FE4173-3DF5-4AAA-9B1F-7FEF9DA0D303}" dt="2021-09-26T14:23:58.399" v="2986"/>
          <ac:spMkLst>
            <pc:docMk/>
            <pc:sldMk cId="3525460588" sldId="383"/>
            <ac:spMk id="35" creationId="{100E91FB-175B-4B1D-BBF8-7F13D9EA8438}"/>
          </ac:spMkLst>
        </pc:spChg>
        <pc:spChg chg="mod">
          <ac:chgData name="Tung Hoang" userId="fe6f18587968aded" providerId="LiveId" clId="{66FE4173-3DF5-4AAA-9B1F-7FEF9DA0D303}" dt="2021-09-26T14:23:58.399" v="2986"/>
          <ac:spMkLst>
            <pc:docMk/>
            <pc:sldMk cId="3525460588" sldId="383"/>
            <ac:spMk id="36" creationId="{56736B0C-E332-4521-9045-F1F44670E46E}"/>
          </ac:spMkLst>
        </pc:spChg>
        <pc:spChg chg="mod">
          <ac:chgData name="Tung Hoang" userId="fe6f18587968aded" providerId="LiveId" clId="{66FE4173-3DF5-4AAA-9B1F-7FEF9DA0D303}" dt="2021-09-26T14:23:58.399" v="2986"/>
          <ac:spMkLst>
            <pc:docMk/>
            <pc:sldMk cId="3525460588" sldId="383"/>
            <ac:spMk id="37" creationId="{0DB45FD7-255D-4322-91E8-301F714CB750}"/>
          </ac:spMkLst>
        </pc:spChg>
        <pc:spChg chg="mod">
          <ac:chgData name="Tung Hoang" userId="fe6f18587968aded" providerId="LiveId" clId="{66FE4173-3DF5-4AAA-9B1F-7FEF9DA0D303}" dt="2021-09-26T14:23:58.399" v="2986"/>
          <ac:spMkLst>
            <pc:docMk/>
            <pc:sldMk cId="3525460588" sldId="383"/>
            <ac:spMk id="38" creationId="{AD1D9680-B31B-40E0-AD92-066FE48B49C9}"/>
          </ac:spMkLst>
        </pc:spChg>
        <pc:spChg chg="mod">
          <ac:chgData name="Tung Hoang" userId="fe6f18587968aded" providerId="LiveId" clId="{66FE4173-3DF5-4AAA-9B1F-7FEF9DA0D303}" dt="2021-09-26T14:23:58.399" v="2986"/>
          <ac:spMkLst>
            <pc:docMk/>
            <pc:sldMk cId="3525460588" sldId="383"/>
            <ac:spMk id="39" creationId="{749F2DC2-C0A4-4928-87D3-3D369F8482BA}"/>
          </ac:spMkLst>
        </pc:spChg>
        <pc:spChg chg="mod">
          <ac:chgData name="Tung Hoang" userId="fe6f18587968aded" providerId="LiveId" clId="{66FE4173-3DF5-4AAA-9B1F-7FEF9DA0D303}" dt="2021-09-26T14:23:58.399" v="2986"/>
          <ac:spMkLst>
            <pc:docMk/>
            <pc:sldMk cId="3525460588" sldId="383"/>
            <ac:spMk id="40" creationId="{FA66EF96-0893-4371-92C4-6C050CF322B3}"/>
          </ac:spMkLst>
        </pc:spChg>
        <pc:spChg chg="mod">
          <ac:chgData name="Tung Hoang" userId="fe6f18587968aded" providerId="LiveId" clId="{66FE4173-3DF5-4AAA-9B1F-7FEF9DA0D303}" dt="2021-09-26T14:23:58.399" v="2986"/>
          <ac:spMkLst>
            <pc:docMk/>
            <pc:sldMk cId="3525460588" sldId="383"/>
            <ac:spMk id="42" creationId="{48A0B6B4-D78D-40D3-AEC0-A3DAAFDACE20}"/>
          </ac:spMkLst>
        </pc:spChg>
        <pc:spChg chg="mod">
          <ac:chgData name="Tung Hoang" userId="fe6f18587968aded" providerId="LiveId" clId="{66FE4173-3DF5-4AAA-9B1F-7FEF9DA0D303}" dt="2021-09-26T14:23:58.399" v="2986"/>
          <ac:spMkLst>
            <pc:docMk/>
            <pc:sldMk cId="3525460588" sldId="383"/>
            <ac:spMk id="43" creationId="{019ED9A0-9E2F-4E19-A334-4ADD3B331B14}"/>
          </ac:spMkLst>
        </pc:spChg>
        <pc:spChg chg="mod">
          <ac:chgData name="Tung Hoang" userId="fe6f18587968aded" providerId="LiveId" clId="{66FE4173-3DF5-4AAA-9B1F-7FEF9DA0D303}" dt="2021-09-26T14:23:58.399" v="2986"/>
          <ac:spMkLst>
            <pc:docMk/>
            <pc:sldMk cId="3525460588" sldId="383"/>
            <ac:spMk id="44" creationId="{7734CE3F-76FE-4617-BE6E-75909EF5E98D}"/>
          </ac:spMkLst>
        </pc:spChg>
        <pc:spChg chg="mod">
          <ac:chgData name="Tung Hoang" userId="fe6f18587968aded" providerId="LiveId" clId="{66FE4173-3DF5-4AAA-9B1F-7FEF9DA0D303}" dt="2021-09-26T14:23:58.399" v="2986"/>
          <ac:spMkLst>
            <pc:docMk/>
            <pc:sldMk cId="3525460588" sldId="383"/>
            <ac:spMk id="45" creationId="{CA0E8FDF-0B62-4213-93F6-77C590C8C381}"/>
          </ac:spMkLst>
        </pc:spChg>
        <pc:spChg chg="mod">
          <ac:chgData name="Tung Hoang" userId="fe6f18587968aded" providerId="LiveId" clId="{66FE4173-3DF5-4AAA-9B1F-7FEF9DA0D303}" dt="2021-09-26T14:23:58.399" v="2986"/>
          <ac:spMkLst>
            <pc:docMk/>
            <pc:sldMk cId="3525460588" sldId="383"/>
            <ac:spMk id="46" creationId="{7ADFAABF-312E-46E0-931A-75D58B19F700}"/>
          </ac:spMkLst>
        </pc:spChg>
        <pc:spChg chg="mod">
          <ac:chgData name="Tung Hoang" userId="fe6f18587968aded" providerId="LiveId" clId="{66FE4173-3DF5-4AAA-9B1F-7FEF9DA0D303}" dt="2021-09-26T14:23:58.399" v="2986"/>
          <ac:spMkLst>
            <pc:docMk/>
            <pc:sldMk cId="3525460588" sldId="383"/>
            <ac:spMk id="52" creationId="{43634BE5-35E2-49E3-A5F8-83F879D6982A}"/>
          </ac:spMkLst>
        </pc:spChg>
        <pc:spChg chg="mod">
          <ac:chgData name="Tung Hoang" userId="fe6f18587968aded" providerId="LiveId" clId="{66FE4173-3DF5-4AAA-9B1F-7FEF9DA0D303}" dt="2021-09-26T14:23:58.399" v="2986"/>
          <ac:spMkLst>
            <pc:docMk/>
            <pc:sldMk cId="3525460588" sldId="383"/>
            <ac:spMk id="53" creationId="{CF8475E3-1140-4027-AF1E-EB4F9D99C41A}"/>
          </ac:spMkLst>
        </pc:spChg>
        <pc:spChg chg="mod">
          <ac:chgData name="Tung Hoang" userId="fe6f18587968aded" providerId="LiveId" clId="{66FE4173-3DF5-4AAA-9B1F-7FEF9DA0D303}" dt="2021-09-26T14:23:58.399" v="2986"/>
          <ac:spMkLst>
            <pc:docMk/>
            <pc:sldMk cId="3525460588" sldId="383"/>
            <ac:spMk id="54" creationId="{DAF2C380-1743-4F0D-9AE4-3723DE6D9454}"/>
          </ac:spMkLst>
        </pc:spChg>
        <pc:spChg chg="mod">
          <ac:chgData name="Tung Hoang" userId="fe6f18587968aded" providerId="LiveId" clId="{66FE4173-3DF5-4AAA-9B1F-7FEF9DA0D303}" dt="2021-09-26T14:23:58.399" v="2986"/>
          <ac:spMkLst>
            <pc:docMk/>
            <pc:sldMk cId="3525460588" sldId="383"/>
            <ac:spMk id="55" creationId="{F6117B29-D644-4FDA-9B6E-B32A522519A9}"/>
          </ac:spMkLst>
        </pc:spChg>
        <pc:spChg chg="mod">
          <ac:chgData name="Tung Hoang" userId="fe6f18587968aded" providerId="LiveId" clId="{66FE4173-3DF5-4AAA-9B1F-7FEF9DA0D303}" dt="2021-09-26T14:23:58.399" v="2986"/>
          <ac:spMkLst>
            <pc:docMk/>
            <pc:sldMk cId="3525460588" sldId="383"/>
            <ac:spMk id="56" creationId="{443E4C9D-D5BF-4BE9-8770-83BE8486B1B4}"/>
          </ac:spMkLst>
        </pc:spChg>
        <pc:spChg chg="mod">
          <ac:chgData name="Tung Hoang" userId="fe6f18587968aded" providerId="LiveId" clId="{66FE4173-3DF5-4AAA-9B1F-7FEF9DA0D303}" dt="2021-09-26T14:23:58.399" v="2986"/>
          <ac:spMkLst>
            <pc:docMk/>
            <pc:sldMk cId="3525460588" sldId="383"/>
            <ac:spMk id="57" creationId="{9DB57E75-F1DB-47EF-8087-3C5005A5154D}"/>
          </ac:spMkLst>
        </pc:spChg>
        <pc:spChg chg="mod">
          <ac:chgData name="Tung Hoang" userId="fe6f18587968aded" providerId="LiveId" clId="{66FE4173-3DF5-4AAA-9B1F-7FEF9DA0D303}" dt="2021-09-26T14:23:58.399" v="2986"/>
          <ac:spMkLst>
            <pc:docMk/>
            <pc:sldMk cId="3525460588" sldId="383"/>
            <ac:spMk id="58" creationId="{3ED8811A-C388-42E3-A247-7D85321DA1A5}"/>
          </ac:spMkLst>
        </pc:spChg>
        <pc:spChg chg="mod">
          <ac:chgData name="Tung Hoang" userId="fe6f18587968aded" providerId="LiveId" clId="{66FE4173-3DF5-4AAA-9B1F-7FEF9DA0D303}" dt="2021-09-26T14:23:58.399" v="2986"/>
          <ac:spMkLst>
            <pc:docMk/>
            <pc:sldMk cId="3525460588" sldId="383"/>
            <ac:spMk id="59" creationId="{97B7A9E6-B716-4CF0-B16F-E36CAD12A281}"/>
          </ac:spMkLst>
        </pc:spChg>
        <pc:spChg chg="mod">
          <ac:chgData name="Tung Hoang" userId="fe6f18587968aded" providerId="LiveId" clId="{66FE4173-3DF5-4AAA-9B1F-7FEF9DA0D303}" dt="2021-09-26T14:23:58.399" v="2986"/>
          <ac:spMkLst>
            <pc:docMk/>
            <pc:sldMk cId="3525460588" sldId="383"/>
            <ac:spMk id="60" creationId="{3E814920-6BC9-4B7A-A4C8-1211FD3521CB}"/>
          </ac:spMkLst>
        </pc:spChg>
        <pc:spChg chg="mod">
          <ac:chgData name="Tung Hoang" userId="fe6f18587968aded" providerId="LiveId" clId="{66FE4173-3DF5-4AAA-9B1F-7FEF9DA0D303}" dt="2021-09-26T14:23:58.399" v="2986"/>
          <ac:spMkLst>
            <pc:docMk/>
            <pc:sldMk cId="3525460588" sldId="383"/>
            <ac:spMk id="61" creationId="{10BD0E58-2E42-4191-8BC7-20928E56616F}"/>
          </ac:spMkLst>
        </pc:spChg>
        <pc:spChg chg="mod">
          <ac:chgData name="Tung Hoang" userId="fe6f18587968aded" providerId="LiveId" clId="{66FE4173-3DF5-4AAA-9B1F-7FEF9DA0D303}" dt="2021-09-26T14:23:58.399" v="2986"/>
          <ac:spMkLst>
            <pc:docMk/>
            <pc:sldMk cId="3525460588" sldId="383"/>
            <ac:spMk id="67" creationId="{F906346F-46CC-485F-AAC5-B85F6DF20E14}"/>
          </ac:spMkLst>
        </pc:spChg>
        <pc:spChg chg="mod">
          <ac:chgData name="Tung Hoang" userId="fe6f18587968aded" providerId="LiveId" clId="{66FE4173-3DF5-4AAA-9B1F-7FEF9DA0D303}" dt="2021-09-26T14:23:58.399" v="2986"/>
          <ac:spMkLst>
            <pc:docMk/>
            <pc:sldMk cId="3525460588" sldId="383"/>
            <ac:spMk id="68" creationId="{DC738596-1F37-41A2-AA12-46139BDEAC04}"/>
          </ac:spMkLst>
        </pc:spChg>
        <pc:spChg chg="mod">
          <ac:chgData name="Tung Hoang" userId="fe6f18587968aded" providerId="LiveId" clId="{66FE4173-3DF5-4AAA-9B1F-7FEF9DA0D303}" dt="2021-09-26T14:23:58.399" v="2986"/>
          <ac:spMkLst>
            <pc:docMk/>
            <pc:sldMk cId="3525460588" sldId="383"/>
            <ac:spMk id="69" creationId="{056A2C1A-1BA1-45EF-99AB-35D319725FFC}"/>
          </ac:spMkLst>
        </pc:spChg>
        <pc:spChg chg="mod">
          <ac:chgData name="Tung Hoang" userId="fe6f18587968aded" providerId="LiveId" clId="{66FE4173-3DF5-4AAA-9B1F-7FEF9DA0D303}" dt="2021-09-26T14:23:58.399" v="2986"/>
          <ac:spMkLst>
            <pc:docMk/>
            <pc:sldMk cId="3525460588" sldId="383"/>
            <ac:spMk id="70" creationId="{4729019D-E907-4A5A-8F24-261CF137DADA}"/>
          </ac:spMkLst>
        </pc:spChg>
        <pc:spChg chg="mod">
          <ac:chgData name="Tung Hoang" userId="fe6f18587968aded" providerId="LiveId" clId="{66FE4173-3DF5-4AAA-9B1F-7FEF9DA0D303}" dt="2021-09-26T14:23:58.399" v="2986"/>
          <ac:spMkLst>
            <pc:docMk/>
            <pc:sldMk cId="3525460588" sldId="383"/>
            <ac:spMk id="71" creationId="{4033A6D9-143D-4134-833E-60A7D90A7DAB}"/>
          </ac:spMkLst>
        </pc:spChg>
        <pc:spChg chg="mod">
          <ac:chgData name="Tung Hoang" userId="fe6f18587968aded" providerId="LiveId" clId="{66FE4173-3DF5-4AAA-9B1F-7FEF9DA0D303}" dt="2021-09-26T14:23:58.399" v="2986"/>
          <ac:spMkLst>
            <pc:docMk/>
            <pc:sldMk cId="3525460588" sldId="383"/>
            <ac:spMk id="72" creationId="{5DCEE952-8B48-47DF-8090-B70406FD337C}"/>
          </ac:spMkLst>
        </pc:spChg>
        <pc:spChg chg="mod">
          <ac:chgData name="Tung Hoang" userId="fe6f18587968aded" providerId="LiveId" clId="{66FE4173-3DF5-4AAA-9B1F-7FEF9DA0D303}" dt="2021-09-26T14:23:58.399" v="2986"/>
          <ac:spMkLst>
            <pc:docMk/>
            <pc:sldMk cId="3525460588" sldId="383"/>
            <ac:spMk id="73" creationId="{D2A8A445-276D-40B3-82D7-51772EB1DE4E}"/>
          </ac:spMkLst>
        </pc:spChg>
        <pc:spChg chg="mod">
          <ac:chgData name="Tung Hoang" userId="fe6f18587968aded" providerId="LiveId" clId="{66FE4173-3DF5-4AAA-9B1F-7FEF9DA0D303}" dt="2021-09-26T14:23:58.399" v="2986"/>
          <ac:spMkLst>
            <pc:docMk/>
            <pc:sldMk cId="3525460588" sldId="383"/>
            <ac:spMk id="74" creationId="{D9B30446-BB73-4D20-952F-F7EC98FDF410}"/>
          </ac:spMkLst>
        </pc:spChg>
        <pc:spChg chg="mod">
          <ac:chgData name="Tung Hoang" userId="fe6f18587968aded" providerId="LiveId" clId="{66FE4173-3DF5-4AAA-9B1F-7FEF9DA0D303}" dt="2021-09-26T14:23:58.399" v="2986"/>
          <ac:spMkLst>
            <pc:docMk/>
            <pc:sldMk cId="3525460588" sldId="383"/>
            <ac:spMk id="75" creationId="{6313103A-28C7-4C79-A9D7-5B52941A19FA}"/>
          </ac:spMkLst>
        </pc:spChg>
        <pc:spChg chg="mod">
          <ac:chgData name="Tung Hoang" userId="fe6f18587968aded" providerId="LiveId" clId="{66FE4173-3DF5-4AAA-9B1F-7FEF9DA0D303}" dt="2021-09-26T14:23:58.399" v="2986"/>
          <ac:spMkLst>
            <pc:docMk/>
            <pc:sldMk cId="3525460588" sldId="383"/>
            <ac:spMk id="76" creationId="{7A402A0F-8218-431C-BE7B-17491CD64C91}"/>
          </ac:spMkLst>
        </pc:spChg>
        <pc:spChg chg="mod">
          <ac:chgData name="Tung Hoang" userId="fe6f18587968aded" providerId="LiveId" clId="{66FE4173-3DF5-4AAA-9B1F-7FEF9DA0D303}" dt="2021-09-26T14:23:58.399" v="2986"/>
          <ac:spMkLst>
            <pc:docMk/>
            <pc:sldMk cId="3525460588" sldId="383"/>
            <ac:spMk id="77" creationId="{43D7B03D-33F9-4490-8218-7C3AC409447B}"/>
          </ac:spMkLst>
        </pc:spChg>
        <pc:spChg chg="mod">
          <ac:chgData name="Tung Hoang" userId="fe6f18587968aded" providerId="LiveId" clId="{66FE4173-3DF5-4AAA-9B1F-7FEF9DA0D303}" dt="2021-09-26T14:23:58.399" v="2986"/>
          <ac:spMkLst>
            <pc:docMk/>
            <pc:sldMk cId="3525460588" sldId="383"/>
            <ac:spMk id="78" creationId="{30346BAA-7515-4391-869E-26E7D4BAC859}"/>
          </ac:spMkLst>
        </pc:spChg>
        <pc:grpChg chg="add mod">
          <ac:chgData name="Tung Hoang" userId="fe6f18587968aded" providerId="LiveId" clId="{66FE4173-3DF5-4AAA-9B1F-7FEF9DA0D303}" dt="2021-09-26T14:24:27.725" v="2991" actId="14100"/>
          <ac:grpSpMkLst>
            <pc:docMk/>
            <pc:sldMk cId="3525460588" sldId="383"/>
            <ac:grpSpMk id="6" creationId="{CAC18006-0038-4400-89BF-148E67DA088B}"/>
          </ac:grpSpMkLst>
        </pc:grpChg>
        <pc:grpChg chg="mod">
          <ac:chgData name="Tung Hoang" userId="fe6f18587968aded" providerId="LiveId" clId="{66FE4173-3DF5-4AAA-9B1F-7FEF9DA0D303}" dt="2021-09-26T14:23:58.399" v="2986"/>
          <ac:grpSpMkLst>
            <pc:docMk/>
            <pc:sldMk cId="3525460588" sldId="383"/>
            <ac:grpSpMk id="7" creationId="{5B045D72-6C53-417D-AA4A-55D09E0945E9}"/>
          </ac:grpSpMkLst>
        </pc:grpChg>
        <pc:grpChg chg="mod">
          <ac:chgData name="Tung Hoang" userId="fe6f18587968aded" providerId="LiveId" clId="{66FE4173-3DF5-4AAA-9B1F-7FEF9DA0D303}" dt="2021-09-26T14:23:58.399" v="2986"/>
          <ac:grpSpMkLst>
            <pc:docMk/>
            <pc:sldMk cId="3525460588" sldId="383"/>
            <ac:grpSpMk id="8" creationId="{627AD695-EBBD-4374-8202-2025AC84AE37}"/>
          </ac:grpSpMkLst>
        </pc:grpChg>
        <pc:grpChg chg="mod">
          <ac:chgData name="Tung Hoang" userId="fe6f18587968aded" providerId="LiveId" clId="{66FE4173-3DF5-4AAA-9B1F-7FEF9DA0D303}" dt="2021-09-26T14:23:58.399" v="2986"/>
          <ac:grpSpMkLst>
            <pc:docMk/>
            <pc:sldMk cId="3525460588" sldId="383"/>
            <ac:grpSpMk id="9" creationId="{E3CBE746-7D00-4ADA-8DAF-01ECFE7C2DD2}"/>
          </ac:grpSpMkLst>
        </pc:grpChg>
        <pc:grpChg chg="mod">
          <ac:chgData name="Tung Hoang" userId="fe6f18587968aded" providerId="LiveId" clId="{66FE4173-3DF5-4AAA-9B1F-7FEF9DA0D303}" dt="2021-09-26T14:23:58.399" v="2986"/>
          <ac:grpSpMkLst>
            <pc:docMk/>
            <pc:sldMk cId="3525460588" sldId="383"/>
            <ac:grpSpMk id="10" creationId="{333FE3CB-E0F9-4186-8B69-50A1730A115D}"/>
          </ac:grpSpMkLst>
        </pc:grpChg>
        <pc:grpChg chg="mod">
          <ac:chgData name="Tung Hoang" userId="fe6f18587968aded" providerId="LiveId" clId="{66FE4173-3DF5-4AAA-9B1F-7FEF9DA0D303}" dt="2021-09-26T14:23:58.399" v="2986"/>
          <ac:grpSpMkLst>
            <pc:docMk/>
            <pc:sldMk cId="3525460588" sldId="383"/>
            <ac:grpSpMk id="11" creationId="{2E15FA37-6414-4B52-A0FD-F1FDB5124A8D}"/>
          </ac:grpSpMkLst>
        </pc:grpChg>
        <pc:grpChg chg="mod">
          <ac:chgData name="Tung Hoang" userId="fe6f18587968aded" providerId="LiveId" clId="{66FE4173-3DF5-4AAA-9B1F-7FEF9DA0D303}" dt="2021-09-26T14:23:58.399" v="2986"/>
          <ac:grpSpMkLst>
            <pc:docMk/>
            <pc:sldMk cId="3525460588" sldId="383"/>
            <ac:grpSpMk id="12" creationId="{71BDD99C-A8EF-4F6D-B625-45022C234873}"/>
          </ac:grpSpMkLst>
        </pc:grpChg>
        <pc:grpChg chg="mod">
          <ac:chgData name="Tung Hoang" userId="fe6f18587968aded" providerId="LiveId" clId="{66FE4173-3DF5-4AAA-9B1F-7FEF9DA0D303}" dt="2021-09-26T14:23:58.399" v="2986"/>
          <ac:grpSpMkLst>
            <pc:docMk/>
            <pc:sldMk cId="3525460588" sldId="383"/>
            <ac:grpSpMk id="13" creationId="{A4A68134-C55D-4441-983B-8906CACC350D}"/>
          </ac:grpSpMkLst>
        </pc:grpChg>
        <pc:grpChg chg="mod">
          <ac:chgData name="Tung Hoang" userId="fe6f18587968aded" providerId="LiveId" clId="{66FE4173-3DF5-4AAA-9B1F-7FEF9DA0D303}" dt="2021-09-26T14:23:58.399" v="2986"/>
          <ac:grpSpMkLst>
            <pc:docMk/>
            <pc:sldMk cId="3525460588" sldId="383"/>
            <ac:grpSpMk id="14" creationId="{DEE0712C-973D-4C65-BD4D-A0AC05153FB9}"/>
          </ac:grpSpMkLst>
        </pc:grpChg>
        <pc:grpChg chg="mod">
          <ac:chgData name="Tung Hoang" userId="fe6f18587968aded" providerId="LiveId" clId="{66FE4173-3DF5-4AAA-9B1F-7FEF9DA0D303}" dt="2021-09-26T14:23:58.399" v="2986"/>
          <ac:grpSpMkLst>
            <pc:docMk/>
            <pc:sldMk cId="3525460588" sldId="383"/>
            <ac:grpSpMk id="15" creationId="{D37BA06C-F126-421F-97FE-35BFA9D92C57}"/>
          </ac:grpSpMkLst>
        </pc:grpChg>
        <pc:grpChg chg="mod">
          <ac:chgData name="Tung Hoang" userId="fe6f18587968aded" providerId="LiveId" clId="{66FE4173-3DF5-4AAA-9B1F-7FEF9DA0D303}" dt="2021-09-26T14:23:58.399" v="2986"/>
          <ac:grpSpMkLst>
            <pc:docMk/>
            <pc:sldMk cId="3525460588" sldId="383"/>
            <ac:grpSpMk id="41" creationId="{58DE5D09-1B53-4327-A56C-6A5CCBFE7EF5}"/>
          </ac:grpSpMkLst>
        </pc:grpChg>
        <pc:grpChg chg="mod">
          <ac:chgData name="Tung Hoang" userId="fe6f18587968aded" providerId="LiveId" clId="{66FE4173-3DF5-4AAA-9B1F-7FEF9DA0D303}" dt="2021-09-26T14:23:58.399" v="2986"/>
          <ac:grpSpMkLst>
            <pc:docMk/>
            <pc:sldMk cId="3525460588" sldId="383"/>
            <ac:grpSpMk id="47" creationId="{E65B5D9A-F1C1-4441-A0E0-4F4A63D620DB}"/>
          </ac:grpSpMkLst>
        </pc:grpChg>
        <pc:grpChg chg="mod">
          <ac:chgData name="Tung Hoang" userId="fe6f18587968aded" providerId="LiveId" clId="{66FE4173-3DF5-4AAA-9B1F-7FEF9DA0D303}" dt="2021-09-26T14:23:58.399" v="2986"/>
          <ac:grpSpMkLst>
            <pc:docMk/>
            <pc:sldMk cId="3525460588" sldId="383"/>
            <ac:grpSpMk id="48" creationId="{598CB89A-5E02-4003-A15D-52B0560E8E45}"/>
          </ac:grpSpMkLst>
        </pc:grpChg>
        <pc:grpChg chg="mod">
          <ac:chgData name="Tung Hoang" userId="fe6f18587968aded" providerId="LiveId" clId="{66FE4173-3DF5-4AAA-9B1F-7FEF9DA0D303}" dt="2021-09-26T14:23:58.399" v="2986"/>
          <ac:grpSpMkLst>
            <pc:docMk/>
            <pc:sldMk cId="3525460588" sldId="383"/>
            <ac:grpSpMk id="49" creationId="{12A27B52-FDCB-4420-9036-58F7CF2B35EA}"/>
          </ac:grpSpMkLst>
        </pc:grpChg>
        <pc:grpChg chg="mod">
          <ac:chgData name="Tung Hoang" userId="fe6f18587968aded" providerId="LiveId" clId="{66FE4173-3DF5-4AAA-9B1F-7FEF9DA0D303}" dt="2021-09-26T14:23:58.399" v="2986"/>
          <ac:grpSpMkLst>
            <pc:docMk/>
            <pc:sldMk cId="3525460588" sldId="383"/>
            <ac:grpSpMk id="50" creationId="{8C590930-3593-46D4-B484-A9E050C712D6}"/>
          </ac:grpSpMkLst>
        </pc:grpChg>
        <pc:grpChg chg="mod">
          <ac:chgData name="Tung Hoang" userId="fe6f18587968aded" providerId="LiveId" clId="{66FE4173-3DF5-4AAA-9B1F-7FEF9DA0D303}" dt="2021-09-26T14:23:58.399" v="2986"/>
          <ac:grpSpMkLst>
            <pc:docMk/>
            <pc:sldMk cId="3525460588" sldId="383"/>
            <ac:grpSpMk id="51" creationId="{401149ED-7411-44A4-9781-6DCCD1D2C5C6}"/>
          </ac:grpSpMkLst>
        </pc:grpChg>
        <pc:grpChg chg="mod">
          <ac:chgData name="Tung Hoang" userId="fe6f18587968aded" providerId="LiveId" clId="{66FE4173-3DF5-4AAA-9B1F-7FEF9DA0D303}" dt="2021-09-26T14:23:58.399" v="2986"/>
          <ac:grpSpMkLst>
            <pc:docMk/>
            <pc:sldMk cId="3525460588" sldId="383"/>
            <ac:grpSpMk id="62" creationId="{1995688E-D7DF-4546-A2E5-BDCC51834E91}"/>
          </ac:grpSpMkLst>
        </pc:grpChg>
        <pc:grpChg chg="mod">
          <ac:chgData name="Tung Hoang" userId="fe6f18587968aded" providerId="LiveId" clId="{66FE4173-3DF5-4AAA-9B1F-7FEF9DA0D303}" dt="2021-09-26T14:23:58.399" v="2986"/>
          <ac:grpSpMkLst>
            <pc:docMk/>
            <pc:sldMk cId="3525460588" sldId="383"/>
            <ac:grpSpMk id="63" creationId="{6BA7DCAD-648D-4676-A353-394416493D05}"/>
          </ac:grpSpMkLst>
        </pc:grpChg>
        <pc:grpChg chg="mod">
          <ac:chgData name="Tung Hoang" userId="fe6f18587968aded" providerId="LiveId" clId="{66FE4173-3DF5-4AAA-9B1F-7FEF9DA0D303}" dt="2021-09-26T14:23:58.399" v="2986"/>
          <ac:grpSpMkLst>
            <pc:docMk/>
            <pc:sldMk cId="3525460588" sldId="383"/>
            <ac:grpSpMk id="64" creationId="{1F93B453-EA56-4129-9B1B-A14F5E5DB7F7}"/>
          </ac:grpSpMkLst>
        </pc:grpChg>
        <pc:grpChg chg="mod">
          <ac:chgData name="Tung Hoang" userId="fe6f18587968aded" providerId="LiveId" clId="{66FE4173-3DF5-4AAA-9B1F-7FEF9DA0D303}" dt="2021-09-26T14:23:58.399" v="2986"/>
          <ac:grpSpMkLst>
            <pc:docMk/>
            <pc:sldMk cId="3525460588" sldId="383"/>
            <ac:grpSpMk id="65" creationId="{EA6740DF-07F1-42CE-AB22-F82E9653ECF0}"/>
          </ac:grpSpMkLst>
        </pc:grpChg>
        <pc:grpChg chg="mod">
          <ac:chgData name="Tung Hoang" userId="fe6f18587968aded" providerId="LiveId" clId="{66FE4173-3DF5-4AAA-9B1F-7FEF9DA0D303}" dt="2021-09-26T14:23:58.399" v="2986"/>
          <ac:grpSpMkLst>
            <pc:docMk/>
            <pc:sldMk cId="3525460588" sldId="383"/>
            <ac:grpSpMk id="66" creationId="{C6899A31-B485-430E-9013-ECAC0743EC5F}"/>
          </ac:grpSpMkLst>
        </pc:grpChg>
        <pc:graphicFrameChg chg="add mod">
          <ac:chgData name="Tung Hoang" userId="fe6f18587968aded" providerId="LiveId" clId="{66FE4173-3DF5-4AAA-9B1F-7FEF9DA0D303}" dt="2021-09-26T14:24:14.499" v="2988" actId="1076"/>
          <ac:graphicFrameMkLst>
            <pc:docMk/>
            <pc:sldMk cId="3525460588" sldId="383"/>
            <ac:graphicFrameMk id="5" creationId="{9BAFE280-8320-41A1-B451-BF79051F7469}"/>
          </ac:graphicFrameMkLst>
        </pc:graphicFrameChg>
      </pc:sldChg>
      <pc:sldMasterChg chg="delSldLayout">
        <pc:chgData name="Tung Hoang" userId="fe6f18587968aded" providerId="LiveId" clId="{66FE4173-3DF5-4AAA-9B1F-7FEF9DA0D303}" dt="2021-09-26T14:29:26.777" v="3056" actId="47"/>
        <pc:sldMasterMkLst>
          <pc:docMk/>
          <pc:sldMasterMk cId="1615311501" sldId="2147483651"/>
        </pc:sldMasterMkLst>
        <pc:sldLayoutChg chg="del">
          <pc:chgData name="Tung Hoang" userId="fe6f18587968aded" providerId="LiveId" clId="{66FE4173-3DF5-4AAA-9B1F-7FEF9DA0D303}" dt="2021-09-26T14:29:04.757" v="3035" actId="47"/>
          <pc:sldLayoutMkLst>
            <pc:docMk/>
            <pc:sldMasterMk cId="1615311501" sldId="2147483651"/>
            <pc:sldLayoutMk cId="1735544242" sldId="2147483690"/>
          </pc:sldLayoutMkLst>
        </pc:sldLayoutChg>
        <pc:sldLayoutChg chg="del">
          <pc:chgData name="Tung Hoang" userId="fe6f18587968aded" providerId="LiveId" clId="{66FE4173-3DF5-4AAA-9B1F-7FEF9DA0D303}" dt="2021-09-26T14:29:06.725" v="3041" actId="47"/>
          <pc:sldLayoutMkLst>
            <pc:docMk/>
            <pc:sldMasterMk cId="1615311501" sldId="2147483651"/>
            <pc:sldLayoutMk cId="3712438407" sldId="2147483691"/>
          </pc:sldLayoutMkLst>
        </pc:sldLayoutChg>
        <pc:sldLayoutChg chg="del">
          <pc:chgData name="Tung Hoang" userId="fe6f18587968aded" providerId="LiveId" clId="{66FE4173-3DF5-4AAA-9B1F-7FEF9DA0D303}" dt="2021-09-26T14:29:26.777" v="3056" actId="47"/>
          <pc:sldLayoutMkLst>
            <pc:docMk/>
            <pc:sldMasterMk cId="1615311501" sldId="2147483651"/>
            <pc:sldLayoutMk cId="1651071436" sldId="2147483692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9/30/2021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E91885E6-71E1-4B29-B5D5-E0A96B7D5D2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-1"/>
            <a:ext cx="12192000" cy="39508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Oval 21">
            <a:extLst>
              <a:ext uri="{FF2B5EF4-FFF2-40B4-BE49-F238E27FC236}">
                <a16:creationId xmlns:a16="http://schemas.microsoft.com/office/drawing/2014/main" id="{46507200-3EDD-4D8D-9F50-FC196694D5CC}"/>
              </a:ext>
            </a:extLst>
          </p:cNvPr>
          <p:cNvSpPr/>
          <p:nvPr userDrawn="1"/>
        </p:nvSpPr>
        <p:spPr>
          <a:xfrm>
            <a:off x="639929" y="3984066"/>
            <a:ext cx="5906469" cy="52335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Oval 21">
            <a:extLst>
              <a:ext uri="{FF2B5EF4-FFF2-40B4-BE49-F238E27FC236}">
                <a16:creationId xmlns:a16="http://schemas.microsoft.com/office/drawing/2014/main" id="{5088BD0E-3955-462F-A5BA-7ED05FB3154E}"/>
              </a:ext>
            </a:extLst>
          </p:cNvPr>
          <p:cNvSpPr/>
          <p:nvPr userDrawn="1"/>
        </p:nvSpPr>
        <p:spPr>
          <a:xfrm>
            <a:off x="5566673" y="3984066"/>
            <a:ext cx="5906469" cy="52335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C457F8E-EDF2-4C4F-B492-87E3BFA7E8C0}"/>
              </a:ext>
            </a:extLst>
          </p:cNvPr>
          <p:cNvSpPr/>
          <p:nvPr userDrawn="1"/>
        </p:nvSpPr>
        <p:spPr>
          <a:xfrm flipV="1">
            <a:off x="0" y="0"/>
            <a:ext cx="12192000" cy="378904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942ABC2-FBFE-4609-8C63-4B589039B1F6}"/>
              </a:ext>
            </a:extLst>
          </p:cNvPr>
          <p:cNvGrpSpPr/>
          <p:nvPr userDrawn="1"/>
        </p:nvGrpSpPr>
        <p:grpSpPr>
          <a:xfrm>
            <a:off x="1383093" y="1953596"/>
            <a:ext cx="4208251" cy="2312149"/>
            <a:chOff x="-548507" y="477868"/>
            <a:chExt cx="11570449" cy="6357177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7F041BF7-41FF-40B4-B33B-4641D1A4A23B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6D8B60BA-5CD9-4560-8DD3-0DD5C058D24B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635A93CA-5D30-4E69-AB12-E5E859F28084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C9EDDFC-5A02-4164-8827-92F9C196BB93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5B05915-CD80-467F-BC03-C330E9073723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08DF3AE1-CF62-489B-8A1A-CCE9BA02E98B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47" name="Rectangle: Rounded Corners 46">
                <a:extLst>
                  <a:ext uri="{FF2B5EF4-FFF2-40B4-BE49-F238E27FC236}">
                    <a16:creationId xmlns:a16="http://schemas.microsoft.com/office/drawing/2014/main" id="{6B8D752B-1192-4253-BA2B-AEB014E8D134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Rectangle: Rounded Corners 47">
                <a:extLst>
                  <a:ext uri="{FF2B5EF4-FFF2-40B4-BE49-F238E27FC236}">
                    <a16:creationId xmlns:a16="http://schemas.microsoft.com/office/drawing/2014/main" id="{BD5D8538-AED7-4E28-9E43-86ECCFF43547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B5EFA6EB-3734-4D4F-A5E2-0FED76730FC9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45" name="Rectangle: Rounded Corners 44">
                <a:extLst>
                  <a:ext uri="{FF2B5EF4-FFF2-40B4-BE49-F238E27FC236}">
                    <a16:creationId xmlns:a16="http://schemas.microsoft.com/office/drawing/2014/main" id="{82BD1E28-B3A2-4550-8B70-AF1A3F6DFE9E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: Rounded Corners 45">
                <a:extLst>
                  <a:ext uri="{FF2B5EF4-FFF2-40B4-BE49-F238E27FC236}">
                    <a16:creationId xmlns:a16="http://schemas.microsoft.com/office/drawing/2014/main" id="{DA43E1AE-8A0C-488B-BACE-D40B7804D45C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E7411320-7C7F-43B6-9A7D-F78F9F41FC20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B6589858-E4D0-42DC-9AB9-3B2FA8ECAEE1}"/>
              </a:ext>
            </a:extLst>
          </p:cNvPr>
          <p:cNvGrpSpPr/>
          <p:nvPr userDrawn="1"/>
        </p:nvGrpSpPr>
        <p:grpSpPr>
          <a:xfrm>
            <a:off x="6600656" y="1953596"/>
            <a:ext cx="4208251" cy="2312149"/>
            <a:chOff x="-548507" y="477868"/>
            <a:chExt cx="11570449" cy="6357177"/>
          </a:xfrm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7564DABB-A8F1-4FB7-BF0E-4C571E83C7BB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AA15B9E6-1B13-4F8B-B262-956C998B875E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06A653C8-546E-4578-8CB6-47CAC740FC29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7C9B510E-C98E-47C0-8668-8A50E24656D1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4FFBCBBA-7B36-422E-9F8D-70D45CFF3F7A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E51D020C-8285-4C44-ABA1-2ED698838834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60" name="Rectangle: Rounded Corners 59">
                <a:extLst>
                  <a:ext uri="{FF2B5EF4-FFF2-40B4-BE49-F238E27FC236}">
                    <a16:creationId xmlns:a16="http://schemas.microsoft.com/office/drawing/2014/main" id="{504DFE24-F988-4230-B7B5-C3230D4421D7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Rectangle: Rounded Corners 60">
                <a:extLst>
                  <a:ext uri="{FF2B5EF4-FFF2-40B4-BE49-F238E27FC236}">
                    <a16:creationId xmlns:a16="http://schemas.microsoft.com/office/drawing/2014/main" id="{5E06A7EB-697B-4112-815C-7A28FCCAB1D5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B80D9F58-953E-4353-AC85-FE037D9ED6BB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58" name="Rectangle: Rounded Corners 57">
                <a:extLst>
                  <a:ext uri="{FF2B5EF4-FFF2-40B4-BE49-F238E27FC236}">
                    <a16:creationId xmlns:a16="http://schemas.microsoft.com/office/drawing/2014/main" id="{C89A1C36-C42A-49EC-BA04-0C93ED8F1642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Rectangle: Rounded Corners 58">
                <a:extLst>
                  <a:ext uri="{FF2B5EF4-FFF2-40B4-BE49-F238E27FC236}">
                    <a16:creationId xmlns:a16="http://schemas.microsoft.com/office/drawing/2014/main" id="{A7D8079B-D98C-4D11-92C3-2F925B1010C8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13FB5D2A-EA8C-400A-950C-23C02E14E7EE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2" name="그림 개체 틀 2">
            <a:extLst>
              <a:ext uri="{FF2B5EF4-FFF2-40B4-BE49-F238E27FC236}">
                <a16:creationId xmlns:a16="http://schemas.microsoft.com/office/drawing/2014/main" id="{245A962B-0137-486A-93A5-3A40B082B16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996105" y="2089239"/>
            <a:ext cx="2980388" cy="1855361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4" name="그림 개체 틀 2">
            <a:extLst>
              <a:ext uri="{FF2B5EF4-FFF2-40B4-BE49-F238E27FC236}">
                <a16:creationId xmlns:a16="http://schemas.microsoft.com/office/drawing/2014/main" id="{986E4C31-6D41-4D51-878E-8A0B74ADD63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214587" y="2089239"/>
            <a:ext cx="2980388" cy="1855361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BD64EB21-C959-498F-AD9F-59605CE442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C361CA6E-DF98-410B-AE4A-CF150AEDFA48}"/>
              </a:ext>
            </a:extLst>
          </p:cNvPr>
          <p:cNvSpPr/>
          <p:nvPr userDrawn="1"/>
        </p:nvSpPr>
        <p:spPr>
          <a:xfrm>
            <a:off x="0" y="3860800"/>
            <a:ext cx="12192000" cy="29972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0331BA6B-1160-4C94-BC99-AB76FE08144D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905691" y="1825115"/>
            <a:ext cx="2269640" cy="27363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0B8889A1-D69F-4C43-A703-CC4EF052920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615156" y="1825115"/>
            <a:ext cx="2269640" cy="27363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E0EC9CBA-4BCB-4A15-B763-91D632F27CA8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324621" y="1825115"/>
            <a:ext cx="2269640" cy="27363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92E1E747-451E-4658-99BF-493DECCD680F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9034358" y="1825115"/>
            <a:ext cx="2269640" cy="27363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val 21">
            <a:extLst>
              <a:ext uri="{FF2B5EF4-FFF2-40B4-BE49-F238E27FC236}">
                <a16:creationId xmlns:a16="http://schemas.microsoft.com/office/drawing/2014/main" id="{77AD5811-8B10-4A18-BA32-8144882C8B8D}"/>
              </a:ext>
            </a:extLst>
          </p:cNvPr>
          <p:cNvSpPr/>
          <p:nvPr userDrawn="1"/>
        </p:nvSpPr>
        <p:spPr>
          <a:xfrm>
            <a:off x="-193558" y="5896949"/>
            <a:ext cx="4213467" cy="462113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" name="Group 3">
            <a:extLst>
              <a:ext uri="{FF2B5EF4-FFF2-40B4-BE49-F238E27FC236}">
                <a16:creationId xmlns:a16="http://schemas.microsoft.com/office/drawing/2014/main" id="{47C2DD62-F562-44BC-8DC5-CD24F462EC2B}"/>
              </a:ext>
            </a:extLst>
          </p:cNvPr>
          <p:cNvGrpSpPr/>
          <p:nvPr userDrawn="1"/>
        </p:nvGrpSpPr>
        <p:grpSpPr>
          <a:xfrm>
            <a:off x="729449" y="1780758"/>
            <a:ext cx="2449180" cy="4305530"/>
            <a:chOff x="445712" y="1449040"/>
            <a:chExt cx="2113018" cy="3924176"/>
          </a:xfrm>
        </p:grpSpPr>
        <p:sp>
          <p:nvSpPr>
            <p:cNvPr id="3" name="Rounded Rectangle 4">
              <a:extLst>
                <a:ext uri="{FF2B5EF4-FFF2-40B4-BE49-F238E27FC236}">
                  <a16:creationId xmlns:a16="http://schemas.microsoft.com/office/drawing/2014/main" id="{13ED9BF4-3596-46CF-948D-E5CA4F84DE0D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 dirty="0"/>
            </a:p>
          </p:txBody>
        </p:sp>
        <p:sp>
          <p:nvSpPr>
            <p:cNvPr id="4" name="Rectangle 5">
              <a:extLst>
                <a:ext uri="{FF2B5EF4-FFF2-40B4-BE49-F238E27FC236}">
                  <a16:creationId xmlns:a16="http://schemas.microsoft.com/office/drawing/2014/main" id="{73A90BBD-9CAC-486E-90F1-F4401C79A49D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5" name="Group 6">
              <a:extLst>
                <a:ext uri="{FF2B5EF4-FFF2-40B4-BE49-F238E27FC236}">
                  <a16:creationId xmlns:a16="http://schemas.microsoft.com/office/drawing/2014/main" id="{B252DE8D-4114-4F7D-80AB-E3712C4BA30C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6" name="Oval 7">
                <a:extLst>
                  <a:ext uri="{FF2B5EF4-FFF2-40B4-BE49-F238E27FC236}">
                    <a16:creationId xmlns:a16="http://schemas.microsoft.com/office/drawing/2014/main" id="{25800E6A-D7A2-4EA1-84E5-2491FEE4D1BA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7" name="Rounded Rectangle 8">
                <a:extLst>
                  <a:ext uri="{FF2B5EF4-FFF2-40B4-BE49-F238E27FC236}">
                    <a16:creationId xmlns:a16="http://schemas.microsoft.com/office/drawing/2014/main" id="{41976814-8139-480A-9A89-A20E2DBAD555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F22C7D85-AA75-4769-946B-5FA09B305B54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73465" y="2174930"/>
            <a:ext cx="2152765" cy="33487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1800141E-204B-473B-BCD6-49EA2F7C9AD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8" r:id="rId5"/>
    <p:sldLayoutId id="2147483680" r:id="rId6"/>
    <p:sldLayoutId id="2147483681" r:id="rId7"/>
    <p:sldLayoutId id="2147483682" r:id="rId8"/>
    <p:sldLayoutId id="2147483685" r:id="rId9"/>
    <p:sldLayoutId id="2147483684" r:id="rId10"/>
    <p:sldLayoutId id="2147483686" r:id="rId11"/>
    <p:sldLayoutId id="2147483689" r:id="rId12"/>
    <p:sldLayoutId id="2147483687" r:id="rId13"/>
    <p:sldLayoutId id="2147483688" r:id="rId14"/>
    <p:sldLayoutId id="2147483671" r:id="rId15"/>
    <p:sldLayoutId id="2147483672" r:id="rId1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62150" y="533400"/>
            <a:ext cx="8153400" cy="243137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CHÀO MỪNG CÁC EM ĐẾN VỚI TIẾT HỌC!</a:t>
            </a:r>
            <a:endParaRPr lang="vi-VN" sz="5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2191918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41E7A02-0B44-4A0F-80BD-5932944F7BBD}"/>
              </a:ext>
            </a:extLst>
          </p:cNvPr>
          <p:cNvGrpSpPr/>
          <p:nvPr/>
        </p:nvGrpSpPr>
        <p:grpSpPr>
          <a:xfrm flipH="1">
            <a:off x="9220199" y="9122"/>
            <a:ext cx="2792587" cy="2151561"/>
            <a:chOff x="1070741" y="2355612"/>
            <a:chExt cx="3613027" cy="2331169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B008B3A-8DF0-43AD-81B5-BC0A48D27272}"/>
                </a:ext>
              </a:extLst>
            </p:cNvPr>
            <p:cNvSpPr/>
            <p:nvPr/>
          </p:nvSpPr>
          <p:spPr>
            <a:xfrm>
              <a:off x="2216184" y="2716811"/>
              <a:ext cx="2467584" cy="1722768"/>
            </a:xfrm>
            <a:custGeom>
              <a:avLst/>
              <a:gdLst>
                <a:gd name="connsiteX0" fmla="*/ 0 w 4637314"/>
                <a:gd name="connsiteY0" fmla="*/ 468086 h 2906486"/>
                <a:gd name="connsiteX1" fmla="*/ 65314 w 4637314"/>
                <a:gd name="connsiteY1" fmla="*/ 2906486 h 2906486"/>
                <a:gd name="connsiteX2" fmla="*/ 4637314 w 4637314"/>
                <a:gd name="connsiteY2" fmla="*/ 2862943 h 2906486"/>
                <a:gd name="connsiteX3" fmla="*/ 729343 w 4637314"/>
                <a:gd name="connsiteY3" fmla="*/ 0 h 2906486"/>
                <a:gd name="connsiteX4" fmla="*/ 141514 w 4637314"/>
                <a:gd name="connsiteY4" fmla="*/ 304800 h 2906486"/>
                <a:gd name="connsiteX5" fmla="*/ 0 w 4637314"/>
                <a:gd name="connsiteY5" fmla="*/ 468086 h 2906486"/>
                <a:gd name="connsiteX0" fmla="*/ 0 w 4637314"/>
                <a:gd name="connsiteY0" fmla="*/ 468086 h 2906486"/>
                <a:gd name="connsiteX1" fmla="*/ 65314 w 4637314"/>
                <a:gd name="connsiteY1" fmla="*/ 2906486 h 2906486"/>
                <a:gd name="connsiteX2" fmla="*/ 4637314 w 4637314"/>
                <a:gd name="connsiteY2" fmla="*/ 2862943 h 2906486"/>
                <a:gd name="connsiteX3" fmla="*/ 729343 w 4637314"/>
                <a:gd name="connsiteY3" fmla="*/ 0 h 2906486"/>
                <a:gd name="connsiteX4" fmla="*/ 0 w 4637314"/>
                <a:gd name="connsiteY4" fmla="*/ 468086 h 2906486"/>
                <a:gd name="connsiteX0" fmla="*/ 0 w 4637314"/>
                <a:gd name="connsiteY0" fmla="*/ 468086 h 2906486"/>
                <a:gd name="connsiteX1" fmla="*/ 13507 w 4637314"/>
                <a:gd name="connsiteY1" fmla="*/ 2906486 h 2906486"/>
                <a:gd name="connsiteX2" fmla="*/ 4637314 w 4637314"/>
                <a:gd name="connsiteY2" fmla="*/ 2862943 h 2906486"/>
                <a:gd name="connsiteX3" fmla="*/ 729343 w 4637314"/>
                <a:gd name="connsiteY3" fmla="*/ 0 h 2906486"/>
                <a:gd name="connsiteX4" fmla="*/ 0 w 4637314"/>
                <a:gd name="connsiteY4" fmla="*/ 468086 h 2906486"/>
                <a:gd name="connsiteX0" fmla="*/ 13023 w 4650337"/>
                <a:gd name="connsiteY0" fmla="*/ 468086 h 2915120"/>
                <a:gd name="connsiteX1" fmla="*/ 626 w 4650337"/>
                <a:gd name="connsiteY1" fmla="*/ 2915120 h 2915120"/>
                <a:gd name="connsiteX2" fmla="*/ 4650337 w 4650337"/>
                <a:gd name="connsiteY2" fmla="*/ 2862943 h 2915120"/>
                <a:gd name="connsiteX3" fmla="*/ 742366 w 4650337"/>
                <a:gd name="connsiteY3" fmla="*/ 0 h 2915120"/>
                <a:gd name="connsiteX4" fmla="*/ 13023 w 4650337"/>
                <a:gd name="connsiteY4" fmla="*/ 468086 h 2915120"/>
                <a:gd name="connsiteX0" fmla="*/ 13023 w 4417204"/>
                <a:gd name="connsiteY0" fmla="*/ 468086 h 2915120"/>
                <a:gd name="connsiteX1" fmla="*/ 626 w 4417204"/>
                <a:gd name="connsiteY1" fmla="*/ 2915120 h 2915120"/>
                <a:gd name="connsiteX2" fmla="*/ 4417204 w 4417204"/>
                <a:gd name="connsiteY2" fmla="*/ 2871577 h 2915120"/>
                <a:gd name="connsiteX3" fmla="*/ 742366 w 4417204"/>
                <a:gd name="connsiteY3" fmla="*/ 0 h 2915120"/>
                <a:gd name="connsiteX4" fmla="*/ 13023 w 4417204"/>
                <a:gd name="connsiteY4" fmla="*/ 468086 h 2915120"/>
                <a:gd name="connsiteX0" fmla="*/ 13023 w 4175437"/>
                <a:gd name="connsiteY0" fmla="*/ 468086 h 2915120"/>
                <a:gd name="connsiteX1" fmla="*/ 626 w 4175437"/>
                <a:gd name="connsiteY1" fmla="*/ 2915120 h 2915120"/>
                <a:gd name="connsiteX2" fmla="*/ 4175437 w 4175437"/>
                <a:gd name="connsiteY2" fmla="*/ 2897481 h 2915120"/>
                <a:gd name="connsiteX3" fmla="*/ 742366 w 4175437"/>
                <a:gd name="connsiteY3" fmla="*/ 0 h 2915120"/>
                <a:gd name="connsiteX4" fmla="*/ 13023 w 4175437"/>
                <a:gd name="connsiteY4" fmla="*/ 468086 h 2915120"/>
                <a:gd name="connsiteX0" fmla="*/ 13023 w 4175437"/>
                <a:gd name="connsiteY0" fmla="*/ 468086 h 2915120"/>
                <a:gd name="connsiteX1" fmla="*/ 626 w 4175437"/>
                <a:gd name="connsiteY1" fmla="*/ 2915120 h 2915120"/>
                <a:gd name="connsiteX2" fmla="*/ 4175437 w 4175437"/>
                <a:gd name="connsiteY2" fmla="*/ 2897481 h 2915120"/>
                <a:gd name="connsiteX3" fmla="*/ 742366 w 4175437"/>
                <a:gd name="connsiteY3" fmla="*/ 0 h 2915120"/>
                <a:gd name="connsiteX4" fmla="*/ 13023 w 4175437"/>
                <a:gd name="connsiteY4" fmla="*/ 468086 h 2915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75437" h="2915120">
                  <a:moveTo>
                    <a:pt x="13023" y="468086"/>
                  </a:moveTo>
                  <a:cubicBezTo>
                    <a:pt x="17525" y="1280886"/>
                    <a:pt x="-3876" y="2102320"/>
                    <a:pt x="626" y="2915120"/>
                  </a:cubicBezTo>
                  <a:lnTo>
                    <a:pt x="4175437" y="2897481"/>
                  </a:lnTo>
                  <a:lnTo>
                    <a:pt x="742366" y="0"/>
                  </a:lnTo>
                  <a:lnTo>
                    <a:pt x="13023" y="468086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alpha val="20000"/>
                  </a:schemeClr>
                </a:gs>
                <a:gs pos="27000">
                  <a:schemeClr val="bg1">
                    <a:alpha val="80000"/>
                  </a:schemeClr>
                </a:gs>
                <a:gs pos="100000">
                  <a:schemeClr val="accent6">
                    <a:lumMod val="20000"/>
                    <a:lumOff val="8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200"/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5B8F7052-C490-432D-A035-396F96B3F393}"/>
                </a:ext>
              </a:extLst>
            </p:cNvPr>
            <p:cNvGrpSpPr/>
            <p:nvPr/>
          </p:nvGrpSpPr>
          <p:grpSpPr>
            <a:xfrm rot="3660000">
              <a:off x="1772640" y="2273771"/>
              <a:ext cx="112390" cy="1065317"/>
              <a:chOff x="1039691" y="2468855"/>
              <a:chExt cx="190176" cy="1802639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8B22F3BA-FFBC-483F-AD61-6864ABC56318}"/>
                  </a:ext>
                </a:extLst>
              </p:cNvPr>
              <p:cNvSpPr/>
              <p:nvPr/>
            </p:nvSpPr>
            <p:spPr>
              <a:xfrm>
                <a:off x="1039691" y="2471295"/>
                <a:ext cx="72008" cy="1800199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200"/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DF253924-47C4-4CB9-87D8-10AA7B06EE53}"/>
                  </a:ext>
                </a:extLst>
              </p:cNvPr>
              <p:cNvSpPr/>
              <p:nvPr/>
            </p:nvSpPr>
            <p:spPr>
              <a:xfrm>
                <a:off x="1157859" y="2468855"/>
                <a:ext cx="72008" cy="1800200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200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C08FDD23-EAED-4645-85B9-59319CB2EF34}"/>
                </a:ext>
              </a:extLst>
            </p:cNvPr>
            <p:cNvGrpSpPr/>
            <p:nvPr/>
          </p:nvGrpSpPr>
          <p:grpSpPr>
            <a:xfrm>
              <a:off x="1314845" y="3097544"/>
              <a:ext cx="136170" cy="1065354"/>
              <a:chOff x="1093356" y="2490394"/>
              <a:chExt cx="230413" cy="1802702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F3C71D9E-6BA7-468C-B2DD-8EDB9CDCC4ED}"/>
                  </a:ext>
                </a:extLst>
              </p:cNvPr>
              <p:cNvSpPr/>
              <p:nvPr/>
            </p:nvSpPr>
            <p:spPr>
              <a:xfrm>
                <a:off x="1093356" y="2492897"/>
                <a:ext cx="72008" cy="1800199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200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5D30C806-29F6-45F7-802A-8D0660AD84A6}"/>
                  </a:ext>
                </a:extLst>
              </p:cNvPr>
              <p:cNvSpPr/>
              <p:nvPr/>
            </p:nvSpPr>
            <p:spPr>
              <a:xfrm>
                <a:off x="1251762" y="2490394"/>
                <a:ext cx="72007" cy="1800199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200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B4FDF9C-B763-4859-B1D1-1DC876E1B683}"/>
                </a:ext>
              </a:extLst>
            </p:cNvPr>
            <p:cNvGrpSpPr/>
            <p:nvPr/>
          </p:nvGrpSpPr>
          <p:grpSpPr>
            <a:xfrm>
              <a:off x="1243434" y="2957732"/>
              <a:ext cx="279625" cy="279625"/>
              <a:chOff x="3275856" y="4077072"/>
              <a:chExt cx="504056" cy="504056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77AC6E77-C509-41B0-AE28-A320C90CD099}"/>
                  </a:ext>
                </a:extLst>
              </p:cNvPr>
              <p:cNvSpPr/>
              <p:nvPr/>
            </p:nvSpPr>
            <p:spPr>
              <a:xfrm>
                <a:off x="3275856" y="4077072"/>
                <a:ext cx="504056" cy="504056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200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3318F147-1552-4FF7-9138-7AD75FF448CA}"/>
                  </a:ext>
                </a:extLst>
              </p:cNvPr>
              <p:cNvSpPr/>
              <p:nvPr/>
            </p:nvSpPr>
            <p:spPr>
              <a:xfrm>
                <a:off x="3375484" y="4176700"/>
                <a:ext cx="304800" cy="3048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200"/>
              </a:p>
            </p:txBody>
          </p:sp>
        </p:grpSp>
        <p:sp>
          <p:nvSpPr>
            <p:cNvPr id="7" name="Rounded Rectangle 14">
              <a:extLst>
                <a:ext uri="{FF2B5EF4-FFF2-40B4-BE49-F238E27FC236}">
                  <a16:creationId xmlns:a16="http://schemas.microsoft.com/office/drawing/2014/main" id="{953CA83C-EB16-44A2-8720-298C2E5F9E18}"/>
                </a:ext>
              </a:extLst>
            </p:cNvPr>
            <p:cNvSpPr/>
            <p:nvPr/>
          </p:nvSpPr>
          <p:spPr>
            <a:xfrm rot="19957432">
              <a:off x="2045380" y="2355612"/>
              <a:ext cx="598917" cy="568478"/>
            </a:xfrm>
            <a:custGeom>
              <a:avLst/>
              <a:gdLst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8917" h="568478">
                  <a:moveTo>
                    <a:pt x="298603" y="2"/>
                  </a:moveTo>
                  <a:cubicBezTo>
                    <a:pt x="324583" y="-145"/>
                    <a:pt x="350602" y="6408"/>
                    <a:pt x="373918" y="19676"/>
                  </a:cubicBezTo>
                  <a:cubicBezTo>
                    <a:pt x="421176" y="46569"/>
                    <a:pt x="449886" y="96804"/>
                    <a:pt x="448829" y="150752"/>
                  </a:cubicBezTo>
                  <a:lnTo>
                    <a:pt x="446328" y="150767"/>
                  </a:lnTo>
                  <a:lnTo>
                    <a:pt x="446328" y="252762"/>
                  </a:lnTo>
                  <a:lnTo>
                    <a:pt x="446478" y="252762"/>
                  </a:lnTo>
                  <a:lnTo>
                    <a:pt x="598917" y="565068"/>
                  </a:lnTo>
                  <a:lnTo>
                    <a:pt x="0" y="568478"/>
                  </a:lnTo>
                  <a:lnTo>
                    <a:pt x="142510" y="252762"/>
                  </a:lnTo>
                  <a:lnTo>
                    <a:pt x="143217" y="252762"/>
                  </a:lnTo>
                  <a:lnTo>
                    <a:pt x="143217" y="134244"/>
                  </a:lnTo>
                  <a:cubicBezTo>
                    <a:pt x="143445" y="138297"/>
                    <a:pt x="164730" y="39613"/>
                    <a:pt x="223520" y="20528"/>
                  </a:cubicBezTo>
                  <a:cubicBezTo>
                    <a:pt x="249418" y="-1846"/>
                    <a:pt x="272623" y="149"/>
                    <a:pt x="298603" y="2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200"/>
            </a:p>
          </p:txBody>
        </p:sp>
        <p:sp>
          <p:nvSpPr>
            <p:cNvPr id="8" name="Diagonal Stripe 7">
              <a:extLst>
                <a:ext uri="{FF2B5EF4-FFF2-40B4-BE49-F238E27FC236}">
                  <a16:creationId xmlns:a16="http://schemas.microsoft.com/office/drawing/2014/main" id="{A7CD91EB-754A-4ACD-A0B7-1C3DD87FBD3A}"/>
                </a:ext>
              </a:extLst>
            </p:cNvPr>
            <p:cNvSpPr/>
            <p:nvPr/>
          </p:nvSpPr>
          <p:spPr>
            <a:xfrm rot="2700000">
              <a:off x="1070741" y="4062402"/>
              <a:ext cx="624379" cy="624379"/>
            </a:xfrm>
            <a:prstGeom prst="diagStrip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200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E2FDB8AE-A263-48C6-A834-63135961F58B}"/>
              </a:ext>
            </a:extLst>
          </p:cNvPr>
          <p:cNvSpPr txBox="1"/>
          <p:nvPr/>
        </p:nvSpPr>
        <p:spPr>
          <a:xfrm>
            <a:off x="247650" y="582834"/>
            <a:ext cx="11318966" cy="17727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800" b="1" dirty="0" smtClean="0">
                <a:solidFill>
                  <a:srgbClr val="00B0F0"/>
                </a:solidFill>
              </a:rPr>
              <a:t>2.28. </a:t>
            </a:r>
            <a:r>
              <a:rPr lang="en-US" sz="2800" dirty="0" err="1" smtClean="0"/>
              <a:t>Lớp</a:t>
            </a:r>
            <a:r>
              <a:rPr lang="en-US" sz="2800" dirty="0" smtClean="0"/>
              <a:t> 6B </a:t>
            </a:r>
            <a:r>
              <a:rPr lang="en-US" sz="2800" dirty="0" err="1" smtClean="0"/>
              <a:t>có</a:t>
            </a:r>
            <a:r>
              <a:rPr lang="en-US" sz="2800" dirty="0" smtClean="0"/>
              <a:t> 40 </a:t>
            </a:r>
            <a:r>
              <a:rPr lang="en-US" sz="2800" dirty="0" err="1" smtClean="0"/>
              <a:t>học</a:t>
            </a:r>
            <a:r>
              <a:rPr lang="en-US" sz="2800" dirty="0" smtClean="0"/>
              <a:t> </a:t>
            </a:r>
            <a:r>
              <a:rPr lang="en-US" sz="2800" dirty="0" err="1" smtClean="0"/>
              <a:t>sinh</a:t>
            </a:r>
            <a:r>
              <a:rPr lang="en-US" sz="2800" dirty="0" smtClean="0"/>
              <a:t>. </a:t>
            </a:r>
            <a:r>
              <a:rPr lang="en-US" sz="2800" dirty="0" err="1" smtClean="0"/>
              <a:t>Để</a:t>
            </a:r>
            <a:r>
              <a:rPr lang="en-US" sz="2800" dirty="0" smtClean="0"/>
              <a:t> </a:t>
            </a:r>
            <a:r>
              <a:rPr lang="en-US" sz="2800" dirty="0" err="1" smtClean="0"/>
              <a:t>thực</a:t>
            </a:r>
            <a:r>
              <a:rPr lang="en-US" sz="2800" dirty="0" smtClean="0"/>
              <a:t> </a:t>
            </a:r>
            <a:r>
              <a:rPr lang="en-US" sz="2800" dirty="0" err="1" smtClean="0"/>
              <a:t>hiện</a:t>
            </a:r>
            <a:r>
              <a:rPr lang="en-US" sz="2800" dirty="0" smtClean="0"/>
              <a:t> </a:t>
            </a:r>
            <a:r>
              <a:rPr lang="en-US" sz="2800" dirty="0" err="1" smtClean="0"/>
              <a:t>dự</a:t>
            </a:r>
            <a:r>
              <a:rPr lang="en-US" sz="2800" dirty="0" smtClean="0"/>
              <a:t> </a:t>
            </a:r>
            <a:r>
              <a:rPr lang="en-US" sz="2800" dirty="0" err="1" smtClean="0"/>
              <a:t>án</a:t>
            </a:r>
            <a:r>
              <a:rPr lang="en-US" sz="2800" dirty="0" smtClean="0"/>
              <a:t> </a:t>
            </a:r>
            <a:r>
              <a:rPr lang="en-US" sz="2800" dirty="0" err="1" smtClean="0"/>
              <a:t>học</a:t>
            </a:r>
            <a:r>
              <a:rPr lang="en-US" sz="2800" dirty="0" smtClean="0"/>
              <a:t> </a:t>
            </a:r>
            <a:r>
              <a:rPr lang="en-US" sz="2800" dirty="0" err="1" smtClean="0"/>
              <a:t>tập</a:t>
            </a:r>
            <a:r>
              <a:rPr lang="en-US" sz="2800" dirty="0" smtClean="0"/>
              <a:t> </a:t>
            </a:r>
            <a:r>
              <a:rPr lang="en-US" sz="2800" dirty="0" err="1" smtClean="0"/>
              <a:t>nhỏ</a:t>
            </a:r>
            <a:r>
              <a:rPr lang="en-US" sz="2800" dirty="0" smtClean="0"/>
              <a:t>, </a:t>
            </a:r>
            <a:r>
              <a:rPr lang="en-US" sz="2800" dirty="0" err="1" smtClean="0"/>
              <a:t>cô</a:t>
            </a:r>
            <a:r>
              <a:rPr lang="en-US" sz="2800" dirty="0" smtClean="0"/>
              <a:t> </a:t>
            </a:r>
            <a:r>
              <a:rPr lang="en-US" sz="2800" dirty="0" err="1" smtClean="0"/>
              <a:t>giáo</a:t>
            </a:r>
            <a:r>
              <a:rPr lang="en-US" sz="2800" dirty="0" smtClean="0"/>
              <a:t> </a:t>
            </a:r>
            <a:r>
              <a:rPr lang="en-US" sz="2800" dirty="0" err="1" smtClean="0"/>
              <a:t>muốn</a:t>
            </a:r>
            <a:r>
              <a:rPr lang="en-US" sz="2800" dirty="0" smtClean="0"/>
              <a:t> chia </a:t>
            </a:r>
            <a:r>
              <a:rPr lang="en-US" sz="2800" dirty="0" err="1" smtClean="0"/>
              <a:t>lớp</a:t>
            </a:r>
            <a:r>
              <a:rPr lang="en-US" sz="2800" dirty="0" smtClean="0"/>
              <a:t> </a:t>
            </a:r>
            <a:r>
              <a:rPr lang="en-US" sz="2800" dirty="0" err="1" smtClean="0"/>
              <a:t>thành</a:t>
            </a:r>
            <a:r>
              <a:rPr lang="en-US" sz="2800" dirty="0" smtClean="0"/>
              <a:t> </a:t>
            </a:r>
            <a:r>
              <a:rPr lang="en-US" sz="2800" dirty="0" err="1" smtClean="0"/>
              <a:t>các</a:t>
            </a:r>
            <a:r>
              <a:rPr lang="en-US" sz="2800" dirty="0" smtClean="0"/>
              <a:t> </a:t>
            </a:r>
            <a:r>
              <a:rPr lang="en-US" sz="2800" dirty="0" err="1" smtClean="0"/>
              <a:t>nhóm</a:t>
            </a:r>
            <a:r>
              <a:rPr lang="en-US" sz="2800" dirty="0" smtClean="0"/>
              <a:t> </a:t>
            </a:r>
            <a:r>
              <a:rPr lang="en-US" sz="2800" dirty="0" err="1" smtClean="0"/>
              <a:t>có</a:t>
            </a:r>
            <a:r>
              <a:rPr lang="en-US" sz="2800" dirty="0" smtClean="0"/>
              <a:t> </a:t>
            </a:r>
            <a:r>
              <a:rPr lang="en-US" sz="2800" dirty="0" err="1" smtClean="0"/>
              <a:t>số</a:t>
            </a:r>
            <a:r>
              <a:rPr lang="en-US" sz="2800" dirty="0" smtClean="0"/>
              <a:t> </a:t>
            </a:r>
            <a:r>
              <a:rPr lang="en-US" sz="2800" dirty="0" err="1" smtClean="0"/>
              <a:t>người</a:t>
            </a:r>
            <a:r>
              <a:rPr lang="en-US" sz="2800" dirty="0" smtClean="0"/>
              <a:t> </a:t>
            </a:r>
            <a:r>
              <a:rPr lang="en-US" sz="2800" dirty="0" err="1" smtClean="0"/>
              <a:t>như</a:t>
            </a:r>
            <a:r>
              <a:rPr lang="en-US" sz="2800" dirty="0" smtClean="0"/>
              <a:t> </a:t>
            </a:r>
            <a:r>
              <a:rPr lang="en-US" sz="2800" dirty="0" err="1" smtClean="0"/>
              <a:t>nhau</a:t>
            </a:r>
            <a:r>
              <a:rPr lang="en-US" sz="2800" dirty="0" smtClean="0"/>
              <a:t>, </a:t>
            </a:r>
            <a:r>
              <a:rPr lang="en-US" sz="2800" dirty="0" err="1" smtClean="0"/>
              <a:t>mỗi</a:t>
            </a:r>
            <a:r>
              <a:rPr lang="en-US" sz="2800" dirty="0" smtClean="0"/>
              <a:t> </a:t>
            </a:r>
            <a:r>
              <a:rPr lang="en-US" sz="2800" dirty="0" err="1" smtClean="0"/>
              <a:t>nhóm</a:t>
            </a:r>
            <a:r>
              <a:rPr lang="en-US" sz="2800" dirty="0" smtClean="0"/>
              <a:t> </a:t>
            </a:r>
            <a:r>
              <a:rPr lang="en-US" sz="2800" dirty="0" err="1" smtClean="0"/>
              <a:t>nhiều</a:t>
            </a:r>
            <a:r>
              <a:rPr lang="en-US" sz="2800" dirty="0" smtClean="0"/>
              <a:t> </a:t>
            </a:r>
            <a:r>
              <a:rPr lang="en-US" sz="2800" dirty="0" err="1" smtClean="0"/>
              <a:t>hơn</a:t>
            </a:r>
            <a:r>
              <a:rPr lang="en-US" sz="2800" dirty="0" smtClean="0"/>
              <a:t> 3 </a:t>
            </a:r>
            <a:r>
              <a:rPr lang="en-US" sz="2800" dirty="0" err="1" smtClean="0"/>
              <a:t>người</a:t>
            </a:r>
            <a:r>
              <a:rPr lang="en-US" sz="2800" dirty="0" smtClean="0"/>
              <a:t>. </a:t>
            </a:r>
            <a:r>
              <a:rPr lang="en-US" sz="2800" dirty="0" err="1" smtClean="0"/>
              <a:t>Hỏi</a:t>
            </a:r>
            <a:r>
              <a:rPr lang="en-US" sz="2800" dirty="0" smtClean="0"/>
              <a:t> </a:t>
            </a:r>
            <a:r>
              <a:rPr lang="en-US" sz="2800" dirty="0" err="1" smtClean="0"/>
              <a:t>mỗi</a:t>
            </a:r>
            <a:r>
              <a:rPr lang="en-US" sz="2800" dirty="0" smtClean="0"/>
              <a:t> </a:t>
            </a:r>
            <a:r>
              <a:rPr lang="en-US" sz="2800" dirty="0" err="1" smtClean="0"/>
              <a:t>nhóm</a:t>
            </a:r>
            <a:r>
              <a:rPr lang="en-US" sz="2800" dirty="0" smtClean="0"/>
              <a:t> </a:t>
            </a:r>
            <a:r>
              <a:rPr lang="en-US" sz="2800" dirty="0" err="1" smtClean="0"/>
              <a:t>có</a:t>
            </a:r>
            <a:r>
              <a:rPr lang="en-US" sz="2800" dirty="0" smtClean="0"/>
              <a:t> </a:t>
            </a:r>
            <a:r>
              <a:rPr lang="en-US" sz="2800" dirty="0" err="1" smtClean="0"/>
              <a:t>thể</a:t>
            </a:r>
            <a:r>
              <a:rPr lang="en-US" sz="2800" dirty="0" smtClean="0"/>
              <a:t> </a:t>
            </a:r>
            <a:r>
              <a:rPr lang="en-US" sz="2800" dirty="0" err="1" smtClean="0"/>
              <a:t>có</a:t>
            </a:r>
            <a:r>
              <a:rPr lang="en-US" sz="2800" dirty="0" smtClean="0"/>
              <a:t> </a:t>
            </a:r>
            <a:r>
              <a:rPr lang="en-US" sz="2800" dirty="0" err="1" smtClean="0"/>
              <a:t>bao</a:t>
            </a:r>
            <a:r>
              <a:rPr lang="en-US" sz="2800" dirty="0" smtClean="0"/>
              <a:t> </a:t>
            </a:r>
            <a:r>
              <a:rPr lang="en-US" sz="2800" dirty="0" err="1" smtClean="0"/>
              <a:t>nhiêu</a:t>
            </a:r>
            <a:r>
              <a:rPr lang="en-US" sz="2800" dirty="0" smtClean="0"/>
              <a:t> </a:t>
            </a:r>
            <a:r>
              <a:rPr lang="en-US" sz="2800" dirty="0" err="1" smtClean="0"/>
              <a:t>người</a:t>
            </a:r>
            <a:r>
              <a:rPr lang="en-US" sz="2800" dirty="0" smtClean="0"/>
              <a:t>?</a:t>
            </a:r>
            <a:endParaRPr lang="en-US" sz="2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2ED7B24-F268-45B9-A617-2962928823E3}"/>
                  </a:ext>
                </a:extLst>
              </p:cNvPr>
              <p:cNvSpPr txBox="1"/>
              <p:nvPr/>
            </p:nvSpPr>
            <p:spPr>
              <a:xfrm>
                <a:off x="445572" y="2917512"/>
                <a:ext cx="10451027" cy="59420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30000"/>
                  </a:lnSpc>
                  <a:spcAft>
                    <a:spcPts val="1000"/>
                  </a:spcAft>
                </a:pPr>
                <a:r>
                  <a:rPr lang="en-US" sz="2800" dirty="0" smtClean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Gọi </a:t>
                </a:r>
                <a:r>
                  <a:rPr lang="en-US" sz="2800" dirty="0" err="1" smtClean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2800" dirty="0" smtClean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người</a:t>
                </a:r>
                <a:r>
                  <a:rPr lang="en-US" sz="2800" dirty="0" smtClean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mỗi</a:t>
                </a:r>
                <a:r>
                  <a:rPr lang="en-US" sz="2800" dirty="0" smtClean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nhóm</a:t>
                </a:r>
                <a:r>
                  <a:rPr lang="en-US" sz="2800" dirty="0" smtClean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2800" dirty="0" smtClean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x (</a:t>
                </a:r>
                <a:r>
                  <a:rPr lang="en-US" sz="2800" dirty="0" err="1" smtClean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người</a:t>
                </a:r>
                <a:r>
                  <a:rPr lang="en-US" sz="2800" dirty="0" smtClean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,</a:t>
                </a:r>
                <a:r>
                  <a:rPr lang="en-US" sz="2800" dirty="0">
                    <a:cs typeface="Arial" panose="020B0604020202020204" pitchFamily="34" charset="0"/>
                  </a:rPr>
                  <a:t> x </a:t>
                </a:r>
                <a14:m>
                  <m:oMath xmlns:m="http://schemas.openxmlformats.org/officeDocument/2006/math">
                    <m:r>
                      <a:rPr lang="en-US" sz="2800" i="1"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∈</m:t>
                    </m:r>
                  </m:oMath>
                </a14:m>
                <a:r>
                  <a:rPr lang="en-US" sz="28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 dirty="0"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ℕ</m:t>
                    </m:r>
                  </m:oMath>
                </a14:m>
                <a:r>
                  <a:rPr lang="en-US" sz="2800" baseline="30000" dirty="0">
                    <a:cs typeface="Arial" panose="020B0604020202020204" pitchFamily="34" charset="0"/>
                  </a:rPr>
                  <a:t>*</a:t>
                </a:r>
                <a:r>
                  <a:rPr lang="en-US" sz="2800" dirty="0">
                    <a:cs typeface="Arial" panose="020B0604020202020204" pitchFamily="34" charset="0"/>
                  </a:rPr>
                  <a:t>, </a:t>
                </a:r>
                <a:r>
                  <a:rPr lang="en-US" sz="2800" dirty="0">
                    <a:cs typeface="Arial" panose="020B0604020202020204" pitchFamily="34" charset="0"/>
                  </a:rPr>
                  <a:t>3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&lt;</m:t>
                    </m:r>
                  </m:oMath>
                </a14:m>
                <a:r>
                  <a:rPr lang="en-US" sz="2800" dirty="0">
                    <a:cs typeface="Arial" panose="020B0604020202020204" pitchFamily="34" charset="0"/>
                  </a:rPr>
                  <a:t> x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&lt;</m:t>
                    </m:r>
                  </m:oMath>
                </a14:m>
                <a:r>
                  <a:rPr lang="en-US" sz="2800" dirty="0">
                    <a:cs typeface="Arial" panose="020B0604020202020204" pitchFamily="34" charset="0"/>
                  </a:rPr>
                  <a:t> </a:t>
                </a:r>
                <a:r>
                  <a:rPr lang="en-US" sz="2800" dirty="0" smtClean="0">
                    <a:cs typeface="Arial" panose="020B0604020202020204" pitchFamily="34" charset="0"/>
                  </a:rPr>
                  <a:t>40)</a:t>
                </a:r>
                <a:endParaRPr lang="en-US" sz="2800" dirty="0"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2ED7B24-F268-45B9-A617-2962928823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572" y="2917512"/>
                <a:ext cx="10451027" cy="594202"/>
              </a:xfrm>
              <a:prstGeom prst="rect">
                <a:avLst/>
              </a:prstGeom>
              <a:blipFill>
                <a:blip r:embed="rId2"/>
                <a:stretch>
                  <a:fillRect l="-1167" b="-27835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989200B3-A243-4B3D-BF9D-DE5FCF24DA1A}"/>
              </a:ext>
            </a:extLst>
          </p:cNvPr>
          <p:cNvSpPr txBox="1"/>
          <p:nvPr/>
        </p:nvSpPr>
        <p:spPr>
          <a:xfrm>
            <a:off x="4932524" y="2355627"/>
            <a:ext cx="1338029" cy="561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800" b="1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28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90777" y="9122"/>
            <a:ext cx="106673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err="1" smtClean="0">
                <a:solidFill>
                  <a:srgbClr val="002060"/>
                </a:solidFill>
              </a:rPr>
              <a:t>Dạng</a:t>
            </a:r>
            <a:r>
              <a:rPr lang="en-US" sz="2800" b="1" u="sng" dirty="0" smtClean="0">
                <a:solidFill>
                  <a:srgbClr val="002060"/>
                </a:solidFill>
              </a:rPr>
              <a:t> 4: </a:t>
            </a:r>
            <a:r>
              <a:rPr lang="en-US" sz="2800" b="1" dirty="0" err="1" smtClean="0">
                <a:solidFill>
                  <a:srgbClr val="002060"/>
                </a:solidFill>
              </a:rPr>
              <a:t>Bài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toán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thực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tế</a:t>
            </a:r>
            <a:endParaRPr lang="vi-VN" sz="2800" b="1" u="sng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2ED7B24-F268-45B9-A617-2962928823E3}"/>
                  </a:ext>
                </a:extLst>
              </p:cNvPr>
              <p:cNvSpPr txBox="1"/>
              <p:nvPr/>
            </p:nvSpPr>
            <p:spPr>
              <a:xfrm>
                <a:off x="445572" y="3591910"/>
                <a:ext cx="10451027" cy="46546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30000"/>
                  </a:lnSpc>
                  <a:spcAft>
                    <a:spcPts val="1000"/>
                  </a:spcAft>
                </a:pPr>
                <a:r>
                  <a:rPr lang="en-US" sz="2800" dirty="0" err="1" smtClean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Cô</a:t>
                </a:r>
                <a:r>
                  <a:rPr lang="en-US" sz="2800" dirty="0" smtClean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chia 40 </a:t>
                </a:r>
                <a:r>
                  <a:rPr lang="en-US" sz="2800" dirty="0" err="1" smtClean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học</a:t>
                </a:r>
                <a:r>
                  <a:rPr lang="en-US" sz="2800" dirty="0" smtClean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sinh</a:t>
                </a:r>
                <a:r>
                  <a:rPr lang="en-US" sz="2800" dirty="0" smtClean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2800" dirty="0" smtClean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lớp</a:t>
                </a:r>
                <a:r>
                  <a:rPr lang="en-US" sz="2800" dirty="0" smtClean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6B </a:t>
                </a:r>
                <a:r>
                  <a:rPr lang="en-US" sz="2800" dirty="0" err="1" smtClean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thành</a:t>
                </a:r>
                <a:r>
                  <a:rPr lang="en-US" sz="2800" dirty="0" smtClean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2800" dirty="0" smtClean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2800" dirty="0" smtClean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nhóm</a:t>
                </a:r>
                <a:r>
                  <a:rPr lang="en-US" sz="2800" dirty="0" smtClean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2800" dirty="0" smtClean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2800" dirty="0" smtClean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người</a:t>
                </a:r>
                <a:r>
                  <a:rPr lang="en-US" sz="2800" dirty="0" smtClean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như</a:t>
                </a:r>
                <a:r>
                  <a:rPr lang="en-US" sz="2800" dirty="0" smtClean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nhau</a:t>
                </a:r>
                <a:r>
                  <a:rPr lang="en-US" sz="2800" dirty="0" smtClean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=&gt; 40 </a:t>
                </a:r>
                <a14:m>
                  <m:oMath xmlns:m="http://schemas.openxmlformats.org/officeDocument/2006/math">
                    <m:r>
                      <a:rPr lang="fr-FR" sz="2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⋮</m:t>
                    </m:r>
                  </m:oMath>
                </a14:m>
                <a:r>
                  <a:rPr lang="fr-FR" sz="2800" dirty="0">
                    <a:solidFill>
                      <a:srgbClr val="00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800" dirty="0" smtClean="0">
                    <a:solidFill>
                      <a:srgbClr val="00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x =&gt; x </a:t>
                </a:r>
                <a14:m>
                  <m:oMath xmlns:m="http://schemas.openxmlformats.org/officeDocument/2006/math">
                    <m:r>
                      <a:rPr lang="fr-FR" sz="28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∈</m:t>
                    </m:r>
                  </m:oMath>
                </a14:m>
                <a:r>
                  <a:rPr lang="en-US" sz="2800" dirty="0" smtClean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smtClean="0">
                    <a:ea typeface="Calibri" panose="020F0502020204030204" pitchFamily="34" charset="0"/>
                    <a:cs typeface="Arial" panose="020B0604020202020204" pitchFamily="34" charset="0"/>
                  </a:rPr>
                  <a:t>Ư(40)</a:t>
                </a:r>
              </a:p>
              <a:p>
                <a:pPr algn="just">
                  <a:lnSpc>
                    <a:spcPct val="130000"/>
                  </a:lnSpc>
                  <a:spcAft>
                    <a:spcPts val="1000"/>
                  </a:spcAft>
                </a:pPr>
                <a:r>
                  <a:rPr lang="en-US" sz="2800" dirty="0" err="1" smtClean="0">
                    <a:ea typeface="Calibri" panose="020F0502020204030204" pitchFamily="34" charset="0"/>
                    <a:cs typeface="Arial" panose="020B0604020202020204" pitchFamily="34" charset="0"/>
                  </a:rPr>
                  <a:t>Mà</a:t>
                </a:r>
                <a:r>
                  <a:rPr lang="en-US" sz="2800" dirty="0" smtClean="0">
                    <a:ea typeface="Calibri" panose="020F0502020204030204" pitchFamily="34" charset="0"/>
                    <a:cs typeface="Arial" panose="020B0604020202020204" pitchFamily="34" charset="0"/>
                  </a:rPr>
                  <a:t> x 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≥</m:t>
                    </m:r>
                  </m:oMath>
                </a14:m>
                <a:r>
                  <a:rPr lang="en-US" sz="2800" dirty="0" smtClean="0">
                    <a:ea typeface="Calibri" panose="020F0502020204030204" pitchFamily="34" charset="0"/>
                    <a:cs typeface="Arial" panose="020B0604020202020204" pitchFamily="34" charset="0"/>
                  </a:rPr>
                  <a:t> 3</a:t>
                </a:r>
              </a:p>
              <a:p>
                <a:pPr marL="457200" indent="-457200" algn="just">
                  <a:lnSpc>
                    <a:spcPct val="130000"/>
                  </a:lnSpc>
                  <a:spcAft>
                    <a:spcPts val="1000"/>
                  </a:spcAft>
                  <a:buFont typeface="Symbol" panose="05050102010706020507" pitchFamily="18" charset="2"/>
                  <a:buChar char="Þ"/>
                </a:pPr>
                <a:r>
                  <a:rPr lang="en-US" sz="2800" dirty="0" smtClean="0">
                    <a:ea typeface="Calibri" panose="020F0502020204030204" pitchFamily="34" charset="0"/>
                    <a:cs typeface="Arial" panose="020B0604020202020204" pitchFamily="34" charset="0"/>
                  </a:rPr>
                  <a:t>x </a:t>
                </a:r>
                <a14:m>
                  <m:oMath xmlns:m="http://schemas.openxmlformats.org/officeDocument/2006/math">
                    <m:r>
                      <a:rPr lang="fr-FR" sz="2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∈</m:t>
                    </m:r>
                  </m:oMath>
                </a14:m>
                <a:r>
                  <a:rPr lang="en-US" sz="2800" dirty="0" smtClean="0">
                    <a:ea typeface="Calibri" panose="020F0502020204030204" pitchFamily="34" charset="0"/>
                    <a:cs typeface="Arial" panose="020B0604020202020204" pitchFamily="34" charset="0"/>
                  </a:rPr>
                  <a:t> {4; 5; 8; 10; 20}.</a:t>
                </a:r>
              </a:p>
              <a:p>
                <a:pPr marL="457200" indent="-457200" algn="just">
                  <a:lnSpc>
                    <a:spcPct val="130000"/>
                  </a:lnSpc>
                  <a:spcAft>
                    <a:spcPts val="1000"/>
                  </a:spcAft>
                  <a:buFont typeface="Symbol" panose="05050102010706020507" pitchFamily="18" charset="2"/>
                  <a:buChar char="Þ"/>
                </a:pPr>
                <a:r>
                  <a:rPr lang="en-US" sz="2800" dirty="0" err="1" smtClean="0">
                    <a:ea typeface="Calibri" panose="020F0502020204030204" pitchFamily="34" charset="0"/>
                    <a:cs typeface="Arial" panose="020B0604020202020204" pitchFamily="34" charset="0"/>
                  </a:rPr>
                  <a:t>Vậy</a:t>
                </a:r>
                <a:r>
                  <a:rPr lang="en-US" sz="2800" dirty="0" smtClean="0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ea typeface="Calibri" panose="020F0502020204030204" pitchFamily="34" charset="0"/>
                    <a:cs typeface="Arial" panose="020B0604020202020204" pitchFamily="34" charset="0"/>
                  </a:rPr>
                  <a:t>mỗi</a:t>
                </a:r>
                <a:r>
                  <a:rPr lang="en-US" sz="2800" dirty="0" smtClean="0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ea typeface="Calibri" panose="020F0502020204030204" pitchFamily="34" charset="0"/>
                    <a:cs typeface="Arial" panose="020B0604020202020204" pitchFamily="34" charset="0"/>
                  </a:rPr>
                  <a:t>nhóm</a:t>
                </a:r>
                <a:r>
                  <a:rPr lang="en-US" sz="2800" dirty="0" smtClean="0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2800" dirty="0" smtClean="0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ea typeface="Calibri" panose="020F0502020204030204" pitchFamily="34" charset="0"/>
                    <a:cs typeface="Arial" panose="020B0604020202020204" pitchFamily="34" charset="0"/>
                  </a:rPr>
                  <a:t>thể</a:t>
                </a:r>
                <a:r>
                  <a:rPr lang="en-US" sz="2800" dirty="0" smtClean="0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2800" dirty="0" smtClean="0">
                    <a:ea typeface="Calibri" panose="020F0502020204030204" pitchFamily="34" charset="0"/>
                    <a:cs typeface="Arial" panose="020B0604020202020204" pitchFamily="34" charset="0"/>
                  </a:rPr>
                  <a:t> 4; 5; 8; 10 </a:t>
                </a:r>
                <a:r>
                  <a:rPr lang="en-US" sz="2800" dirty="0" err="1" smtClean="0">
                    <a:ea typeface="Calibri" panose="020F0502020204030204" pitchFamily="34" charset="0"/>
                    <a:cs typeface="Arial" panose="020B0604020202020204" pitchFamily="34" charset="0"/>
                  </a:rPr>
                  <a:t>hoặc</a:t>
                </a:r>
                <a:r>
                  <a:rPr lang="en-US" sz="2800" dirty="0" smtClean="0">
                    <a:ea typeface="Calibri" panose="020F0502020204030204" pitchFamily="34" charset="0"/>
                    <a:cs typeface="Arial" panose="020B0604020202020204" pitchFamily="34" charset="0"/>
                  </a:rPr>
                  <a:t> 20 </a:t>
                </a:r>
                <a:r>
                  <a:rPr lang="en-US" sz="2800" dirty="0" err="1" smtClean="0">
                    <a:ea typeface="Calibri" panose="020F0502020204030204" pitchFamily="34" charset="0"/>
                    <a:cs typeface="Arial" panose="020B0604020202020204" pitchFamily="34" charset="0"/>
                  </a:rPr>
                  <a:t>người</a:t>
                </a:r>
                <a:r>
                  <a:rPr lang="en-US" sz="2800" dirty="0" smtClean="0"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2800" dirty="0" smtClean="0"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30000"/>
                  </a:lnSpc>
                  <a:spcAft>
                    <a:spcPts val="1000"/>
                  </a:spcAft>
                </a:pPr>
                <a:endParaRPr lang="en-US" sz="2800" dirty="0" smtClean="0">
                  <a:effectLst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30000"/>
                  </a:lnSpc>
                  <a:spcAft>
                    <a:spcPts val="1000"/>
                  </a:spcAft>
                </a:pPr>
                <a:endParaRPr lang="en-US" sz="2800" dirty="0"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2ED7B24-F268-45B9-A617-2962928823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572" y="3591910"/>
                <a:ext cx="10451027" cy="4654608"/>
              </a:xfrm>
              <a:prstGeom prst="rect">
                <a:avLst/>
              </a:prstGeom>
              <a:blipFill>
                <a:blip r:embed="rId3"/>
                <a:stretch>
                  <a:fillRect l="-1225" r="-1225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573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4600" y="332972"/>
            <a:ext cx="6667501" cy="707886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</a:rPr>
              <a:t>HƯỚNG DẪN VỀ NHÀ</a:t>
            </a:r>
            <a:endParaRPr lang="vi-VN" sz="4000" b="1" dirty="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19100" y="1555208"/>
            <a:ext cx="71247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3200" dirty="0" smtClean="0">
                <a:solidFill>
                  <a:srgbClr val="000000"/>
                </a:solidFill>
                <a:ea typeface="Calibri" panose="020F0502020204030204" pitchFamily="34" charset="0"/>
              </a:rPr>
              <a:t>Ôn </a:t>
            </a:r>
            <a:r>
              <a:rPr lang="pt-BR" sz="3200" dirty="0">
                <a:solidFill>
                  <a:srgbClr val="000000"/>
                </a:solidFill>
                <a:ea typeface="Calibri" panose="020F0502020204030204" pitchFamily="34" charset="0"/>
              </a:rPr>
              <a:t>lại nội dung kiến thức đã học từ đầu chương II tới giờ</a:t>
            </a:r>
            <a:endParaRPr lang="en-US" sz="3200" dirty="0">
              <a:ea typeface="Calibri" panose="020F0502020204030204" pitchFamily="34" charset="0"/>
            </a:endParaRPr>
          </a:p>
          <a:p>
            <a:pPr marL="457200" indent="-4572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3200" dirty="0" smtClean="0">
                <a:solidFill>
                  <a:srgbClr val="000000"/>
                </a:solidFill>
                <a:ea typeface="Calibri" panose="020F0502020204030204" pitchFamily="34" charset="0"/>
              </a:rPr>
              <a:t>Hoàn </a:t>
            </a:r>
            <a:r>
              <a:rPr lang="pt-BR" sz="3200" dirty="0">
                <a:solidFill>
                  <a:srgbClr val="000000"/>
                </a:solidFill>
                <a:ea typeface="Calibri" panose="020F0502020204030204" pitchFamily="34" charset="0"/>
              </a:rPr>
              <a:t>thành nốt các bài tập còn thiếu trên lớp.</a:t>
            </a:r>
            <a:endParaRPr lang="en-US" sz="3200" dirty="0">
              <a:ea typeface="Calibri" panose="020F0502020204030204" pitchFamily="34" charset="0"/>
            </a:endParaRPr>
          </a:p>
          <a:p>
            <a:pPr marL="457200" indent="-4572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3200" dirty="0" err="1" smtClean="0">
                <a:solidFill>
                  <a:srgbClr val="000000"/>
                </a:solidFill>
                <a:ea typeface="Calibri" panose="020F0502020204030204" pitchFamily="34" charset="0"/>
              </a:rPr>
              <a:t>Chuẩn</a:t>
            </a:r>
            <a:r>
              <a:rPr lang="en-US" sz="3200" dirty="0" smtClean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a typeface="Calibri" panose="020F0502020204030204" pitchFamily="34" charset="0"/>
              </a:rPr>
              <a:t>bị</a:t>
            </a:r>
            <a:r>
              <a:rPr lang="en-US" sz="3200" dirty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a typeface="Calibri" panose="020F0502020204030204" pitchFamily="34" charset="0"/>
              </a:rPr>
              <a:t>bài</a:t>
            </a:r>
            <a:r>
              <a:rPr lang="en-US" sz="3200" dirty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a typeface="Calibri" panose="020F0502020204030204" pitchFamily="34" charset="0"/>
              </a:rPr>
              <a:t>mới</a:t>
            </a:r>
            <a:r>
              <a:rPr lang="en-US" sz="3200" dirty="0">
                <a:solidFill>
                  <a:srgbClr val="000000"/>
                </a:solidFill>
                <a:ea typeface="Calibri" panose="020F0502020204030204" pitchFamily="34" charset="0"/>
              </a:rPr>
              <a:t> “ </a:t>
            </a:r>
            <a:r>
              <a:rPr lang="en-US" sz="3200" b="1" dirty="0" err="1">
                <a:solidFill>
                  <a:srgbClr val="000000"/>
                </a:solidFill>
                <a:ea typeface="Calibri" panose="020F0502020204030204" pitchFamily="34" charset="0"/>
              </a:rPr>
              <a:t>Ước</a:t>
            </a:r>
            <a:r>
              <a:rPr lang="en-US" sz="3200" b="1" dirty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a typeface="Calibri" panose="020F0502020204030204" pitchFamily="34" charset="0"/>
              </a:rPr>
              <a:t>chung</a:t>
            </a:r>
            <a:r>
              <a:rPr lang="en-US" sz="3200" b="1" dirty="0">
                <a:solidFill>
                  <a:srgbClr val="000000"/>
                </a:solidFill>
                <a:ea typeface="Calibri" panose="020F0502020204030204" pitchFamily="34" charset="0"/>
              </a:rPr>
              <a:t>, </a:t>
            </a:r>
            <a:r>
              <a:rPr lang="en-US" sz="3200" b="1" dirty="0" err="1">
                <a:solidFill>
                  <a:srgbClr val="000000"/>
                </a:solidFill>
                <a:ea typeface="Calibri" panose="020F0502020204030204" pitchFamily="34" charset="0"/>
              </a:rPr>
              <a:t>ước</a:t>
            </a:r>
            <a:r>
              <a:rPr lang="en-US" sz="3200" b="1" dirty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a typeface="Calibri" panose="020F0502020204030204" pitchFamily="34" charset="0"/>
              </a:rPr>
              <a:t>chung</a:t>
            </a:r>
            <a:r>
              <a:rPr lang="en-US" sz="3200" b="1" dirty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a typeface="Calibri" panose="020F0502020204030204" pitchFamily="34" charset="0"/>
              </a:rPr>
              <a:t>lớn</a:t>
            </a:r>
            <a:r>
              <a:rPr lang="en-US" sz="3200" b="1" dirty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a typeface="Calibri" panose="020F0502020204030204" pitchFamily="34" charset="0"/>
              </a:rPr>
              <a:t>nhất</a:t>
            </a:r>
            <a:r>
              <a:rPr lang="en-US" sz="3200" dirty="0">
                <a:solidFill>
                  <a:srgbClr val="000000"/>
                </a:solidFill>
                <a:ea typeface="Calibri" panose="020F0502020204030204" pitchFamily="34" charset="0"/>
              </a:rPr>
              <a:t>”.</a:t>
            </a:r>
            <a:endParaRPr lang="en-US" sz="3200" dirty="0"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3992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0" y="1593935"/>
            <a:ext cx="8153400" cy="2862322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CẢM ƠN CÁC EM ĐÃ CHÚ Ý BÀI GIẢNG!</a:t>
            </a:r>
            <a:endParaRPr lang="vi-VN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94388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58349" y="0"/>
            <a:ext cx="542770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800" b="1" dirty="0" smtClean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KIỂM TRA BÀI CŨ</a:t>
            </a:r>
            <a:endParaRPr lang="en-US" sz="4800" b="1" cap="none" spc="0" dirty="0">
              <a:ln/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419100" y="1112103"/>
            <a:ext cx="11125200" cy="135255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30000"/>
              </a:lnSpc>
            </a:pP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1.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</a:rPr>
              <a:t>N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</a:rPr>
              <a:t>êu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</a:rPr>
              <a:t>khái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</a:rPr>
              <a:t>niệm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</a:rPr>
              <a:t>ước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</a:rPr>
              <a:t>và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</a:rPr>
              <a:t>bội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.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</a:rPr>
              <a:t>Cách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</a:rPr>
              <a:t>tìm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</a:rPr>
              <a:t>ước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</a:rPr>
              <a:t>và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</a:rPr>
              <a:t>bội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</a:rPr>
              <a:t>của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</a:rPr>
              <a:t>một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</a:rPr>
              <a:t>số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.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</a:rPr>
              <a:t>Tính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</a:rPr>
              <a:t>chất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 chia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</a:rPr>
              <a:t>hết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</a:rPr>
              <a:t>của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</a:rPr>
              <a:t>một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</a:rPr>
              <a:t>tổng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  <a:endParaRPr lang="vi-VN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19100" y="2926734"/>
            <a:ext cx="8610600" cy="119759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30000"/>
              </a:lnSpc>
            </a:pPr>
            <a:r>
              <a:rPr lang="en-US" sz="2800" b="1" dirty="0" smtClean="0">
                <a:solidFill>
                  <a:srgbClr val="002060"/>
                </a:solidFill>
              </a:rPr>
              <a:t>2. </a:t>
            </a:r>
            <a:r>
              <a:rPr lang="en-US" sz="2800" b="1" dirty="0" err="1" smtClean="0">
                <a:solidFill>
                  <a:srgbClr val="002060"/>
                </a:solidFill>
              </a:rPr>
              <a:t>Phát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biểu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lại</a:t>
            </a:r>
            <a:r>
              <a:rPr lang="en-US" sz="2800" b="1" dirty="0" smtClean="0">
                <a:solidFill>
                  <a:srgbClr val="002060"/>
                </a:solidFill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</a:rPr>
              <a:t>dấu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hiệu</a:t>
            </a:r>
            <a:r>
              <a:rPr lang="en-US" sz="2800" b="1" dirty="0" smtClean="0">
                <a:solidFill>
                  <a:srgbClr val="002060"/>
                </a:solidFill>
              </a:rPr>
              <a:t> chia </a:t>
            </a:r>
            <a:r>
              <a:rPr lang="en-US" sz="2800" b="1" dirty="0" err="1" smtClean="0">
                <a:solidFill>
                  <a:srgbClr val="002060"/>
                </a:solidFill>
              </a:rPr>
              <a:t>hết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cho</a:t>
            </a:r>
            <a:r>
              <a:rPr lang="en-US" sz="2800" b="1" dirty="0" smtClean="0">
                <a:solidFill>
                  <a:srgbClr val="002060"/>
                </a:solidFill>
              </a:rPr>
              <a:t> 2; 3; 5; 9.</a:t>
            </a:r>
            <a:endParaRPr lang="vi-VN" sz="2800" b="1" dirty="0">
              <a:solidFill>
                <a:srgbClr val="002060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19100" y="4586407"/>
            <a:ext cx="7200900" cy="150959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30000"/>
              </a:lnSpc>
            </a:pPr>
            <a:r>
              <a:rPr lang="en-US" sz="2800" b="1" dirty="0" smtClean="0">
                <a:solidFill>
                  <a:srgbClr val="7030A0"/>
                </a:solidFill>
              </a:rPr>
              <a:t>3. </a:t>
            </a:r>
            <a:r>
              <a:rPr lang="en-US" sz="2800" b="1" dirty="0" err="1" smtClean="0">
                <a:solidFill>
                  <a:srgbClr val="7030A0"/>
                </a:solidFill>
              </a:rPr>
              <a:t>Nhắc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lại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khái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niệm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số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nguyên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tố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và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hợp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số</a:t>
            </a:r>
            <a:r>
              <a:rPr lang="en-US" sz="2800" b="1" dirty="0" smtClean="0">
                <a:solidFill>
                  <a:srgbClr val="7030A0"/>
                </a:solidFill>
              </a:rPr>
              <a:t>; </a:t>
            </a:r>
            <a:r>
              <a:rPr lang="en-US" sz="2800" b="1" dirty="0" err="1" smtClean="0">
                <a:solidFill>
                  <a:srgbClr val="7030A0"/>
                </a:solidFill>
              </a:rPr>
              <a:t>Cách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phân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tích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một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số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ra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thừa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số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nguyên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tố</a:t>
            </a:r>
            <a:r>
              <a:rPr lang="en-US" sz="2800" b="1" dirty="0" smtClean="0">
                <a:solidFill>
                  <a:srgbClr val="7030A0"/>
                </a:solidFill>
              </a:rPr>
              <a:t>.</a:t>
            </a:r>
            <a:endParaRPr lang="vi-VN" sz="2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5150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1230641" y="2786245"/>
            <a:ext cx="9592446" cy="120032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 anchor="ctr">
            <a:spAutoFit/>
          </a:bodyPr>
          <a:lstStyle/>
          <a:p>
            <a:pPr algn="ctr"/>
            <a:r>
              <a:rPr lang="en-US" sz="7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 CHUNG</a:t>
            </a:r>
            <a:endParaRPr lang="ko-KR" altLang="en-US" sz="7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148714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7B069B2-B5F4-42B3-819B-C087DDA3FBBF}"/>
              </a:ext>
            </a:extLst>
          </p:cNvPr>
          <p:cNvSpPr txBox="1"/>
          <p:nvPr/>
        </p:nvSpPr>
        <p:spPr>
          <a:xfrm>
            <a:off x="413290" y="243968"/>
            <a:ext cx="11524735" cy="937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Đội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nghệ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36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xếp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sắp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xếp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12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80" name="Rounded Rectangular Callout 79"/>
          <p:cNvSpPr/>
          <p:nvPr/>
        </p:nvSpPr>
        <p:spPr>
          <a:xfrm>
            <a:off x="1619250" y="1808565"/>
            <a:ext cx="7543800" cy="2122103"/>
          </a:xfrm>
          <a:prstGeom prst="wedgeRoundRectCallout">
            <a:avLst>
              <a:gd name="adj1" fmla="val 66591"/>
              <a:gd name="adj2" fmla="val 47966"/>
              <a:gd name="adj3" fmla="val 16667"/>
            </a:avLst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en-US" sz="2800" b="1" dirty="0" err="1">
                <a:solidFill>
                  <a:schemeClr val="bg1"/>
                </a:solidFill>
              </a:rPr>
              <a:t>Nếu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gọi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số</a:t>
            </a:r>
            <a:r>
              <a:rPr lang="en-US" sz="2800" b="1" dirty="0">
                <a:solidFill>
                  <a:schemeClr val="bg1"/>
                </a:solidFill>
              </a:rPr>
              <a:t> HS </a:t>
            </a:r>
            <a:r>
              <a:rPr lang="en-US" sz="2800" b="1" dirty="0" err="1" smtClean="0">
                <a:solidFill>
                  <a:schemeClr val="bg1"/>
                </a:solidFill>
              </a:rPr>
              <a:t>trong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một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hàng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là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>
                <a:solidFill>
                  <a:schemeClr val="bg1"/>
                </a:solidFill>
              </a:rPr>
              <a:t>x, </a:t>
            </a:r>
            <a:r>
              <a:rPr lang="en-US" sz="2800" b="1" dirty="0" err="1">
                <a:solidFill>
                  <a:schemeClr val="bg1"/>
                </a:solidFill>
              </a:rPr>
              <a:t>mà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mỗi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hàng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có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từ</a:t>
            </a:r>
            <a:r>
              <a:rPr lang="en-US" sz="2800" b="1" dirty="0" smtClean="0">
                <a:solidFill>
                  <a:schemeClr val="bg1"/>
                </a:solidFill>
              </a:rPr>
              <a:t> 3 </a:t>
            </a:r>
            <a:r>
              <a:rPr lang="en-US" sz="2800" b="1" dirty="0" err="1" smtClean="0">
                <a:solidFill>
                  <a:schemeClr val="bg1"/>
                </a:solidFill>
              </a:rPr>
              <a:t>đến</a:t>
            </a:r>
            <a:r>
              <a:rPr lang="en-US" sz="2800" b="1" dirty="0" smtClean="0">
                <a:solidFill>
                  <a:schemeClr val="bg1"/>
                </a:solidFill>
              </a:rPr>
              <a:t> 12 </a:t>
            </a:r>
            <a:r>
              <a:rPr lang="en-US" sz="2800" b="1" dirty="0" err="1" smtClean="0">
                <a:solidFill>
                  <a:schemeClr val="bg1"/>
                </a:solidFill>
              </a:rPr>
              <a:t>bạn</a:t>
            </a:r>
            <a:r>
              <a:rPr lang="en-US" sz="2800" b="1" dirty="0" smtClean="0">
                <a:solidFill>
                  <a:schemeClr val="bg1"/>
                </a:solidFill>
              </a:rPr>
              <a:t>. </a:t>
            </a:r>
            <a:r>
              <a:rPr lang="en-US" sz="2800" b="1" dirty="0" err="1">
                <a:solidFill>
                  <a:schemeClr val="bg1"/>
                </a:solidFill>
              </a:rPr>
              <a:t>Thì</a:t>
            </a:r>
            <a:r>
              <a:rPr lang="en-US" sz="2800" b="1" dirty="0">
                <a:solidFill>
                  <a:schemeClr val="bg1"/>
                </a:solidFill>
              </a:rPr>
              <a:t> x </a:t>
            </a:r>
            <a:r>
              <a:rPr lang="en-US" sz="2800" b="1" dirty="0" err="1">
                <a:solidFill>
                  <a:schemeClr val="bg1"/>
                </a:solidFill>
              </a:rPr>
              <a:t>cần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điều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kiện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gì</a:t>
            </a:r>
            <a:r>
              <a:rPr lang="en-US" sz="2800" b="1" dirty="0" smtClean="0">
                <a:solidFill>
                  <a:schemeClr val="bg1"/>
                </a:solidFill>
              </a:rPr>
              <a:t>?</a:t>
            </a:r>
            <a:endParaRPr lang="vi-VN" sz="2800" b="1" dirty="0">
              <a:solidFill>
                <a:schemeClr val="bg1"/>
              </a:solidFill>
            </a:endParaRPr>
          </a:p>
        </p:txBody>
      </p:sp>
      <p:pic>
        <p:nvPicPr>
          <p:cNvPr id="81" name="Picture 80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974410" y="2303268"/>
            <a:ext cx="1651336" cy="2493993"/>
          </a:xfrm>
          <a:prstGeom prst="rect">
            <a:avLst/>
          </a:prstGeom>
        </p:spPr>
      </p:pic>
      <p:sp>
        <p:nvSpPr>
          <p:cNvPr id="82" name="Rounded Rectangular Callout 81"/>
          <p:cNvSpPr/>
          <p:nvPr/>
        </p:nvSpPr>
        <p:spPr>
          <a:xfrm>
            <a:off x="1619250" y="1993635"/>
            <a:ext cx="7543800" cy="2122103"/>
          </a:xfrm>
          <a:prstGeom prst="wedgeRoundRectCallout">
            <a:avLst>
              <a:gd name="adj1" fmla="val 66591"/>
              <a:gd name="adj2" fmla="val 47966"/>
              <a:gd name="adj3" fmla="val 16667"/>
            </a:avLst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en-US" sz="2800" b="1" dirty="0" err="1" smtClean="0">
                <a:solidFill>
                  <a:schemeClr val="bg1"/>
                </a:solidFill>
              </a:rPr>
              <a:t>Đội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văn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nghệ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có</a:t>
            </a:r>
            <a:r>
              <a:rPr lang="en-US" sz="2800" b="1" dirty="0" smtClean="0">
                <a:solidFill>
                  <a:schemeClr val="bg1"/>
                </a:solidFill>
              </a:rPr>
              <a:t> 36 </a:t>
            </a:r>
            <a:r>
              <a:rPr lang="en-US" sz="2800" b="1" dirty="0" err="1" smtClean="0">
                <a:solidFill>
                  <a:schemeClr val="bg1"/>
                </a:solidFill>
              </a:rPr>
              <a:t>bạn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được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xếp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thành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các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hàng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có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số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người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bằng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nhau</a:t>
            </a:r>
            <a:r>
              <a:rPr lang="en-US" sz="2800" b="1" dirty="0" smtClean="0">
                <a:solidFill>
                  <a:schemeClr val="bg1"/>
                </a:solidFill>
              </a:rPr>
              <a:t>. </a:t>
            </a:r>
            <a:r>
              <a:rPr lang="en-US" sz="2800" b="1" dirty="0" err="1" smtClean="0">
                <a:solidFill>
                  <a:schemeClr val="bg1"/>
                </a:solidFill>
              </a:rPr>
              <a:t>Vậy</a:t>
            </a:r>
            <a:r>
              <a:rPr lang="en-US" sz="2800" b="1" dirty="0" smtClean="0">
                <a:solidFill>
                  <a:schemeClr val="bg1"/>
                </a:solidFill>
              </a:rPr>
              <a:t> x </a:t>
            </a:r>
            <a:r>
              <a:rPr lang="en-US" sz="2800" b="1" dirty="0" err="1" smtClean="0">
                <a:solidFill>
                  <a:schemeClr val="bg1"/>
                </a:solidFill>
              </a:rPr>
              <a:t>có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quan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hệ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gì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với</a:t>
            </a:r>
            <a:r>
              <a:rPr lang="en-US" sz="2800" b="1" dirty="0" smtClean="0">
                <a:solidFill>
                  <a:schemeClr val="bg1"/>
                </a:solidFill>
              </a:rPr>
              <a:t> 36?</a:t>
            </a:r>
            <a:endParaRPr lang="vi-VN" sz="28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4F5BBFA-A478-4547-AADB-878169F03164}"/>
                  </a:ext>
                </a:extLst>
              </p:cNvPr>
              <p:cNvSpPr txBox="1"/>
              <p:nvPr/>
            </p:nvSpPr>
            <p:spPr>
              <a:xfrm>
                <a:off x="413290" y="2006258"/>
                <a:ext cx="11794840" cy="11318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400" dirty="0" err="1" smtClean="0">
                    <a:cs typeface="Arial" panose="020B0604020202020204" pitchFamily="34" charset="0"/>
                  </a:rPr>
                  <a:t>Gọi</a:t>
                </a:r>
                <a:r>
                  <a:rPr lang="en-US" sz="2400" dirty="0" smtClean="0">
                    <a:cs typeface="Arial" panose="020B0604020202020204" pitchFamily="34" charset="0"/>
                  </a:rPr>
                  <a:t>: </a:t>
                </a:r>
                <a:r>
                  <a:rPr lang="en-US" sz="2400" dirty="0" err="1" smtClean="0">
                    <a:cs typeface="Arial" panose="020B0604020202020204" pitchFamily="34" charset="0"/>
                  </a:rPr>
                  <a:t>Số</a:t>
                </a:r>
                <a:r>
                  <a:rPr lang="en-US" sz="2400" dirty="0" smtClean="0"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cs typeface="Arial" panose="020B0604020202020204" pitchFamily="34" charset="0"/>
                  </a:rPr>
                  <a:t>học</a:t>
                </a:r>
                <a:r>
                  <a:rPr lang="en-US" sz="2400" dirty="0" smtClean="0"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cs typeface="Arial" panose="020B0604020202020204" pitchFamily="34" charset="0"/>
                  </a:rPr>
                  <a:t>sinh</a:t>
                </a:r>
                <a:r>
                  <a:rPr lang="en-US" sz="2400" dirty="0" smtClean="0"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cs typeface="Arial" panose="020B0604020202020204" pitchFamily="34" charset="0"/>
                  </a:rPr>
                  <a:t>trong</a:t>
                </a:r>
                <a:r>
                  <a:rPr lang="en-US" sz="2400" dirty="0" smtClean="0"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cs typeface="Arial" panose="020B0604020202020204" pitchFamily="34" charset="0"/>
                  </a:rPr>
                  <a:t>một</a:t>
                </a:r>
                <a:r>
                  <a:rPr lang="en-US" sz="2400" dirty="0" smtClean="0"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cs typeface="Arial" panose="020B0604020202020204" pitchFamily="34" charset="0"/>
                  </a:rPr>
                  <a:t>hàng</a:t>
                </a:r>
                <a:r>
                  <a:rPr lang="en-US" sz="2400" dirty="0" smtClean="0"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cs typeface="Arial" panose="020B0604020202020204" pitchFamily="34" charset="0"/>
                  </a:rPr>
                  <a:t>là</a:t>
                </a:r>
                <a:r>
                  <a:rPr lang="en-US" sz="2400" dirty="0" smtClean="0">
                    <a:cs typeface="Arial" panose="020B0604020202020204" pitchFamily="34" charset="0"/>
                  </a:rPr>
                  <a:t> x (</a:t>
                </a:r>
                <a:r>
                  <a:rPr lang="en-US" sz="2400" dirty="0" err="1" smtClean="0">
                    <a:cs typeface="Arial" panose="020B0604020202020204" pitchFamily="34" charset="0"/>
                  </a:rPr>
                  <a:t>học</a:t>
                </a:r>
                <a:r>
                  <a:rPr lang="en-US" sz="2400" dirty="0" smtClean="0"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cs typeface="Arial" panose="020B0604020202020204" pitchFamily="34" charset="0"/>
                  </a:rPr>
                  <a:t>sinh</a:t>
                </a:r>
                <a:r>
                  <a:rPr lang="en-US" sz="2400" dirty="0" smtClean="0">
                    <a:cs typeface="Arial" panose="020B0604020202020204" pitchFamily="34" charset="0"/>
                  </a:rPr>
                  <a:t>, x </a:t>
                </a:r>
                <a14:m>
                  <m:oMath xmlns:m="http://schemas.openxmlformats.org/officeDocument/2006/math">
                    <m:r>
                      <a:rPr lang="en-US" sz="2400" i="1" smtClean="0"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∈</m:t>
                    </m:r>
                  </m:oMath>
                </a14:m>
                <a:r>
                  <a:rPr lang="en-US" sz="2400" dirty="0" smtClean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ℕ</m:t>
                    </m:r>
                  </m:oMath>
                </a14:m>
                <a:r>
                  <a:rPr lang="en-US" sz="2400" baseline="30000" dirty="0" smtClean="0">
                    <a:cs typeface="Arial" panose="020B0604020202020204" pitchFamily="34" charset="0"/>
                  </a:rPr>
                  <a:t>*</a:t>
                </a:r>
                <a:r>
                  <a:rPr lang="en-US" sz="2400" dirty="0" smtClean="0">
                    <a:cs typeface="Arial" panose="020B0604020202020204" pitchFamily="34" charset="0"/>
                  </a:rPr>
                  <a:t>, 3 </a:t>
                </a:r>
                <a14:m>
                  <m:oMath xmlns:m="http://schemas.openxmlformats.org/officeDocument/2006/math">
                    <m:r>
                      <a:rPr lang="en-US" sz="2400" i="1" smtClean="0"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≤</m:t>
                    </m:r>
                  </m:oMath>
                </a14:m>
                <a:r>
                  <a:rPr lang="en-US" sz="2400" dirty="0" smtClean="0">
                    <a:cs typeface="Arial" panose="020B0604020202020204" pitchFamily="34" charset="0"/>
                  </a:rPr>
                  <a:t> x </a:t>
                </a:r>
                <a14:m>
                  <m:oMath xmlns:m="http://schemas.openxmlformats.org/officeDocument/2006/math">
                    <m:r>
                      <a:rPr lang="en-US" sz="2400" i="1"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≤</m:t>
                    </m:r>
                  </m:oMath>
                </a14:m>
                <a:r>
                  <a:rPr lang="en-US" sz="2400" dirty="0" smtClean="0">
                    <a:cs typeface="Arial" panose="020B0604020202020204" pitchFamily="34" charset="0"/>
                  </a:rPr>
                  <a:t> 12)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400" dirty="0" smtClean="0">
                    <a:cs typeface="Arial" panose="020B0604020202020204" pitchFamily="34" charset="0"/>
                  </a:rPr>
                  <a:t>Do </a:t>
                </a:r>
                <a:r>
                  <a:rPr lang="en-US" sz="2400" dirty="0" err="1">
                    <a:cs typeface="Arial" panose="020B0604020202020204" pitchFamily="34" charset="0"/>
                  </a:rPr>
                  <a:t>xếp</a:t>
                </a:r>
                <a:r>
                  <a:rPr lang="en-US" sz="2400" dirty="0">
                    <a:cs typeface="Arial" panose="020B0604020202020204" pitchFamily="34" charset="0"/>
                  </a:rPr>
                  <a:t> 36 </a:t>
                </a:r>
                <a:r>
                  <a:rPr lang="en-US" sz="2400" dirty="0" err="1">
                    <a:cs typeface="Arial" panose="020B0604020202020204" pitchFamily="34" charset="0"/>
                  </a:rPr>
                  <a:t>bạn</a:t>
                </a:r>
                <a:r>
                  <a:rPr lang="en-US" sz="2400" dirty="0"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cs typeface="Arial" panose="020B0604020202020204" pitchFamily="34" charset="0"/>
                  </a:rPr>
                  <a:t>thành</a:t>
                </a:r>
                <a:r>
                  <a:rPr lang="en-US" sz="2400" dirty="0"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cs typeface="Arial" panose="020B0604020202020204" pitchFamily="34" charset="0"/>
                  </a:rPr>
                  <a:t>các</a:t>
                </a:r>
                <a:r>
                  <a:rPr lang="en-US" sz="2400" dirty="0"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cs typeface="Arial" panose="020B0604020202020204" pitchFamily="34" charset="0"/>
                  </a:rPr>
                  <a:t>hàng</a:t>
                </a:r>
                <a:r>
                  <a:rPr lang="en-US" sz="2400" dirty="0"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cs typeface="Arial" panose="020B0604020202020204" pitchFamily="34" charset="0"/>
                  </a:rPr>
                  <a:t>đều</a:t>
                </a:r>
                <a:r>
                  <a:rPr lang="en-US" sz="2400" dirty="0"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cs typeface="Arial" panose="020B0604020202020204" pitchFamily="34" charset="0"/>
                  </a:rPr>
                  <a:t>nhau</a:t>
                </a:r>
                <a:r>
                  <a:rPr lang="en-US" sz="2400" dirty="0"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cs typeface="Arial" panose="020B0604020202020204" pitchFamily="34" charset="0"/>
                  </a:rPr>
                  <a:t>nên</a:t>
                </a:r>
                <a:r>
                  <a:rPr lang="en-US" sz="2400" dirty="0">
                    <a:cs typeface="Arial" panose="020B0604020202020204" pitchFamily="34" charset="0"/>
                  </a:rPr>
                  <a:t> </a:t>
                </a:r>
                <a:r>
                  <a:rPr lang="en-US" sz="2400" dirty="0" smtClean="0">
                    <a:cs typeface="Arial" panose="020B0604020202020204" pitchFamily="34" charset="0"/>
                  </a:rPr>
                  <a:t>x </a:t>
                </a:r>
                <a14:m>
                  <m:oMath xmlns:m="http://schemas.openxmlformats.org/officeDocument/2006/math">
                    <m:r>
                      <a:rPr lang="en-US" sz="2400" i="1"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∈</m:t>
                    </m:r>
                  </m:oMath>
                </a14:m>
                <a:r>
                  <a:rPr lang="en-US" sz="2400" dirty="0" smtClean="0">
                    <a:cs typeface="Arial" panose="020B0604020202020204" pitchFamily="34" charset="0"/>
                  </a:rPr>
                  <a:t> </a:t>
                </a:r>
                <a:r>
                  <a:rPr lang="en-US" sz="2400" dirty="0">
                    <a:cs typeface="Arial" panose="020B0604020202020204" pitchFamily="34" charset="0"/>
                  </a:rPr>
                  <a:t>Ư(36) = {1; 2; 3; 4; 6; 9; 12; 18; 36}.</a:t>
                </a: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4F5BBFA-A478-4547-AADB-878169F031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290" y="2006258"/>
                <a:ext cx="11794840" cy="1131848"/>
              </a:xfrm>
              <a:prstGeom prst="rect">
                <a:avLst/>
              </a:prstGeom>
              <a:blipFill>
                <a:blip r:embed="rId3"/>
                <a:stretch>
                  <a:fillRect l="-827" r="-52" b="-11828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DCA177A-D61F-4082-8B0D-B68BFC9DC0C7}"/>
                  </a:ext>
                </a:extLst>
              </p:cNvPr>
              <p:cNvSpPr txBox="1"/>
              <p:nvPr/>
            </p:nvSpPr>
            <p:spPr>
              <a:xfrm>
                <a:off x="413290" y="3183908"/>
                <a:ext cx="7232191" cy="11318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400" dirty="0" err="1">
                    <a:cs typeface="Arial" panose="020B0604020202020204" pitchFamily="34" charset="0"/>
                  </a:rPr>
                  <a:t>Vì</a:t>
                </a:r>
                <a:r>
                  <a:rPr lang="en-US" sz="2400" dirty="0">
                    <a:cs typeface="Arial" panose="020B0604020202020204" pitchFamily="34" charset="0"/>
                  </a:rPr>
                  <a:t> </a:t>
                </a:r>
                <a:r>
                  <a:rPr lang="en-US" sz="2400" dirty="0">
                    <a:cs typeface="Arial" panose="020B0604020202020204" pitchFamily="34" charset="0"/>
                  </a:rPr>
                  <a:t>3 </a:t>
                </a:r>
                <a14:m>
                  <m:oMath xmlns:m="http://schemas.openxmlformats.org/officeDocument/2006/math">
                    <m:r>
                      <a:rPr lang="en-US" sz="2400" i="1"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≤</m:t>
                    </m:r>
                  </m:oMath>
                </a14:m>
                <a:r>
                  <a:rPr lang="en-US" sz="2400" dirty="0">
                    <a:cs typeface="Arial" panose="020B0604020202020204" pitchFamily="34" charset="0"/>
                  </a:rPr>
                  <a:t> x </a:t>
                </a:r>
                <a14:m>
                  <m:oMath xmlns:m="http://schemas.openxmlformats.org/officeDocument/2006/math">
                    <m:r>
                      <a:rPr lang="en-US" sz="2400" i="1"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≤</m:t>
                    </m:r>
                  </m:oMath>
                </a14:m>
                <a:r>
                  <a:rPr lang="en-US" sz="2400" dirty="0">
                    <a:cs typeface="Arial" panose="020B0604020202020204" pitchFamily="34" charset="0"/>
                  </a:rPr>
                  <a:t> 12 </a:t>
                </a:r>
                <a:endParaRPr lang="en-US" sz="2400" dirty="0" smtClean="0"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2400" dirty="0" smtClean="0">
                    <a:cs typeface="Arial" panose="020B0604020202020204" pitchFamily="34" charset="0"/>
                  </a:rPr>
                  <a:t> x </a:t>
                </a:r>
                <a14:m>
                  <m:oMath xmlns:m="http://schemas.openxmlformats.org/officeDocument/2006/math">
                    <m:r>
                      <a:rPr lang="en-US" sz="2400" i="1"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∈</m:t>
                    </m:r>
                  </m:oMath>
                </a14:m>
                <a:r>
                  <a:rPr lang="en-US" sz="2400" dirty="0" smtClean="0">
                    <a:cs typeface="Arial" panose="020B0604020202020204" pitchFamily="34" charset="0"/>
                  </a:rPr>
                  <a:t> {3</a:t>
                </a:r>
                <a:r>
                  <a:rPr lang="en-US" sz="2400" dirty="0">
                    <a:cs typeface="Arial" panose="020B0604020202020204" pitchFamily="34" charset="0"/>
                  </a:rPr>
                  <a:t>; 4; 6; 9; </a:t>
                </a:r>
                <a:r>
                  <a:rPr lang="en-US" sz="2400" dirty="0" smtClean="0">
                    <a:cs typeface="Arial" panose="020B0604020202020204" pitchFamily="34" charset="0"/>
                  </a:rPr>
                  <a:t>12}.</a:t>
                </a:r>
                <a:endParaRPr lang="en-US" sz="2400" dirty="0"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DCA177A-D61F-4082-8B0D-B68BFC9DC0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290" y="3183908"/>
                <a:ext cx="7232191" cy="1131848"/>
              </a:xfrm>
              <a:prstGeom prst="rect">
                <a:avLst/>
              </a:prstGeom>
              <a:blipFill>
                <a:blip r:embed="rId4"/>
                <a:stretch>
                  <a:fillRect l="-1349" b="-11828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9BAFE280-8320-41A1-B451-BF79051F74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3575329"/>
              </p:ext>
            </p:extLst>
          </p:nvPr>
        </p:nvGraphicFramePr>
        <p:xfrm>
          <a:off x="571619" y="4616156"/>
          <a:ext cx="10034502" cy="1664708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3630237">
                  <a:extLst>
                    <a:ext uri="{9D8B030D-6E8A-4147-A177-3AD203B41FA5}">
                      <a16:colId xmlns:a16="http://schemas.microsoft.com/office/drawing/2014/main" val="2998512044"/>
                    </a:ext>
                  </a:extLst>
                </a:gridCol>
                <a:gridCol w="1274634">
                  <a:extLst>
                    <a:ext uri="{9D8B030D-6E8A-4147-A177-3AD203B41FA5}">
                      <a16:colId xmlns:a16="http://schemas.microsoft.com/office/drawing/2014/main" val="771602486"/>
                    </a:ext>
                  </a:extLst>
                </a:gridCol>
                <a:gridCol w="1274635">
                  <a:extLst>
                    <a:ext uri="{9D8B030D-6E8A-4147-A177-3AD203B41FA5}">
                      <a16:colId xmlns:a16="http://schemas.microsoft.com/office/drawing/2014/main" val="1296449512"/>
                    </a:ext>
                  </a:extLst>
                </a:gridCol>
                <a:gridCol w="1336813">
                  <a:extLst>
                    <a:ext uri="{9D8B030D-6E8A-4147-A177-3AD203B41FA5}">
                      <a16:colId xmlns:a16="http://schemas.microsoft.com/office/drawing/2014/main" val="2772244271"/>
                    </a:ext>
                  </a:extLst>
                </a:gridCol>
                <a:gridCol w="1212458">
                  <a:extLst>
                    <a:ext uri="{9D8B030D-6E8A-4147-A177-3AD203B41FA5}">
                      <a16:colId xmlns:a16="http://schemas.microsoft.com/office/drawing/2014/main" val="944189147"/>
                    </a:ext>
                  </a:extLst>
                </a:gridCol>
                <a:gridCol w="1305725">
                  <a:extLst>
                    <a:ext uri="{9D8B030D-6E8A-4147-A177-3AD203B41FA5}">
                      <a16:colId xmlns:a16="http://schemas.microsoft.com/office/drawing/2014/main" val="2134709806"/>
                    </a:ext>
                  </a:extLst>
                </a:gridCol>
              </a:tblGrid>
              <a:tr h="852988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rgbClr val="002060"/>
                          </a:solidFill>
                        </a:rPr>
                        <a:t>Số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</a:rPr>
                        <a:t>bạn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</a:rPr>
                        <a:t> ở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</a:rPr>
                        <a:t>mỗi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</a:rPr>
                        <a:t>hàng</a:t>
                      </a:r>
                      <a:endParaRPr lang="en-US" sz="2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2060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2060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2060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2060"/>
                          </a:solidFill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2060"/>
                          </a:solidFill>
                        </a:rPr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0007356"/>
                  </a:ext>
                </a:extLst>
              </a:tr>
              <a:tr h="81172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rgbClr val="002060"/>
                          </a:solidFill>
                        </a:rPr>
                        <a:t>Số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</a:rPr>
                        <a:t>hàng</a:t>
                      </a:r>
                      <a:endParaRPr lang="en-US" sz="2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2060"/>
                          </a:solidFill>
                        </a:rPr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2060"/>
                          </a:solidFill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2060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2060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2060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4748313"/>
                  </a:ext>
                </a:extLst>
              </a:tr>
            </a:tbl>
          </a:graphicData>
        </a:graphic>
      </p:graphicFrame>
      <p:sp>
        <p:nvSpPr>
          <p:cNvPr id="83" name="Rectangle 82"/>
          <p:cNvSpPr/>
          <p:nvPr/>
        </p:nvSpPr>
        <p:spPr>
          <a:xfrm>
            <a:off x="5335045" y="1241762"/>
            <a:ext cx="962123" cy="6588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u="sng" dirty="0" err="1">
                <a:solidFill>
                  <a:srgbClr val="002060"/>
                </a:solidFill>
                <a:cs typeface="Arial" panose="020B0604020202020204" pitchFamily="34" charset="0"/>
              </a:rPr>
              <a:t>Giải</a:t>
            </a:r>
            <a:r>
              <a:rPr lang="en-US" sz="2800" b="1" u="sng" dirty="0">
                <a:solidFill>
                  <a:srgbClr val="002060"/>
                </a:solidFill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2546058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0" grpId="0" animBg="1"/>
      <p:bldP spid="80" grpId="1" animBg="1"/>
      <p:bldP spid="82" grpId="0" animBg="1"/>
      <p:bldP spid="82" grpId="1" animBg="1"/>
      <p:bldP spid="3" grpId="0" uiExpand="1" build="allAtOnce"/>
      <p:bldP spid="4" grpId="0" uiExpand="1" build="allAtOnce"/>
      <p:bldP spid="8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TextBox 167">
            <a:extLst>
              <a:ext uri="{FF2B5EF4-FFF2-40B4-BE49-F238E27FC236}">
                <a16:creationId xmlns:a16="http://schemas.microsoft.com/office/drawing/2014/main" id="{D374C1E3-55F2-4741-B2A6-A4030735A46A}"/>
              </a:ext>
            </a:extLst>
          </p:cNvPr>
          <p:cNvSpPr txBox="1"/>
          <p:nvPr/>
        </p:nvSpPr>
        <p:spPr>
          <a:xfrm>
            <a:off x="428759" y="180643"/>
            <a:ext cx="11165079" cy="11264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8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2.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dấu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hiệu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hết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1 872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hết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2; 3; 5;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9; 10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0548EE40-F2BA-4453-9752-098FFE2F4531}"/>
              </a:ext>
            </a:extLst>
          </p:cNvPr>
          <p:cNvSpPr txBox="1"/>
          <p:nvPr/>
        </p:nvSpPr>
        <p:spPr>
          <a:xfrm>
            <a:off x="5049120" y="1847669"/>
            <a:ext cx="962178" cy="561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800" b="1" i="1" u="sng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2800" b="1" i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0" name="TextBox 169">
                <a:extLst>
                  <a:ext uri="{FF2B5EF4-FFF2-40B4-BE49-F238E27FC236}">
                    <a16:creationId xmlns:a16="http://schemas.microsoft.com/office/drawing/2014/main" id="{9D6337A7-99DC-4EE2-957E-F70849EAF2D4}"/>
                  </a:ext>
                </a:extLst>
              </p:cNvPr>
              <p:cNvSpPr txBox="1"/>
              <p:nvPr/>
            </p:nvSpPr>
            <p:spPr>
              <a:xfrm>
                <a:off x="236747" y="3243629"/>
                <a:ext cx="11955253" cy="28931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lnSpc>
                    <a:spcPct val="130000"/>
                  </a:lnSpc>
                  <a:buFont typeface="Wingdings" panose="05000000000000000000" pitchFamily="2" charset="2"/>
                  <a:buChar char="§"/>
                </a:pPr>
                <a:r>
                  <a:rPr lang="en-US" sz="2800" b="1" dirty="0">
                    <a:cs typeface="Arial" panose="020B0604020202020204" pitchFamily="34" charset="0"/>
                  </a:rPr>
                  <a:t>1 872 </a:t>
                </a:r>
                <a:r>
                  <a:rPr lang="en-US" sz="2800" dirty="0" err="1">
                    <a:cs typeface="Arial" panose="020B0604020202020204" pitchFamily="34" charset="0"/>
                  </a:rPr>
                  <a:t>có</a:t>
                </a:r>
                <a:r>
                  <a:rPr lang="en-US" sz="2800" dirty="0"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cs typeface="Arial" panose="020B0604020202020204" pitchFamily="34" charset="0"/>
                  </a:rPr>
                  <a:t>chữ</a:t>
                </a:r>
                <a:r>
                  <a:rPr lang="en-US" sz="2800" dirty="0"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cs typeface="Arial" panose="020B0604020202020204" pitchFamily="34" charset="0"/>
                  </a:rPr>
                  <a:t>số</a:t>
                </a:r>
                <a:r>
                  <a:rPr lang="en-US" sz="2800" dirty="0"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cs typeface="Arial" panose="020B0604020202020204" pitchFamily="34" charset="0"/>
                  </a:rPr>
                  <a:t>tận</a:t>
                </a:r>
                <a:r>
                  <a:rPr lang="en-US" sz="2800" dirty="0"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cs typeface="Arial" panose="020B0604020202020204" pitchFamily="34" charset="0"/>
                  </a:rPr>
                  <a:t>cùng</a:t>
                </a:r>
                <a:r>
                  <a:rPr lang="en-US" sz="2800" dirty="0"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cs typeface="Arial" panose="020B0604020202020204" pitchFamily="34" charset="0"/>
                  </a:rPr>
                  <a:t>là</a:t>
                </a:r>
                <a:r>
                  <a:rPr lang="en-US" sz="2800" dirty="0">
                    <a:cs typeface="Arial" panose="020B0604020202020204" pitchFamily="34" charset="0"/>
                  </a:rPr>
                  <a:t> </a:t>
                </a:r>
                <a:r>
                  <a:rPr lang="en-US" sz="2800" i="1" dirty="0" err="1">
                    <a:solidFill>
                      <a:srgbClr val="002060"/>
                    </a:solidFill>
                    <a:cs typeface="Arial" panose="020B0604020202020204" pitchFamily="34" charset="0"/>
                  </a:rPr>
                  <a:t>số</a:t>
                </a:r>
                <a:r>
                  <a:rPr lang="en-US" sz="2800" i="1" dirty="0">
                    <a:solidFill>
                      <a:srgbClr val="002060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sz="2800" i="1" dirty="0" err="1">
                    <a:solidFill>
                      <a:srgbClr val="002060"/>
                    </a:solidFill>
                    <a:cs typeface="Arial" panose="020B0604020202020204" pitchFamily="34" charset="0"/>
                  </a:rPr>
                  <a:t>chẵn</a:t>
                </a:r>
                <a:r>
                  <a:rPr lang="en-US" sz="2800" i="1" dirty="0">
                    <a:solidFill>
                      <a:srgbClr val="002060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cs typeface="Arial" panose="020B0604020202020204" pitchFamily="34" charset="0"/>
                  </a:rPr>
                  <a:t>nên</a:t>
                </a:r>
                <a:r>
                  <a:rPr lang="en-US" sz="2800" dirty="0">
                    <a:cs typeface="Arial" panose="020B0604020202020204" pitchFamily="34" charset="0"/>
                  </a:rPr>
                  <a:t> </a:t>
                </a:r>
                <a:r>
                  <a:rPr lang="en-US" sz="2800" dirty="0" smtClean="0">
                    <a:solidFill>
                      <a:srgbClr val="FF0000"/>
                    </a:solidFill>
                    <a:cs typeface="Arial" panose="020B0604020202020204" pitchFamily="34" charset="0"/>
                  </a:rPr>
                  <a:t>1 872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FF0000"/>
                        </a:solidFill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⋮</m:t>
                    </m:r>
                    <m:r>
                      <a:rPr lang="en-US" sz="2800" b="0" i="1" smtClean="0">
                        <a:solidFill>
                          <a:srgbClr val="FF0000"/>
                        </a:solidFill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800" dirty="0">
                    <a:solidFill>
                      <a:srgbClr val="FF0000"/>
                    </a:solidFill>
                    <a:cs typeface="Arial" panose="020B0604020202020204" pitchFamily="34" charset="0"/>
                  </a:rPr>
                  <a:t>2.</a:t>
                </a:r>
              </a:p>
              <a:p>
                <a:pPr marL="457200" indent="-457200">
                  <a:lnSpc>
                    <a:spcPct val="130000"/>
                  </a:lnSpc>
                  <a:buFont typeface="Wingdings" panose="05000000000000000000" pitchFamily="2" charset="2"/>
                  <a:buChar char="§"/>
                </a:pPr>
                <a:r>
                  <a:rPr lang="en-US" sz="2800" b="1" dirty="0">
                    <a:cs typeface="Arial" panose="020B0604020202020204" pitchFamily="34" charset="0"/>
                  </a:rPr>
                  <a:t>1 872 </a:t>
                </a:r>
                <a:r>
                  <a:rPr lang="en-US" sz="2800" dirty="0" err="1">
                    <a:cs typeface="Arial" panose="020B0604020202020204" pitchFamily="34" charset="0"/>
                  </a:rPr>
                  <a:t>có</a:t>
                </a:r>
                <a:r>
                  <a:rPr lang="en-US" sz="2800" dirty="0"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cs typeface="Arial" panose="020B0604020202020204" pitchFamily="34" charset="0"/>
                  </a:rPr>
                  <a:t>tổng</a:t>
                </a:r>
                <a:r>
                  <a:rPr lang="en-US" sz="2800" dirty="0"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cs typeface="Arial" panose="020B0604020202020204" pitchFamily="34" charset="0"/>
                  </a:rPr>
                  <a:t>các</a:t>
                </a:r>
                <a:r>
                  <a:rPr lang="en-US" sz="2800" dirty="0"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cs typeface="Arial" panose="020B0604020202020204" pitchFamily="34" charset="0"/>
                  </a:rPr>
                  <a:t>chữ</a:t>
                </a:r>
                <a:r>
                  <a:rPr lang="en-US" sz="2800" dirty="0"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cs typeface="Arial" panose="020B0604020202020204" pitchFamily="34" charset="0"/>
                  </a:rPr>
                  <a:t>số</a:t>
                </a:r>
                <a:r>
                  <a:rPr lang="en-US" sz="2800" dirty="0"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cs typeface="Arial" panose="020B0604020202020204" pitchFamily="34" charset="0"/>
                  </a:rPr>
                  <a:t>là</a:t>
                </a:r>
                <a:r>
                  <a:rPr lang="en-US" sz="2800" dirty="0" smtClean="0">
                    <a:cs typeface="Arial" panose="020B0604020202020204" pitchFamily="34" charset="0"/>
                  </a:rPr>
                  <a:t>: </a:t>
                </a:r>
                <a:r>
                  <a:rPr lang="en-US" sz="2800" i="1" dirty="0">
                    <a:solidFill>
                      <a:srgbClr val="002060"/>
                    </a:solidFill>
                    <a:cs typeface="Arial" panose="020B0604020202020204" pitchFamily="34" charset="0"/>
                  </a:rPr>
                  <a:t>1 + 8 + 7 + 2 = 18 </a:t>
                </a:r>
                <a:r>
                  <a:rPr lang="en-US" sz="2800" dirty="0" err="1">
                    <a:cs typeface="Arial" panose="020B0604020202020204" pitchFamily="34" charset="0"/>
                  </a:rPr>
                  <a:t>và</a:t>
                </a:r>
                <a:r>
                  <a:rPr lang="en-US" sz="2800" dirty="0">
                    <a:cs typeface="Arial" panose="020B0604020202020204" pitchFamily="34" charset="0"/>
                  </a:rPr>
                  <a:t> 18 </a:t>
                </a:r>
                <a14:m>
                  <m:oMath xmlns:m="http://schemas.openxmlformats.org/officeDocument/2006/math">
                    <m:r>
                      <a:rPr lang="en-US" sz="2800" i="1" smtClean="0"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⋮</m:t>
                    </m:r>
                  </m:oMath>
                </a14:m>
                <a:r>
                  <a:rPr lang="en-US" sz="2800" dirty="0">
                    <a:cs typeface="Arial" panose="020B0604020202020204" pitchFamily="34" charset="0"/>
                  </a:rPr>
                  <a:t> 3, </a:t>
                </a:r>
                <a:r>
                  <a:rPr lang="en-US" sz="2800" dirty="0" err="1">
                    <a:cs typeface="Arial" panose="020B0604020202020204" pitchFamily="34" charset="0"/>
                  </a:rPr>
                  <a:t>nên</a:t>
                </a:r>
                <a:r>
                  <a:rPr lang="en-US" sz="2800" dirty="0">
                    <a:cs typeface="Arial" panose="020B0604020202020204" pitchFamily="34" charset="0"/>
                  </a:rPr>
                  <a:t> </a:t>
                </a:r>
                <a:r>
                  <a:rPr lang="en-US" sz="2800" dirty="0" smtClean="0">
                    <a:solidFill>
                      <a:srgbClr val="FF0000"/>
                    </a:solidFill>
                    <a:cs typeface="Arial" panose="020B0604020202020204" pitchFamily="34" charset="0"/>
                  </a:rPr>
                  <a:t>1 872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FF0000"/>
                        </a:solidFill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⋮</m:t>
                    </m:r>
                  </m:oMath>
                </a14:m>
                <a:r>
                  <a:rPr lang="en-US" sz="2800" dirty="0">
                    <a:solidFill>
                      <a:srgbClr val="FF0000"/>
                    </a:solidFill>
                    <a:cs typeface="Arial" panose="020B0604020202020204" pitchFamily="34" charset="0"/>
                  </a:rPr>
                  <a:t> 3</a:t>
                </a:r>
                <a:r>
                  <a:rPr lang="en-US" sz="2800" dirty="0">
                    <a:cs typeface="Arial" panose="020B0604020202020204" pitchFamily="34" charset="0"/>
                  </a:rPr>
                  <a:t>.</a:t>
                </a:r>
              </a:p>
              <a:p>
                <a:pPr marL="457200" indent="-457200">
                  <a:lnSpc>
                    <a:spcPct val="130000"/>
                  </a:lnSpc>
                  <a:buFont typeface="Wingdings" panose="05000000000000000000" pitchFamily="2" charset="2"/>
                  <a:buChar char="§"/>
                </a:pPr>
                <a:r>
                  <a:rPr lang="en-US" sz="2800" dirty="0" err="1">
                    <a:cs typeface="Arial" panose="020B0604020202020204" pitchFamily="34" charset="0"/>
                  </a:rPr>
                  <a:t>Chữ</a:t>
                </a:r>
                <a:r>
                  <a:rPr lang="en-US" sz="2800" dirty="0"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cs typeface="Arial" panose="020B0604020202020204" pitchFamily="34" charset="0"/>
                  </a:rPr>
                  <a:t>số</a:t>
                </a:r>
                <a:r>
                  <a:rPr lang="en-US" sz="2800" dirty="0"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cs typeface="Arial" panose="020B0604020202020204" pitchFamily="34" charset="0"/>
                  </a:rPr>
                  <a:t>tận</a:t>
                </a:r>
                <a:r>
                  <a:rPr lang="en-US" sz="2800" dirty="0"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cs typeface="Arial" panose="020B0604020202020204" pitchFamily="34" charset="0"/>
                  </a:rPr>
                  <a:t>cùng</a:t>
                </a:r>
                <a:r>
                  <a:rPr lang="en-US" sz="2800" dirty="0"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cs typeface="Arial" panose="020B0604020202020204" pitchFamily="34" charset="0"/>
                  </a:rPr>
                  <a:t>của</a:t>
                </a:r>
                <a:r>
                  <a:rPr lang="en-US" sz="2800" dirty="0">
                    <a:cs typeface="Arial" panose="020B0604020202020204" pitchFamily="34" charset="0"/>
                  </a:rPr>
                  <a:t> </a:t>
                </a:r>
                <a:r>
                  <a:rPr lang="en-US" sz="2800" b="1" dirty="0">
                    <a:cs typeface="Arial" panose="020B0604020202020204" pitchFamily="34" charset="0"/>
                  </a:rPr>
                  <a:t>1 872 </a:t>
                </a:r>
                <a:r>
                  <a:rPr lang="en-US" sz="2800" i="1" dirty="0" err="1">
                    <a:cs typeface="Arial" panose="020B0604020202020204" pitchFamily="34" charset="0"/>
                  </a:rPr>
                  <a:t>khác</a:t>
                </a:r>
                <a:r>
                  <a:rPr lang="en-US" sz="2800" i="1" dirty="0">
                    <a:cs typeface="Arial" panose="020B0604020202020204" pitchFamily="34" charset="0"/>
                  </a:rPr>
                  <a:t> 0 </a:t>
                </a:r>
                <a:r>
                  <a:rPr lang="en-US" sz="2800" i="1" dirty="0" err="1">
                    <a:cs typeface="Arial" panose="020B0604020202020204" pitchFamily="34" charset="0"/>
                  </a:rPr>
                  <a:t>và</a:t>
                </a:r>
                <a:r>
                  <a:rPr lang="en-US" sz="2800" i="1" dirty="0">
                    <a:cs typeface="Arial" panose="020B0604020202020204" pitchFamily="34" charset="0"/>
                  </a:rPr>
                  <a:t> 5 </a:t>
                </a:r>
                <a:r>
                  <a:rPr lang="en-US" sz="2800" dirty="0" err="1">
                    <a:cs typeface="Arial" panose="020B0604020202020204" pitchFamily="34" charset="0"/>
                  </a:rPr>
                  <a:t>nên</a:t>
                </a:r>
                <a:r>
                  <a:rPr lang="en-US" sz="2800" dirty="0">
                    <a:cs typeface="Arial" panose="020B0604020202020204" pitchFamily="34" charset="0"/>
                  </a:rPr>
                  <a:t> </a:t>
                </a:r>
                <a:r>
                  <a:rPr lang="en-US" sz="2800" dirty="0">
                    <a:solidFill>
                      <a:srgbClr val="FF0000"/>
                    </a:solidFill>
                    <a:cs typeface="Arial" panose="020B0604020202020204" pitchFamily="34" charset="0"/>
                  </a:rPr>
                  <a:t>1 </a:t>
                </a:r>
                <a:r>
                  <a:rPr lang="en-US" sz="2800" dirty="0" smtClean="0">
                    <a:solidFill>
                      <a:srgbClr val="FF0000"/>
                    </a:solidFill>
                    <a:cs typeface="Arial" panose="020B0604020202020204" pitchFamily="34" charset="0"/>
                  </a:rPr>
                  <a:t>872 </a:t>
                </a:r>
                <a:r>
                  <a:rPr lang="vi-VN" sz="2800" dirty="0" smtClean="0">
                    <a:solidFill>
                      <a:srgbClr val="FF0000"/>
                    </a:solidFill>
                  </a:rPr>
                  <a:t>⋮̸</a:t>
                </a:r>
                <a:r>
                  <a:rPr lang="en-US" sz="2800" dirty="0" smtClean="0">
                    <a:solidFill>
                      <a:srgbClr val="FF0000"/>
                    </a:solidFill>
                  </a:rPr>
                  <a:t>  </a:t>
                </a:r>
                <a:r>
                  <a:rPr lang="en-US" sz="2800" dirty="0" smtClean="0">
                    <a:solidFill>
                      <a:srgbClr val="FF0000"/>
                    </a:solidFill>
                    <a:cs typeface="Arial" panose="020B0604020202020204" pitchFamily="34" charset="0"/>
                  </a:rPr>
                  <a:t>5</a:t>
                </a:r>
                <a:r>
                  <a:rPr lang="en-US" sz="2800" dirty="0">
                    <a:cs typeface="Arial" panose="020B0604020202020204" pitchFamily="34" charset="0"/>
                  </a:rPr>
                  <a:t>. </a:t>
                </a:r>
              </a:p>
              <a:p>
                <a:pPr marL="457200" indent="-457200">
                  <a:lnSpc>
                    <a:spcPct val="130000"/>
                  </a:lnSpc>
                  <a:buFont typeface="Wingdings" panose="05000000000000000000" pitchFamily="2" charset="2"/>
                  <a:buChar char="§"/>
                </a:pPr>
                <a:r>
                  <a:rPr lang="en-US" sz="2800" b="1" dirty="0">
                    <a:cs typeface="Arial" panose="020B0604020202020204" pitchFamily="34" charset="0"/>
                  </a:rPr>
                  <a:t>1 872 </a:t>
                </a:r>
                <a:r>
                  <a:rPr lang="en-US" sz="2800" dirty="0" err="1">
                    <a:cs typeface="Arial" panose="020B0604020202020204" pitchFamily="34" charset="0"/>
                  </a:rPr>
                  <a:t>có</a:t>
                </a:r>
                <a:r>
                  <a:rPr lang="en-US" sz="2800" dirty="0"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cs typeface="Arial" panose="020B0604020202020204" pitchFamily="34" charset="0"/>
                  </a:rPr>
                  <a:t>tổng</a:t>
                </a:r>
                <a:r>
                  <a:rPr lang="en-US" sz="2800" dirty="0"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cs typeface="Arial" panose="020B0604020202020204" pitchFamily="34" charset="0"/>
                  </a:rPr>
                  <a:t>các</a:t>
                </a:r>
                <a:r>
                  <a:rPr lang="en-US" sz="2800" dirty="0"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cs typeface="Arial" panose="020B0604020202020204" pitchFamily="34" charset="0"/>
                  </a:rPr>
                  <a:t>chữ</a:t>
                </a:r>
                <a:r>
                  <a:rPr lang="en-US" sz="2800" dirty="0"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cs typeface="Arial" panose="020B0604020202020204" pitchFamily="34" charset="0"/>
                  </a:rPr>
                  <a:t>số</a:t>
                </a:r>
                <a:r>
                  <a:rPr lang="en-US" sz="2800" dirty="0"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cs typeface="Arial" panose="020B0604020202020204" pitchFamily="34" charset="0"/>
                  </a:rPr>
                  <a:t>là</a:t>
                </a:r>
                <a:r>
                  <a:rPr lang="en-US" sz="2800" dirty="0" smtClean="0">
                    <a:cs typeface="Arial" panose="020B0604020202020204" pitchFamily="34" charset="0"/>
                  </a:rPr>
                  <a:t> </a:t>
                </a:r>
                <a:r>
                  <a:rPr lang="en-US" sz="2800" i="1" dirty="0" smtClean="0">
                    <a:solidFill>
                      <a:srgbClr val="002060"/>
                    </a:solidFill>
                    <a:cs typeface="Arial" panose="020B0604020202020204" pitchFamily="34" charset="0"/>
                  </a:rPr>
                  <a:t>18</a:t>
                </a:r>
                <a:r>
                  <a:rPr lang="en-US" sz="2800" dirty="0" smtClean="0"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cs typeface="Arial" panose="020B0604020202020204" pitchFamily="34" charset="0"/>
                  </a:rPr>
                  <a:t>và</a:t>
                </a:r>
                <a:r>
                  <a:rPr lang="en-US" sz="2800" dirty="0">
                    <a:cs typeface="Arial" panose="020B0604020202020204" pitchFamily="34" charset="0"/>
                  </a:rPr>
                  <a:t> </a:t>
                </a:r>
                <a:r>
                  <a:rPr lang="en-US" sz="2800" i="1" dirty="0" smtClean="0">
                    <a:solidFill>
                      <a:srgbClr val="002060"/>
                    </a:solidFill>
                    <a:cs typeface="Arial" panose="020B0604020202020204" pitchFamily="34" charset="0"/>
                  </a:rPr>
                  <a:t>18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002060"/>
                        </a:solidFill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⋮</m:t>
                    </m:r>
                  </m:oMath>
                </a14:m>
                <a:r>
                  <a:rPr lang="en-US" sz="2800" i="1" dirty="0">
                    <a:solidFill>
                      <a:srgbClr val="002060"/>
                    </a:solidFill>
                    <a:cs typeface="Arial" panose="020B0604020202020204" pitchFamily="34" charset="0"/>
                  </a:rPr>
                  <a:t> 9 </a:t>
                </a:r>
                <a:r>
                  <a:rPr lang="en-US" sz="2800" dirty="0" err="1">
                    <a:cs typeface="Arial" panose="020B0604020202020204" pitchFamily="34" charset="0"/>
                  </a:rPr>
                  <a:t>nên</a:t>
                </a:r>
                <a:r>
                  <a:rPr lang="en-US" sz="2800" dirty="0">
                    <a:cs typeface="Arial" panose="020B0604020202020204" pitchFamily="34" charset="0"/>
                  </a:rPr>
                  <a:t> </a:t>
                </a:r>
                <a:r>
                  <a:rPr lang="en-US" sz="2800" dirty="0" smtClean="0">
                    <a:solidFill>
                      <a:srgbClr val="FF0000"/>
                    </a:solidFill>
                    <a:cs typeface="Arial" panose="020B0604020202020204" pitchFamily="34" charset="0"/>
                  </a:rPr>
                  <a:t>1 872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FF0000"/>
                        </a:solidFill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⋮</m:t>
                    </m:r>
                  </m:oMath>
                </a14:m>
                <a:r>
                  <a:rPr lang="en-US" sz="2800" dirty="0">
                    <a:solidFill>
                      <a:srgbClr val="FF0000"/>
                    </a:solidFill>
                    <a:cs typeface="Arial" panose="020B0604020202020204" pitchFamily="34" charset="0"/>
                  </a:rPr>
                  <a:t> 9</a:t>
                </a:r>
                <a:r>
                  <a:rPr lang="en-US" sz="2800" dirty="0">
                    <a:cs typeface="Arial" panose="020B0604020202020204" pitchFamily="34" charset="0"/>
                  </a:rPr>
                  <a:t>.</a:t>
                </a:r>
              </a:p>
              <a:p>
                <a:pPr marL="457200" indent="-457200">
                  <a:lnSpc>
                    <a:spcPct val="130000"/>
                  </a:lnSpc>
                  <a:buFont typeface="Wingdings" panose="05000000000000000000" pitchFamily="2" charset="2"/>
                  <a:buChar char="§"/>
                </a:pPr>
                <a:r>
                  <a:rPr lang="en-US" sz="2800" dirty="0" err="1">
                    <a:cs typeface="Arial" panose="020B0604020202020204" pitchFamily="34" charset="0"/>
                  </a:rPr>
                  <a:t>Chữ</a:t>
                </a:r>
                <a:r>
                  <a:rPr lang="en-US" sz="2800" dirty="0"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cs typeface="Arial" panose="020B0604020202020204" pitchFamily="34" charset="0"/>
                  </a:rPr>
                  <a:t>số</a:t>
                </a:r>
                <a:r>
                  <a:rPr lang="en-US" sz="2800" dirty="0"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cs typeface="Arial" panose="020B0604020202020204" pitchFamily="34" charset="0"/>
                  </a:rPr>
                  <a:t>tận</a:t>
                </a:r>
                <a:r>
                  <a:rPr lang="en-US" sz="2800" dirty="0"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cs typeface="Arial" panose="020B0604020202020204" pitchFamily="34" charset="0"/>
                  </a:rPr>
                  <a:t>cùng</a:t>
                </a:r>
                <a:r>
                  <a:rPr lang="en-US" sz="2800" dirty="0"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cs typeface="Arial" panose="020B0604020202020204" pitchFamily="34" charset="0"/>
                  </a:rPr>
                  <a:t>của</a:t>
                </a:r>
                <a:r>
                  <a:rPr lang="en-US" sz="2800" dirty="0" smtClean="0">
                    <a:cs typeface="Arial" panose="020B0604020202020204" pitchFamily="34" charset="0"/>
                  </a:rPr>
                  <a:t> </a:t>
                </a:r>
                <a:r>
                  <a:rPr lang="en-US" sz="2800" b="1" dirty="0" smtClean="0">
                    <a:cs typeface="Arial" panose="020B0604020202020204" pitchFamily="34" charset="0"/>
                  </a:rPr>
                  <a:t>1 </a:t>
                </a:r>
                <a:r>
                  <a:rPr lang="en-US" sz="2800" b="1" dirty="0">
                    <a:cs typeface="Arial" panose="020B0604020202020204" pitchFamily="34" charset="0"/>
                  </a:rPr>
                  <a:t>872 </a:t>
                </a:r>
                <a:r>
                  <a:rPr lang="en-US" sz="2800" i="1" dirty="0" err="1">
                    <a:solidFill>
                      <a:srgbClr val="002060"/>
                    </a:solidFill>
                    <a:cs typeface="Arial" panose="020B0604020202020204" pitchFamily="34" charset="0"/>
                  </a:rPr>
                  <a:t>khác</a:t>
                </a:r>
                <a:r>
                  <a:rPr lang="en-US" sz="2800" i="1" dirty="0">
                    <a:solidFill>
                      <a:srgbClr val="002060"/>
                    </a:solidFill>
                    <a:cs typeface="Arial" panose="020B0604020202020204" pitchFamily="34" charset="0"/>
                  </a:rPr>
                  <a:t> 0</a:t>
                </a:r>
                <a:r>
                  <a:rPr lang="en-US" sz="2800" dirty="0"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cs typeface="Arial" panose="020B0604020202020204" pitchFamily="34" charset="0"/>
                  </a:rPr>
                  <a:t>nên</a:t>
                </a:r>
                <a:r>
                  <a:rPr lang="en-US" sz="2800" dirty="0">
                    <a:cs typeface="Arial" panose="020B0604020202020204" pitchFamily="34" charset="0"/>
                  </a:rPr>
                  <a:t> </a:t>
                </a:r>
                <a:r>
                  <a:rPr lang="en-US" sz="2800" dirty="0">
                    <a:solidFill>
                      <a:srgbClr val="FF0000"/>
                    </a:solidFill>
                    <a:cs typeface="Arial" panose="020B0604020202020204" pitchFamily="34" charset="0"/>
                  </a:rPr>
                  <a:t>1 872 </a:t>
                </a:r>
                <a:r>
                  <a:rPr lang="vi-VN" sz="2800" dirty="0">
                    <a:solidFill>
                      <a:srgbClr val="FF0000"/>
                    </a:solidFill>
                  </a:rPr>
                  <a:t>⋮̸ </a:t>
                </a:r>
                <a:r>
                  <a:rPr lang="en-US" sz="2800" dirty="0" smtClean="0">
                    <a:solidFill>
                      <a:srgbClr val="FF0000"/>
                    </a:solidFill>
                    <a:cs typeface="Arial" panose="020B0604020202020204" pitchFamily="34" charset="0"/>
                  </a:rPr>
                  <a:t>10</a:t>
                </a:r>
                <a:r>
                  <a:rPr lang="en-US" sz="2800" dirty="0"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170" name="TextBox 169">
                <a:extLst>
                  <a:ext uri="{FF2B5EF4-FFF2-40B4-BE49-F238E27FC236}">
                    <a16:creationId xmlns:a16="http://schemas.microsoft.com/office/drawing/2014/main" id="{9D6337A7-99DC-4EE2-957E-F70849EAF2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747" y="3243629"/>
                <a:ext cx="11955253" cy="2893100"/>
              </a:xfrm>
              <a:prstGeom prst="rect">
                <a:avLst/>
              </a:prstGeom>
              <a:blipFill>
                <a:blip r:embed="rId2"/>
                <a:stretch>
                  <a:fillRect l="-918" r="-408" b="-2737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2" name="Group 171">
            <a:extLst>
              <a:ext uri="{FF2B5EF4-FFF2-40B4-BE49-F238E27FC236}">
                <a16:creationId xmlns:a16="http://schemas.microsoft.com/office/drawing/2014/main" id="{CB7C1014-D555-427C-9BAA-167194D44755}"/>
              </a:ext>
            </a:extLst>
          </p:cNvPr>
          <p:cNvGrpSpPr/>
          <p:nvPr/>
        </p:nvGrpSpPr>
        <p:grpSpPr>
          <a:xfrm>
            <a:off x="10472083" y="5328097"/>
            <a:ext cx="1891367" cy="1529903"/>
            <a:chOff x="6985437" y="1529647"/>
            <a:chExt cx="4988394" cy="4988580"/>
          </a:xfrm>
        </p:grpSpPr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2317B303-6B53-4041-8873-D83F895A01A1}"/>
                </a:ext>
              </a:extLst>
            </p:cNvPr>
            <p:cNvSpPr/>
            <p:nvPr/>
          </p:nvSpPr>
          <p:spPr>
            <a:xfrm>
              <a:off x="6985437" y="1529647"/>
              <a:ext cx="4988394" cy="4988580"/>
            </a:xfrm>
            <a:custGeom>
              <a:avLst/>
              <a:gdLst>
                <a:gd name="connsiteX0" fmla="*/ 3888362 w 3888361"/>
                <a:gd name="connsiteY0" fmla="*/ 3792 h 3888506"/>
                <a:gd name="connsiteX1" fmla="*/ 28324 w 3888361"/>
                <a:gd name="connsiteY1" fmla="*/ 3792 h 3888506"/>
                <a:gd name="connsiteX2" fmla="*/ 13145 w 3888361"/>
                <a:gd name="connsiteY2" fmla="*/ 3753 h 3888506"/>
                <a:gd name="connsiteX3" fmla="*/ 3325 w 3888361"/>
                <a:gd name="connsiteY3" fmla="*/ 13573 h 3888506"/>
                <a:gd name="connsiteX4" fmla="*/ 3364 w 3888361"/>
                <a:gd name="connsiteY4" fmla="*/ 28752 h 3888506"/>
                <a:gd name="connsiteX5" fmla="*/ 3364 w 3888361"/>
                <a:gd name="connsiteY5" fmla="*/ 3888359 h 3888506"/>
                <a:gd name="connsiteX6" fmla="*/ 313 w 3888361"/>
                <a:gd name="connsiteY6" fmla="*/ 3886834 h 3888506"/>
                <a:gd name="connsiteX7" fmla="*/ 352 w 3888361"/>
                <a:gd name="connsiteY7" fmla="*/ 3874706 h 3888506"/>
                <a:gd name="connsiteX8" fmla="*/ 0 w 3888361"/>
                <a:gd name="connsiteY8" fmla="*/ 15177 h 3888506"/>
                <a:gd name="connsiteX9" fmla="*/ 14749 w 3888361"/>
                <a:gd name="connsiteY9" fmla="*/ 428 h 3888506"/>
                <a:gd name="connsiteX10" fmla="*/ 3874708 w 3888361"/>
                <a:gd name="connsiteY10" fmla="*/ 975 h 3888506"/>
                <a:gd name="connsiteX11" fmla="*/ 3888362 w 3888361"/>
                <a:gd name="connsiteY11" fmla="*/ 3792 h 3888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888361" h="3888506">
                  <a:moveTo>
                    <a:pt x="3888362" y="3792"/>
                  </a:moveTo>
                  <a:cubicBezTo>
                    <a:pt x="2601683" y="3792"/>
                    <a:pt x="1315004" y="3792"/>
                    <a:pt x="28324" y="3792"/>
                  </a:cubicBezTo>
                  <a:cubicBezTo>
                    <a:pt x="23278" y="3792"/>
                    <a:pt x="18192" y="4027"/>
                    <a:pt x="13145" y="3753"/>
                  </a:cubicBezTo>
                  <a:cubicBezTo>
                    <a:pt x="6025" y="3362"/>
                    <a:pt x="2934" y="6492"/>
                    <a:pt x="3325" y="13573"/>
                  </a:cubicBezTo>
                  <a:cubicBezTo>
                    <a:pt x="3599" y="18619"/>
                    <a:pt x="3364" y="23666"/>
                    <a:pt x="3364" y="28752"/>
                  </a:cubicBezTo>
                  <a:cubicBezTo>
                    <a:pt x="3364" y="1315275"/>
                    <a:pt x="3364" y="2601797"/>
                    <a:pt x="3364" y="3888359"/>
                  </a:cubicBezTo>
                  <a:cubicBezTo>
                    <a:pt x="2426" y="3887694"/>
                    <a:pt x="196" y="3889885"/>
                    <a:pt x="313" y="3886834"/>
                  </a:cubicBezTo>
                  <a:cubicBezTo>
                    <a:pt x="430" y="3882804"/>
                    <a:pt x="352" y="3878735"/>
                    <a:pt x="352" y="3874706"/>
                  </a:cubicBezTo>
                  <a:cubicBezTo>
                    <a:pt x="352" y="2588222"/>
                    <a:pt x="352" y="1301699"/>
                    <a:pt x="0" y="15177"/>
                  </a:cubicBezTo>
                  <a:cubicBezTo>
                    <a:pt x="0" y="2853"/>
                    <a:pt x="2465" y="428"/>
                    <a:pt x="14749" y="428"/>
                  </a:cubicBezTo>
                  <a:cubicBezTo>
                    <a:pt x="1301389" y="780"/>
                    <a:pt x="2588068" y="780"/>
                    <a:pt x="3874708" y="975"/>
                  </a:cubicBezTo>
                  <a:cubicBezTo>
                    <a:pt x="3879168" y="975"/>
                    <a:pt x="3884997" y="-2546"/>
                    <a:pt x="3888362" y="3792"/>
                  </a:cubicBezTo>
                  <a:close/>
                </a:path>
              </a:pathLst>
            </a:custGeom>
            <a:solidFill>
              <a:srgbClr val="FFFFFF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400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8CCB246C-6550-4838-A531-3FD58ECDD6EF}"/>
                </a:ext>
              </a:extLst>
            </p:cNvPr>
            <p:cNvSpPr/>
            <p:nvPr/>
          </p:nvSpPr>
          <p:spPr>
            <a:xfrm>
              <a:off x="7324666" y="1749780"/>
              <a:ext cx="4275973" cy="3557384"/>
            </a:xfrm>
            <a:custGeom>
              <a:avLst/>
              <a:gdLst>
                <a:gd name="connsiteX0" fmla="*/ 363678 w 3333042"/>
                <a:gd name="connsiteY0" fmla="*/ 2703239 h 2772915"/>
                <a:gd name="connsiteX1" fmla="*/ 295488 w 3333042"/>
                <a:gd name="connsiteY1" fmla="*/ 2614941 h 2772915"/>
                <a:gd name="connsiteX2" fmla="*/ 171511 w 3333042"/>
                <a:gd name="connsiteY2" fmla="*/ 2405326 h 2772915"/>
                <a:gd name="connsiteX3" fmla="*/ 56806 w 3333042"/>
                <a:gd name="connsiteY3" fmla="*/ 2099784 h 2772915"/>
                <a:gd name="connsiteX4" fmla="*/ 15963 w 3333042"/>
                <a:gd name="connsiteY4" fmla="*/ 1900341 h 2772915"/>
                <a:gd name="connsiteX5" fmla="*/ 2153 w 3333042"/>
                <a:gd name="connsiteY5" fmla="*/ 1747101 h 2772915"/>
                <a:gd name="connsiteX6" fmla="*/ 353 w 3333042"/>
                <a:gd name="connsiteY6" fmla="*/ 1629070 h 2772915"/>
                <a:gd name="connsiteX7" fmla="*/ 14359 w 3333042"/>
                <a:gd name="connsiteY7" fmla="*/ 1448679 h 2772915"/>
                <a:gd name="connsiteX8" fmla="*/ 45382 w 3333042"/>
                <a:gd name="connsiteY8" fmla="*/ 1276543 h 2772915"/>
                <a:gd name="connsiteX9" fmla="*/ 66234 w 3333042"/>
                <a:gd name="connsiteY9" fmla="*/ 1261324 h 2772915"/>
                <a:gd name="connsiteX10" fmla="*/ 862912 w 3333042"/>
                <a:gd name="connsiteY10" fmla="*/ 1261559 h 2772915"/>
                <a:gd name="connsiteX11" fmla="*/ 941117 w 3333042"/>
                <a:gd name="connsiteY11" fmla="*/ 1202094 h 2772915"/>
                <a:gd name="connsiteX12" fmla="*/ 875509 w 3333042"/>
                <a:gd name="connsiteY12" fmla="*/ 1118960 h 2772915"/>
                <a:gd name="connsiteX13" fmla="*/ 667616 w 3333042"/>
                <a:gd name="connsiteY13" fmla="*/ 1118960 h 2772915"/>
                <a:gd name="connsiteX14" fmla="*/ 112202 w 3333042"/>
                <a:gd name="connsiteY14" fmla="*/ 1118960 h 2772915"/>
                <a:gd name="connsiteX15" fmla="*/ 99058 w 3333042"/>
                <a:gd name="connsiteY15" fmla="*/ 1099829 h 2772915"/>
                <a:gd name="connsiteX16" fmla="*/ 229177 w 3333042"/>
                <a:gd name="connsiteY16" fmla="*/ 823472 h 2772915"/>
                <a:gd name="connsiteX17" fmla="*/ 378466 w 3333042"/>
                <a:gd name="connsiteY17" fmla="*/ 609045 h 2772915"/>
                <a:gd name="connsiteX18" fmla="*/ 505025 w 3333042"/>
                <a:gd name="connsiteY18" fmla="*/ 472549 h 2772915"/>
                <a:gd name="connsiteX19" fmla="*/ 527442 w 3333042"/>
                <a:gd name="connsiteY19" fmla="*/ 466446 h 2772915"/>
                <a:gd name="connsiteX20" fmla="*/ 1107111 w 3333042"/>
                <a:gd name="connsiteY20" fmla="*/ 466407 h 2772915"/>
                <a:gd name="connsiteX21" fmla="*/ 1179995 w 3333042"/>
                <a:gd name="connsiteY21" fmla="*/ 415588 h 2772915"/>
                <a:gd name="connsiteX22" fmla="*/ 1113840 w 3333042"/>
                <a:gd name="connsiteY22" fmla="*/ 323847 h 2772915"/>
                <a:gd name="connsiteX23" fmla="*/ 702591 w 3333042"/>
                <a:gd name="connsiteY23" fmla="*/ 323808 h 2772915"/>
                <a:gd name="connsiteX24" fmla="*/ 686042 w 3333042"/>
                <a:gd name="connsiteY24" fmla="*/ 323808 h 2772915"/>
                <a:gd name="connsiteX25" fmla="*/ 684790 w 3333042"/>
                <a:gd name="connsiteY25" fmla="*/ 319739 h 2772915"/>
                <a:gd name="connsiteX26" fmla="*/ 1479551 w 3333042"/>
                <a:gd name="connsiteY26" fmla="*/ 10950 h 2772915"/>
                <a:gd name="connsiteX27" fmla="*/ 2323332 w 3333042"/>
                <a:gd name="connsiteY27" fmla="*/ 134145 h 2772915"/>
                <a:gd name="connsiteX28" fmla="*/ 2997362 w 3333042"/>
                <a:gd name="connsiteY28" fmla="*/ 661469 h 2772915"/>
                <a:gd name="connsiteX29" fmla="*/ 2979914 w 3333042"/>
                <a:gd name="connsiteY29" fmla="*/ 663699 h 2772915"/>
                <a:gd name="connsiteX30" fmla="*/ 2353182 w 3333042"/>
                <a:gd name="connsiteY30" fmla="*/ 663581 h 2772915"/>
                <a:gd name="connsiteX31" fmla="*/ 2278185 w 3333042"/>
                <a:gd name="connsiteY31" fmla="*/ 721912 h 2772915"/>
                <a:gd name="connsiteX32" fmla="*/ 2344653 w 3333042"/>
                <a:gd name="connsiteY32" fmla="*/ 806337 h 2772915"/>
                <a:gd name="connsiteX33" fmla="*/ 2532829 w 3333042"/>
                <a:gd name="connsiteY33" fmla="*/ 806415 h 2772915"/>
                <a:gd name="connsiteX34" fmla="*/ 3077601 w 3333042"/>
                <a:gd name="connsiteY34" fmla="*/ 806063 h 2772915"/>
                <a:gd name="connsiteX35" fmla="*/ 3105182 w 3333042"/>
                <a:gd name="connsiteY35" fmla="*/ 821829 h 2772915"/>
                <a:gd name="connsiteX36" fmla="*/ 3244026 w 3333042"/>
                <a:gd name="connsiteY36" fmla="*/ 1124007 h 2772915"/>
                <a:gd name="connsiteX37" fmla="*/ 3316792 w 3333042"/>
                <a:gd name="connsiteY37" fmla="*/ 1421333 h 2772915"/>
                <a:gd name="connsiteX38" fmla="*/ 3329937 w 3333042"/>
                <a:gd name="connsiteY38" fmla="*/ 1550318 h 2772915"/>
                <a:gd name="connsiteX39" fmla="*/ 3332715 w 3333042"/>
                <a:gd name="connsiteY39" fmla="*/ 1584862 h 2772915"/>
                <a:gd name="connsiteX40" fmla="*/ 3321878 w 3333042"/>
                <a:gd name="connsiteY40" fmla="*/ 1595503 h 2772915"/>
                <a:gd name="connsiteX41" fmla="*/ 3309750 w 3333042"/>
                <a:gd name="connsiteY41" fmla="*/ 1595464 h 2772915"/>
                <a:gd name="connsiteX42" fmla="*/ 2723979 w 3333042"/>
                <a:gd name="connsiteY42" fmla="*/ 1595464 h 2772915"/>
                <a:gd name="connsiteX43" fmla="*/ 2652972 w 3333042"/>
                <a:gd name="connsiteY43" fmla="*/ 1642136 h 2772915"/>
                <a:gd name="connsiteX44" fmla="*/ 2720223 w 3333042"/>
                <a:gd name="connsiteY44" fmla="*/ 1738220 h 2772915"/>
                <a:gd name="connsiteX45" fmla="*/ 3313584 w 3333042"/>
                <a:gd name="connsiteY45" fmla="*/ 1737711 h 2772915"/>
                <a:gd name="connsiteX46" fmla="*/ 3332793 w 3333042"/>
                <a:gd name="connsiteY46" fmla="*/ 1757077 h 2772915"/>
                <a:gd name="connsiteX47" fmla="*/ 3318631 w 3333042"/>
                <a:gd name="connsiteY47" fmla="*/ 1898033 h 2772915"/>
                <a:gd name="connsiteX48" fmla="*/ 3286825 w 3333042"/>
                <a:gd name="connsiteY48" fmla="*/ 2065435 h 2772915"/>
                <a:gd name="connsiteX49" fmla="*/ 3230411 w 3333042"/>
                <a:gd name="connsiteY49" fmla="*/ 2248917 h 2772915"/>
                <a:gd name="connsiteX50" fmla="*/ 3163865 w 3333042"/>
                <a:gd name="connsiteY50" fmla="*/ 2403135 h 2772915"/>
                <a:gd name="connsiteX51" fmla="*/ 2975689 w 3333042"/>
                <a:gd name="connsiteY51" fmla="*/ 2700501 h 2772915"/>
                <a:gd name="connsiteX52" fmla="*/ 2914267 w 3333042"/>
                <a:gd name="connsiteY52" fmla="*/ 2772915 h 2772915"/>
                <a:gd name="connsiteX53" fmla="*/ 2908282 w 3333042"/>
                <a:gd name="connsiteY53" fmla="*/ 2756484 h 2772915"/>
                <a:gd name="connsiteX54" fmla="*/ 2908047 w 3333042"/>
                <a:gd name="connsiteY54" fmla="*/ 2735241 h 2772915"/>
                <a:gd name="connsiteX55" fmla="*/ 2908047 w 3333042"/>
                <a:gd name="connsiteY55" fmla="*/ 1961684 h 2772915"/>
                <a:gd name="connsiteX56" fmla="*/ 2877884 w 3333042"/>
                <a:gd name="connsiteY56" fmla="*/ 1935864 h 2772915"/>
                <a:gd name="connsiteX57" fmla="*/ 2739862 w 3333042"/>
                <a:gd name="connsiteY57" fmla="*/ 1955738 h 2772915"/>
                <a:gd name="connsiteX58" fmla="*/ 2600823 w 3333042"/>
                <a:gd name="connsiteY58" fmla="*/ 1933438 h 2772915"/>
                <a:gd name="connsiteX59" fmla="*/ 2531577 w 3333042"/>
                <a:gd name="connsiteY59" fmla="*/ 1925418 h 2772915"/>
                <a:gd name="connsiteX60" fmla="*/ 2516946 w 3333042"/>
                <a:gd name="connsiteY60" fmla="*/ 1922210 h 2772915"/>
                <a:gd name="connsiteX61" fmla="*/ 2508378 w 3333042"/>
                <a:gd name="connsiteY61" fmla="*/ 1875538 h 2772915"/>
                <a:gd name="connsiteX62" fmla="*/ 2502705 w 3333042"/>
                <a:gd name="connsiteY62" fmla="*/ 1745457 h 2772915"/>
                <a:gd name="connsiteX63" fmla="*/ 2466361 w 3333042"/>
                <a:gd name="connsiteY63" fmla="*/ 1798507 h 2772915"/>
                <a:gd name="connsiteX64" fmla="*/ 2433773 w 3333042"/>
                <a:gd name="connsiteY64" fmla="*/ 1799759 h 2772915"/>
                <a:gd name="connsiteX65" fmla="*/ 2391912 w 3333042"/>
                <a:gd name="connsiteY65" fmla="*/ 1753243 h 2772915"/>
                <a:gd name="connsiteX66" fmla="*/ 2393008 w 3333042"/>
                <a:gd name="connsiteY66" fmla="*/ 1785244 h 2772915"/>
                <a:gd name="connsiteX67" fmla="*/ 2396529 w 3333042"/>
                <a:gd name="connsiteY67" fmla="*/ 1895607 h 2772915"/>
                <a:gd name="connsiteX68" fmla="*/ 2390386 w 3333042"/>
                <a:gd name="connsiteY68" fmla="*/ 1916498 h 2772915"/>
                <a:gd name="connsiteX69" fmla="*/ 2279945 w 3333042"/>
                <a:gd name="connsiteY69" fmla="*/ 1920450 h 2772915"/>
                <a:gd name="connsiteX70" fmla="*/ 2274429 w 3333042"/>
                <a:gd name="connsiteY70" fmla="*/ 1907696 h 2772915"/>
                <a:gd name="connsiteX71" fmla="*/ 2171695 w 3333042"/>
                <a:gd name="connsiteY71" fmla="*/ 1768852 h 2772915"/>
                <a:gd name="connsiteX72" fmla="*/ 2167548 w 3333042"/>
                <a:gd name="connsiteY72" fmla="*/ 1766974 h 2772915"/>
                <a:gd name="connsiteX73" fmla="*/ 2167314 w 3333042"/>
                <a:gd name="connsiteY73" fmla="*/ 1735012 h 2772915"/>
                <a:gd name="connsiteX74" fmla="*/ 2194347 w 3333042"/>
                <a:gd name="connsiteY74" fmla="*/ 1734660 h 2772915"/>
                <a:gd name="connsiteX75" fmla="*/ 2229243 w 3333042"/>
                <a:gd name="connsiteY75" fmla="*/ 1714199 h 2772915"/>
                <a:gd name="connsiteX76" fmla="*/ 2274116 w 3333042"/>
                <a:gd name="connsiteY76" fmla="*/ 1535216 h 2772915"/>
                <a:gd name="connsiteX77" fmla="*/ 2241567 w 3333042"/>
                <a:gd name="connsiteY77" fmla="*/ 1243680 h 2772915"/>
                <a:gd name="connsiteX78" fmla="*/ 2067357 w 3333042"/>
                <a:gd name="connsiteY78" fmla="*/ 973466 h 2772915"/>
                <a:gd name="connsiteX79" fmla="*/ 1693548 w 3333042"/>
                <a:gd name="connsiteY79" fmla="*/ 796791 h 2772915"/>
                <a:gd name="connsiteX80" fmla="*/ 1648284 w 3333042"/>
                <a:gd name="connsiteY80" fmla="*/ 792879 h 2772915"/>
                <a:gd name="connsiteX81" fmla="*/ 1485732 w 3333042"/>
                <a:gd name="connsiteY81" fmla="*/ 818973 h 2772915"/>
                <a:gd name="connsiteX82" fmla="*/ 1203194 w 3333042"/>
                <a:gd name="connsiteY82" fmla="*/ 986806 h 2772915"/>
                <a:gd name="connsiteX83" fmla="*/ 1012827 w 3333042"/>
                <a:gd name="connsiteY83" fmla="*/ 1369653 h 2772915"/>
                <a:gd name="connsiteX84" fmla="*/ 1056370 w 3333042"/>
                <a:gd name="connsiteY84" fmla="*/ 1716077 h 2772915"/>
                <a:gd name="connsiteX85" fmla="*/ 1089545 w 3333042"/>
                <a:gd name="connsiteY85" fmla="*/ 1735521 h 2772915"/>
                <a:gd name="connsiteX86" fmla="*/ 1119630 w 3333042"/>
                <a:gd name="connsiteY86" fmla="*/ 1734855 h 2772915"/>
                <a:gd name="connsiteX87" fmla="*/ 1125655 w 3333042"/>
                <a:gd name="connsiteY87" fmla="*/ 1760676 h 2772915"/>
                <a:gd name="connsiteX88" fmla="*/ 1109732 w 3333042"/>
                <a:gd name="connsiteY88" fmla="*/ 1767757 h 2772915"/>
                <a:gd name="connsiteX89" fmla="*/ 1001325 w 3333042"/>
                <a:gd name="connsiteY89" fmla="*/ 1908478 h 2772915"/>
                <a:gd name="connsiteX90" fmla="*/ 996200 w 3333042"/>
                <a:gd name="connsiteY90" fmla="*/ 1923031 h 2772915"/>
                <a:gd name="connsiteX91" fmla="*/ 973783 w 3333042"/>
                <a:gd name="connsiteY91" fmla="*/ 1924909 h 2772915"/>
                <a:gd name="connsiteX92" fmla="*/ 863499 w 3333042"/>
                <a:gd name="connsiteY92" fmla="*/ 1919550 h 2772915"/>
                <a:gd name="connsiteX93" fmla="*/ 750202 w 3333042"/>
                <a:gd name="connsiteY93" fmla="*/ 1918924 h 2772915"/>
                <a:gd name="connsiteX94" fmla="*/ 489063 w 3333042"/>
                <a:gd name="connsiteY94" fmla="*/ 1935551 h 2772915"/>
                <a:gd name="connsiteX95" fmla="*/ 439535 w 3333042"/>
                <a:gd name="connsiteY95" fmla="*/ 1940558 h 2772915"/>
                <a:gd name="connsiteX96" fmla="*/ 388442 w 3333042"/>
                <a:gd name="connsiteY96" fmla="*/ 1934299 h 2772915"/>
                <a:gd name="connsiteX97" fmla="*/ 370133 w 3333042"/>
                <a:gd name="connsiteY97" fmla="*/ 1950808 h 2772915"/>
                <a:gd name="connsiteX98" fmla="*/ 370055 w 3333042"/>
                <a:gd name="connsiteY98" fmla="*/ 1969000 h 2772915"/>
                <a:gd name="connsiteX99" fmla="*/ 369898 w 3333042"/>
                <a:gd name="connsiteY99" fmla="*/ 2672998 h 2772915"/>
                <a:gd name="connsiteX100" fmla="*/ 363678 w 3333042"/>
                <a:gd name="connsiteY100" fmla="*/ 2703239 h 2772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3333042" h="2772915">
                  <a:moveTo>
                    <a:pt x="363678" y="2703239"/>
                  </a:moveTo>
                  <a:cubicBezTo>
                    <a:pt x="336997" y="2676832"/>
                    <a:pt x="316888" y="2645378"/>
                    <a:pt x="295488" y="2614941"/>
                  </a:cubicBezTo>
                  <a:cubicBezTo>
                    <a:pt x="248699" y="2548316"/>
                    <a:pt x="207347" y="2478367"/>
                    <a:pt x="171511" y="2405326"/>
                  </a:cubicBezTo>
                  <a:cubicBezTo>
                    <a:pt x="123391" y="2307248"/>
                    <a:pt x="84856" y="2205570"/>
                    <a:pt x="56806" y="2099784"/>
                  </a:cubicBezTo>
                  <a:cubicBezTo>
                    <a:pt x="39358" y="2033981"/>
                    <a:pt x="25235" y="1967591"/>
                    <a:pt x="15963" y="1900341"/>
                  </a:cubicBezTo>
                  <a:cubicBezTo>
                    <a:pt x="8960" y="1849600"/>
                    <a:pt x="4500" y="1798507"/>
                    <a:pt x="2153" y="1747101"/>
                  </a:cubicBezTo>
                  <a:cubicBezTo>
                    <a:pt x="353" y="1707705"/>
                    <a:pt x="-547" y="1668348"/>
                    <a:pt x="353" y="1629070"/>
                  </a:cubicBezTo>
                  <a:cubicBezTo>
                    <a:pt x="1761" y="1568744"/>
                    <a:pt x="6339" y="1508614"/>
                    <a:pt x="14359" y="1448679"/>
                  </a:cubicBezTo>
                  <a:cubicBezTo>
                    <a:pt x="22105" y="1390778"/>
                    <a:pt x="33528" y="1333661"/>
                    <a:pt x="45382" y="1276543"/>
                  </a:cubicBezTo>
                  <a:cubicBezTo>
                    <a:pt x="48043" y="1263672"/>
                    <a:pt x="54302" y="1261324"/>
                    <a:pt x="66234" y="1261324"/>
                  </a:cubicBezTo>
                  <a:cubicBezTo>
                    <a:pt x="331793" y="1261637"/>
                    <a:pt x="597353" y="1261598"/>
                    <a:pt x="862912" y="1261559"/>
                  </a:cubicBezTo>
                  <a:cubicBezTo>
                    <a:pt x="904616" y="1261559"/>
                    <a:pt x="932040" y="1240746"/>
                    <a:pt x="941117" y="1202094"/>
                  </a:cubicBezTo>
                  <a:cubicBezTo>
                    <a:pt x="950662" y="1161485"/>
                    <a:pt x="916705" y="1118960"/>
                    <a:pt x="875509" y="1118960"/>
                  </a:cubicBezTo>
                  <a:cubicBezTo>
                    <a:pt x="806225" y="1118960"/>
                    <a:pt x="736900" y="1118960"/>
                    <a:pt x="667616" y="1118960"/>
                  </a:cubicBezTo>
                  <a:cubicBezTo>
                    <a:pt x="482491" y="1118960"/>
                    <a:pt x="297327" y="1118960"/>
                    <a:pt x="112202" y="1118960"/>
                  </a:cubicBezTo>
                  <a:cubicBezTo>
                    <a:pt x="92524" y="1118960"/>
                    <a:pt x="92172" y="1118803"/>
                    <a:pt x="99058" y="1099829"/>
                  </a:cubicBezTo>
                  <a:cubicBezTo>
                    <a:pt x="133915" y="1003707"/>
                    <a:pt x="177614" y="911809"/>
                    <a:pt x="229177" y="823472"/>
                  </a:cubicBezTo>
                  <a:cubicBezTo>
                    <a:pt x="273267" y="747928"/>
                    <a:pt x="323734" y="677039"/>
                    <a:pt x="378466" y="609045"/>
                  </a:cubicBezTo>
                  <a:cubicBezTo>
                    <a:pt x="417431" y="560652"/>
                    <a:pt x="460583" y="515974"/>
                    <a:pt x="505025" y="472549"/>
                  </a:cubicBezTo>
                  <a:cubicBezTo>
                    <a:pt x="511911" y="465820"/>
                    <a:pt x="519461" y="466446"/>
                    <a:pt x="527442" y="466446"/>
                  </a:cubicBezTo>
                  <a:cubicBezTo>
                    <a:pt x="720665" y="466446"/>
                    <a:pt x="913888" y="466446"/>
                    <a:pt x="1107111" y="466407"/>
                  </a:cubicBezTo>
                  <a:cubicBezTo>
                    <a:pt x="1141812" y="466407"/>
                    <a:pt x="1169667" y="446846"/>
                    <a:pt x="1179995" y="415588"/>
                  </a:cubicBezTo>
                  <a:cubicBezTo>
                    <a:pt x="1194705" y="371145"/>
                    <a:pt x="1160786" y="323886"/>
                    <a:pt x="1113840" y="323847"/>
                  </a:cubicBezTo>
                  <a:cubicBezTo>
                    <a:pt x="976757" y="323729"/>
                    <a:pt x="839674" y="323808"/>
                    <a:pt x="702591" y="323808"/>
                  </a:cubicBezTo>
                  <a:cubicBezTo>
                    <a:pt x="697074" y="323808"/>
                    <a:pt x="691558" y="323808"/>
                    <a:pt x="686042" y="323808"/>
                  </a:cubicBezTo>
                  <a:cubicBezTo>
                    <a:pt x="685612" y="322438"/>
                    <a:pt x="685221" y="321069"/>
                    <a:pt x="684790" y="319739"/>
                  </a:cubicBezTo>
                  <a:cubicBezTo>
                    <a:pt x="922729" y="148190"/>
                    <a:pt x="1186841" y="43773"/>
                    <a:pt x="1479551" y="10950"/>
                  </a:cubicBezTo>
                  <a:cubicBezTo>
                    <a:pt x="1771791" y="-21834"/>
                    <a:pt x="2053391" y="18931"/>
                    <a:pt x="2323332" y="134145"/>
                  </a:cubicBezTo>
                  <a:cubicBezTo>
                    <a:pt x="2594251" y="249750"/>
                    <a:pt x="2817989" y="426972"/>
                    <a:pt x="2997362" y="661469"/>
                  </a:cubicBezTo>
                  <a:cubicBezTo>
                    <a:pt x="2990790" y="665303"/>
                    <a:pt x="2985195" y="663699"/>
                    <a:pt x="2979914" y="663699"/>
                  </a:cubicBezTo>
                  <a:cubicBezTo>
                    <a:pt x="2771003" y="663816"/>
                    <a:pt x="2562092" y="664011"/>
                    <a:pt x="2353182" y="663581"/>
                  </a:cubicBezTo>
                  <a:cubicBezTo>
                    <a:pt x="2317502" y="663503"/>
                    <a:pt x="2284053" y="691162"/>
                    <a:pt x="2278185" y="721912"/>
                  </a:cubicBezTo>
                  <a:cubicBezTo>
                    <a:pt x="2270204" y="763694"/>
                    <a:pt x="2301815" y="806141"/>
                    <a:pt x="2344653" y="806337"/>
                  </a:cubicBezTo>
                  <a:cubicBezTo>
                    <a:pt x="2407365" y="806611"/>
                    <a:pt x="2470117" y="806415"/>
                    <a:pt x="2532829" y="806415"/>
                  </a:cubicBezTo>
                  <a:cubicBezTo>
                    <a:pt x="2714433" y="806415"/>
                    <a:pt x="2896037" y="806572"/>
                    <a:pt x="3077601" y="806063"/>
                  </a:cubicBezTo>
                  <a:cubicBezTo>
                    <a:pt x="3091216" y="806024"/>
                    <a:pt x="3098688" y="810562"/>
                    <a:pt x="3105182" y="821829"/>
                  </a:cubicBezTo>
                  <a:cubicBezTo>
                    <a:pt x="3160853" y="918264"/>
                    <a:pt x="3207564" y="1018690"/>
                    <a:pt x="3244026" y="1124007"/>
                  </a:cubicBezTo>
                  <a:cubicBezTo>
                    <a:pt x="3277553" y="1220911"/>
                    <a:pt x="3301339" y="1320124"/>
                    <a:pt x="3316792" y="1421333"/>
                  </a:cubicBezTo>
                  <a:cubicBezTo>
                    <a:pt x="3323326" y="1464015"/>
                    <a:pt x="3328920" y="1506931"/>
                    <a:pt x="3329937" y="1550318"/>
                  </a:cubicBezTo>
                  <a:cubicBezTo>
                    <a:pt x="3330211" y="1561741"/>
                    <a:pt x="3332832" y="1573204"/>
                    <a:pt x="3332715" y="1584862"/>
                  </a:cubicBezTo>
                  <a:cubicBezTo>
                    <a:pt x="3332637" y="1592687"/>
                    <a:pt x="3329663" y="1596051"/>
                    <a:pt x="3321878" y="1595503"/>
                  </a:cubicBezTo>
                  <a:cubicBezTo>
                    <a:pt x="3317849" y="1595229"/>
                    <a:pt x="3313780" y="1595464"/>
                    <a:pt x="3309750" y="1595464"/>
                  </a:cubicBezTo>
                  <a:cubicBezTo>
                    <a:pt x="3114493" y="1595464"/>
                    <a:pt x="2919236" y="1595464"/>
                    <a:pt x="2723979" y="1595464"/>
                  </a:cubicBezTo>
                  <a:cubicBezTo>
                    <a:pt x="2690725" y="1595464"/>
                    <a:pt x="2662010" y="1613617"/>
                    <a:pt x="2652972" y="1642136"/>
                  </a:cubicBezTo>
                  <a:cubicBezTo>
                    <a:pt x="2635954" y="1695577"/>
                    <a:pt x="2674529" y="1738298"/>
                    <a:pt x="2720223" y="1738220"/>
                  </a:cubicBezTo>
                  <a:cubicBezTo>
                    <a:pt x="2918023" y="1737868"/>
                    <a:pt x="3115784" y="1738259"/>
                    <a:pt x="3313584" y="1737711"/>
                  </a:cubicBezTo>
                  <a:cubicBezTo>
                    <a:pt x="3328959" y="1737672"/>
                    <a:pt x="3334319" y="1741506"/>
                    <a:pt x="3332793" y="1757077"/>
                  </a:cubicBezTo>
                  <a:cubicBezTo>
                    <a:pt x="3328216" y="1804062"/>
                    <a:pt x="3325086" y="1851165"/>
                    <a:pt x="3318631" y="1898033"/>
                  </a:cubicBezTo>
                  <a:cubicBezTo>
                    <a:pt x="3310846" y="1954407"/>
                    <a:pt x="3299931" y="2010156"/>
                    <a:pt x="3286825" y="2065435"/>
                  </a:cubicBezTo>
                  <a:cubicBezTo>
                    <a:pt x="3272037" y="2127796"/>
                    <a:pt x="3252750" y="2188826"/>
                    <a:pt x="3230411" y="2248917"/>
                  </a:cubicBezTo>
                  <a:cubicBezTo>
                    <a:pt x="3210850" y="2301458"/>
                    <a:pt x="3188707" y="2352903"/>
                    <a:pt x="3163865" y="2403135"/>
                  </a:cubicBezTo>
                  <a:cubicBezTo>
                    <a:pt x="3111598" y="2508843"/>
                    <a:pt x="3049160" y="2608173"/>
                    <a:pt x="2975689" y="2700501"/>
                  </a:cubicBezTo>
                  <a:cubicBezTo>
                    <a:pt x="2955971" y="2725304"/>
                    <a:pt x="2936450" y="2750264"/>
                    <a:pt x="2914267" y="2772915"/>
                  </a:cubicBezTo>
                  <a:cubicBezTo>
                    <a:pt x="2908595" y="2768768"/>
                    <a:pt x="2908673" y="2762509"/>
                    <a:pt x="2908282" y="2756484"/>
                  </a:cubicBezTo>
                  <a:cubicBezTo>
                    <a:pt x="2907812" y="2749403"/>
                    <a:pt x="2908047" y="2742322"/>
                    <a:pt x="2908047" y="2735241"/>
                  </a:cubicBezTo>
                  <a:cubicBezTo>
                    <a:pt x="2908047" y="2477389"/>
                    <a:pt x="2908047" y="2219536"/>
                    <a:pt x="2908047" y="1961684"/>
                  </a:cubicBezTo>
                  <a:cubicBezTo>
                    <a:pt x="2908047" y="1931130"/>
                    <a:pt x="2908008" y="1931169"/>
                    <a:pt x="2877884" y="1935864"/>
                  </a:cubicBezTo>
                  <a:cubicBezTo>
                    <a:pt x="2831955" y="1942984"/>
                    <a:pt x="2786183" y="1951121"/>
                    <a:pt x="2739862" y="1955738"/>
                  </a:cubicBezTo>
                  <a:cubicBezTo>
                    <a:pt x="2693072" y="1951238"/>
                    <a:pt x="2647495" y="1938876"/>
                    <a:pt x="2600823" y="1933438"/>
                  </a:cubicBezTo>
                  <a:cubicBezTo>
                    <a:pt x="2577741" y="1930739"/>
                    <a:pt x="2554698" y="1927765"/>
                    <a:pt x="2531577" y="1925418"/>
                  </a:cubicBezTo>
                  <a:cubicBezTo>
                    <a:pt x="2526570" y="1924909"/>
                    <a:pt x="2521445" y="1924909"/>
                    <a:pt x="2516946" y="1922210"/>
                  </a:cubicBezTo>
                  <a:cubicBezTo>
                    <a:pt x="2507400" y="1907931"/>
                    <a:pt x="2509004" y="1891382"/>
                    <a:pt x="2508378" y="1875538"/>
                  </a:cubicBezTo>
                  <a:cubicBezTo>
                    <a:pt x="2506774" y="1832816"/>
                    <a:pt x="2504896" y="1790135"/>
                    <a:pt x="2502705" y="1745457"/>
                  </a:cubicBezTo>
                  <a:cubicBezTo>
                    <a:pt x="2490382" y="1764940"/>
                    <a:pt x="2477941" y="1781410"/>
                    <a:pt x="2466361" y="1798507"/>
                  </a:cubicBezTo>
                  <a:cubicBezTo>
                    <a:pt x="2454625" y="1815799"/>
                    <a:pt x="2447504" y="1816111"/>
                    <a:pt x="2433773" y="1799759"/>
                  </a:cubicBezTo>
                  <a:cubicBezTo>
                    <a:pt x="2420862" y="1784345"/>
                    <a:pt x="2406113" y="1770730"/>
                    <a:pt x="2391912" y="1753243"/>
                  </a:cubicBezTo>
                  <a:cubicBezTo>
                    <a:pt x="2389291" y="1765723"/>
                    <a:pt x="2393164" y="1775503"/>
                    <a:pt x="2393008" y="1785244"/>
                  </a:cubicBezTo>
                  <a:cubicBezTo>
                    <a:pt x="2392342" y="1822097"/>
                    <a:pt x="2396529" y="1858793"/>
                    <a:pt x="2396529" y="1895607"/>
                  </a:cubicBezTo>
                  <a:cubicBezTo>
                    <a:pt x="2396529" y="1903001"/>
                    <a:pt x="2397507" y="1911021"/>
                    <a:pt x="2390386" y="1916498"/>
                  </a:cubicBezTo>
                  <a:cubicBezTo>
                    <a:pt x="2353651" y="1919902"/>
                    <a:pt x="2316955" y="1925144"/>
                    <a:pt x="2279945" y="1920450"/>
                  </a:cubicBezTo>
                  <a:cubicBezTo>
                    <a:pt x="2273960" y="1918024"/>
                    <a:pt x="2274547" y="1912743"/>
                    <a:pt x="2274429" y="1907696"/>
                  </a:cubicBezTo>
                  <a:cubicBezTo>
                    <a:pt x="2272551" y="1829452"/>
                    <a:pt x="2245205" y="1792521"/>
                    <a:pt x="2171695" y="1768852"/>
                  </a:cubicBezTo>
                  <a:cubicBezTo>
                    <a:pt x="2170248" y="1768383"/>
                    <a:pt x="2168918" y="1767679"/>
                    <a:pt x="2167548" y="1766974"/>
                  </a:cubicBezTo>
                  <a:cubicBezTo>
                    <a:pt x="2156516" y="1754416"/>
                    <a:pt x="2156477" y="1746357"/>
                    <a:pt x="2167314" y="1735012"/>
                  </a:cubicBezTo>
                  <a:cubicBezTo>
                    <a:pt x="2176272" y="1732156"/>
                    <a:pt x="2185310" y="1733447"/>
                    <a:pt x="2194347" y="1734660"/>
                  </a:cubicBezTo>
                  <a:cubicBezTo>
                    <a:pt x="2218368" y="1737907"/>
                    <a:pt x="2220089" y="1737125"/>
                    <a:pt x="2229243" y="1714199"/>
                  </a:cubicBezTo>
                  <a:cubicBezTo>
                    <a:pt x="2252247" y="1656572"/>
                    <a:pt x="2267387" y="1596873"/>
                    <a:pt x="2274116" y="1535216"/>
                  </a:cubicBezTo>
                  <a:cubicBezTo>
                    <a:pt x="2284953" y="1435690"/>
                    <a:pt x="2274116" y="1338394"/>
                    <a:pt x="2241567" y="1243680"/>
                  </a:cubicBezTo>
                  <a:cubicBezTo>
                    <a:pt x="2205692" y="1139381"/>
                    <a:pt x="2147753" y="1048658"/>
                    <a:pt x="2067357" y="973466"/>
                  </a:cubicBezTo>
                  <a:cubicBezTo>
                    <a:pt x="1961963" y="874878"/>
                    <a:pt x="1836734" y="816196"/>
                    <a:pt x="1693548" y="796791"/>
                  </a:cubicBezTo>
                  <a:cubicBezTo>
                    <a:pt x="1678603" y="794757"/>
                    <a:pt x="1663502" y="792331"/>
                    <a:pt x="1648284" y="792879"/>
                  </a:cubicBezTo>
                  <a:cubicBezTo>
                    <a:pt x="1592496" y="791627"/>
                    <a:pt x="1538625" y="803324"/>
                    <a:pt x="1485732" y="818973"/>
                  </a:cubicBezTo>
                  <a:cubicBezTo>
                    <a:pt x="1377560" y="851053"/>
                    <a:pt x="1282416" y="906293"/>
                    <a:pt x="1203194" y="986806"/>
                  </a:cubicBezTo>
                  <a:cubicBezTo>
                    <a:pt x="1098230" y="1093452"/>
                    <a:pt x="1033522" y="1220716"/>
                    <a:pt x="1012827" y="1369653"/>
                  </a:cubicBezTo>
                  <a:cubicBezTo>
                    <a:pt x="996239" y="1489131"/>
                    <a:pt x="1012162" y="1604345"/>
                    <a:pt x="1056370" y="1716077"/>
                  </a:cubicBezTo>
                  <a:cubicBezTo>
                    <a:pt x="1064272" y="1736107"/>
                    <a:pt x="1067754" y="1738024"/>
                    <a:pt x="1089545" y="1735521"/>
                  </a:cubicBezTo>
                  <a:cubicBezTo>
                    <a:pt x="1099560" y="1734386"/>
                    <a:pt x="1109497" y="1731765"/>
                    <a:pt x="1119630" y="1734855"/>
                  </a:cubicBezTo>
                  <a:cubicBezTo>
                    <a:pt x="1130349" y="1741467"/>
                    <a:pt x="1128667" y="1750935"/>
                    <a:pt x="1125655" y="1760676"/>
                  </a:cubicBezTo>
                  <a:cubicBezTo>
                    <a:pt x="1121977" y="1766661"/>
                    <a:pt x="1115561" y="1766818"/>
                    <a:pt x="1109732" y="1767757"/>
                  </a:cubicBezTo>
                  <a:cubicBezTo>
                    <a:pt x="1040799" y="1778750"/>
                    <a:pt x="994166" y="1839663"/>
                    <a:pt x="1001325" y="1908478"/>
                  </a:cubicBezTo>
                  <a:cubicBezTo>
                    <a:pt x="1001912" y="1914034"/>
                    <a:pt x="1002342" y="1919745"/>
                    <a:pt x="996200" y="1923031"/>
                  </a:cubicBezTo>
                  <a:cubicBezTo>
                    <a:pt x="988924" y="1926083"/>
                    <a:pt x="981334" y="1925457"/>
                    <a:pt x="973783" y="1924909"/>
                  </a:cubicBezTo>
                  <a:cubicBezTo>
                    <a:pt x="937087" y="1922210"/>
                    <a:pt x="900391" y="1919315"/>
                    <a:pt x="863499" y="1919550"/>
                  </a:cubicBezTo>
                  <a:cubicBezTo>
                    <a:pt x="825746" y="1919824"/>
                    <a:pt x="787994" y="1918533"/>
                    <a:pt x="750202" y="1918924"/>
                  </a:cubicBezTo>
                  <a:cubicBezTo>
                    <a:pt x="662804" y="1919902"/>
                    <a:pt x="575875" y="1926200"/>
                    <a:pt x="489063" y="1935551"/>
                  </a:cubicBezTo>
                  <a:cubicBezTo>
                    <a:pt x="472593" y="1937311"/>
                    <a:pt x="456084" y="1939385"/>
                    <a:pt x="439535" y="1940558"/>
                  </a:cubicBezTo>
                  <a:cubicBezTo>
                    <a:pt x="422165" y="1941223"/>
                    <a:pt x="405538" y="1935981"/>
                    <a:pt x="388442" y="1934299"/>
                  </a:cubicBezTo>
                  <a:cubicBezTo>
                    <a:pt x="371541" y="1932656"/>
                    <a:pt x="370563" y="1933399"/>
                    <a:pt x="370133" y="1950808"/>
                  </a:cubicBezTo>
                  <a:cubicBezTo>
                    <a:pt x="369976" y="1956872"/>
                    <a:pt x="370055" y="1962936"/>
                    <a:pt x="370055" y="1969000"/>
                  </a:cubicBezTo>
                  <a:cubicBezTo>
                    <a:pt x="370055" y="2203653"/>
                    <a:pt x="370094" y="2438345"/>
                    <a:pt x="369898" y="2672998"/>
                  </a:cubicBezTo>
                  <a:cubicBezTo>
                    <a:pt x="369781" y="2683404"/>
                    <a:pt x="372754" y="2694672"/>
                    <a:pt x="363678" y="2703239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400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1125CB4A-8368-4585-ACFD-C765AD15414D}"/>
                </a:ext>
              </a:extLst>
            </p:cNvPr>
            <p:cNvSpPr/>
            <p:nvPr/>
          </p:nvSpPr>
          <p:spPr>
            <a:xfrm>
              <a:off x="9158122" y="1875641"/>
              <a:ext cx="537434" cy="472868"/>
            </a:xfrm>
            <a:custGeom>
              <a:avLst/>
              <a:gdLst>
                <a:gd name="connsiteX0" fmla="*/ 208028 w 418920"/>
                <a:gd name="connsiteY0" fmla="*/ 368223 h 368592"/>
                <a:gd name="connsiteX1" fmla="*/ 141325 w 418920"/>
                <a:gd name="connsiteY1" fmla="*/ 368536 h 368592"/>
                <a:gd name="connsiteX2" fmla="*/ 127906 w 418920"/>
                <a:gd name="connsiteY2" fmla="*/ 353865 h 368592"/>
                <a:gd name="connsiteX3" fmla="*/ 167067 w 418920"/>
                <a:gd name="connsiteY3" fmla="*/ 261029 h 368592"/>
                <a:gd name="connsiteX4" fmla="*/ 206072 w 418920"/>
                <a:gd name="connsiteY4" fmla="*/ 218660 h 368592"/>
                <a:gd name="connsiteX5" fmla="*/ 211823 w 418920"/>
                <a:gd name="connsiteY5" fmla="*/ 165259 h 368592"/>
                <a:gd name="connsiteX6" fmla="*/ 159008 w 418920"/>
                <a:gd name="connsiteY6" fmla="*/ 167488 h 368592"/>
                <a:gd name="connsiteX7" fmla="*/ 147115 w 418920"/>
                <a:gd name="connsiteY7" fmla="*/ 186502 h 368592"/>
                <a:gd name="connsiteX8" fmla="*/ 129784 w 418920"/>
                <a:gd name="connsiteY8" fmla="*/ 195069 h 368592"/>
                <a:gd name="connsiteX9" fmla="*/ 9797 w 418920"/>
                <a:gd name="connsiteY9" fmla="*/ 150588 h 368592"/>
                <a:gd name="connsiteX10" fmla="*/ 2208 w 418920"/>
                <a:gd name="connsiteY10" fmla="*/ 132592 h 368592"/>
                <a:gd name="connsiteX11" fmla="*/ 161277 w 418920"/>
                <a:gd name="connsiteY11" fmla="*/ 4820 h 368592"/>
                <a:gd name="connsiteX12" fmla="*/ 321051 w 418920"/>
                <a:gd name="connsiteY12" fmla="*/ 22816 h 368592"/>
                <a:gd name="connsiteX13" fmla="*/ 418895 w 418920"/>
                <a:gd name="connsiteY13" fmla="*/ 163224 h 368592"/>
                <a:gd name="connsiteX14" fmla="*/ 380086 w 418920"/>
                <a:gd name="connsiteY14" fmla="*/ 247454 h 368592"/>
                <a:gd name="connsiteX15" fmla="*/ 322225 w 418920"/>
                <a:gd name="connsiteY15" fmla="*/ 303124 h 368592"/>
                <a:gd name="connsiteX16" fmla="*/ 288893 w 418920"/>
                <a:gd name="connsiteY16" fmla="*/ 362433 h 368592"/>
                <a:gd name="connsiteX17" fmla="*/ 279269 w 418920"/>
                <a:gd name="connsiteY17" fmla="*/ 368184 h 368592"/>
                <a:gd name="connsiteX18" fmla="*/ 208028 w 418920"/>
                <a:gd name="connsiteY18" fmla="*/ 368223 h 36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18920" h="368592">
                  <a:moveTo>
                    <a:pt x="208028" y="368223"/>
                  </a:moveTo>
                  <a:cubicBezTo>
                    <a:pt x="185768" y="368223"/>
                    <a:pt x="163507" y="367401"/>
                    <a:pt x="141325" y="368536"/>
                  </a:cubicBezTo>
                  <a:cubicBezTo>
                    <a:pt x="129002" y="369162"/>
                    <a:pt x="127202" y="364584"/>
                    <a:pt x="127906" y="353865"/>
                  </a:cubicBezTo>
                  <a:cubicBezTo>
                    <a:pt x="130215" y="318225"/>
                    <a:pt x="144103" y="287671"/>
                    <a:pt x="167067" y="261029"/>
                  </a:cubicBezTo>
                  <a:cubicBezTo>
                    <a:pt x="179586" y="246515"/>
                    <a:pt x="193240" y="232939"/>
                    <a:pt x="206072" y="218660"/>
                  </a:cubicBezTo>
                  <a:cubicBezTo>
                    <a:pt x="221682" y="201290"/>
                    <a:pt x="223951" y="178873"/>
                    <a:pt x="211823" y="165259"/>
                  </a:cubicBezTo>
                  <a:cubicBezTo>
                    <a:pt x="197230" y="148788"/>
                    <a:pt x="175792" y="149688"/>
                    <a:pt x="159008" y="167488"/>
                  </a:cubicBezTo>
                  <a:cubicBezTo>
                    <a:pt x="153766" y="173044"/>
                    <a:pt x="148328" y="179264"/>
                    <a:pt x="147115" y="186502"/>
                  </a:cubicBezTo>
                  <a:cubicBezTo>
                    <a:pt x="145042" y="198825"/>
                    <a:pt x="139682" y="198864"/>
                    <a:pt x="129784" y="195069"/>
                  </a:cubicBezTo>
                  <a:cubicBezTo>
                    <a:pt x="89958" y="179812"/>
                    <a:pt x="50093" y="164633"/>
                    <a:pt x="9797" y="150588"/>
                  </a:cubicBezTo>
                  <a:cubicBezTo>
                    <a:pt x="-1548" y="146637"/>
                    <a:pt x="-1470" y="142137"/>
                    <a:pt x="2208" y="132592"/>
                  </a:cubicBezTo>
                  <a:cubicBezTo>
                    <a:pt x="30415" y="58925"/>
                    <a:pt x="85264" y="17652"/>
                    <a:pt x="161277" y="4820"/>
                  </a:cubicBezTo>
                  <a:cubicBezTo>
                    <a:pt x="215696" y="-4374"/>
                    <a:pt x="270036" y="-1479"/>
                    <a:pt x="321051" y="22816"/>
                  </a:cubicBezTo>
                  <a:cubicBezTo>
                    <a:pt x="380047" y="50944"/>
                    <a:pt x="417330" y="95152"/>
                    <a:pt x="418895" y="163224"/>
                  </a:cubicBezTo>
                  <a:cubicBezTo>
                    <a:pt x="419677" y="197143"/>
                    <a:pt x="402542" y="224059"/>
                    <a:pt x="380086" y="247454"/>
                  </a:cubicBezTo>
                  <a:cubicBezTo>
                    <a:pt x="361542" y="266741"/>
                    <a:pt x="341160" y="284228"/>
                    <a:pt x="322225" y="303124"/>
                  </a:cubicBezTo>
                  <a:cubicBezTo>
                    <a:pt x="305637" y="319633"/>
                    <a:pt x="290966" y="337747"/>
                    <a:pt x="288893" y="362433"/>
                  </a:cubicBezTo>
                  <a:cubicBezTo>
                    <a:pt x="288267" y="370140"/>
                    <a:pt x="283338" y="368145"/>
                    <a:pt x="279269" y="368184"/>
                  </a:cubicBezTo>
                  <a:cubicBezTo>
                    <a:pt x="255561" y="368301"/>
                    <a:pt x="231814" y="368223"/>
                    <a:pt x="208028" y="368223"/>
                  </a:cubicBezTo>
                  <a:close/>
                </a:path>
              </a:pathLst>
            </a:custGeom>
            <a:solidFill>
              <a:schemeClr val="accent2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400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6D71D6C5-050E-461E-B721-0D83C4259C5E}"/>
                </a:ext>
              </a:extLst>
            </p:cNvPr>
            <p:cNvSpPr/>
            <p:nvPr/>
          </p:nvSpPr>
          <p:spPr>
            <a:xfrm>
              <a:off x="9309567" y="2391146"/>
              <a:ext cx="252105" cy="253008"/>
            </a:xfrm>
            <a:custGeom>
              <a:avLst/>
              <a:gdLst>
                <a:gd name="connsiteX0" fmla="*/ 0 w 196511"/>
                <a:gd name="connsiteY0" fmla="*/ 98432 h 197215"/>
                <a:gd name="connsiteX1" fmla="*/ 97648 w 196511"/>
                <a:gd name="connsiteY1" fmla="*/ 1 h 197215"/>
                <a:gd name="connsiteX2" fmla="*/ 196509 w 196511"/>
                <a:gd name="connsiteY2" fmla="*/ 99175 h 197215"/>
                <a:gd name="connsiteX3" fmla="*/ 96905 w 196511"/>
                <a:gd name="connsiteY3" fmla="*/ 197215 h 197215"/>
                <a:gd name="connsiteX4" fmla="*/ 0 w 196511"/>
                <a:gd name="connsiteY4" fmla="*/ 98432 h 197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511" h="197215">
                  <a:moveTo>
                    <a:pt x="0" y="98432"/>
                  </a:moveTo>
                  <a:cubicBezTo>
                    <a:pt x="118" y="44092"/>
                    <a:pt x="43621" y="275"/>
                    <a:pt x="97648" y="1"/>
                  </a:cubicBezTo>
                  <a:cubicBezTo>
                    <a:pt x="151832" y="-273"/>
                    <a:pt x="196901" y="44952"/>
                    <a:pt x="196509" y="99175"/>
                  </a:cubicBezTo>
                  <a:cubicBezTo>
                    <a:pt x="196118" y="153985"/>
                    <a:pt x="152028" y="197371"/>
                    <a:pt x="96905" y="197215"/>
                  </a:cubicBezTo>
                  <a:cubicBezTo>
                    <a:pt x="42995" y="197058"/>
                    <a:pt x="-117" y="153124"/>
                    <a:pt x="0" y="98432"/>
                  </a:cubicBezTo>
                  <a:close/>
                </a:path>
              </a:pathLst>
            </a:custGeom>
            <a:solidFill>
              <a:schemeClr val="accent2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400"/>
            </a:p>
          </p:txBody>
        </p:sp>
        <p:grpSp>
          <p:nvGrpSpPr>
            <p:cNvPr id="177" name="Group 176">
              <a:extLst>
                <a:ext uri="{FF2B5EF4-FFF2-40B4-BE49-F238E27FC236}">
                  <a16:creationId xmlns:a16="http://schemas.microsoft.com/office/drawing/2014/main" id="{48B18B10-7AA2-4BA0-BD73-95C4D68876C3}"/>
                </a:ext>
              </a:extLst>
            </p:cNvPr>
            <p:cNvGrpSpPr/>
            <p:nvPr/>
          </p:nvGrpSpPr>
          <p:grpSpPr>
            <a:xfrm>
              <a:off x="7791230" y="3971619"/>
              <a:ext cx="3272111" cy="2378437"/>
              <a:chOff x="7791230" y="3971619"/>
              <a:chExt cx="3272111" cy="2378437"/>
            </a:xfrm>
          </p:grpSpPr>
          <p:sp>
            <p:nvSpPr>
              <p:cNvPr id="189" name="Freeform: Shape 188">
                <a:extLst>
                  <a:ext uri="{FF2B5EF4-FFF2-40B4-BE49-F238E27FC236}">
                    <a16:creationId xmlns:a16="http://schemas.microsoft.com/office/drawing/2014/main" id="{335E2FDA-A8D3-4ED0-BCDA-1EDA95C417D9}"/>
                  </a:ext>
                </a:extLst>
              </p:cNvPr>
              <p:cNvSpPr/>
              <p:nvPr/>
            </p:nvSpPr>
            <p:spPr>
              <a:xfrm>
                <a:off x="9184092" y="4445409"/>
                <a:ext cx="479130" cy="1904647"/>
              </a:xfrm>
              <a:custGeom>
                <a:avLst/>
                <a:gdLst>
                  <a:gd name="connsiteX0" fmla="*/ 373144 w 373473"/>
                  <a:gd name="connsiteY0" fmla="*/ 15844 h 1484637"/>
                  <a:gd name="connsiteX1" fmla="*/ 370328 w 373473"/>
                  <a:gd name="connsiteY1" fmla="*/ 0 h 1484637"/>
                  <a:gd name="connsiteX2" fmla="*/ 312075 w 373473"/>
                  <a:gd name="connsiteY2" fmla="*/ 32941 h 1484637"/>
                  <a:gd name="connsiteX3" fmla="*/ 99291 w 373473"/>
                  <a:gd name="connsiteY3" fmla="*/ 40452 h 1484637"/>
                  <a:gd name="connsiteX4" fmla="*/ 8568 w 373473"/>
                  <a:gd name="connsiteY4" fmla="*/ 117 h 1484637"/>
                  <a:gd name="connsiteX5" fmla="*/ 5986 w 373473"/>
                  <a:gd name="connsiteY5" fmla="*/ 10054 h 1484637"/>
                  <a:gd name="connsiteX6" fmla="*/ 0 w 373473"/>
                  <a:gd name="connsiteY6" fmla="*/ 1399037 h 1484637"/>
                  <a:gd name="connsiteX7" fmla="*/ 5673 w 373473"/>
                  <a:gd name="connsiteY7" fmla="*/ 1417268 h 1484637"/>
                  <a:gd name="connsiteX8" fmla="*/ 27424 w 373473"/>
                  <a:gd name="connsiteY8" fmla="*/ 1454786 h 1484637"/>
                  <a:gd name="connsiteX9" fmla="*/ 52149 w 373473"/>
                  <a:gd name="connsiteY9" fmla="*/ 1465662 h 1484637"/>
                  <a:gd name="connsiteX10" fmla="*/ 134579 w 373473"/>
                  <a:gd name="connsiteY10" fmla="*/ 1481976 h 1484637"/>
                  <a:gd name="connsiteX11" fmla="*/ 325650 w 373473"/>
                  <a:gd name="connsiteY11" fmla="*/ 1466053 h 1484637"/>
                  <a:gd name="connsiteX12" fmla="*/ 373340 w 373473"/>
                  <a:gd name="connsiteY12" fmla="*/ 1402363 h 1484637"/>
                  <a:gd name="connsiteX13" fmla="*/ 373144 w 373473"/>
                  <a:gd name="connsiteY13" fmla="*/ 15844 h 1484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73473" h="1484637">
                    <a:moveTo>
                      <a:pt x="373144" y="15844"/>
                    </a:moveTo>
                    <a:cubicBezTo>
                      <a:pt x="373105" y="10485"/>
                      <a:pt x="374944" y="4616"/>
                      <a:pt x="370328" y="0"/>
                    </a:cubicBezTo>
                    <a:cubicBezTo>
                      <a:pt x="355383" y="18857"/>
                      <a:pt x="333983" y="26877"/>
                      <a:pt x="312075" y="32941"/>
                    </a:cubicBezTo>
                    <a:cubicBezTo>
                      <a:pt x="241851" y="52384"/>
                      <a:pt x="170689" y="53519"/>
                      <a:pt x="99291" y="40452"/>
                    </a:cubicBezTo>
                    <a:cubicBezTo>
                      <a:pt x="65999" y="34349"/>
                      <a:pt x="33019" y="26564"/>
                      <a:pt x="8568" y="117"/>
                    </a:cubicBezTo>
                    <a:cubicBezTo>
                      <a:pt x="5751" y="2934"/>
                      <a:pt x="5986" y="6533"/>
                      <a:pt x="5986" y="10054"/>
                    </a:cubicBezTo>
                    <a:cubicBezTo>
                      <a:pt x="6142" y="43386"/>
                      <a:pt x="6885" y="1394186"/>
                      <a:pt x="0" y="1399037"/>
                    </a:cubicBezTo>
                    <a:cubicBezTo>
                      <a:pt x="9467" y="1402676"/>
                      <a:pt x="6377" y="1411087"/>
                      <a:pt x="5673" y="1417268"/>
                    </a:cubicBezTo>
                    <a:cubicBezTo>
                      <a:pt x="3521" y="1435616"/>
                      <a:pt x="12206" y="1447040"/>
                      <a:pt x="27424" y="1454786"/>
                    </a:cubicBezTo>
                    <a:cubicBezTo>
                      <a:pt x="35444" y="1458854"/>
                      <a:pt x="43660" y="1462728"/>
                      <a:pt x="52149" y="1465662"/>
                    </a:cubicBezTo>
                    <a:cubicBezTo>
                      <a:pt x="78870" y="1474816"/>
                      <a:pt x="106451" y="1479707"/>
                      <a:pt x="134579" y="1481976"/>
                    </a:cubicBezTo>
                    <a:cubicBezTo>
                      <a:pt x="199169" y="1487140"/>
                      <a:pt x="263251" y="1486240"/>
                      <a:pt x="325650" y="1466053"/>
                    </a:cubicBezTo>
                    <a:cubicBezTo>
                      <a:pt x="367746" y="1452439"/>
                      <a:pt x="372988" y="1445201"/>
                      <a:pt x="373340" y="1402363"/>
                    </a:cubicBezTo>
                    <a:cubicBezTo>
                      <a:pt x="373301" y="1338516"/>
                      <a:pt x="373379" y="45186"/>
                      <a:pt x="373144" y="15844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sp>
            <p:nvSpPr>
              <p:cNvPr id="190" name="Freeform: Shape 189">
                <a:extLst>
                  <a:ext uri="{FF2B5EF4-FFF2-40B4-BE49-F238E27FC236}">
                    <a16:creationId xmlns:a16="http://schemas.microsoft.com/office/drawing/2014/main" id="{E19DF244-48F6-42EE-835A-09F807DCA778}"/>
                  </a:ext>
                </a:extLst>
              </p:cNvPr>
              <p:cNvSpPr/>
              <p:nvPr/>
            </p:nvSpPr>
            <p:spPr>
              <a:xfrm>
                <a:off x="9653340" y="4220991"/>
                <a:ext cx="1410001" cy="2017090"/>
              </a:xfrm>
              <a:custGeom>
                <a:avLst/>
                <a:gdLst>
                  <a:gd name="connsiteX0" fmla="*/ 922083 w 1099070"/>
                  <a:gd name="connsiteY0" fmla="*/ 24858 h 1572284"/>
                  <a:gd name="connsiteX1" fmla="*/ 1080722 w 1099070"/>
                  <a:gd name="connsiteY1" fmla="*/ 1424 h 1572284"/>
                  <a:gd name="connsiteX2" fmla="*/ 1098562 w 1099070"/>
                  <a:gd name="connsiteY2" fmla="*/ 16721 h 1572284"/>
                  <a:gd name="connsiteX3" fmla="*/ 1098601 w 1099070"/>
                  <a:gd name="connsiteY3" fmla="*/ 828500 h 1572284"/>
                  <a:gd name="connsiteX4" fmla="*/ 1099071 w 1099070"/>
                  <a:gd name="connsiteY4" fmla="*/ 846691 h 1572284"/>
                  <a:gd name="connsiteX5" fmla="*/ 1098601 w 1099070"/>
                  <a:gd name="connsiteY5" fmla="*/ 864844 h 1572284"/>
                  <a:gd name="connsiteX6" fmla="*/ 1098758 w 1099070"/>
                  <a:gd name="connsiteY6" fmla="*/ 1391033 h 1572284"/>
                  <a:gd name="connsiteX7" fmla="*/ 1084439 w 1099070"/>
                  <a:gd name="connsiteY7" fmla="*/ 1409029 h 1572284"/>
                  <a:gd name="connsiteX8" fmla="*/ 752842 w 1099070"/>
                  <a:gd name="connsiteY8" fmla="*/ 1459222 h 1572284"/>
                  <a:gd name="connsiteX9" fmla="*/ 379267 w 1099070"/>
                  <a:gd name="connsiteY9" fmla="*/ 1514893 h 1572284"/>
                  <a:gd name="connsiteX10" fmla="*/ 17781 w 1099070"/>
                  <a:gd name="connsiteY10" fmla="*/ 1569468 h 1572284"/>
                  <a:gd name="connsiteX11" fmla="*/ 6005 w 1099070"/>
                  <a:gd name="connsiteY11" fmla="*/ 1572285 h 1572284"/>
                  <a:gd name="connsiteX12" fmla="*/ 215 w 1099070"/>
                  <a:gd name="connsiteY12" fmla="*/ 1546581 h 1572284"/>
                  <a:gd name="connsiteX13" fmla="*/ 763 w 1099070"/>
                  <a:gd name="connsiteY13" fmla="*/ 1381761 h 1572284"/>
                  <a:gd name="connsiteX14" fmla="*/ 802 w 1099070"/>
                  <a:gd name="connsiteY14" fmla="*/ 1317718 h 1572284"/>
                  <a:gd name="connsiteX15" fmla="*/ 1389 w 1099070"/>
                  <a:gd name="connsiteY15" fmla="*/ 1272024 h 1572284"/>
                  <a:gd name="connsiteX16" fmla="*/ 1467 w 1099070"/>
                  <a:gd name="connsiteY16" fmla="*/ 1202818 h 1572284"/>
                  <a:gd name="connsiteX17" fmla="*/ 98 w 1099070"/>
                  <a:gd name="connsiteY17" fmla="*/ 1174063 h 1572284"/>
                  <a:gd name="connsiteX18" fmla="*/ 20 w 1099070"/>
                  <a:gd name="connsiteY18" fmla="*/ 481293 h 1572284"/>
                  <a:gd name="connsiteX19" fmla="*/ 1389 w 1099070"/>
                  <a:gd name="connsiteY19" fmla="*/ 454103 h 1572284"/>
                  <a:gd name="connsiteX20" fmla="*/ 1858 w 1099070"/>
                  <a:gd name="connsiteY20" fmla="*/ 385131 h 1572284"/>
                  <a:gd name="connsiteX21" fmla="*/ 1350 w 1099070"/>
                  <a:gd name="connsiteY21" fmla="*/ 343114 h 1572284"/>
                  <a:gd name="connsiteX22" fmla="*/ 1702 w 1099070"/>
                  <a:gd name="connsiteY22" fmla="*/ 272304 h 1572284"/>
                  <a:gd name="connsiteX23" fmla="*/ 763 w 1099070"/>
                  <a:gd name="connsiteY23" fmla="*/ 170626 h 1572284"/>
                  <a:gd name="connsiteX24" fmla="*/ 24197 w 1099070"/>
                  <a:gd name="connsiteY24" fmla="*/ 155447 h 1572284"/>
                  <a:gd name="connsiteX25" fmla="*/ 262488 w 1099070"/>
                  <a:gd name="connsiteY25" fmla="*/ 119494 h 1572284"/>
                  <a:gd name="connsiteX26" fmla="*/ 827487 w 1099070"/>
                  <a:gd name="connsiteY26" fmla="*/ 34169 h 1572284"/>
                  <a:gd name="connsiteX27" fmla="*/ 922083 w 1099070"/>
                  <a:gd name="connsiteY27" fmla="*/ 24858 h 15722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99070" h="1572284">
                    <a:moveTo>
                      <a:pt x="922083" y="24858"/>
                    </a:moveTo>
                    <a:cubicBezTo>
                      <a:pt x="974976" y="17073"/>
                      <a:pt x="1027869" y="9522"/>
                      <a:pt x="1080722" y="1424"/>
                    </a:cubicBezTo>
                    <a:cubicBezTo>
                      <a:pt x="1098640" y="-1314"/>
                      <a:pt x="1098562" y="-1901"/>
                      <a:pt x="1098562" y="16721"/>
                    </a:cubicBezTo>
                    <a:cubicBezTo>
                      <a:pt x="1098562" y="287327"/>
                      <a:pt x="1098562" y="557894"/>
                      <a:pt x="1098601" y="828500"/>
                    </a:cubicBezTo>
                    <a:cubicBezTo>
                      <a:pt x="1098601" y="834563"/>
                      <a:pt x="1098914" y="840627"/>
                      <a:pt x="1099071" y="846691"/>
                    </a:cubicBezTo>
                    <a:cubicBezTo>
                      <a:pt x="1098914" y="852755"/>
                      <a:pt x="1098601" y="858819"/>
                      <a:pt x="1098601" y="864844"/>
                    </a:cubicBezTo>
                    <a:cubicBezTo>
                      <a:pt x="1098562" y="1040266"/>
                      <a:pt x="1098523" y="1215649"/>
                      <a:pt x="1098758" y="1391033"/>
                    </a:cubicBezTo>
                    <a:cubicBezTo>
                      <a:pt x="1098758" y="1401791"/>
                      <a:pt x="1098210" y="1407034"/>
                      <a:pt x="1084439" y="1409029"/>
                    </a:cubicBezTo>
                    <a:cubicBezTo>
                      <a:pt x="973802" y="1424991"/>
                      <a:pt x="863400" y="1442556"/>
                      <a:pt x="752842" y="1459222"/>
                    </a:cubicBezTo>
                    <a:cubicBezTo>
                      <a:pt x="628356" y="1478001"/>
                      <a:pt x="503792" y="1496232"/>
                      <a:pt x="379267" y="1514893"/>
                    </a:cubicBezTo>
                    <a:cubicBezTo>
                      <a:pt x="258733" y="1532928"/>
                      <a:pt x="138276" y="1551237"/>
                      <a:pt x="17781" y="1569468"/>
                    </a:cubicBezTo>
                    <a:cubicBezTo>
                      <a:pt x="13791" y="1570055"/>
                      <a:pt x="9917" y="1571346"/>
                      <a:pt x="6005" y="1572285"/>
                    </a:cubicBezTo>
                    <a:cubicBezTo>
                      <a:pt x="-1545" y="1565008"/>
                      <a:pt x="215" y="1555462"/>
                      <a:pt x="215" y="1546581"/>
                    </a:cubicBezTo>
                    <a:cubicBezTo>
                      <a:pt x="255" y="1491654"/>
                      <a:pt x="-567" y="1436688"/>
                      <a:pt x="763" y="1381761"/>
                    </a:cubicBezTo>
                    <a:cubicBezTo>
                      <a:pt x="-1232" y="1360400"/>
                      <a:pt x="1937" y="1339079"/>
                      <a:pt x="802" y="1317718"/>
                    </a:cubicBezTo>
                    <a:cubicBezTo>
                      <a:pt x="-332" y="1302461"/>
                      <a:pt x="568" y="1287243"/>
                      <a:pt x="1389" y="1272024"/>
                    </a:cubicBezTo>
                    <a:cubicBezTo>
                      <a:pt x="3071" y="1248942"/>
                      <a:pt x="6514" y="1225900"/>
                      <a:pt x="1467" y="1202818"/>
                    </a:cubicBezTo>
                    <a:cubicBezTo>
                      <a:pt x="-254" y="1193311"/>
                      <a:pt x="98" y="1183687"/>
                      <a:pt x="98" y="1174063"/>
                    </a:cubicBezTo>
                    <a:cubicBezTo>
                      <a:pt x="59" y="943127"/>
                      <a:pt x="98" y="712190"/>
                      <a:pt x="20" y="481293"/>
                    </a:cubicBezTo>
                    <a:cubicBezTo>
                      <a:pt x="20" y="472177"/>
                      <a:pt x="959" y="463140"/>
                      <a:pt x="1389" y="454103"/>
                    </a:cubicBezTo>
                    <a:cubicBezTo>
                      <a:pt x="2915" y="431139"/>
                      <a:pt x="6201" y="408174"/>
                      <a:pt x="1858" y="385131"/>
                    </a:cubicBezTo>
                    <a:cubicBezTo>
                      <a:pt x="-684" y="371165"/>
                      <a:pt x="841" y="357120"/>
                      <a:pt x="1350" y="343114"/>
                    </a:cubicBezTo>
                    <a:cubicBezTo>
                      <a:pt x="3580" y="319524"/>
                      <a:pt x="5849" y="295933"/>
                      <a:pt x="1702" y="272304"/>
                    </a:cubicBezTo>
                    <a:cubicBezTo>
                      <a:pt x="-997" y="238424"/>
                      <a:pt x="646" y="204506"/>
                      <a:pt x="763" y="170626"/>
                    </a:cubicBezTo>
                    <a:cubicBezTo>
                      <a:pt x="3580" y="157872"/>
                      <a:pt x="14221" y="156933"/>
                      <a:pt x="24197" y="155447"/>
                    </a:cubicBezTo>
                    <a:cubicBezTo>
                      <a:pt x="103654" y="143593"/>
                      <a:pt x="183071" y="131426"/>
                      <a:pt x="262488" y="119494"/>
                    </a:cubicBezTo>
                    <a:cubicBezTo>
                      <a:pt x="450821" y="91131"/>
                      <a:pt x="639154" y="62689"/>
                      <a:pt x="827487" y="34169"/>
                    </a:cubicBezTo>
                    <a:cubicBezTo>
                      <a:pt x="858901" y="29396"/>
                      <a:pt x="890199" y="24310"/>
                      <a:pt x="922083" y="2485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sp>
            <p:nvSpPr>
              <p:cNvPr id="191" name="Freeform: Shape 190">
                <a:extLst>
                  <a:ext uri="{FF2B5EF4-FFF2-40B4-BE49-F238E27FC236}">
                    <a16:creationId xmlns:a16="http://schemas.microsoft.com/office/drawing/2014/main" id="{FBB7EE87-FDBA-4D3B-9836-43DFC81DC58D}"/>
                  </a:ext>
                </a:extLst>
              </p:cNvPr>
              <p:cNvSpPr/>
              <p:nvPr/>
            </p:nvSpPr>
            <p:spPr>
              <a:xfrm>
                <a:off x="7791230" y="4221216"/>
                <a:ext cx="1406213" cy="2012598"/>
              </a:xfrm>
              <a:custGeom>
                <a:avLst/>
                <a:gdLst>
                  <a:gd name="connsiteX0" fmla="*/ 0 w 1096117"/>
                  <a:gd name="connsiteY0" fmla="*/ 776800 h 1568783"/>
                  <a:gd name="connsiteX1" fmla="*/ 469 w 1096117"/>
                  <a:gd name="connsiteY1" fmla="*/ 758608 h 1568783"/>
                  <a:gd name="connsiteX2" fmla="*/ 509 w 1096117"/>
                  <a:gd name="connsiteY2" fmla="*/ 18148 h 1568783"/>
                  <a:gd name="connsiteX3" fmla="*/ 19757 w 1096117"/>
                  <a:gd name="connsiteY3" fmla="*/ 1600 h 1568783"/>
                  <a:gd name="connsiteX4" fmla="*/ 76718 w 1096117"/>
                  <a:gd name="connsiteY4" fmla="*/ 9464 h 1568783"/>
                  <a:gd name="connsiteX5" fmla="*/ 397948 w 1096117"/>
                  <a:gd name="connsiteY5" fmla="*/ 53476 h 1568783"/>
                  <a:gd name="connsiteX6" fmla="*/ 1071431 w 1096117"/>
                  <a:gd name="connsiteY6" fmla="*/ 155114 h 1568783"/>
                  <a:gd name="connsiteX7" fmla="*/ 1095804 w 1096117"/>
                  <a:gd name="connsiteY7" fmla="*/ 170450 h 1568783"/>
                  <a:gd name="connsiteX8" fmla="*/ 1095491 w 1096117"/>
                  <a:gd name="connsiteY8" fmla="*/ 278857 h 1568783"/>
                  <a:gd name="connsiteX9" fmla="*/ 1095491 w 1096117"/>
                  <a:gd name="connsiteY9" fmla="*/ 333588 h 1568783"/>
                  <a:gd name="connsiteX10" fmla="*/ 1095491 w 1096117"/>
                  <a:gd name="connsiteY10" fmla="*/ 394305 h 1568783"/>
                  <a:gd name="connsiteX11" fmla="*/ 1095373 w 1096117"/>
                  <a:gd name="connsiteY11" fmla="*/ 449819 h 1568783"/>
                  <a:gd name="connsiteX12" fmla="*/ 1096117 w 1096117"/>
                  <a:gd name="connsiteY12" fmla="*/ 477009 h 1568783"/>
                  <a:gd name="connsiteX13" fmla="*/ 1095999 w 1096117"/>
                  <a:gd name="connsiteY13" fmla="*/ 1201937 h 1568783"/>
                  <a:gd name="connsiteX14" fmla="*/ 1095686 w 1096117"/>
                  <a:gd name="connsiteY14" fmla="*/ 1212539 h 1568783"/>
                  <a:gd name="connsiteX15" fmla="*/ 1095530 w 1096117"/>
                  <a:gd name="connsiteY15" fmla="*/ 1267623 h 1568783"/>
                  <a:gd name="connsiteX16" fmla="*/ 1092869 w 1096117"/>
                  <a:gd name="connsiteY16" fmla="*/ 1323998 h 1568783"/>
                  <a:gd name="connsiteX17" fmla="*/ 1094787 w 1096117"/>
                  <a:gd name="connsiteY17" fmla="*/ 1384871 h 1568783"/>
                  <a:gd name="connsiteX18" fmla="*/ 1095686 w 1096117"/>
                  <a:gd name="connsiteY18" fmla="*/ 1546953 h 1568783"/>
                  <a:gd name="connsiteX19" fmla="*/ 1084224 w 1096117"/>
                  <a:gd name="connsiteY19" fmla="*/ 1568783 h 1568783"/>
                  <a:gd name="connsiteX20" fmla="*/ 966154 w 1096117"/>
                  <a:gd name="connsiteY20" fmla="*/ 1552117 h 1568783"/>
                  <a:gd name="connsiteX21" fmla="*/ 752509 w 1096117"/>
                  <a:gd name="connsiteY21" fmla="*/ 1520154 h 1568783"/>
                  <a:gd name="connsiteX22" fmla="*/ 564333 w 1096117"/>
                  <a:gd name="connsiteY22" fmla="*/ 1491596 h 1568783"/>
                  <a:gd name="connsiteX23" fmla="*/ 373184 w 1096117"/>
                  <a:gd name="connsiteY23" fmla="*/ 1462606 h 1568783"/>
                  <a:gd name="connsiteX24" fmla="*/ 159617 w 1096117"/>
                  <a:gd name="connsiteY24" fmla="*/ 1430174 h 1568783"/>
                  <a:gd name="connsiteX25" fmla="*/ 13145 w 1096117"/>
                  <a:gd name="connsiteY25" fmla="*/ 1408540 h 1568783"/>
                  <a:gd name="connsiteX26" fmla="*/ 352 w 1096117"/>
                  <a:gd name="connsiteY26" fmla="*/ 1393869 h 1568783"/>
                  <a:gd name="connsiteX27" fmla="*/ 509 w 1096117"/>
                  <a:gd name="connsiteY27" fmla="*/ 1122442 h 1568783"/>
                  <a:gd name="connsiteX28" fmla="*/ 0 w 1096117"/>
                  <a:gd name="connsiteY28" fmla="*/ 776800 h 156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096117" h="1568783">
                    <a:moveTo>
                      <a:pt x="0" y="776800"/>
                    </a:moveTo>
                    <a:cubicBezTo>
                      <a:pt x="156" y="770736"/>
                      <a:pt x="469" y="764672"/>
                      <a:pt x="469" y="758608"/>
                    </a:cubicBezTo>
                    <a:cubicBezTo>
                      <a:pt x="509" y="511788"/>
                      <a:pt x="509" y="264968"/>
                      <a:pt x="509" y="18148"/>
                    </a:cubicBezTo>
                    <a:cubicBezTo>
                      <a:pt x="509" y="-1921"/>
                      <a:pt x="469" y="-1530"/>
                      <a:pt x="19757" y="1600"/>
                    </a:cubicBezTo>
                    <a:cubicBezTo>
                      <a:pt x="38692" y="4651"/>
                      <a:pt x="57744" y="6881"/>
                      <a:pt x="76718" y="9464"/>
                    </a:cubicBezTo>
                    <a:cubicBezTo>
                      <a:pt x="185007" y="15253"/>
                      <a:pt x="291028" y="37827"/>
                      <a:pt x="397948" y="53476"/>
                    </a:cubicBezTo>
                    <a:cubicBezTo>
                      <a:pt x="622585" y="86416"/>
                      <a:pt x="847067" y="120413"/>
                      <a:pt x="1071431" y="155114"/>
                    </a:cubicBezTo>
                    <a:cubicBezTo>
                      <a:pt x="1081407" y="156679"/>
                      <a:pt x="1093769" y="155662"/>
                      <a:pt x="1095804" y="170450"/>
                    </a:cubicBezTo>
                    <a:cubicBezTo>
                      <a:pt x="1095295" y="206599"/>
                      <a:pt x="1096312" y="242708"/>
                      <a:pt x="1095491" y="278857"/>
                    </a:cubicBezTo>
                    <a:cubicBezTo>
                      <a:pt x="1094434" y="297087"/>
                      <a:pt x="1096938" y="315318"/>
                      <a:pt x="1095491" y="333588"/>
                    </a:cubicBezTo>
                    <a:cubicBezTo>
                      <a:pt x="1094669" y="353814"/>
                      <a:pt x="1096899" y="374079"/>
                      <a:pt x="1095491" y="394305"/>
                    </a:cubicBezTo>
                    <a:cubicBezTo>
                      <a:pt x="1094904" y="412810"/>
                      <a:pt x="1096938" y="431315"/>
                      <a:pt x="1095373" y="449819"/>
                    </a:cubicBezTo>
                    <a:cubicBezTo>
                      <a:pt x="1093535" y="458935"/>
                      <a:pt x="1096156" y="467933"/>
                      <a:pt x="1096117" y="477009"/>
                    </a:cubicBezTo>
                    <a:cubicBezTo>
                      <a:pt x="1095999" y="718665"/>
                      <a:pt x="1095999" y="960281"/>
                      <a:pt x="1095999" y="1201937"/>
                    </a:cubicBezTo>
                    <a:cubicBezTo>
                      <a:pt x="1095999" y="1205458"/>
                      <a:pt x="1096117" y="1209018"/>
                      <a:pt x="1095686" y="1212539"/>
                    </a:cubicBezTo>
                    <a:cubicBezTo>
                      <a:pt x="1094630" y="1230887"/>
                      <a:pt x="1096743" y="1249275"/>
                      <a:pt x="1095530" y="1267623"/>
                    </a:cubicBezTo>
                    <a:cubicBezTo>
                      <a:pt x="1093574" y="1286362"/>
                      <a:pt x="1098503" y="1305415"/>
                      <a:pt x="1092869" y="1323998"/>
                    </a:cubicBezTo>
                    <a:cubicBezTo>
                      <a:pt x="1090835" y="1344380"/>
                      <a:pt x="1093378" y="1364606"/>
                      <a:pt x="1094787" y="1384871"/>
                    </a:cubicBezTo>
                    <a:cubicBezTo>
                      <a:pt x="1097095" y="1438899"/>
                      <a:pt x="1095530" y="1492926"/>
                      <a:pt x="1095686" y="1546953"/>
                    </a:cubicBezTo>
                    <a:cubicBezTo>
                      <a:pt x="1095725" y="1555834"/>
                      <a:pt x="1096312" y="1565888"/>
                      <a:pt x="1084224" y="1568783"/>
                    </a:cubicBezTo>
                    <a:cubicBezTo>
                      <a:pt x="1044515" y="1565692"/>
                      <a:pt x="1005471" y="1557829"/>
                      <a:pt x="966154" y="1552117"/>
                    </a:cubicBezTo>
                    <a:cubicBezTo>
                      <a:pt x="894913" y="1541789"/>
                      <a:pt x="823711" y="1530913"/>
                      <a:pt x="752509" y="1520154"/>
                    </a:cubicBezTo>
                    <a:cubicBezTo>
                      <a:pt x="689797" y="1510687"/>
                      <a:pt x="627045" y="1501141"/>
                      <a:pt x="564333" y="1491596"/>
                    </a:cubicBezTo>
                    <a:cubicBezTo>
                      <a:pt x="500604" y="1481933"/>
                      <a:pt x="436874" y="1472269"/>
                      <a:pt x="373184" y="1462606"/>
                    </a:cubicBezTo>
                    <a:cubicBezTo>
                      <a:pt x="301982" y="1451809"/>
                      <a:pt x="230819" y="1440972"/>
                      <a:pt x="159617" y="1430174"/>
                    </a:cubicBezTo>
                    <a:cubicBezTo>
                      <a:pt x="110832" y="1422780"/>
                      <a:pt x="62086" y="1414878"/>
                      <a:pt x="13145" y="1408540"/>
                    </a:cubicBezTo>
                    <a:cubicBezTo>
                      <a:pt x="2191" y="1407132"/>
                      <a:pt x="313" y="1403650"/>
                      <a:pt x="352" y="1393869"/>
                    </a:cubicBezTo>
                    <a:cubicBezTo>
                      <a:pt x="665" y="1303380"/>
                      <a:pt x="587" y="1212931"/>
                      <a:pt x="509" y="1122442"/>
                    </a:cubicBezTo>
                    <a:cubicBezTo>
                      <a:pt x="391" y="1007228"/>
                      <a:pt x="156" y="892014"/>
                      <a:pt x="0" y="77680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sp>
            <p:nvSpPr>
              <p:cNvPr id="192" name="Freeform: Shape 191">
                <a:extLst>
                  <a:ext uri="{FF2B5EF4-FFF2-40B4-BE49-F238E27FC236}">
                    <a16:creationId xmlns:a16="http://schemas.microsoft.com/office/drawing/2014/main" id="{3BFBF194-2566-431F-8BE8-75F47F13929E}"/>
                  </a:ext>
                </a:extLst>
              </p:cNvPr>
              <p:cNvSpPr/>
              <p:nvPr/>
            </p:nvSpPr>
            <p:spPr>
              <a:xfrm>
                <a:off x="7889552" y="4202734"/>
                <a:ext cx="2946732" cy="305490"/>
              </a:xfrm>
              <a:custGeom>
                <a:avLst/>
                <a:gdLst>
                  <a:gd name="connsiteX0" fmla="*/ 670784 w 2296923"/>
                  <a:gd name="connsiteY0" fmla="*/ 18316 h 238124"/>
                  <a:gd name="connsiteX1" fmla="*/ 1033326 w 2296923"/>
                  <a:gd name="connsiteY1" fmla="*/ 107240 h 238124"/>
                  <a:gd name="connsiteX2" fmla="*/ 1136177 w 2296923"/>
                  <a:gd name="connsiteY2" fmla="*/ 143819 h 238124"/>
                  <a:gd name="connsiteX3" fmla="*/ 1227957 w 2296923"/>
                  <a:gd name="connsiteY3" fmla="*/ 157120 h 238124"/>
                  <a:gd name="connsiteX4" fmla="*/ 1436047 w 2296923"/>
                  <a:gd name="connsiteY4" fmla="*/ 82554 h 238124"/>
                  <a:gd name="connsiteX5" fmla="*/ 1606696 w 2296923"/>
                  <a:gd name="connsiteY5" fmla="*/ 38307 h 238124"/>
                  <a:gd name="connsiteX6" fmla="*/ 1769404 w 2296923"/>
                  <a:gd name="connsiteY6" fmla="*/ 7831 h 238124"/>
                  <a:gd name="connsiteX7" fmla="*/ 1931329 w 2296923"/>
                  <a:gd name="connsiteY7" fmla="*/ 7 h 238124"/>
                  <a:gd name="connsiteX8" fmla="*/ 2084766 w 2296923"/>
                  <a:gd name="connsiteY8" fmla="*/ 8183 h 238124"/>
                  <a:gd name="connsiteX9" fmla="*/ 2264218 w 2296923"/>
                  <a:gd name="connsiteY9" fmla="*/ 33926 h 238124"/>
                  <a:gd name="connsiteX10" fmla="*/ 2296923 w 2296923"/>
                  <a:gd name="connsiteY10" fmla="*/ 39090 h 238124"/>
                  <a:gd name="connsiteX11" fmla="*/ 2165670 w 2296923"/>
                  <a:gd name="connsiteY11" fmla="*/ 59472 h 238124"/>
                  <a:gd name="connsiteX12" fmla="*/ 1891895 w 2296923"/>
                  <a:gd name="connsiteY12" fmla="*/ 100707 h 238124"/>
                  <a:gd name="connsiteX13" fmla="*/ 1598676 w 2296923"/>
                  <a:gd name="connsiteY13" fmla="*/ 144836 h 238124"/>
                  <a:gd name="connsiteX14" fmla="*/ 1390704 w 2296923"/>
                  <a:gd name="connsiteY14" fmla="*/ 176133 h 238124"/>
                  <a:gd name="connsiteX15" fmla="*/ 1377794 w 2296923"/>
                  <a:gd name="connsiteY15" fmla="*/ 184153 h 238124"/>
                  <a:gd name="connsiteX16" fmla="*/ 1360659 w 2296923"/>
                  <a:gd name="connsiteY16" fmla="*/ 205084 h 238124"/>
                  <a:gd name="connsiteX17" fmla="*/ 1268683 w 2296923"/>
                  <a:gd name="connsiteY17" fmla="*/ 233095 h 238124"/>
                  <a:gd name="connsiteX18" fmla="*/ 1094278 w 2296923"/>
                  <a:gd name="connsiteY18" fmla="*/ 227461 h 238124"/>
                  <a:gd name="connsiteX19" fmla="*/ 1029649 w 2296923"/>
                  <a:gd name="connsiteY19" fmla="*/ 202775 h 238124"/>
                  <a:gd name="connsiteX20" fmla="*/ 1015995 w 2296923"/>
                  <a:gd name="connsiteY20" fmla="*/ 184271 h 238124"/>
                  <a:gd name="connsiteX21" fmla="*/ 1002381 w 2296923"/>
                  <a:gd name="connsiteY21" fmla="*/ 175586 h 238124"/>
                  <a:gd name="connsiteX22" fmla="*/ 490510 w 2296923"/>
                  <a:gd name="connsiteY22" fmla="*/ 98711 h 238124"/>
                  <a:gd name="connsiteX23" fmla="*/ 38652 w 2296923"/>
                  <a:gd name="connsiteY23" fmla="*/ 29935 h 238124"/>
                  <a:gd name="connsiteX24" fmla="*/ 0 w 2296923"/>
                  <a:gd name="connsiteY24" fmla="*/ 23910 h 238124"/>
                  <a:gd name="connsiteX25" fmla="*/ 142521 w 2296923"/>
                  <a:gd name="connsiteY25" fmla="*/ 8614 h 238124"/>
                  <a:gd name="connsiteX26" fmla="*/ 316300 w 2296923"/>
                  <a:gd name="connsiteY26" fmla="*/ 1141 h 238124"/>
                  <a:gd name="connsiteX27" fmla="*/ 517309 w 2296923"/>
                  <a:gd name="connsiteY27" fmla="*/ 5562 h 238124"/>
                  <a:gd name="connsiteX28" fmla="*/ 670784 w 2296923"/>
                  <a:gd name="connsiteY28" fmla="*/ 18316 h 2381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2296923" h="238124">
                    <a:moveTo>
                      <a:pt x="670784" y="18316"/>
                    </a:moveTo>
                    <a:cubicBezTo>
                      <a:pt x="794409" y="34278"/>
                      <a:pt x="916039" y="64010"/>
                      <a:pt x="1033326" y="107240"/>
                    </a:cubicBezTo>
                    <a:cubicBezTo>
                      <a:pt x="1067479" y="119837"/>
                      <a:pt x="1102376" y="130322"/>
                      <a:pt x="1136177" y="143819"/>
                    </a:cubicBezTo>
                    <a:cubicBezTo>
                      <a:pt x="1166262" y="155829"/>
                      <a:pt x="1195995" y="176016"/>
                      <a:pt x="1227957" y="157120"/>
                    </a:cubicBezTo>
                    <a:cubicBezTo>
                      <a:pt x="1289613" y="120659"/>
                      <a:pt x="1368014" y="103876"/>
                      <a:pt x="1436047" y="82554"/>
                    </a:cubicBezTo>
                    <a:cubicBezTo>
                      <a:pt x="1492147" y="64988"/>
                      <a:pt x="1549109" y="50083"/>
                      <a:pt x="1606696" y="38307"/>
                    </a:cubicBezTo>
                    <a:cubicBezTo>
                      <a:pt x="1660724" y="27275"/>
                      <a:pt x="1714555" y="14169"/>
                      <a:pt x="1769404" y="7831"/>
                    </a:cubicBezTo>
                    <a:cubicBezTo>
                      <a:pt x="1822805" y="1650"/>
                      <a:pt x="1877576" y="2237"/>
                      <a:pt x="1931329" y="7"/>
                    </a:cubicBezTo>
                    <a:cubicBezTo>
                      <a:pt x="1937432" y="-267"/>
                      <a:pt x="2080971" y="7870"/>
                      <a:pt x="2084766" y="8183"/>
                    </a:cubicBezTo>
                    <a:cubicBezTo>
                      <a:pt x="2144583" y="13426"/>
                      <a:pt x="2205808" y="19333"/>
                      <a:pt x="2264218" y="33926"/>
                    </a:cubicBezTo>
                    <a:cubicBezTo>
                      <a:pt x="2275054" y="36077"/>
                      <a:pt x="2286008" y="37407"/>
                      <a:pt x="2296923" y="39090"/>
                    </a:cubicBezTo>
                    <a:cubicBezTo>
                      <a:pt x="2253185" y="45897"/>
                      <a:pt x="2209447" y="52860"/>
                      <a:pt x="2165670" y="59472"/>
                    </a:cubicBezTo>
                    <a:cubicBezTo>
                      <a:pt x="2074437" y="73282"/>
                      <a:pt x="1983166" y="86936"/>
                      <a:pt x="1891895" y="100707"/>
                    </a:cubicBezTo>
                    <a:cubicBezTo>
                      <a:pt x="1794168" y="115416"/>
                      <a:pt x="1696403" y="130165"/>
                      <a:pt x="1598676" y="144836"/>
                    </a:cubicBezTo>
                    <a:cubicBezTo>
                      <a:pt x="1529352" y="155243"/>
                      <a:pt x="1460028" y="165531"/>
                      <a:pt x="1390704" y="176133"/>
                    </a:cubicBezTo>
                    <a:cubicBezTo>
                      <a:pt x="1385697" y="176916"/>
                      <a:pt x="1378929" y="176486"/>
                      <a:pt x="1377794" y="184153"/>
                    </a:cubicBezTo>
                    <a:cubicBezTo>
                      <a:pt x="1378185" y="196086"/>
                      <a:pt x="1368679" y="200350"/>
                      <a:pt x="1360659" y="205084"/>
                    </a:cubicBezTo>
                    <a:cubicBezTo>
                      <a:pt x="1332295" y="221789"/>
                      <a:pt x="1300763" y="228792"/>
                      <a:pt x="1268683" y="233095"/>
                    </a:cubicBezTo>
                    <a:cubicBezTo>
                      <a:pt x="1210313" y="240958"/>
                      <a:pt x="1152022" y="239980"/>
                      <a:pt x="1094278" y="227461"/>
                    </a:cubicBezTo>
                    <a:cubicBezTo>
                      <a:pt x="1071548" y="222532"/>
                      <a:pt x="1049366" y="215725"/>
                      <a:pt x="1029649" y="202775"/>
                    </a:cubicBezTo>
                    <a:cubicBezTo>
                      <a:pt x="1022920" y="198355"/>
                      <a:pt x="1015917" y="193817"/>
                      <a:pt x="1015995" y="184271"/>
                    </a:cubicBezTo>
                    <a:cubicBezTo>
                      <a:pt x="1015369" y="175312"/>
                      <a:pt x="1007779" y="176368"/>
                      <a:pt x="1002381" y="175586"/>
                    </a:cubicBezTo>
                    <a:cubicBezTo>
                      <a:pt x="831770" y="149844"/>
                      <a:pt x="661121" y="124453"/>
                      <a:pt x="490510" y="98711"/>
                    </a:cubicBezTo>
                    <a:cubicBezTo>
                      <a:pt x="339852" y="75982"/>
                      <a:pt x="189272" y="52860"/>
                      <a:pt x="38652" y="29935"/>
                    </a:cubicBezTo>
                    <a:cubicBezTo>
                      <a:pt x="25742" y="27979"/>
                      <a:pt x="12871" y="25905"/>
                      <a:pt x="0" y="23910"/>
                    </a:cubicBezTo>
                    <a:cubicBezTo>
                      <a:pt x="47494" y="18707"/>
                      <a:pt x="94910" y="12291"/>
                      <a:pt x="142521" y="8614"/>
                    </a:cubicBezTo>
                    <a:cubicBezTo>
                      <a:pt x="200304" y="4154"/>
                      <a:pt x="258283" y="2354"/>
                      <a:pt x="316300" y="1141"/>
                    </a:cubicBezTo>
                    <a:cubicBezTo>
                      <a:pt x="383433" y="-228"/>
                      <a:pt x="450332" y="3098"/>
                      <a:pt x="517309" y="5562"/>
                    </a:cubicBezTo>
                    <a:cubicBezTo>
                      <a:pt x="568715" y="7479"/>
                      <a:pt x="619925" y="11704"/>
                      <a:pt x="670784" y="18316"/>
                    </a:cubicBezTo>
                    <a:close/>
                  </a:path>
                </a:pathLst>
              </a:custGeom>
              <a:solidFill>
                <a:srgbClr val="FFEF96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sp>
            <p:nvSpPr>
              <p:cNvPr id="193" name="Freeform: Shape 192">
                <a:extLst>
                  <a:ext uri="{FF2B5EF4-FFF2-40B4-BE49-F238E27FC236}">
                    <a16:creationId xmlns:a16="http://schemas.microsoft.com/office/drawing/2014/main" id="{FFEC47C9-5BE0-4E8A-B580-A59897D0FFB3}"/>
                  </a:ext>
                </a:extLst>
              </p:cNvPr>
              <p:cNvSpPr/>
              <p:nvPr/>
            </p:nvSpPr>
            <p:spPr>
              <a:xfrm>
                <a:off x="10389348" y="3971619"/>
                <a:ext cx="165283" cy="303525"/>
              </a:xfrm>
              <a:custGeom>
                <a:avLst/>
                <a:gdLst>
                  <a:gd name="connsiteX0" fmla="*/ 127653 w 128835"/>
                  <a:gd name="connsiteY0" fmla="*/ 188176 h 236592"/>
                  <a:gd name="connsiteX1" fmla="*/ 125266 w 128835"/>
                  <a:gd name="connsiteY1" fmla="*/ 220139 h 236592"/>
                  <a:gd name="connsiteX2" fmla="*/ 93304 w 128835"/>
                  <a:gd name="connsiteY2" fmla="*/ 226085 h 236592"/>
                  <a:gd name="connsiteX3" fmla="*/ 13808 w 128835"/>
                  <a:gd name="connsiteY3" fmla="*/ 236413 h 236592"/>
                  <a:gd name="connsiteX4" fmla="*/ 5475 w 128835"/>
                  <a:gd name="connsiteY4" fmla="*/ 227768 h 236592"/>
                  <a:gd name="connsiteX5" fmla="*/ 2580 w 128835"/>
                  <a:gd name="connsiteY5" fmla="*/ 182425 h 236592"/>
                  <a:gd name="connsiteX6" fmla="*/ 116 w 128835"/>
                  <a:gd name="connsiteY6" fmla="*/ 96122 h 236592"/>
                  <a:gd name="connsiteX7" fmla="*/ 76 w 128835"/>
                  <a:gd name="connsiteY7" fmla="*/ 11502 h 236592"/>
                  <a:gd name="connsiteX8" fmla="*/ 62476 w 128835"/>
                  <a:gd name="connsiteY8" fmla="*/ 79652 h 236592"/>
                  <a:gd name="connsiteX9" fmla="*/ 117677 w 128835"/>
                  <a:gd name="connsiteY9" fmla="*/ 0 h 236592"/>
                  <a:gd name="connsiteX10" fmla="*/ 127653 w 128835"/>
                  <a:gd name="connsiteY10" fmla="*/ 188176 h 236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8835" h="236592">
                    <a:moveTo>
                      <a:pt x="127653" y="188176"/>
                    </a:moveTo>
                    <a:cubicBezTo>
                      <a:pt x="125736" y="199091"/>
                      <a:pt x="132817" y="213527"/>
                      <a:pt x="125266" y="220139"/>
                    </a:cubicBezTo>
                    <a:cubicBezTo>
                      <a:pt x="118224" y="226281"/>
                      <a:pt x="104258" y="224599"/>
                      <a:pt x="93304" y="226085"/>
                    </a:cubicBezTo>
                    <a:cubicBezTo>
                      <a:pt x="66818" y="229606"/>
                      <a:pt x="40294" y="232736"/>
                      <a:pt x="13808" y="236413"/>
                    </a:cubicBezTo>
                    <a:cubicBezTo>
                      <a:pt x="6062" y="237509"/>
                      <a:pt x="5788" y="233440"/>
                      <a:pt x="5475" y="227768"/>
                    </a:cubicBezTo>
                    <a:cubicBezTo>
                      <a:pt x="4732" y="212628"/>
                      <a:pt x="3558" y="197526"/>
                      <a:pt x="2580" y="182425"/>
                    </a:cubicBezTo>
                    <a:cubicBezTo>
                      <a:pt x="4262" y="153593"/>
                      <a:pt x="350" y="124916"/>
                      <a:pt x="116" y="96122"/>
                    </a:cubicBezTo>
                    <a:cubicBezTo>
                      <a:pt x="-119" y="67955"/>
                      <a:pt x="76" y="39826"/>
                      <a:pt x="76" y="11502"/>
                    </a:cubicBezTo>
                    <a:cubicBezTo>
                      <a:pt x="19872" y="33097"/>
                      <a:pt x="40763" y="55905"/>
                      <a:pt x="62476" y="79652"/>
                    </a:cubicBezTo>
                    <a:cubicBezTo>
                      <a:pt x="80511" y="53636"/>
                      <a:pt x="98155" y="28168"/>
                      <a:pt x="117677" y="0"/>
                    </a:cubicBezTo>
                    <a:cubicBezTo>
                      <a:pt x="121080" y="64747"/>
                      <a:pt x="124367" y="126442"/>
                      <a:pt x="127653" y="188176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sp>
            <p:nvSpPr>
              <p:cNvPr id="194" name="Freeform: Shape 193">
                <a:extLst>
                  <a:ext uri="{FF2B5EF4-FFF2-40B4-BE49-F238E27FC236}">
                    <a16:creationId xmlns:a16="http://schemas.microsoft.com/office/drawing/2014/main" id="{5D07C554-526C-455A-885F-6A7144A3E432}"/>
                  </a:ext>
                </a:extLst>
              </p:cNvPr>
              <p:cNvSpPr/>
              <p:nvPr/>
            </p:nvSpPr>
            <p:spPr>
              <a:xfrm>
                <a:off x="9932823" y="4603340"/>
                <a:ext cx="790945" cy="467540"/>
              </a:xfrm>
              <a:custGeom>
                <a:avLst/>
                <a:gdLst>
                  <a:gd name="connsiteX0" fmla="*/ 776381 w 790945"/>
                  <a:gd name="connsiteY0" fmla="*/ 266923 h 467540"/>
                  <a:gd name="connsiteX1" fmla="*/ 790836 w 790945"/>
                  <a:gd name="connsiteY1" fmla="*/ 278918 h 467540"/>
                  <a:gd name="connsiteX2" fmla="*/ 790686 w 790945"/>
                  <a:gd name="connsiteY2" fmla="*/ 308129 h 467540"/>
                  <a:gd name="connsiteX3" fmla="*/ 747473 w 790945"/>
                  <a:gd name="connsiteY3" fmla="*/ 357365 h 467540"/>
                  <a:gd name="connsiteX4" fmla="*/ 471881 w 790945"/>
                  <a:gd name="connsiteY4" fmla="*/ 399173 h 467540"/>
                  <a:gd name="connsiteX5" fmla="*/ 199903 w 790945"/>
                  <a:gd name="connsiteY5" fmla="*/ 439325 h 467540"/>
                  <a:gd name="connsiteX6" fmla="*/ 18117 w 790945"/>
                  <a:gd name="connsiteY6" fmla="*/ 467030 h 467540"/>
                  <a:gd name="connsiteX7" fmla="*/ 4716 w 790945"/>
                  <a:gd name="connsiteY7" fmla="*/ 455838 h 467540"/>
                  <a:gd name="connsiteX8" fmla="*/ 4816 w 790945"/>
                  <a:gd name="connsiteY8" fmla="*/ 395509 h 467540"/>
                  <a:gd name="connsiteX9" fmla="*/ 18267 w 790945"/>
                  <a:gd name="connsiteY9" fmla="*/ 380453 h 467540"/>
                  <a:gd name="connsiteX10" fmla="*/ 251849 w 790945"/>
                  <a:gd name="connsiteY10" fmla="*/ 345520 h 467540"/>
                  <a:gd name="connsiteX11" fmla="*/ 441265 w 790945"/>
                  <a:gd name="connsiteY11" fmla="*/ 316460 h 467540"/>
                  <a:gd name="connsiteX12" fmla="*/ 663354 w 790945"/>
                  <a:gd name="connsiteY12" fmla="*/ 283335 h 467540"/>
                  <a:gd name="connsiteX13" fmla="*/ 776381 w 790945"/>
                  <a:gd name="connsiteY13" fmla="*/ 266923 h 467540"/>
                  <a:gd name="connsiteX14" fmla="*/ 769655 w 790945"/>
                  <a:gd name="connsiteY14" fmla="*/ 128251 h 467540"/>
                  <a:gd name="connsiteX15" fmla="*/ 783858 w 790945"/>
                  <a:gd name="connsiteY15" fmla="*/ 140598 h 467540"/>
                  <a:gd name="connsiteX16" fmla="*/ 783708 w 790945"/>
                  <a:gd name="connsiteY16" fmla="*/ 171765 h 467540"/>
                  <a:gd name="connsiteX17" fmla="*/ 741198 w 790945"/>
                  <a:gd name="connsiteY17" fmla="*/ 220198 h 467540"/>
                  <a:gd name="connsiteX18" fmla="*/ 379682 w 790945"/>
                  <a:gd name="connsiteY18" fmla="*/ 275207 h 467540"/>
                  <a:gd name="connsiteX19" fmla="*/ 19922 w 790945"/>
                  <a:gd name="connsiteY19" fmla="*/ 329461 h 467540"/>
                  <a:gd name="connsiteX20" fmla="*/ 549 w 790945"/>
                  <a:gd name="connsiteY20" fmla="*/ 312547 h 467540"/>
                  <a:gd name="connsiteX21" fmla="*/ 449 w 790945"/>
                  <a:gd name="connsiteY21" fmla="*/ 269835 h 467540"/>
                  <a:gd name="connsiteX22" fmla="*/ 23436 w 790945"/>
                  <a:gd name="connsiteY22" fmla="*/ 241178 h 467540"/>
                  <a:gd name="connsiteX23" fmla="*/ 268562 w 790945"/>
                  <a:gd name="connsiteY23" fmla="*/ 205242 h 467540"/>
                  <a:gd name="connsiteX24" fmla="*/ 509472 w 790945"/>
                  <a:gd name="connsiteY24" fmla="*/ 167850 h 467540"/>
                  <a:gd name="connsiteX25" fmla="*/ 769655 w 790945"/>
                  <a:gd name="connsiteY25" fmla="*/ 128251 h 467540"/>
                  <a:gd name="connsiteX26" fmla="*/ 763031 w 790945"/>
                  <a:gd name="connsiteY26" fmla="*/ 970 h 467540"/>
                  <a:gd name="connsiteX27" fmla="*/ 783809 w 790945"/>
                  <a:gd name="connsiteY27" fmla="*/ 17081 h 467540"/>
                  <a:gd name="connsiteX28" fmla="*/ 783709 w 790945"/>
                  <a:gd name="connsiteY28" fmla="*/ 42326 h 467540"/>
                  <a:gd name="connsiteX29" fmla="*/ 743407 w 790945"/>
                  <a:gd name="connsiteY29" fmla="*/ 89655 h 467540"/>
                  <a:gd name="connsiteX30" fmla="*/ 471830 w 790945"/>
                  <a:gd name="connsiteY30" fmla="*/ 131513 h 467540"/>
                  <a:gd name="connsiteX31" fmla="*/ 200205 w 790945"/>
                  <a:gd name="connsiteY31" fmla="*/ 173171 h 467540"/>
                  <a:gd name="connsiteX32" fmla="*/ 14553 w 790945"/>
                  <a:gd name="connsiteY32" fmla="*/ 201126 h 467540"/>
                  <a:gd name="connsiteX33" fmla="*/ 650 w 790945"/>
                  <a:gd name="connsiteY33" fmla="*/ 188478 h 467540"/>
                  <a:gd name="connsiteX34" fmla="*/ 450 w 790945"/>
                  <a:gd name="connsiteY34" fmla="*/ 132115 h 467540"/>
                  <a:gd name="connsiteX35" fmla="*/ 16661 w 790945"/>
                  <a:gd name="connsiteY35" fmla="*/ 112993 h 467540"/>
                  <a:gd name="connsiteX36" fmla="*/ 179375 w 790945"/>
                  <a:gd name="connsiteY36" fmla="*/ 88852 h 467540"/>
                  <a:gd name="connsiteX37" fmla="*/ 374563 w 790945"/>
                  <a:gd name="connsiteY37" fmla="*/ 59591 h 467540"/>
                  <a:gd name="connsiteX38" fmla="*/ 596601 w 790945"/>
                  <a:gd name="connsiteY38" fmla="*/ 26417 h 467540"/>
                  <a:gd name="connsiteX39" fmla="*/ 763031 w 790945"/>
                  <a:gd name="connsiteY39" fmla="*/ 970 h 4675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790945" h="467540">
                    <a:moveTo>
                      <a:pt x="776381" y="266923"/>
                    </a:moveTo>
                    <a:cubicBezTo>
                      <a:pt x="788126" y="264965"/>
                      <a:pt x="791639" y="267525"/>
                      <a:pt x="790836" y="278918"/>
                    </a:cubicBezTo>
                    <a:cubicBezTo>
                      <a:pt x="790183" y="288656"/>
                      <a:pt x="790686" y="298443"/>
                      <a:pt x="790686" y="308129"/>
                    </a:cubicBezTo>
                    <a:cubicBezTo>
                      <a:pt x="790686" y="351995"/>
                      <a:pt x="790535" y="351091"/>
                      <a:pt x="747473" y="357365"/>
                    </a:cubicBezTo>
                    <a:cubicBezTo>
                      <a:pt x="655524" y="370765"/>
                      <a:pt x="563729" y="385421"/>
                      <a:pt x="471881" y="399173"/>
                    </a:cubicBezTo>
                    <a:cubicBezTo>
                      <a:pt x="381239" y="412774"/>
                      <a:pt x="290546" y="425874"/>
                      <a:pt x="199903" y="439325"/>
                    </a:cubicBezTo>
                    <a:cubicBezTo>
                      <a:pt x="139274" y="448309"/>
                      <a:pt x="78594" y="457192"/>
                      <a:pt x="18117" y="467030"/>
                    </a:cubicBezTo>
                    <a:cubicBezTo>
                      <a:pt x="6925" y="468836"/>
                      <a:pt x="4466" y="466026"/>
                      <a:pt x="4716" y="455838"/>
                    </a:cubicBezTo>
                    <a:cubicBezTo>
                      <a:pt x="5167" y="435761"/>
                      <a:pt x="5017" y="415635"/>
                      <a:pt x="4816" y="395509"/>
                    </a:cubicBezTo>
                    <a:cubicBezTo>
                      <a:pt x="4716" y="386123"/>
                      <a:pt x="8480" y="381907"/>
                      <a:pt x="18267" y="380453"/>
                    </a:cubicBezTo>
                    <a:cubicBezTo>
                      <a:pt x="96161" y="369109"/>
                      <a:pt x="174005" y="357315"/>
                      <a:pt x="251849" y="345520"/>
                    </a:cubicBezTo>
                    <a:cubicBezTo>
                      <a:pt x="314989" y="335935"/>
                      <a:pt x="378127" y="325997"/>
                      <a:pt x="441265" y="316460"/>
                    </a:cubicBezTo>
                    <a:cubicBezTo>
                      <a:pt x="515295" y="305268"/>
                      <a:pt x="589325" y="294276"/>
                      <a:pt x="663354" y="283335"/>
                    </a:cubicBezTo>
                    <a:cubicBezTo>
                      <a:pt x="700997" y="277764"/>
                      <a:pt x="738840" y="273197"/>
                      <a:pt x="776381" y="266923"/>
                    </a:cubicBezTo>
                    <a:close/>
                    <a:moveTo>
                      <a:pt x="769655" y="128251"/>
                    </a:moveTo>
                    <a:cubicBezTo>
                      <a:pt x="779443" y="126745"/>
                      <a:pt x="784361" y="130007"/>
                      <a:pt x="783858" y="140598"/>
                    </a:cubicBezTo>
                    <a:cubicBezTo>
                      <a:pt x="783307" y="150987"/>
                      <a:pt x="783708" y="161376"/>
                      <a:pt x="783708" y="171765"/>
                    </a:cubicBezTo>
                    <a:cubicBezTo>
                      <a:pt x="783357" y="224915"/>
                      <a:pt x="789882" y="212167"/>
                      <a:pt x="741198" y="220198"/>
                    </a:cubicBezTo>
                    <a:cubicBezTo>
                      <a:pt x="620944" y="239973"/>
                      <a:pt x="500186" y="257088"/>
                      <a:pt x="379682" y="275207"/>
                    </a:cubicBezTo>
                    <a:cubicBezTo>
                      <a:pt x="259779" y="293274"/>
                      <a:pt x="139825" y="311192"/>
                      <a:pt x="19922" y="329461"/>
                    </a:cubicBezTo>
                    <a:cubicBezTo>
                      <a:pt x="5769" y="331619"/>
                      <a:pt x="-656" y="328056"/>
                      <a:pt x="549" y="312547"/>
                    </a:cubicBezTo>
                    <a:cubicBezTo>
                      <a:pt x="1654" y="298394"/>
                      <a:pt x="2205" y="283838"/>
                      <a:pt x="449" y="269835"/>
                    </a:cubicBezTo>
                    <a:cubicBezTo>
                      <a:pt x="-1960" y="251115"/>
                      <a:pt x="5268" y="243687"/>
                      <a:pt x="23436" y="241178"/>
                    </a:cubicBezTo>
                    <a:cubicBezTo>
                      <a:pt x="105196" y="229734"/>
                      <a:pt x="186904" y="217589"/>
                      <a:pt x="268562" y="205242"/>
                    </a:cubicBezTo>
                    <a:cubicBezTo>
                      <a:pt x="348915" y="193095"/>
                      <a:pt x="429169" y="180197"/>
                      <a:pt x="509472" y="167850"/>
                    </a:cubicBezTo>
                    <a:cubicBezTo>
                      <a:pt x="596200" y="154551"/>
                      <a:pt x="682927" y="141501"/>
                      <a:pt x="769655" y="128251"/>
                    </a:cubicBezTo>
                    <a:close/>
                    <a:moveTo>
                      <a:pt x="763031" y="970"/>
                    </a:moveTo>
                    <a:cubicBezTo>
                      <a:pt x="778389" y="-1640"/>
                      <a:pt x="785365" y="167"/>
                      <a:pt x="783809" y="17081"/>
                    </a:cubicBezTo>
                    <a:cubicBezTo>
                      <a:pt x="783056" y="25412"/>
                      <a:pt x="783709" y="33895"/>
                      <a:pt x="783709" y="42326"/>
                    </a:cubicBezTo>
                    <a:cubicBezTo>
                      <a:pt x="783709" y="82227"/>
                      <a:pt x="783859" y="83181"/>
                      <a:pt x="743407" y="89655"/>
                    </a:cubicBezTo>
                    <a:cubicBezTo>
                      <a:pt x="652965" y="104159"/>
                      <a:pt x="562372" y="117661"/>
                      <a:pt x="471830" y="131513"/>
                    </a:cubicBezTo>
                    <a:cubicBezTo>
                      <a:pt x="381288" y="145416"/>
                      <a:pt x="290747" y="159368"/>
                      <a:pt x="200205" y="173171"/>
                    </a:cubicBezTo>
                    <a:cubicBezTo>
                      <a:pt x="138320" y="182606"/>
                      <a:pt x="76436" y="191741"/>
                      <a:pt x="14553" y="201126"/>
                    </a:cubicBezTo>
                    <a:cubicBezTo>
                      <a:pt x="4364" y="202683"/>
                      <a:pt x="400" y="198717"/>
                      <a:pt x="650" y="188478"/>
                    </a:cubicBezTo>
                    <a:cubicBezTo>
                      <a:pt x="1052" y="169708"/>
                      <a:pt x="1655" y="150837"/>
                      <a:pt x="450" y="132115"/>
                    </a:cubicBezTo>
                    <a:cubicBezTo>
                      <a:pt x="-403" y="119217"/>
                      <a:pt x="5920" y="114600"/>
                      <a:pt x="16661" y="112993"/>
                    </a:cubicBezTo>
                    <a:cubicBezTo>
                      <a:pt x="70866" y="104862"/>
                      <a:pt x="125120" y="96933"/>
                      <a:pt x="179375" y="88852"/>
                    </a:cubicBezTo>
                    <a:cubicBezTo>
                      <a:pt x="244421" y="79166"/>
                      <a:pt x="309467" y="69328"/>
                      <a:pt x="374563" y="59591"/>
                    </a:cubicBezTo>
                    <a:cubicBezTo>
                      <a:pt x="448543" y="48499"/>
                      <a:pt x="522573" y="37509"/>
                      <a:pt x="596601" y="26417"/>
                    </a:cubicBezTo>
                    <a:cubicBezTo>
                      <a:pt x="652111" y="18085"/>
                      <a:pt x="707722" y="10356"/>
                      <a:pt x="763031" y="97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sp>
            <p:nvSpPr>
              <p:cNvPr id="195" name="Freeform: Shape 194">
                <a:extLst>
                  <a:ext uri="{FF2B5EF4-FFF2-40B4-BE49-F238E27FC236}">
                    <a16:creationId xmlns:a16="http://schemas.microsoft.com/office/drawing/2014/main" id="{C1FECF64-0021-416B-8727-1883DA354842}"/>
                  </a:ext>
                </a:extLst>
              </p:cNvPr>
              <p:cNvSpPr/>
              <p:nvPr/>
            </p:nvSpPr>
            <p:spPr>
              <a:xfrm>
                <a:off x="9190015" y="4572288"/>
                <a:ext cx="475750" cy="149906"/>
              </a:xfrm>
              <a:custGeom>
                <a:avLst/>
                <a:gdLst>
                  <a:gd name="connsiteX0" fmla="*/ 235 w 370838"/>
                  <a:gd name="connsiteY0" fmla="*/ 6142 h 116849"/>
                  <a:gd name="connsiteX1" fmla="*/ 85364 w 370838"/>
                  <a:gd name="connsiteY1" fmla="*/ 46007 h 116849"/>
                  <a:gd name="connsiteX2" fmla="*/ 322716 w 370838"/>
                  <a:gd name="connsiteY2" fmla="*/ 35757 h 116849"/>
                  <a:gd name="connsiteX3" fmla="*/ 352488 w 370838"/>
                  <a:gd name="connsiteY3" fmla="*/ 21439 h 116849"/>
                  <a:gd name="connsiteX4" fmla="*/ 367276 w 370838"/>
                  <a:gd name="connsiteY4" fmla="*/ 0 h 116849"/>
                  <a:gd name="connsiteX5" fmla="*/ 366533 w 370838"/>
                  <a:gd name="connsiteY5" fmla="*/ 67877 h 116849"/>
                  <a:gd name="connsiteX6" fmla="*/ 346972 w 370838"/>
                  <a:gd name="connsiteY6" fmla="*/ 87516 h 116849"/>
                  <a:gd name="connsiteX7" fmla="*/ 256835 w 370838"/>
                  <a:gd name="connsiteY7" fmla="*/ 111850 h 116849"/>
                  <a:gd name="connsiteX8" fmla="*/ 60169 w 370838"/>
                  <a:gd name="connsiteY8" fmla="*/ 101600 h 116849"/>
                  <a:gd name="connsiteX9" fmla="*/ 23395 w 370838"/>
                  <a:gd name="connsiteY9" fmla="*/ 87868 h 116849"/>
                  <a:gd name="connsiteX10" fmla="*/ 0 w 370838"/>
                  <a:gd name="connsiteY10" fmla="*/ 59974 h 116849"/>
                  <a:gd name="connsiteX11" fmla="*/ 235 w 370838"/>
                  <a:gd name="connsiteY11" fmla="*/ 6142 h 1168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0838" h="116849">
                    <a:moveTo>
                      <a:pt x="235" y="6142"/>
                    </a:moveTo>
                    <a:cubicBezTo>
                      <a:pt x="22065" y="33410"/>
                      <a:pt x="53793" y="40452"/>
                      <a:pt x="85364" y="46007"/>
                    </a:cubicBezTo>
                    <a:cubicBezTo>
                      <a:pt x="165094" y="60013"/>
                      <a:pt x="244512" y="60013"/>
                      <a:pt x="322716" y="35757"/>
                    </a:cubicBezTo>
                    <a:cubicBezTo>
                      <a:pt x="333318" y="32471"/>
                      <a:pt x="343412" y="27894"/>
                      <a:pt x="352488" y="21439"/>
                    </a:cubicBezTo>
                    <a:cubicBezTo>
                      <a:pt x="359882" y="16157"/>
                      <a:pt x="367159" y="10446"/>
                      <a:pt x="367276" y="0"/>
                    </a:cubicBezTo>
                    <a:cubicBezTo>
                      <a:pt x="372049" y="22691"/>
                      <a:pt x="372245" y="45303"/>
                      <a:pt x="366533" y="67877"/>
                    </a:cubicBezTo>
                    <a:cubicBezTo>
                      <a:pt x="364146" y="78518"/>
                      <a:pt x="355540" y="83134"/>
                      <a:pt x="346972" y="87516"/>
                    </a:cubicBezTo>
                    <a:cubicBezTo>
                      <a:pt x="318687" y="102030"/>
                      <a:pt x="287937" y="107663"/>
                      <a:pt x="256835" y="111850"/>
                    </a:cubicBezTo>
                    <a:cubicBezTo>
                      <a:pt x="190641" y="120769"/>
                      <a:pt x="125033" y="117992"/>
                      <a:pt x="60169" y="101600"/>
                    </a:cubicBezTo>
                    <a:cubicBezTo>
                      <a:pt x="47416" y="98392"/>
                      <a:pt x="35053" y="94088"/>
                      <a:pt x="23395" y="87868"/>
                    </a:cubicBezTo>
                    <a:cubicBezTo>
                      <a:pt x="11815" y="81726"/>
                      <a:pt x="2739" y="73510"/>
                      <a:pt x="0" y="59974"/>
                    </a:cubicBezTo>
                    <a:cubicBezTo>
                      <a:pt x="117" y="41978"/>
                      <a:pt x="196" y="24060"/>
                      <a:pt x="235" y="6142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sp>
            <p:nvSpPr>
              <p:cNvPr id="196" name="Freeform: Shape 195">
                <a:extLst>
                  <a:ext uri="{FF2B5EF4-FFF2-40B4-BE49-F238E27FC236}">
                    <a16:creationId xmlns:a16="http://schemas.microsoft.com/office/drawing/2014/main" id="{EE95FBD8-0958-4285-9A47-A6A88E4551F7}"/>
                  </a:ext>
                </a:extLst>
              </p:cNvPr>
              <p:cNvSpPr/>
              <p:nvPr/>
            </p:nvSpPr>
            <p:spPr>
              <a:xfrm>
                <a:off x="9189814" y="5767353"/>
                <a:ext cx="474902" cy="150004"/>
              </a:xfrm>
              <a:custGeom>
                <a:avLst/>
                <a:gdLst>
                  <a:gd name="connsiteX0" fmla="*/ 0 w 370177"/>
                  <a:gd name="connsiteY0" fmla="*/ 7277 h 116925"/>
                  <a:gd name="connsiteX1" fmla="*/ 43386 w 370177"/>
                  <a:gd name="connsiteY1" fmla="*/ 35679 h 116925"/>
                  <a:gd name="connsiteX2" fmla="*/ 322090 w 370177"/>
                  <a:gd name="connsiteY2" fmla="*/ 35679 h 116925"/>
                  <a:gd name="connsiteX3" fmla="*/ 367433 w 370177"/>
                  <a:gd name="connsiteY3" fmla="*/ 0 h 116925"/>
                  <a:gd name="connsiteX4" fmla="*/ 367002 w 370177"/>
                  <a:gd name="connsiteY4" fmla="*/ 65842 h 116925"/>
                  <a:gd name="connsiteX5" fmla="*/ 338600 w 370177"/>
                  <a:gd name="connsiteY5" fmla="*/ 91389 h 116925"/>
                  <a:gd name="connsiteX6" fmla="*/ 248972 w 370177"/>
                  <a:gd name="connsiteY6" fmla="*/ 113062 h 116925"/>
                  <a:gd name="connsiteX7" fmla="*/ 99330 w 370177"/>
                  <a:gd name="connsiteY7" fmla="*/ 110558 h 116925"/>
                  <a:gd name="connsiteX8" fmla="*/ 29185 w 370177"/>
                  <a:gd name="connsiteY8" fmla="*/ 91584 h 116925"/>
                  <a:gd name="connsiteX9" fmla="*/ 78 w 370177"/>
                  <a:gd name="connsiteY9" fmla="*/ 63338 h 116925"/>
                  <a:gd name="connsiteX10" fmla="*/ 0 w 370177"/>
                  <a:gd name="connsiteY10" fmla="*/ 7277 h 11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0177" h="116925">
                    <a:moveTo>
                      <a:pt x="0" y="7277"/>
                    </a:moveTo>
                    <a:cubicBezTo>
                      <a:pt x="10876" y="22221"/>
                      <a:pt x="26329" y="30671"/>
                      <a:pt x="43386" y="35679"/>
                    </a:cubicBezTo>
                    <a:cubicBezTo>
                      <a:pt x="136222" y="62869"/>
                      <a:pt x="229332" y="62986"/>
                      <a:pt x="322090" y="35679"/>
                    </a:cubicBezTo>
                    <a:cubicBezTo>
                      <a:pt x="341182" y="30046"/>
                      <a:pt x="360743" y="22573"/>
                      <a:pt x="367433" y="0"/>
                    </a:cubicBezTo>
                    <a:cubicBezTo>
                      <a:pt x="371423" y="21986"/>
                      <a:pt x="370875" y="43895"/>
                      <a:pt x="367002" y="65842"/>
                    </a:cubicBezTo>
                    <a:cubicBezTo>
                      <a:pt x="362269" y="79613"/>
                      <a:pt x="350806" y="85951"/>
                      <a:pt x="338600" y="91389"/>
                    </a:cubicBezTo>
                    <a:cubicBezTo>
                      <a:pt x="310080" y="104103"/>
                      <a:pt x="279682" y="109502"/>
                      <a:pt x="248972" y="113062"/>
                    </a:cubicBezTo>
                    <a:cubicBezTo>
                      <a:pt x="199013" y="118852"/>
                      <a:pt x="149094" y="118226"/>
                      <a:pt x="99330" y="110558"/>
                    </a:cubicBezTo>
                    <a:cubicBezTo>
                      <a:pt x="75231" y="106842"/>
                      <a:pt x="51758" y="100895"/>
                      <a:pt x="29185" y="91584"/>
                    </a:cubicBezTo>
                    <a:cubicBezTo>
                      <a:pt x="15805" y="86068"/>
                      <a:pt x="3677" y="79026"/>
                      <a:pt x="78" y="63338"/>
                    </a:cubicBezTo>
                    <a:cubicBezTo>
                      <a:pt x="39" y="44638"/>
                      <a:pt x="39" y="25977"/>
                      <a:pt x="0" y="7277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sp>
            <p:nvSpPr>
              <p:cNvPr id="197" name="Freeform: Shape 196">
                <a:extLst>
                  <a:ext uri="{FF2B5EF4-FFF2-40B4-BE49-F238E27FC236}">
                    <a16:creationId xmlns:a16="http://schemas.microsoft.com/office/drawing/2014/main" id="{C37C6B59-64DC-43E8-A443-218536D961FD}"/>
                  </a:ext>
                </a:extLst>
              </p:cNvPr>
              <p:cNvSpPr/>
              <p:nvPr/>
            </p:nvSpPr>
            <p:spPr>
              <a:xfrm>
                <a:off x="9186651" y="5911045"/>
                <a:ext cx="474241" cy="144001"/>
              </a:xfrm>
              <a:custGeom>
                <a:avLst/>
                <a:gdLst>
                  <a:gd name="connsiteX0" fmla="*/ 369663 w 369662"/>
                  <a:gd name="connsiteY0" fmla="*/ 63612 h 112246"/>
                  <a:gd name="connsiteX1" fmla="*/ 304329 w 369662"/>
                  <a:gd name="connsiteY1" fmla="*/ 97961 h 112246"/>
                  <a:gd name="connsiteX2" fmla="*/ 51836 w 369662"/>
                  <a:gd name="connsiteY2" fmla="*/ 94049 h 112246"/>
                  <a:gd name="connsiteX3" fmla="*/ 2856 w 369662"/>
                  <a:gd name="connsiteY3" fmla="*/ 65881 h 112246"/>
                  <a:gd name="connsiteX4" fmla="*/ 0 w 369662"/>
                  <a:gd name="connsiteY4" fmla="*/ 7003 h 112246"/>
                  <a:gd name="connsiteX5" fmla="*/ 6964 w 369662"/>
                  <a:gd name="connsiteY5" fmla="*/ 7864 h 112246"/>
                  <a:gd name="connsiteX6" fmla="*/ 106020 w 369662"/>
                  <a:gd name="connsiteY6" fmla="*/ 44755 h 112246"/>
                  <a:gd name="connsiteX7" fmla="*/ 293962 w 369662"/>
                  <a:gd name="connsiteY7" fmla="*/ 39044 h 112246"/>
                  <a:gd name="connsiteX8" fmla="*/ 349006 w 369662"/>
                  <a:gd name="connsiteY8" fmla="*/ 18622 h 112246"/>
                  <a:gd name="connsiteX9" fmla="*/ 369467 w 369662"/>
                  <a:gd name="connsiteY9" fmla="*/ 0 h 112246"/>
                  <a:gd name="connsiteX10" fmla="*/ 369663 w 369662"/>
                  <a:gd name="connsiteY10" fmla="*/ 63612 h 112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69662" h="112246">
                    <a:moveTo>
                      <a:pt x="369663" y="63612"/>
                    </a:moveTo>
                    <a:cubicBezTo>
                      <a:pt x="353153" y="85051"/>
                      <a:pt x="328859" y="92289"/>
                      <a:pt x="304329" y="97961"/>
                    </a:cubicBezTo>
                    <a:cubicBezTo>
                      <a:pt x="219904" y="117522"/>
                      <a:pt x="135636" y="117718"/>
                      <a:pt x="51836" y="94049"/>
                    </a:cubicBezTo>
                    <a:cubicBezTo>
                      <a:pt x="33215" y="88807"/>
                      <a:pt x="16040" y="80708"/>
                      <a:pt x="2856" y="65881"/>
                    </a:cubicBezTo>
                    <a:cubicBezTo>
                      <a:pt x="-1800" y="46438"/>
                      <a:pt x="2113" y="26603"/>
                      <a:pt x="0" y="7003"/>
                    </a:cubicBezTo>
                    <a:cubicBezTo>
                      <a:pt x="2543" y="5438"/>
                      <a:pt x="5125" y="6181"/>
                      <a:pt x="6964" y="7864"/>
                    </a:cubicBezTo>
                    <a:cubicBezTo>
                      <a:pt x="34858" y="33919"/>
                      <a:pt x="70732" y="40061"/>
                      <a:pt x="106020" y="44755"/>
                    </a:cubicBezTo>
                    <a:cubicBezTo>
                      <a:pt x="168772" y="53088"/>
                      <a:pt x="231719" y="53323"/>
                      <a:pt x="293962" y="39044"/>
                    </a:cubicBezTo>
                    <a:cubicBezTo>
                      <a:pt x="313132" y="34662"/>
                      <a:pt x="331871" y="29068"/>
                      <a:pt x="349006" y="18622"/>
                    </a:cubicBezTo>
                    <a:cubicBezTo>
                      <a:pt x="357222" y="13615"/>
                      <a:pt x="358865" y="1956"/>
                      <a:pt x="369467" y="0"/>
                    </a:cubicBezTo>
                    <a:cubicBezTo>
                      <a:pt x="369545" y="21243"/>
                      <a:pt x="369584" y="42447"/>
                      <a:pt x="369663" y="63612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sp>
            <p:nvSpPr>
              <p:cNvPr id="198" name="Freeform: Shape 197">
                <a:extLst>
                  <a:ext uri="{FF2B5EF4-FFF2-40B4-BE49-F238E27FC236}">
                    <a16:creationId xmlns:a16="http://schemas.microsoft.com/office/drawing/2014/main" id="{8228B717-F987-40BB-B1D3-094913FCA80B}"/>
                  </a:ext>
                </a:extLst>
              </p:cNvPr>
              <p:cNvSpPr/>
              <p:nvPr/>
            </p:nvSpPr>
            <p:spPr>
              <a:xfrm>
                <a:off x="9189564" y="4715830"/>
                <a:ext cx="475580" cy="143720"/>
              </a:xfrm>
              <a:custGeom>
                <a:avLst/>
                <a:gdLst>
                  <a:gd name="connsiteX0" fmla="*/ 367237 w 370706"/>
                  <a:gd name="connsiteY0" fmla="*/ 66194 h 112027"/>
                  <a:gd name="connsiteX1" fmla="*/ 287272 w 370706"/>
                  <a:gd name="connsiteY1" fmla="*/ 101717 h 112027"/>
                  <a:gd name="connsiteX2" fmla="*/ 59504 w 370706"/>
                  <a:gd name="connsiteY2" fmla="*/ 96474 h 112027"/>
                  <a:gd name="connsiteX3" fmla="*/ 469 w 370706"/>
                  <a:gd name="connsiteY3" fmla="*/ 62947 h 112027"/>
                  <a:gd name="connsiteX4" fmla="*/ 0 w 370706"/>
                  <a:gd name="connsiteY4" fmla="*/ 7433 h 112027"/>
                  <a:gd name="connsiteX5" fmla="*/ 5829 w 370706"/>
                  <a:gd name="connsiteY5" fmla="*/ 8333 h 112027"/>
                  <a:gd name="connsiteX6" fmla="*/ 131215 w 370706"/>
                  <a:gd name="connsiteY6" fmla="*/ 47690 h 112027"/>
                  <a:gd name="connsiteX7" fmla="*/ 286724 w 370706"/>
                  <a:gd name="connsiteY7" fmla="*/ 40530 h 112027"/>
                  <a:gd name="connsiteX8" fmla="*/ 367550 w 370706"/>
                  <a:gd name="connsiteY8" fmla="*/ 0 h 112027"/>
                  <a:gd name="connsiteX9" fmla="*/ 367237 w 370706"/>
                  <a:gd name="connsiteY9" fmla="*/ 66194 h 112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70706" h="112027">
                    <a:moveTo>
                      <a:pt x="367237" y="66194"/>
                    </a:moveTo>
                    <a:cubicBezTo>
                      <a:pt x="345407" y="88846"/>
                      <a:pt x="316340" y="96161"/>
                      <a:pt x="287272" y="101717"/>
                    </a:cubicBezTo>
                    <a:cubicBezTo>
                      <a:pt x="211102" y="116309"/>
                      <a:pt x="134931" y="116153"/>
                      <a:pt x="59504" y="96474"/>
                    </a:cubicBezTo>
                    <a:cubicBezTo>
                      <a:pt x="37127" y="90645"/>
                      <a:pt x="15023" y="83134"/>
                      <a:pt x="469" y="62947"/>
                    </a:cubicBezTo>
                    <a:cubicBezTo>
                      <a:pt x="313" y="44442"/>
                      <a:pt x="157" y="25938"/>
                      <a:pt x="0" y="7433"/>
                    </a:cubicBezTo>
                    <a:cubicBezTo>
                      <a:pt x="2034" y="7120"/>
                      <a:pt x="4264" y="7042"/>
                      <a:pt x="5829" y="8333"/>
                    </a:cubicBezTo>
                    <a:cubicBezTo>
                      <a:pt x="42408" y="38066"/>
                      <a:pt x="86929" y="44247"/>
                      <a:pt x="131215" y="47690"/>
                    </a:cubicBezTo>
                    <a:cubicBezTo>
                      <a:pt x="183090" y="51719"/>
                      <a:pt x="235240" y="51758"/>
                      <a:pt x="286724" y="40530"/>
                    </a:cubicBezTo>
                    <a:cubicBezTo>
                      <a:pt x="317278" y="33879"/>
                      <a:pt x="346228" y="24725"/>
                      <a:pt x="367550" y="0"/>
                    </a:cubicBezTo>
                    <a:cubicBezTo>
                      <a:pt x="372166" y="22104"/>
                      <a:pt x="371423" y="44169"/>
                      <a:pt x="367237" y="66194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sp>
            <p:nvSpPr>
              <p:cNvPr id="199" name="Freeform: Shape 198">
                <a:extLst>
                  <a:ext uri="{FF2B5EF4-FFF2-40B4-BE49-F238E27FC236}">
                    <a16:creationId xmlns:a16="http://schemas.microsoft.com/office/drawing/2014/main" id="{0172AF68-A046-46E4-99FF-114CB50F7709}"/>
                  </a:ext>
                </a:extLst>
              </p:cNvPr>
              <p:cNvSpPr/>
              <p:nvPr/>
            </p:nvSpPr>
            <p:spPr>
              <a:xfrm>
                <a:off x="8099153" y="4602664"/>
                <a:ext cx="791282" cy="1160545"/>
              </a:xfrm>
              <a:custGeom>
                <a:avLst/>
                <a:gdLst>
                  <a:gd name="connsiteX0" fmla="*/ 23229 w 791282"/>
                  <a:gd name="connsiteY0" fmla="*/ 961821 h 1160545"/>
                  <a:gd name="connsiteX1" fmla="*/ 135955 w 791282"/>
                  <a:gd name="connsiteY1" fmla="*/ 979941 h 1160545"/>
                  <a:gd name="connsiteX2" fmla="*/ 356187 w 791282"/>
                  <a:gd name="connsiteY2" fmla="*/ 1012312 h 1160545"/>
                  <a:gd name="connsiteX3" fmla="*/ 566682 w 791282"/>
                  <a:gd name="connsiteY3" fmla="*/ 1044484 h 1160545"/>
                  <a:gd name="connsiteX4" fmla="*/ 761919 w 791282"/>
                  <a:gd name="connsiteY4" fmla="*/ 1073694 h 1160545"/>
                  <a:gd name="connsiteX5" fmla="*/ 786613 w 791282"/>
                  <a:gd name="connsiteY5" fmla="*/ 1100747 h 1160545"/>
                  <a:gd name="connsiteX6" fmla="*/ 786463 w 791282"/>
                  <a:gd name="connsiteY6" fmla="*/ 1122078 h 1160545"/>
                  <a:gd name="connsiteX7" fmla="*/ 743651 w 791282"/>
                  <a:gd name="connsiteY7" fmla="*/ 1157210 h 1160545"/>
                  <a:gd name="connsiteX8" fmla="*/ 467858 w 791282"/>
                  <a:gd name="connsiteY8" fmla="*/ 1116807 h 1160545"/>
                  <a:gd name="connsiteX9" fmla="*/ 175253 w 791282"/>
                  <a:gd name="connsiteY9" fmla="*/ 1071386 h 1160545"/>
                  <a:gd name="connsiteX10" fmla="*/ 14396 w 791282"/>
                  <a:gd name="connsiteY10" fmla="*/ 1047646 h 1160545"/>
                  <a:gd name="connsiteX11" fmla="*/ 442 w 791282"/>
                  <a:gd name="connsiteY11" fmla="*/ 1031887 h 1160545"/>
                  <a:gd name="connsiteX12" fmla="*/ 241 w 791282"/>
                  <a:gd name="connsiteY12" fmla="*/ 981345 h 1160545"/>
                  <a:gd name="connsiteX13" fmla="*/ 23229 w 791282"/>
                  <a:gd name="connsiteY13" fmla="*/ 961821 h 1160545"/>
                  <a:gd name="connsiteX14" fmla="*/ 27144 w 791282"/>
                  <a:gd name="connsiteY14" fmla="*/ 592 h 1160545"/>
                  <a:gd name="connsiteX15" fmla="*/ 381181 w 791282"/>
                  <a:gd name="connsiteY15" fmla="*/ 54545 h 1160545"/>
                  <a:gd name="connsiteX16" fmla="*/ 704554 w 791282"/>
                  <a:gd name="connsiteY16" fmla="*/ 104082 h 1160545"/>
                  <a:gd name="connsiteX17" fmla="*/ 767892 w 791282"/>
                  <a:gd name="connsiteY17" fmla="*/ 112565 h 1160545"/>
                  <a:gd name="connsiteX18" fmla="*/ 791281 w 791282"/>
                  <a:gd name="connsiteY18" fmla="*/ 139266 h 1160545"/>
                  <a:gd name="connsiteX19" fmla="*/ 790829 w 791282"/>
                  <a:gd name="connsiteY19" fmla="*/ 549867 h 1160545"/>
                  <a:gd name="connsiteX20" fmla="*/ 790829 w 791282"/>
                  <a:gd name="connsiteY20" fmla="*/ 958510 h 1160545"/>
                  <a:gd name="connsiteX21" fmla="*/ 767190 w 791282"/>
                  <a:gd name="connsiteY21" fmla="*/ 979038 h 1160545"/>
                  <a:gd name="connsiteX22" fmla="*/ 522114 w 791282"/>
                  <a:gd name="connsiteY22" fmla="*/ 941998 h 1160545"/>
                  <a:gd name="connsiteX23" fmla="*/ 303890 w 791282"/>
                  <a:gd name="connsiteY23" fmla="*/ 908872 h 1160545"/>
                  <a:gd name="connsiteX24" fmla="*/ 81750 w 791282"/>
                  <a:gd name="connsiteY24" fmla="*/ 875748 h 1160545"/>
                  <a:gd name="connsiteX25" fmla="*/ 24233 w 791282"/>
                  <a:gd name="connsiteY25" fmla="*/ 867517 h 1160545"/>
                  <a:gd name="connsiteX26" fmla="*/ 7971 w 791282"/>
                  <a:gd name="connsiteY26" fmla="*/ 842522 h 1160545"/>
                  <a:gd name="connsiteX27" fmla="*/ 8123 w 791282"/>
                  <a:gd name="connsiteY27" fmla="*/ 157584 h 1160545"/>
                  <a:gd name="connsiteX28" fmla="*/ 7821 w 791282"/>
                  <a:gd name="connsiteY28" fmla="*/ 17505 h 1160545"/>
                  <a:gd name="connsiteX29" fmla="*/ 27144 w 791282"/>
                  <a:gd name="connsiteY29" fmla="*/ 592 h 1160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791282" h="1160545">
                    <a:moveTo>
                      <a:pt x="23229" y="961821"/>
                    </a:moveTo>
                    <a:cubicBezTo>
                      <a:pt x="60821" y="967894"/>
                      <a:pt x="98313" y="974269"/>
                      <a:pt x="135955" y="979941"/>
                    </a:cubicBezTo>
                    <a:cubicBezTo>
                      <a:pt x="209332" y="990931"/>
                      <a:pt x="282810" y="1001320"/>
                      <a:pt x="356187" y="1012312"/>
                    </a:cubicBezTo>
                    <a:cubicBezTo>
                      <a:pt x="426401" y="1022803"/>
                      <a:pt x="496516" y="1033743"/>
                      <a:pt x="566682" y="1044484"/>
                    </a:cubicBezTo>
                    <a:cubicBezTo>
                      <a:pt x="631728" y="1054421"/>
                      <a:pt x="696622" y="1065413"/>
                      <a:pt x="761919" y="1073694"/>
                    </a:cubicBezTo>
                    <a:cubicBezTo>
                      <a:pt x="780941" y="1076103"/>
                      <a:pt x="789122" y="1081474"/>
                      <a:pt x="786613" y="1100747"/>
                    </a:cubicBezTo>
                    <a:cubicBezTo>
                      <a:pt x="785709" y="1107723"/>
                      <a:pt x="786463" y="1114950"/>
                      <a:pt x="786463" y="1122078"/>
                    </a:cubicBezTo>
                    <a:cubicBezTo>
                      <a:pt x="786463" y="1164638"/>
                      <a:pt x="786613" y="1163735"/>
                      <a:pt x="743651" y="1157210"/>
                    </a:cubicBezTo>
                    <a:cubicBezTo>
                      <a:pt x="651804" y="1143207"/>
                      <a:pt x="559755" y="1130659"/>
                      <a:pt x="467858" y="1116807"/>
                    </a:cubicBezTo>
                    <a:cubicBezTo>
                      <a:pt x="370240" y="1102101"/>
                      <a:pt x="272771" y="1086442"/>
                      <a:pt x="175253" y="1071386"/>
                    </a:cubicBezTo>
                    <a:cubicBezTo>
                      <a:pt x="121700" y="1063104"/>
                      <a:pt x="68098" y="1054874"/>
                      <a:pt x="14396" y="1047646"/>
                    </a:cubicBezTo>
                    <a:cubicBezTo>
                      <a:pt x="3303" y="1046140"/>
                      <a:pt x="141" y="1042226"/>
                      <a:pt x="442" y="1031887"/>
                    </a:cubicBezTo>
                    <a:cubicBezTo>
                      <a:pt x="994" y="1015023"/>
                      <a:pt x="1897" y="998059"/>
                      <a:pt x="241" y="981345"/>
                    </a:cubicBezTo>
                    <a:cubicBezTo>
                      <a:pt x="-1665" y="962022"/>
                      <a:pt x="7871" y="959312"/>
                      <a:pt x="23229" y="961821"/>
                    </a:cubicBezTo>
                    <a:close/>
                    <a:moveTo>
                      <a:pt x="27144" y="592"/>
                    </a:moveTo>
                    <a:cubicBezTo>
                      <a:pt x="145140" y="18810"/>
                      <a:pt x="263186" y="36527"/>
                      <a:pt x="381181" y="54545"/>
                    </a:cubicBezTo>
                    <a:cubicBezTo>
                      <a:pt x="488989" y="71008"/>
                      <a:pt x="596746" y="87670"/>
                      <a:pt x="704554" y="104082"/>
                    </a:cubicBezTo>
                    <a:cubicBezTo>
                      <a:pt x="725633" y="107295"/>
                      <a:pt x="746713" y="110657"/>
                      <a:pt x="767892" y="112565"/>
                    </a:cubicBezTo>
                    <a:cubicBezTo>
                      <a:pt x="785107" y="114121"/>
                      <a:pt x="791381" y="120796"/>
                      <a:pt x="791281" y="139266"/>
                    </a:cubicBezTo>
                    <a:cubicBezTo>
                      <a:pt x="790428" y="276133"/>
                      <a:pt x="790829" y="412999"/>
                      <a:pt x="790829" y="549867"/>
                    </a:cubicBezTo>
                    <a:cubicBezTo>
                      <a:pt x="790829" y="686081"/>
                      <a:pt x="790829" y="822296"/>
                      <a:pt x="790829" y="958510"/>
                    </a:cubicBezTo>
                    <a:cubicBezTo>
                      <a:pt x="790829" y="982952"/>
                      <a:pt x="790277" y="982601"/>
                      <a:pt x="767190" y="979038"/>
                    </a:cubicBezTo>
                    <a:cubicBezTo>
                      <a:pt x="685531" y="966340"/>
                      <a:pt x="603823" y="954345"/>
                      <a:pt x="522114" y="941998"/>
                    </a:cubicBezTo>
                    <a:cubicBezTo>
                      <a:pt x="449389" y="931006"/>
                      <a:pt x="376664" y="919814"/>
                      <a:pt x="303890" y="908872"/>
                    </a:cubicBezTo>
                    <a:cubicBezTo>
                      <a:pt x="229860" y="897730"/>
                      <a:pt x="155830" y="886790"/>
                      <a:pt x="81750" y="875748"/>
                    </a:cubicBezTo>
                    <a:cubicBezTo>
                      <a:pt x="62578" y="872887"/>
                      <a:pt x="43455" y="869624"/>
                      <a:pt x="24233" y="867517"/>
                    </a:cubicBezTo>
                    <a:cubicBezTo>
                      <a:pt x="7821" y="865710"/>
                      <a:pt x="7971" y="855070"/>
                      <a:pt x="7971" y="842522"/>
                    </a:cubicBezTo>
                    <a:cubicBezTo>
                      <a:pt x="8173" y="614210"/>
                      <a:pt x="8123" y="385897"/>
                      <a:pt x="8123" y="157584"/>
                    </a:cubicBezTo>
                    <a:cubicBezTo>
                      <a:pt x="8123" y="110909"/>
                      <a:pt x="8624" y="64181"/>
                      <a:pt x="7821" y="17505"/>
                    </a:cubicBezTo>
                    <a:cubicBezTo>
                      <a:pt x="7569" y="2248"/>
                      <a:pt x="12690" y="-1668"/>
                      <a:pt x="27144" y="592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</p:grpSp>
        <p:grpSp>
          <p:nvGrpSpPr>
            <p:cNvPr id="178" name="Group 177">
              <a:extLst>
                <a:ext uri="{FF2B5EF4-FFF2-40B4-BE49-F238E27FC236}">
                  <a16:creationId xmlns:a16="http://schemas.microsoft.com/office/drawing/2014/main" id="{184C1000-E626-4037-8FF6-857FF763A576}"/>
                </a:ext>
              </a:extLst>
            </p:cNvPr>
            <p:cNvGrpSpPr/>
            <p:nvPr/>
          </p:nvGrpSpPr>
          <p:grpSpPr>
            <a:xfrm>
              <a:off x="8602144" y="2760634"/>
              <a:ext cx="1652749" cy="1664019"/>
              <a:chOff x="8602144" y="2760634"/>
              <a:chExt cx="1652749" cy="1664019"/>
            </a:xfrm>
          </p:grpSpPr>
          <p:sp>
            <p:nvSpPr>
              <p:cNvPr id="179" name="Freeform: Shape 178">
                <a:extLst>
                  <a:ext uri="{FF2B5EF4-FFF2-40B4-BE49-F238E27FC236}">
                    <a16:creationId xmlns:a16="http://schemas.microsoft.com/office/drawing/2014/main" id="{EE2992A9-B3D7-4E71-8A2F-22541A8B8361}"/>
                  </a:ext>
                </a:extLst>
              </p:cNvPr>
              <p:cNvSpPr/>
              <p:nvPr/>
            </p:nvSpPr>
            <p:spPr>
              <a:xfrm>
                <a:off x="9346539" y="2761296"/>
                <a:ext cx="908354" cy="1222797"/>
              </a:xfrm>
              <a:custGeom>
                <a:avLst/>
                <a:gdLst>
                  <a:gd name="connsiteX0" fmla="*/ 71959 w 708045"/>
                  <a:gd name="connsiteY0" fmla="*/ 0 h 953148"/>
                  <a:gd name="connsiteX1" fmla="*/ 274885 w 708045"/>
                  <a:gd name="connsiteY1" fmla="*/ 43738 h 953148"/>
                  <a:gd name="connsiteX2" fmla="*/ 696071 w 708045"/>
                  <a:gd name="connsiteY2" fmla="*/ 555296 h 953148"/>
                  <a:gd name="connsiteX3" fmla="*/ 652293 w 708045"/>
                  <a:gd name="connsiteY3" fmla="*/ 940725 h 953148"/>
                  <a:gd name="connsiteX4" fmla="*/ 633632 w 708045"/>
                  <a:gd name="connsiteY4" fmla="*/ 952813 h 953148"/>
                  <a:gd name="connsiteX5" fmla="*/ 592906 w 708045"/>
                  <a:gd name="connsiteY5" fmla="*/ 948901 h 953148"/>
                  <a:gd name="connsiteX6" fmla="*/ 515875 w 708045"/>
                  <a:gd name="connsiteY6" fmla="*/ 938143 h 953148"/>
                  <a:gd name="connsiteX7" fmla="*/ 238267 w 708045"/>
                  <a:gd name="connsiteY7" fmla="*/ 795035 h 953148"/>
                  <a:gd name="connsiteX8" fmla="*/ 78610 w 708045"/>
                  <a:gd name="connsiteY8" fmla="*/ 593244 h 953148"/>
                  <a:gd name="connsiteX9" fmla="*/ 60379 w 708045"/>
                  <a:gd name="connsiteY9" fmla="*/ 560108 h 953148"/>
                  <a:gd name="connsiteX10" fmla="*/ 9912 w 708045"/>
                  <a:gd name="connsiteY10" fmla="*/ 393723 h 953148"/>
                  <a:gd name="connsiteX11" fmla="*/ 21492 w 708045"/>
                  <a:gd name="connsiteY11" fmla="*/ 109815 h 953148"/>
                  <a:gd name="connsiteX12" fmla="*/ 52672 w 708045"/>
                  <a:gd name="connsiteY12" fmla="*/ 16470 h 953148"/>
                  <a:gd name="connsiteX13" fmla="*/ 71959 w 708045"/>
                  <a:gd name="connsiteY13" fmla="*/ 0 h 953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08045" h="953148">
                    <a:moveTo>
                      <a:pt x="71959" y="0"/>
                    </a:moveTo>
                    <a:cubicBezTo>
                      <a:pt x="142261" y="2230"/>
                      <a:pt x="210216" y="17135"/>
                      <a:pt x="274885" y="43738"/>
                    </a:cubicBezTo>
                    <a:cubicBezTo>
                      <a:pt x="506369" y="138844"/>
                      <a:pt x="647481" y="310471"/>
                      <a:pt x="696071" y="555296"/>
                    </a:cubicBezTo>
                    <a:cubicBezTo>
                      <a:pt x="722282" y="687293"/>
                      <a:pt x="704482" y="816434"/>
                      <a:pt x="652293" y="940725"/>
                    </a:cubicBezTo>
                    <a:cubicBezTo>
                      <a:pt x="648381" y="949996"/>
                      <a:pt x="644234" y="954456"/>
                      <a:pt x="633632" y="952813"/>
                    </a:cubicBezTo>
                    <a:cubicBezTo>
                      <a:pt x="620174" y="950740"/>
                      <a:pt x="606521" y="950153"/>
                      <a:pt x="592906" y="948901"/>
                    </a:cubicBezTo>
                    <a:cubicBezTo>
                      <a:pt x="566108" y="953478"/>
                      <a:pt x="540952" y="944441"/>
                      <a:pt x="515875" y="938143"/>
                    </a:cubicBezTo>
                    <a:cubicBezTo>
                      <a:pt x="412281" y="912166"/>
                      <a:pt x="319405" y="864633"/>
                      <a:pt x="238267" y="795035"/>
                    </a:cubicBezTo>
                    <a:cubicBezTo>
                      <a:pt x="172033" y="738191"/>
                      <a:pt x="118514" y="671018"/>
                      <a:pt x="78610" y="593244"/>
                    </a:cubicBezTo>
                    <a:cubicBezTo>
                      <a:pt x="72859" y="582016"/>
                      <a:pt x="67578" y="570553"/>
                      <a:pt x="60379" y="560108"/>
                    </a:cubicBezTo>
                    <a:cubicBezTo>
                      <a:pt x="37884" y="506354"/>
                      <a:pt x="19888" y="451310"/>
                      <a:pt x="9912" y="393723"/>
                    </a:cubicBezTo>
                    <a:cubicBezTo>
                      <a:pt x="-6637" y="298187"/>
                      <a:pt x="-2255" y="203629"/>
                      <a:pt x="21492" y="109815"/>
                    </a:cubicBezTo>
                    <a:cubicBezTo>
                      <a:pt x="29551" y="77931"/>
                      <a:pt x="39840" y="46790"/>
                      <a:pt x="52672" y="16470"/>
                    </a:cubicBezTo>
                    <a:cubicBezTo>
                      <a:pt x="56428" y="7433"/>
                      <a:pt x="61240" y="430"/>
                      <a:pt x="71959" y="0"/>
                    </a:cubicBezTo>
                    <a:close/>
                  </a:path>
                </a:pathLst>
              </a:custGeom>
              <a:solidFill>
                <a:srgbClr val="824435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sp>
            <p:nvSpPr>
              <p:cNvPr id="180" name="Freeform: Shape 179">
                <a:extLst>
                  <a:ext uri="{FF2B5EF4-FFF2-40B4-BE49-F238E27FC236}">
                    <a16:creationId xmlns:a16="http://schemas.microsoft.com/office/drawing/2014/main" id="{1D576E9F-257C-45FF-90EE-AA3E27603B15}"/>
                  </a:ext>
                </a:extLst>
              </p:cNvPr>
              <p:cNvSpPr/>
              <p:nvPr/>
            </p:nvSpPr>
            <p:spPr>
              <a:xfrm>
                <a:off x="8609518" y="2760634"/>
                <a:ext cx="829337" cy="1223567"/>
              </a:xfrm>
              <a:custGeom>
                <a:avLst/>
                <a:gdLst>
                  <a:gd name="connsiteX0" fmla="*/ 646453 w 646453"/>
                  <a:gd name="connsiteY0" fmla="*/ 516 h 953748"/>
                  <a:gd name="connsiteX1" fmla="*/ 632213 w 646453"/>
                  <a:gd name="connsiteY1" fmla="*/ 16948 h 953748"/>
                  <a:gd name="connsiteX2" fmla="*/ 583389 w 646453"/>
                  <a:gd name="connsiteY2" fmla="*/ 206024 h 953748"/>
                  <a:gd name="connsiteX3" fmla="*/ 585032 w 646453"/>
                  <a:gd name="connsiteY3" fmla="*/ 362394 h 953748"/>
                  <a:gd name="connsiteX4" fmla="*/ 635382 w 646453"/>
                  <a:gd name="connsiteY4" fmla="*/ 547949 h 953748"/>
                  <a:gd name="connsiteX5" fmla="*/ 637807 w 646453"/>
                  <a:gd name="connsiteY5" fmla="*/ 562267 h 953748"/>
                  <a:gd name="connsiteX6" fmla="*/ 635773 w 646453"/>
                  <a:gd name="connsiteY6" fmla="*/ 577877 h 953748"/>
                  <a:gd name="connsiteX7" fmla="*/ 531631 w 646453"/>
                  <a:gd name="connsiteY7" fmla="*/ 733269 h 953748"/>
                  <a:gd name="connsiteX8" fmla="*/ 260164 w 646453"/>
                  <a:gd name="connsiteY8" fmla="*/ 917690 h 953748"/>
                  <a:gd name="connsiteX9" fmla="*/ 139003 w 646453"/>
                  <a:gd name="connsiteY9" fmla="*/ 950474 h 953748"/>
                  <a:gd name="connsiteX10" fmla="*/ 116743 w 646453"/>
                  <a:gd name="connsiteY10" fmla="*/ 949417 h 953748"/>
                  <a:gd name="connsiteX11" fmla="*/ 73005 w 646453"/>
                  <a:gd name="connsiteY11" fmla="*/ 953486 h 953748"/>
                  <a:gd name="connsiteX12" fmla="*/ 55048 w 646453"/>
                  <a:gd name="connsiteY12" fmla="*/ 942297 h 953748"/>
                  <a:gd name="connsiteX13" fmla="*/ 2429 w 646453"/>
                  <a:gd name="connsiteY13" fmla="*/ 729044 h 953748"/>
                  <a:gd name="connsiteX14" fmla="*/ 82277 w 646453"/>
                  <a:gd name="connsiteY14" fmla="*/ 351400 h 953748"/>
                  <a:gd name="connsiteX15" fmla="*/ 540003 w 646453"/>
                  <a:gd name="connsiteY15" fmla="*/ 12175 h 953748"/>
                  <a:gd name="connsiteX16" fmla="*/ 646453 w 646453"/>
                  <a:gd name="connsiteY16" fmla="*/ 516 h 9537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46453" h="953748">
                    <a:moveTo>
                      <a:pt x="646453" y="516"/>
                    </a:moveTo>
                    <a:cubicBezTo>
                      <a:pt x="639216" y="3842"/>
                      <a:pt x="635264" y="9710"/>
                      <a:pt x="632213" y="16948"/>
                    </a:cubicBezTo>
                    <a:cubicBezTo>
                      <a:pt x="606705" y="77586"/>
                      <a:pt x="590705" y="140886"/>
                      <a:pt x="583389" y="206024"/>
                    </a:cubicBezTo>
                    <a:cubicBezTo>
                      <a:pt x="577520" y="258017"/>
                      <a:pt x="578342" y="310166"/>
                      <a:pt x="585032" y="362394"/>
                    </a:cubicBezTo>
                    <a:cubicBezTo>
                      <a:pt x="593287" y="426749"/>
                      <a:pt x="610422" y="488327"/>
                      <a:pt x="635382" y="547949"/>
                    </a:cubicBezTo>
                    <a:cubicBezTo>
                      <a:pt x="637338" y="552604"/>
                      <a:pt x="640037" y="556986"/>
                      <a:pt x="637807" y="562267"/>
                    </a:cubicBezTo>
                    <a:cubicBezTo>
                      <a:pt x="641563" y="568018"/>
                      <a:pt x="638081" y="573026"/>
                      <a:pt x="635773" y="577877"/>
                    </a:cubicBezTo>
                    <a:cubicBezTo>
                      <a:pt x="608740" y="634799"/>
                      <a:pt x="573569" y="686245"/>
                      <a:pt x="531631" y="733269"/>
                    </a:cubicBezTo>
                    <a:cubicBezTo>
                      <a:pt x="456517" y="817498"/>
                      <a:pt x="365480" y="878059"/>
                      <a:pt x="260164" y="917690"/>
                    </a:cubicBezTo>
                    <a:cubicBezTo>
                      <a:pt x="220807" y="932517"/>
                      <a:pt x="180160" y="942336"/>
                      <a:pt x="139003" y="950474"/>
                    </a:cubicBezTo>
                    <a:cubicBezTo>
                      <a:pt x="131257" y="951999"/>
                      <a:pt x="124176" y="948948"/>
                      <a:pt x="116743" y="949417"/>
                    </a:cubicBezTo>
                    <a:cubicBezTo>
                      <a:pt x="102151" y="950708"/>
                      <a:pt x="87519" y="951530"/>
                      <a:pt x="73005" y="953486"/>
                    </a:cubicBezTo>
                    <a:cubicBezTo>
                      <a:pt x="63264" y="954816"/>
                      <a:pt x="58686" y="951100"/>
                      <a:pt x="55048" y="942297"/>
                    </a:cubicBezTo>
                    <a:cubicBezTo>
                      <a:pt x="26724" y="873834"/>
                      <a:pt x="8454" y="803102"/>
                      <a:pt x="2429" y="729044"/>
                    </a:cubicBezTo>
                    <a:cubicBezTo>
                      <a:pt x="-8486" y="595091"/>
                      <a:pt x="17256" y="468610"/>
                      <a:pt x="82277" y="351400"/>
                    </a:cubicBezTo>
                    <a:cubicBezTo>
                      <a:pt x="183211" y="169562"/>
                      <a:pt x="336491" y="56382"/>
                      <a:pt x="540003" y="12175"/>
                    </a:cubicBezTo>
                    <a:cubicBezTo>
                      <a:pt x="574978" y="4585"/>
                      <a:pt x="610265" y="-1909"/>
                      <a:pt x="646453" y="516"/>
                    </a:cubicBezTo>
                    <a:close/>
                  </a:path>
                </a:pathLst>
              </a:custGeom>
              <a:solidFill>
                <a:srgbClr val="6A352A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sp>
            <p:nvSpPr>
              <p:cNvPr id="181" name="Freeform: Shape 180">
                <a:extLst>
                  <a:ext uri="{FF2B5EF4-FFF2-40B4-BE49-F238E27FC236}">
                    <a16:creationId xmlns:a16="http://schemas.microsoft.com/office/drawing/2014/main" id="{95AA8858-F5B2-49F0-BD98-E7CF3C51E0E7}"/>
                  </a:ext>
                </a:extLst>
              </p:cNvPr>
              <p:cNvSpPr/>
              <p:nvPr/>
            </p:nvSpPr>
            <p:spPr>
              <a:xfrm>
                <a:off x="8750208" y="3481684"/>
                <a:ext cx="1358929" cy="894379"/>
              </a:xfrm>
              <a:custGeom>
                <a:avLst/>
                <a:gdLst>
                  <a:gd name="connsiteX0" fmla="*/ 7039 w 1059260"/>
                  <a:gd name="connsiteY0" fmla="*/ 387372 h 697152"/>
                  <a:gd name="connsiteX1" fmla="*/ 197563 w 1059260"/>
                  <a:gd name="connsiteY1" fmla="*/ 331310 h 697152"/>
                  <a:gd name="connsiteX2" fmla="*/ 524622 w 1059260"/>
                  <a:gd name="connsiteY2" fmla="*/ 10120 h 697152"/>
                  <a:gd name="connsiteX3" fmla="*/ 528103 w 1059260"/>
                  <a:gd name="connsiteY3" fmla="*/ 222 h 697152"/>
                  <a:gd name="connsiteX4" fmla="*/ 536280 w 1059260"/>
                  <a:gd name="connsiteY4" fmla="*/ 8750 h 697152"/>
                  <a:gd name="connsiteX5" fmla="*/ 853245 w 1059260"/>
                  <a:gd name="connsiteY5" fmla="*/ 325833 h 697152"/>
                  <a:gd name="connsiteX6" fmla="*/ 1053627 w 1059260"/>
                  <a:gd name="connsiteY6" fmla="*/ 385729 h 697152"/>
                  <a:gd name="connsiteX7" fmla="*/ 1057735 w 1059260"/>
                  <a:gd name="connsiteY7" fmla="*/ 387333 h 697152"/>
                  <a:gd name="connsiteX8" fmla="*/ 1059261 w 1059260"/>
                  <a:gd name="connsiteY8" fmla="*/ 414953 h 697152"/>
                  <a:gd name="connsiteX9" fmla="*/ 1058439 w 1059260"/>
                  <a:gd name="connsiteY9" fmla="*/ 552857 h 697152"/>
                  <a:gd name="connsiteX10" fmla="*/ 1056092 w 1059260"/>
                  <a:gd name="connsiteY10" fmla="*/ 576839 h 697152"/>
                  <a:gd name="connsiteX11" fmla="*/ 1032580 w 1059260"/>
                  <a:gd name="connsiteY11" fmla="*/ 588067 h 697152"/>
                  <a:gd name="connsiteX12" fmla="*/ 822104 w 1059260"/>
                  <a:gd name="connsiteY12" fmla="*/ 632979 h 697152"/>
                  <a:gd name="connsiteX13" fmla="*/ 647816 w 1059260"/>
                  <a:gd name="connsiteY13" fmla="*/ 690136 h 697152"/>
                  <a:gd name="connsiteX14" fmla="*/ 630250 w 1059260"/>
                  <a:gd name="connsiteY14" fmla="*/ 694009 h 697152"/>
                  <a:gd name="connsiteX15" fmla="*/ 613663 w 1059260"/>
                  <a:gd name="connsiteY15" fmla="*/ 675426 h 697152"/>
                  <a:gd name="connsiteX16" fmla="*/ 556936 w 1059260"/>
                  <a:gd name="connsiteY16" fmla="*/ 577348 h 697152"/>
                  <a:gd name="connsiteX17" fmla="*/ 506234 w 1059260"/>
                  <a:gd name="connsiteY17" fmla="*/ 577348 h 697152"/>
                  <a:gd name="connsiteX18" fmla="*/ 444774 w 1059260"/>
                  <a:gd name="connsiteY18" fmla="*/ 683172 h 697152"/>
                  <a:gd name="connsiteX19" fmla="*/ 431629 w 1059260"/>
                  <a:gd name="connsiteY19" fmla="*/ 696982 h 697152"/>
                  <a:gd name="connsiteX20" fmla="*/ 412616 w 1059260"/>
                  <a:gd name="connsiteY20" fmla="*/ 692640 h 697152"/>
                  <a:gd name="connsiteX21" fmla="*/ 13886 w 1059260"/>
                  <a:gd name="connsiteY21" fmla="*/ 590141 h 697152"/>
                  <a:gd name="connsiteX22" fmla="*/ 271 w 1059260"/>
                  <a:gd name="connsiteY22" fmla="*/ 579734 h 697152"/>
                  <a:gd name="connsiteX23" fmla="*/ 6257 w 1059260"/>
                  <a:gd name="connsiteY23" fmla="*/ 555596 h 697152"/>
                  <a:gd name="connsiteX24" fmla="*/ 6374 w 1059260"/>
                  <a:gd name="connsiteY24" fmla="*/ 435022 h 697152"/>
                  <a:gd name="connsiteX25" fmla="*/ 11773 w 1059260"/>
                  <a:gd name="connsiteY25" fmla="*/ 412136 h 697152"/>
                  <a:gd name="connsiteX26" fmla="*/ 7039 w 1059260"/>
                  <a:gd name="connsiteY26" fmla="*/ 387372 h 6971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059260" h="697152">
                    <a:moveTo>
                      <a:pt x="7039" y="387372"/>
                    </a:moveTo>
                    <a:cubicBezTo>
                      <a:pt x="72959" y="376926"/>
                      <a:pt x="136846" y="359595"/>
                      <a:pt x="197563" y="331310"/>
                    </a:cubicBezTo>
                    <a:cubicBezTo>
                      <a:pt x="344504" y="262847"/>
                      <a:pt x="453029" y="155262"/>
                      <a:pt x="524622" y="10120"/>
                    </a:cubicBezTo>
                    <a:cubicBezTo>
                      <a:pt x="526147" y="7029"/>
                      <a:pt x="526930" y="3547"/>
                      <a:pt x="528103" y="222"/>
                    </a:cubicBezTo>
                    <a:cubicBezTo>
                      <a:pt x="535263" y="-1304"/>
                      <a:pt x="534676" y="5425"/>
                      <a:pt x="536280" y="8750"/>
                    </a:cubicBezTo>
                    <a:cubicBezTo>
                      <a:pt x="605799" y="150606"/>
                      <a:pt x="710998" y="256900"/>
                      <a:pt x="853245" y="325833"/>
                    </a:cubicBezTo>
                    <a:cubicBezTo>
                      <a:pt x="916662" y="356583"/>
                      <a:pt x="983325" y="377435"/>
                      <a:pt x="1053627" y="385729"/>
                    </a:cubicBezTo>
                    <a:cubicBezTo>
                      <a:pt x="1055036" y="385885"/>
                      <a:pt x="1056366" y="386785"/>
                      <a:pt x="1057735" y="387333"/>
                    </a:cubicBezTo>
                    <a:cubicBezTo>
                      <a:pt x="1049833" y="396996"/>
                      <a:pt x="1049207" y="406268"/>
                      <a:pt x="1059261" y="414953"/>
                    </a:cubicBezTo>
                    <a:cubicBezTo>
                      <a:pt x="1057618" y="460921"/>
                      <a:pt x="1058831" y="506889"/>
                      <a:pt x="1058439" y="552857"/>
                    </a:cubicBezTo>
                    <a:cubicBezTo>
                      <a:pt x="1058361" y="560916"/>
                      <a:pt x="1059026" y="569054"/>
                      <a:pt x="1056092" y="576839"/>
                    </a:cubicBezTo>
                    <a:cubicBezTo>
                      <a:pt x="1051084" y="586424"/>
                      <a:pt x="1041382" y="586659"/>
                      <a:pt x="1032580" y="588067"/>
                    </a:cubicBezTo>
                    <a:cubicBezTo>
                      <a:pt x="961613" y="599334"/>
                      <a:pt x="891389" y="613848"/>
                      <a:pt x="822104" y="632979"/>
                    </a:cubicBezTo>
                    <a:cubicBezTo>
                      <a:pt x="763069" y="649254"/>
                      <a:pt x="705130" y="668736"/>
                      <a:pt x="647816" y="690136"/>
                    </a:cubicBezTo>
                    <a:cubicBezTo>
                      <a:pt x="642144" y="692249"/>
                      <a:pt x="636549" y="694792"/>
                      <a:pt x="630250" y="694009"/>
                    </a:cubicBezTo>
                    <a:cubicBezTo>
                      <a:pt x="621018" y="691153"/>
                      <a:pt x="617810" y="682742"/>
                      <a:pt x="613663" y="675426"/>
                    </a:cubicBezTo>
                    <a:cubicBezTo>
                      <a:pt x="595041" y="642564"/>
                      <a:pt x="576145" y="609858"/>
                      <a:pt x="556936" y="577348"/>
                    </a:cubicBezTo>
                    <a:cubicBezTo>
                      <a:pt x="539840" y="548515"/>
                      <a:pt x="523017" y="548828"/>
                      <a:pt x="506234" y="577348"/>
                    </a:cubicBezTo>
                    <a:cubicBezTo>
                      <a:pt x="485500" y="612479"/>
                      <a:pt x="466056" y="648354"/>
                      <a:pt x="444774" y="683172"/>
                    </a:cubicBezTo>
                    <a:cubicBezTo>
                      <a:pt x="441409" y="688649"/>
                      <a:pt x="438827" y="695065"/>
                      <a:pt x="431629" y="696982"/>
                    </a:cubicBezTo>
                    <a:cubicBezTo>
                      <a:pt x="424743" y="697882"/>
                      <a:pt x="418719" y="695026"/>
                      <a:pt x="412616" y="692640"/>
                    </a:cubicBezTo>
                    <a:cubicBezTo>
                      <a:pt x="283905" y="642094"/>
                      <a:pt x="150734" y="609036"/>
                      <a:pt x="13886" y="590141"/>
                    </a:cubicBezTo>
                    <a:cubicBezTo>
                      <a:pt x="8135" y="589358"/>
                      <a:pt x="-1763" y="591745"/>
                      <a:pt x="271" y="579734"/>
                    </a:cubicBezTo>
                    <a:cubicBezTo>
                      <a:pt x="6961" y="572849"/>
                      <a:pt x="6218" y="564046"/>
                      <a:pt x="6257" y="555596"/>
                    </a:cubicBezTo>
                    <a:cubicBezTo>
                      <a:pt x="6374" y="515418"/>
                      <a:pt x="6218" y="475200"/>
                      <a:pt x="6374" y="435022"/>
                    </a:cubicBezTo>
                    <a:cubicBezTo>
                      <a:pt x="6413" y="427041"/>
                      <a:pt x="5826" y="418787"/>
                      <a:pt x="11773" y="412136"/>
                    </a:cubicBezTo>
                    <a:cubicBezTo>
                      <a:pt x="10012" y="403881"/>
                      <a:pt x="16037" y="394257"/>
                      <a:pt x="7039" y="387372"/>
                    </a:cubicBezTo>
                    <a:close/>
                  </a:path>
                </a:pathLst>
              </a:custGeom>
              <a:solidFill>
                <a:srgbClr val="FED097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sp>
            <p:nvSpPr>
              <p:cNvPr id="182" name="Freeform: Shape 181">
                <a:extLst>
                  <a:ext uri="{FF2B5EF4-FFF2-40B4-BE49-F238E27FC236}">
                    <a16:creationId xmlns:a16="http://schemas.microsoft.com/office/drawing/2014/main" id="{6C9E772A-3670-4F4D-AAA3-6648C3DABD75}"/>
                  </a:ext>
                </a:extLst>
              </p:cNvPr>
              <p:cNvSpPr/>
              <p:nvPr/>
            </p:nvSpPr>
            <p:spPr>
              <a:xfrm>
                <a:off x="8602144" y="4010415"/>
                <a:ext cx="163370" cy="218816"/>
              </a:xfrm>
              <a:custGeom>
                <a:avLst/>
                <a:gdLst>
                  <a:gd name="connsiteX0" fmla="*/ 114940 w 127344"/>
                  <a:gd name="connsiteY0" fmla="*/ 170376 h 170563"/>
                  <a:gd name="connsiteX1" fmla="*/ 2622 w 127344"/>
                  <a:gd name="connsiteY1" fmla="*/ 157974 h 170563"/>
                  <a:gd name="connsiteX2" fmla="*/ 110637 w 127344"/>
                  <a:gd name="connsiteY2" fmla="*/ 1565 h 170563"/>
                  <a:gd name="connsiteX3" fmla="*/ 127068 w 127344"/>
                  <a:gd name="connsiteY3" fmla="*/ 0 h 170563"/>
                  <a:gd name="connsiteX4" fmla="*/ 127342 w 127344"/>
                  <a:gd name="connsiteY4" fmla="*/ 156957 h 170563"/>
                  <a:gd name="connsiteX5" fmla="*/ 114940 w 127344"/>
                  <a:gd name="connsiteY5" fmla="*/ 170376 h 1705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7344" h="170563">
                    <a:moveTo>
                      <a:pt x="114940" y="170376"/>
                    </a:moveTo>
                    <a:cubicBezTo>
                      <a:pt x="77501" y="166229"/>
                      <a:pt x="40061" y="162121"/>
                      <a:pt x="2622" y="157974"/>
                    </a:cubicBezTo>
                    <a:cubicBezTo>
                      <a:pt x="-12284" y="82977"/>
                      <a:pt x="38066" y="13771"/>
                      <a:pt x="110637" y="1565"/>
                    </a:cubicBezTo>
                    <a:cubicBezTo>
                      <a:pt x="116036" y="665"/>
                      <a:pt x="121591" y="509"/>
                      <a:pt x="127068" y="0"/>
                    </a:cubicBezTo>
                    <a:cubicBezTo>
                      <a:pt x="127107" y="52306"/>
                      <a:pt x="126990" y="104612"/>
                      <a:pt x="127342" y="156957"/>
                    </a:cubicBezTo>
                    <a:cubicBezTo>
                      <a:pt x="127420" y="166190"/>
                      <a:pt x="125347" y="171667"/>
                      <a:pt x="114940" y="170376"/>
                    </a:cubicBezTo>
                    <a:close/>
                  </a:path>
                </a:pathLst>
              </a:custGeom>
              <a:solidFill>
                <a:srgbClr val="FAB08B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sp>
            <p:nvSpPr>
              <p:cNvPr id="183" name="Freeform: Shape 182">
                <a:extLst>
                  <a:ext uri="{FF2B5EF4-FFF2-40B4-BE49-F238E27FC236}">
                    <a16:creationId xmlns:a16="http://schemas.microsoft.com/office/drawing/2014/main" id="{D67B32E3-3FAF-4BB6-9CFE-BF83B5E6AB7F}"/>
                  </a:ext>
                </a:extLst>
              </p:cNvPr>
              <p:cNvSpPr/>
              <p:nvPr/>
            </p:nvSpPr>
            <p:spPr>
              <a:xfrm>
                <a:off x="10100674" y="4014079"/>
                <a:ext cx="148678" cy="210695"/>
              </a:xfrm>
              <a:custGeom>
                <a:avLst/>
                <a:gdLst>
                  <a:gd name="connsiteX0" fmla="*/ 112852 w 115892"/>
                  <a:gd name="connsiteY0" fmla="*/ 152145 h 164233"/>
                  <a:gd name="connsiteX1" fmla="*/ 76078 w 115892"/>
                  <a:gd name="connsiteY1" fmla="*/ 156292 h 164233"/>
                  <a:gd name="connsiteX2" fmla="*/ 259 w 115892"/>
                  <a:gd name="connsiteY2" fmla="*/ 164234 h 164233"/>
                  <a:gd name="connsiteX3" fmla="*/ 298 w 115892"/>
                  <a:gd name="connsiteY3" fmla="*/ 14749 h 164233"/>
                  <a:gd name="connsiteX4" fmla="*/ 6636 w 115892"/>
                  <a:gd name="connsiteY4" fmla="*/ 0 h 164233"/>
                  <a:gd name="connsiteX5" fmla="*/ 112852 w 115892"/>
                  <a:gd name="connsiteY5" fmla="*/ 152145 h 164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5892" h="164233">
                    <a:moveTo>
                      <a:pt x="112852" y="152145"/>
                    </a:moveTo>
                    <a:cubicBezTo>
                      <a:pt x="101233" y="158717"/>
                      <a:pt x="88323" y="154414"/>
                      <a:pt x="76078" y="156292"/>
                    </a:cubicBezTo>
                    <a:cubicBezTo>
                      <a:pt x="50961" y="160087"/>
                      <a:pt x="25532" y="161730"/>
                      <a:pt x="259" y="164234"/>
                    </a:cubicBezTo>
                    <a:cubicBezTo>
                      <a:pt x="259" y="114392"/>
                      <a:pt x="181" y="64590"/>
                      <a:pt x="298" y="14749"/>
                    </a:cubicBezTo>
                    <a:cubicBezTo>
                      <a:pt x="298" y="9155"/>
                      <a:pt x="-2088" y="2034"/>
                      <a:pt x="6636" y="0"/>
                    </a:cubicBezTo>
                    <a:cubicBezTo>
                      <a:pt x="75373" y="7863"/>
                      <a:pt x="129518" y="85403"/>
                      <a:pt x="112852" y="152145"/>
                    </a:cubicBezTo>
                    <a:close/>
                  </a:path>
                </a:pathLst>
              </a:custGeom>
              <a:solidFill>
                <a:srgbClr val="FAB08B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sp>
            <p:nvSpPr>
              <p:cNvPr id="184" name="Freeform: Shape 183">
                <a:extLst>
                  <a:ext uri="{FF2B5EF4-FFF2-40B4-BE49-F238E27FC236}">
                    <a16:creationId xmlns:a16="http://schemas.microsoft.com/office/drawing/2014/main" id="{C79A0BC9-B94A-4064-A0CF-2DC649A5EA4C}"/>
                  </a:ext>
                </a:extLst>
              </p:cNvPr>
              <p:cNvSpPr/>
              <p:nvPr/>
            </p:nvSpPr>
            <p:spPr>
              <a:xfrm>
                <a:off x="9306404" y="4188523"/>
                <a:ext cx="249643" cy="236130"/>
              </a:xfrm>
              <a:custGeom>
                <a:avLst/>
                <a:gdLst>
                  <a:gd name="connsiteX0" fmla="*/ 194592 w 194592"/>
                  <a:gd name="connsiteY0" fmla="*/ 140772 h 184059"/>
                  <a:gd name="connsiteX1" fmla="*/ 106920 w 194592"/>
                  <a:gd name="connsiteY1" fmla="*/ 180911 h 184059"/>
                  <a:gd name="connsiteX2" fmla="*/ 80395 w 194592"/>
                  <a:gd name="connsiteY2" fmla="*/ 181576 h 184059"/>
                  <a:gd name="connsiteX3" fmla="*/ 0 w 194592"/>
                  <a:gd name="connsiteY3" fmla="*/ 143785 h 184059"/>
                  <a:gd name="connsiteX4" fmla="*/ 73510 w 194592"/>
                  <a:gd name="connsiteY4" fmla="*/ 15543 h 184059"/>
                  <a:gd name="connsiteX5" fmla="*/ 122882 w 194592"/>
                  <a:gd name="connsiteY5" fmla="*/ 16717 h 184059"/>
                  <a:gd name="connsiteX6" fmla="*/ 194592 w 194592"/>
                  <a:gd name="connsiteY6" fmla="*/ 140772 h 184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4592" h="184059">
                    <a:moveTo>
                      <a:pt x="194592" y="140772"/>
                    </a:moveTo>
                    <a:cubicBezTo>
                      <a:pt x="165368" y="154191"/>
                      <a:pt x="136222" y="167688"/>
                      <a:pt x="106920" y="180911"/>
                    </a:cubicBezTo>
                    <a:cubicBezTo>
                      <a:pt x="98313" y="184784"/>
                      <a:pt x="88572" y="185175"/>
                      <a:pt x="80395" y="181576"/>
                    </a:cubicBezTo>
                    <a:cubicBezTo>
                      <a:pt x="53323" y="169605"/>
                      <a:pt x="26759" y="156460"/>
                      <a:pt x="0" y="143785"/>
                    </a:cubicBezTo>
                    <a:cubicBezTo>
                      <a:pt x="24451" y="101024"/>
                      <a:pt x="48628" y="58068"/>
                      <a:pt x="73510" y="15543"/>
                    </a:cubicBezTo>
                    <a:cubicBezTo>
                      <a:pt x="85951" y="-5661"/>
                      <a:pt x="110050" y="-5074"/>
                      <a:pt x="122882" y="16717"/>
                    </a:cubicBezTo>
                    <a:cubicBezTo>
                      <a:pt x="147176" y="57834"/>
                      <a:pt x="170728" y="99381"/>
                      <a:pt x="194592" y="140772"/>
                    </a:cubicBezTo>
                    <a:close/>
                  </a:path>
                </a:pathLst>
              </a:custGeom>
              <a:solidFill>
                <a:srgbClr val="FAB08B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sp>
            <p:nvSpPr>
              <p:cNvPr id="185" name="Freeform: Shape 184">
                <a:extLst>
                  <a:ext uri="{FF2B5EF4-FFF2-40B4-BE49-F238E27FC236}">
                    <a16:creationId xmlns:a16="http://schemas.microsoft.com/office/drawing/2014/main" id="{3C2E8CDA-C027-4AA5-A2E9-1E1FA0B6AA91}"/>
                  </a:ext>
                </a:extLst>
              </p:cNvPr>
              <p:cNvSpPr/>
              <p:nvPr/>
            </p:nvSpPr>
            <p:spPr>
              <a:xfrm>
                <a:off x="9609929" y="3999724"/>
                <a:ext cx="292878" cy="102548"/>
              </a:xfrm>
              <a:custGeom>
                <a:avLst/>
                <a:gdLst>
                  <a:gd name="connsiteX0" fmla="*/ 20674 w 228293"/>
                  <a:gd name="connsiteY0" fmla="*/ 0 h 79934"/>
                  <a:gd name="connsiteX1" fmla="*/ 91602 w 228293"/>
                  <a:gd name="connsiteY1" fmla="*/ 14632 h 79934"/>
                  <a:gd name="connsiteX2" fmla="*/ 206894 w 228293"/>
                  <a:gd name="connsiteY2" fmla="*/ 38770 h 79934"/>
                  <a:gd name="connsiteX3" fmla="*/ 227707 w 228293"/>
                  <a:gd name="connsiteY3" fmla="*/ 64668 h 79934"/>
                  <a:gd name="connsiteX4" fmla="*/ 197662 w 228293"/>
                  <a:gd name="connsiteY4" fmla="*/ 78948 h 79934"/>
                  <a:gd name="connsiteX5" fmla="*/ 18640 w 228293"/>
                  <a:gd name="connsiteY5" fmla="*/ 42095 h 79934"/>
                  <a:gd name="connsiteX6" fmla="*/ 135 w 228293"/>
                  <a:gd name="connsiteY6" fmla="*/ 18779 h 79934"/>
                  <a:gd name="connsiteX7" fmla="*/ 20674 w 228293"/>
                  <a:gd name="connsiteY7" fmla="*/ 0 h 799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8293" h="79934">
                    <a:moveTo>
                      <a:pt x="20674" y="0"/>
                    </a:moveTo>
                    <a:cubicBezTo>
                      <a:pt x="44265" y="4890"/>
                      <a:pt x="67972" y="9741"/>
                      <a:pt x="91602" y="14632"/>
                    </a:cubicBezTo>
                    <a:cubicBezTo>
                      <a:pt x="130059" y="22652"/>
                      <a:pt x="168516" y="30593"/>
                      <a:pt x="206894" y="38770"/>
                    </a:cubicBezTo>
                    <a:cubicBezTo>
                      <a:pt x="222895" y="42173"/>
                      <a:pt x="230563" y="51993"/>
                      <a:pt x="227707" y="64668"/>
                    </a:cubicBezTo>
                    <a:cubicBezTo>
                      <a:pt x="224969" y="76953"/>
                      <a:pt x="213975" y="82312"/>
                      <a:pt x="197662" y="78948"/>
                    </a:cubicBezTo>
                    <a:cubicBezTo>
                      <a:pt x="137962" y="66703"/>
                      <a:pt x="78301" y="54379"/>
                      <a:pt x="18640" y="42095"/>
                    </a:cubicBezTo>
                    <a:cubicBezTo>
                      <a:pt x="5925" y="39474"/>
                      <a:pt x="-1077" y="32080"/>
                      <a:pt x="135" y="18779"/>
                    </a:cubicBezTo>
                    <a:cubicBezTo>
                      <a:pt x="1191" y="6690"/>
                      <a:pt x="9759" y="1995"/>
                      <a:pt x="20674" y="0"/>
                    </a:cubicBezTo>
                    <a:close/>
                  </a:path>
                </a:pathLst>
              </a:custGeom>
              <a:solidFill>
                <a:srgbClr val="0F323F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sp>
            <p:nvSpPr>
              <p:cNvPr id="186" name="Freeform: Shape 185">
                <a:extLst>
                  <a:ext uri="{FF2B5EF4-FFF2-40B4-BE49-F238E27FC236}">
                    <a16:creationId xmlns:a16="http://schemas.microsoft.com/office/drawing/2014/main" id="{4295D4D1-BB75-49DA-AF8B-812AB78E8E45}"/>
                  </a:ext>
                </a:extLst>
              </p:cNvPr>
              <p:cNvSpPr/>
              <p:nvPr/>
            </p:nvSpPr>
            <p:spPr>
              <a:xfrm>
                <a:off x="8959436" y="3886013"/>
                <a:ext cx="289049" cy="118934"/>
              </a:xfrm>
              <a:custGeom>
                <a:avLst/>
                <a:gdLst>
                  <a:gd name="connsiteX0" fmla="*/ 225309 w 225308"/>
                  <a:gd name="connsiteY0" fmla="*/ 20877 h 92707"/>
                  <a:gd name="connsiteX1" fmla="*/ 209817 w 225308"/>
                  <a:gd name="connsiteY1" fmla="*/ 40712 h 92707"/>
                  <a:gd name="connsiteX2" fmla="*/ 26570 w 225308"/>
                  <a:gd name="connsiteY2" fmla="*/ 91844 h 92707"/>
                  <a:gd name="connsiteX3" fmla="*/ 671 w 225308"/>
                  <a:gd name="connsiteY3" fmla="*/ 77330 h 92707"/>
                  <a:gd name="connsiteX4" fmla="*/ 17963 w 225308"/>
                  <a:gd name="connsiteY4" fmla="*/ 51549 h 92707"/>
                  <a:gd name="connsiteX5" fmla="*/ 179341 w 225308"/>
                  <a:gd name="connsiteY5" fmla="*/ 6089 h 92707"/>
                  <a:gd name="connsiteX6" fmla="*/ 199723 w 225308"/>
                  <a:gd name="connsiteY6" fmla="*/ 456 h 92707"/>
                  <a:gd name="connsiteX7" fmla="*/ 225309 w 225308"/>
                  <a:gd name="connsiteY7" fmla="*/ 20877 h 92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5308" h="92707">
                    <a:moveTo>
                      <a:pt x="225309" y="20877"/>
                    </a:moveTo>
                    <a:cubicBezTo>
                      <a:pt x="225113" y="31362"/>
                      <a:pt x="219441" y="38013"/>
                      <a:pt x="209817" y="40712"/>
                    </a:cubicBezTo>
                    <a:cubicBezTo>
                      <a:pt x="148787" y="57926"/>
                      <a:pt x="87717" y="75061"/>
                      <a:pt x="26570" y="91844"/>
                    </a:cubicBezTo>
                    <a:cubicBezTo>
                      <a:pt x="14246" y="95209"/>
                      <a:pt x="3331" y="88402"/>
                      <a:pt x="671" y="77330"/>
                    </a:cubicBezTo>
                    <a:cubicBezTo>
                      <a:pt x="-2146" y="65554"/>
                      <a:pt x="3957" y="55578"/>
                      <a:pt x="17963" y="51549"/>
                    </a:cubicBezTo>
                    <a:cubicBezTo>
                      <a:pt x="71677" y="36174"/>
                      <a:pt x="125509" y="21190"/>
                      <a:pt x="179341" y="6089"/>
                    </a:cubicBezTo>
                    <a:cubicBezTo>
                      <a:pt x="186109" y="4172"/>
                      <a:pt x="192799" y="1747"/>
                      <a:pt x="199723" y="456"/>
                    </a:cubicBezTo>
                    <a:cubicBezTo>
                      <a:pt x="214003" y="-2205"/>
                      <a:pt x="225309" y="7067"/>
                      <a:pt x="225309" y="20877"/>
                    </a:cubicBezTo>
                    <a:close/>
                  </a:path>
                </a:pathLst>
              </a:custGeom>
              <a:solidFill>
                <a:srgbClr val="0F323F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sp>
            <p:nvSpPr>
              <p:cNvPr id="187" name="Freeform: Shape 186">
                <a:extLst>
                  <a:ext uri="{FF2B5EF4-FFF2-40B4-BE49-F238E27FC236}">
                    <a16:creationId xmlns:a16="http://schemas.microsoft.com/office/drawing/2014/main" id="{3F649698-6532-4A77-8B26-B579246CE561}"/>
                  </a:ext>
                </a:extLst>
              </p:cNvPr>
              <p:cNvSpPr/>
              <p:nvPr/>
            </p:nvSpPr>
            <p:spPr>
              <a:xfrm>
                <a:off x="9684280" y="4162385"/>
                <a:ext cx="120206" cy="120410"/>
              </a:xfrm>
              <a:custGeom>
                <a:avLst/>
                <a:gdLst>
                  <a:gd name="connsiteX0" fmla="*/ 1 w 93698"/>
                  <a:gd name="connsiteY0" fmla="*/ 46128 h 93857"/>
                  <a:gd name="connsiteX1" fmla="*/ 47495 w 93698"/>
                  <a:gd name="connsiteY1" fmla="*/ 4 h 93857"/>
                  <a:gd name="connsiteX2" fmla="*/ 93698 w 93698"/>
                  <a:gd name="connsiteY2" fmla="*/ 46402 h 93857"/>
                  <a:gd name="connsiteX3" fmla="*/ 46517 w 93698"/>
                  <a:gd name="connsiteY3" fmla="*/ 93857 h 93857"/>
                  <a:gd name="connsiteX4" fmla="*/ 1 w 93698"/>
                  <a:gd name="connsiteY4" fmla="*/ 46128 h 9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698" h="93857">
                    <a:moveTo>
                      <a:pt x="1" y="46128"/>
                    </a:moveTo>
                    <a:cubicBezTo>
                      <a:pt x="197" y="19721"/>
                      <a:pt x="20814" y="-309"/>
                      <a:pt x="47495" y="4"/>
                    </a:cubicBezTo>
                    <a:cubicBezTo>
                      <a:pt x="72651" y="278"/>
                      <a:pt x="93620" y="21325"/>
                      <a:pt x="93698" y="46402"/>
                    </a:cubicBezTo>
                    <a:cubicBezTo>
                      <a:pt x="93816" y="71870"/>
                      <a:pt x="71829" y="93974"/>
                      <a:pt x="46517" y="93857"/>
                    </a:cubicBezTo>
                    <a:cubicBezTo>
                      <a:pt x="20893" y="93740"/>
                      <a:pt x="-194" y="72105"/>
                      <a:pt x="1" y="46128"/>
                    </a:cubicBezTo>
                    <a:close/>
                  </a:path>
                </a:pathLst>
              </a:custGeom>
              <a:solidFill>
                <a:srgbClr val="0F323F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sp>
            <p:nvSpPr>
              <p:cNvPr id="188" name="Freeform: Shape 187">
                <a:extLst>
                  <a:ext uri="{FF2B5EF4-FFF2-40B4-BE49-F238E27FC236}">
                    <a16:creationId xmlns:a16="http://schemas.microsoft.com/office/drawing/2014/main" id="{EB38922E-31E4-45DB-85A9-5EDBCEF01587}"/>
                  </a:ext>
                </a:extLst>
              </p:cNvPr>
              <p:cNvSpPr/>
              <p:nvPr/>
            </p:nvSpPr>
            <p:spPr>
              <a:xfrm>
                <a:off x="9069208" y="4154608"/>
                <a:ext cx="120463" cy="120357"/>
              </a:xfrm>
              <a:custGeom>
                <a:avLst/>
                <a:gdLst>
                  <a:gd name="connsiteX0" fmla="*/ 47612 w 93899"/>
                  <a:gd name="connsiteY0" fmla="*/ 2 h 93816"/>
                  <a:gd name="connsiteX1" fmla="*/ 93893 w 93899"/>
                  <a:gd name="connsiteY1" fmla="*/ 47574 h 93816"/>
                  <a:gd name="connsiteX2" fmla="*/ 47299 w 93899"/>
                  <a:gd name="connsiteY2" fmla="*/ 93816 h 93816"/>
                  <a:gd name="connsiteX3" fmla="*/ 0 w 93899"/>
                  <a:gd name="connsiteY3" fmla="*/ 46518 h 93816"/>
                  <a:gd name="connsiteX4" fmla="*/ 47612 w 93899"/>
                  <a:gd name="connsiteY4" fmla="*/ 2 h 93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899" h="93816">
                    <a:moveTo>
                      <a:pt x="47612" y="2"/>
                    </a:moveTo>
                    <a:cubicBezTo>
                      <a:pt x="73706" y="237"/>
                      <a:pt x="94323" y="21441"/>
                      <a:pt x="93893" y="47574"/>
                    </a:cubicBezTo>
                    <a:cubicBezTo>
                      <a:pt x="93462" y="72651"/>
                      <a:pt x="72297" y="93660"/>
                      <a:pt x="47299" y="93816"/>
                    </a:cubicBezTo>
                    <a:cubicBezTo>
                      <a:pt x="21830" y="93973"/>
                      <a:pt x="-78" y="72025"/>
                      <a:pt x="0" y="46518"/>
                    </a:cubicBezTo>
                    <a:cubicBezTo>
                      <a:pt x="118" y="20736"/>
                      <a:pt x="21556" y="-233"/>
                      <a:pt x="47612" y="2"/>
                    </a:cubicBezTo>
                    <a:close/>
                  </a:path>
                </a:pathLst>
              </a:custGeom>
              <a:solidFill>
                <a:srgbClr val="0F323F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" grpId="0"/>
      <p:bldP spid="169" grpId="0"/>
      <p:bldP spid="170" grpId="0" uiExpand="1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roup 63">
            <a:extLst>
              <a:ext uri="{FF2B5EF4-FFF2-40B4-BE49-F238E27FC236}">
                <a16:creationId xmlns:a16="http://schemas.microsoft.com/office/drawing/2014/main" id="{1A30F9FC-A0EC-4A2A-9605-2FB550984586}"/>
              </a:ext>
            </a:extLst>
          </p:cNvPr>
          <p:cNvGrpSpPr/>
          <p:nvPr/>
        </p:nvGrpSpPr>
        <p:grpSpPr>
          <a:xfrm>
            <a:off x="10395386" y="5441182"/>
            <a:ext cx="1362925" cy="1416818"/>
            <a:chOff x="4269906" y="2454619"/>
            <a:chExt cx="3680442" cy="3101450"/>
          </a:xfrm>
        </p:grpSpPr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377545D6-AC38-4193-816E-9040AA063AE9}"/>
                </a:ext>
              </a:extLst>
            </p:cNvPr>
            <p:cNvGrpSpPr/>
            <p:nvPr/>
          </p:nvGrpSpPr>
          <p:grpSpPr>
            <a:xfrm>
              <a:off x="4269906" y="3238237"/>
              <a:ext cx="3680442" cy="2317832"/>
              <a:chOff x="4777516" y="3508202"/>
              <a:chExt cx="3088167" cy="1944835"/>
            </a:xfrm>
          </p:grpSpPr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4CE56EE4-3DA0-4583-B6E2-DB632814E625}"/>
                  </a:ext>
                </a:extLst>
              </p:cNvPr>
              <p:cNvSpPr/>
              <p:nvPr/>
            </p:nvSpPr>
            <p:spPr>
              <a:xfrm>
                <a:off x="4794439" y="3508202"/>
                <a:ext cx="3064615" cy="1529094"/>
              </a:xfrm>
              <a:custGeom>
                <a:avLst/>
                <a:gdLst>
                  <a:gd name="connsiteX0" fmla="*/ 0 w 4263961"/>
                  <a:gd name="connsiteY0" fmla="*/ 913053 h 2127509"/>
                  <a:gd name="connsiteX1" fmla="*/ 1803940 w 4263961"/>
                  <a:gd name="connsiteY1" fmla="*/ 47325 h 2127509"/>
                  <a:gd name="connsiteX2" fmla="*/ 2173891 w 4263961"/>
                  <a:gd name="connsiteY2" fmla="*/ 57708 h 2127509"/>
                  <a:gd name="connsiteX3" fmla="*/ 4205955 w 4263961"/>
                  <a:gd name="connsiteY3" fmla="*/ 1124127 h 2127509"/>
                  <a:gd name="connsiteX4" fmla="*/ 4263962 w 4263961"/>
                  <a:gd name="connsiteY4" fmla="*/ 1170037 h 2127509"/>
                  <a:gd name="connsiteX5" fmla="*/ 4170712 w 4263961"/>
                  <a:gd name="connsiteY5" fmla="*/ 1244618 h 2127509"/>
                  <a:gd name="connsiteX6" fmla="*/ 2545652 w 4263961"/>
                  <a:gd name="connsiteY6" fmla="*/ 2055862 h 2127509"/>
                  <a:gd name="connsiteX7" fmla="*/ 2348484 w 4263961"/>
                  <a:gd name="connsiteY7" fmla="*/ 2124728 h 2127509"/>
                  <a:gd name="connsiteX8" fmla="*/ 2249900 w 4263961"/>
                  <a:gd name="connsiteY8" fmla="*/ 2083866 h 2127509"/>
                  <a:gd name="connsiteX9" fmla="*/ 88583 w 4263961"/>
                  <a:gd name="connsiteY9" fmla="*/ 995254 h 2127509"/>
                  <a:gd name="connsiteX10" fmla="*/ 0 w 4263961"/>
                  <a:gd name="connsiteY10" fmla="*/ 913053 h 2127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263961" h="2127509">
                    <a:moveTo>
                      <a:pt x="0" y="913053"/>
                    </a:moveTo>
                    <a:cubicBezTo>
                      <a:pt x="601980" y="625779"/>
                      <a:pt x="1206532" y="343839"/>
                      <a:pt x="1803940" y="47325"/>
                    </a:cubicBezTo>
                    <a:cubicBezTo>
                      <a:pt x="1941957" y="-21159"/>
                      <a:pt x="2041684" y="-13253"/>
                      <a:pt x="2173891" y="57708"/>
                    </a:cubicBezTo>
                    <a:cubicBezTo>
                      <a:pt x="2848070" y="419182"/>
                      <a:pt x="3528251" y="769321"/>
                      <a:pt x="4205955" y="1124127"/>
                    </a:cubicBezTo>
                    <a:cubicBezTo>
                      <a:pt x="4227481" y="1135366"/>
                      <a:pt x="4259009" y="1136795"/>
                      <a:pt x="4263962" y="1170037"/>
                    </a:cubicBezTo>
                    <a:cubicBezTo>
                      <a:pt x="4241102" y="1205280"/>
                      <a:pt x="4207383" y="1225663"/>
                      <a:pt x="4170712" y="1244618"/>
                    </a:cubicBezTo>
                    <a:cubicBezTo>
                      <a:pt x="3632835" y="1522558"/>
                      <a:pt x="3087433" y="1785638"/>
                      <a:pt x="2545652" y="2055862"/>
                    </a:cubicBezTo>
                    <a:cubicBezTo>
                      <a:pt x="2484311" y="2086437"/>
                      <a:pt x="2427446" y="2140349"/>
                      <a:pt x="2348484" y="2124728"/>
                    </a:cubicBezTo>
                    <a:cubicBezTo>
                      <a:pt x="2311813" y="2120347"/>
                      <a:pt x="2281714" y="2099582"/>
                      <a:pt x="2249900" y="2083866"/>
                    </a:cubicBezTo>
                    <a:cubicBezTo>
                      <a:pt x="1526286" y="1727345"/>
                      <a:pt x="810292" y="1355680"/>
                      <a:pt x="88583" y="995254"/>
                    </a:cubicBezTo>
                    <a:cubicBezTo>
                      <a:pt x="52387" y="977156"/>
                      <a:pt x="3810" y="968012"/>
                      <a:pt x="0" y="913053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091C011C-22E7-41FA-81C9-BCDB411D375E}"/>
                  </a:ext>
                </a:extLst>
              </p:cNvPr>
              <p:cNvSpPr/>
              <p:nvPr/>
            </p:nvSpPr>
            <p:spPr>
              <a:xfrm>
                <a:off x="4777516" y="4164436"/>
                <a:ext cx="1732709" cy="1288601"/>
              </a:xfrm>
              <a:custGeom>
                <a:avLst/>
                <a:gdLst>
                  <a:gd name="connsiteX0" fmla="*/ 2393937 w 2410810"/>
                  <a:gd name="connsiteY0" fmla="*/ 1779651 h 1792899"/>
                  <a:gd name="connsiteX1" fmla="*/ 2330786 w 2410810"/>
                  <a:gd name="connsiteY1" fmla="*/ 1775746 h 1792899"/>
                  <a:gd name="connsiteX2" fmla="*/ 38023 w 2410810"/>
                  <a:gd name="connsiteY2" fmla="*/ 614553 h 1792899"/>
                  <a:gd name="connsiteX3" fmla="*/ 18 w 2410810"/>
                  <a:gd name="connsiteY3" fmla="*/ 548068 h 1792899"/>
                  <a:gd name="connsiteX4" fmla="*/ 399 w 2410810"/>
                  <a:gd name="connsiteY4" fmla="*/ 233077 h 1792899"/>
                  <a:gd name="connsiteX5" fmla="*/ 4305 w 2410810"/>
                  <a:gd name="connsiteY5" fmla="*/ 62293 h 1792899"/>
                  <a:gd name="connsiteX6" fmla="*/ 23450 w 2410810"/>
                  <a:gd name="connsiteY6" fmla="*/ 0 h 1792899"/>
                  <a:gd name="connsiteX7" fmla="*/ 665530 w 2410810"/>
                  <a:gd name="connsiteY7" fmla="*/ 327374 h 1792899"/>
                  <a:gd name="connsiteX8" fmla="*/ 2319070 w 2410810"/>
                  <a:gd name="connsiteY8" fmla="*/ 1158240 h 1792899"/>
                  <a:gd name="connsiteX9" fmla="*/ 2381173 w 2410810"/>
                  <a:gd name="connsiteY9" fmla="*/ 1193006 h 1792899"/>
                  <a:gd name="connsiteX10" fmla="*/ 2401747 w 2410810"/>
                  <a:gd name="connsiteY10" fmla="*/ 1274159 h 1792899"/>
                  <a:gd name="connsiteX11" fmla="*/ 2409844 w 2410810"/>
                  <a:gd name="connsiteY11" fmla="*/ 1681734 h 1792899"/>
                  <a:gd name="connsiteX12" fmla="*/ 2393937 w 2410810"/>
                  <a:gd name="connsiteY12" fmla="*/ 1779651 h 17928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410810" h="1792899">
                    <a:moveTo>
                      <a:pt x="2393937" y="1779651"/>
                    </a:moveTo>
                    <a:cubicBezTo>
                      <a:pt x="2371267" y="1806797"/>
                      <a:pt x="2349741" y="1785366"/>
                      <a:pt x="2330786" y="1775746"/>
                    </a:cubicBezTo>
                    <a:cubicBezTo>
                      <a:pt x="1566405" y="1388840"/>
                      <a:pt x="802404" y="1001268"/>
                      <a:pt x="38023" y="614553"/>
                    </a:cubicBezTo>
                    <a:cubicBezTo>
                      <a:pt x="8210" y="599504"/>
                      <a:pt x="-458" y="580072"/>
                      <a:pt x="18" y="548068"/>
                    </a:cubicBezTo>
                    <a:cubicBezTo>
                      <a:pt x="1733" y="443103"/>
                      <a:pt x="495" y="338042"/>
                      <a:pt x="399" y="233077"/>
                    </a:cubicBezTo>
                    <a:cubicBezTo>
                      <a:pt x="1542" y="176117"/>
                      <a:pt x="1733" y="119158"/>
                      <a:pt x="4305" y="62293"/>
                    </a:cubicBezTo>
                    <a:cubicBezTo>
                      <a:pt x="5257" y="40576"/>
                      <a:pt x="-6935" y="13240"/>
                      <a:pt x="23450" y="0"/>
                    </a:cubicBezTo>
                    <a:cubicBezTo>
                      <a:pt x="232524" y="118872"/>
                      <a:pt x="451122" y="219075"/>
                      <a:pt x="665530" y="327374"/>
                    </a:cubicBezTo>
                    <a:cubicBezTo>
                      <a:pt x="1216170" y="605504"/>
                      <a:pt x="1767859" y="881348"/>
                      <a:pt x="2319070" y="1158240"/>
                    </a:cubicBezTo>
                    <a:cubicBezTo>
                      <a:pt x="2340216" y="1168908"/>
                      <a:pt x="2360504" y="1181386"/>
                      <a:pt x="2381173" y="1193006"/>
                    </a:cubicBezTo>
                    <a:cubicBezTo>
                      <a:pt x="2400699" y="1216914"/>
                      <a:pt x="2401557" y="1245013"/>
                      <a:pt x="2401747" y="1274159"/>
                    </a:cubicBezTo>
                    <a:cubicBezTo>
                      <a:pt x="2402414" y="1410081"/>
                      <a:pt x="2396509" y="1546098"/>
                      <a:pt x="2409844" y="1681734"/>
                    </a:cubicBezTo>
                    <a:cubicBezTo>
                      <a:pt x="2413368" y="1716119"/>
                      <a:pt x="2407081" y="1748314"/>
                      <a:pt x="2393937" y="1779651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0DDCEF62-ADD0-4795-AA00-463D7FC56971}"/>
                  </a:ext>
                </a:extLst>
              </p:cNvPr>
              <p:cNvSpPr/>
              <p:nvPr/>
            </p:nvSpPr>
            <p:spPr>
              <a:xfrm>
                <a:off x="6510268" y="4433683"/>
                <a:ext cx="1300133" cy="882157"/>
              </a:xfrm>
              <a:custGeom>
                <a:avLst/>
                <a:gdLst>
                  <a:gd name="connsiteX0" fmla="*/ 1807964 w 1808944"/>
                  <a:gd name="connsiteY0" fmla="*/ 99822 h 1227391"/>
                  <a:gd name="connsiteX1" fmla="*/ 1777864 w 1808944"/>
                  <a:gd name="connsiteY1" fmla="*/ 283845 h 1227391"/>
                  <a:gd name="connsiteX2" fmla="*/ 1729763 w 1808944"/>
                  <a:gd name="connsiteY2" fmla="*/ 375856 h 1227391"/>
                  <a:gd name="connsiteX3" fmla="*/ 1654420 w 1808944"/>
                  <a:gd name="connsiteY3" fmla="*/ 418909 h 1227391"/>
                  <a:gd name="connsiteX4" fmla="*/ 784788 w 1808944"/>
                  <a:gd name="connsiteY4" fmla="*/ 848011 h 1227391"/>
                  <a:gd name="connsiteX5" fmla="*/ 6595 w 1808944"/>
                  <a:gd name="connsiteY5" fmla="*/ 1227391 h 1227391"/>
                  <a:gd name="connsiteX6" fmla="*/ 23 w 1808944"/>
                  <a:gd name="connsiteY6" fmla="*/ 926116 h 1227391"/>
                  <a:gd name="connsiteX7" fmla="*/ 153280 w 1808944"/>
                  <a:gd name="connsiteY7" fmla="*/ 785908 h 1227391"/>
                  <a:gd name="connsiteX8" fmla="*/ 933473 w 1808944"/>
                  <a:gd name="connsiteY8" fmla="*/ 406908 h 1227391"/>
                  <a:gd name="connsiteX9" fmla="*/ 1690806 w 1808944"/>
                  <a:gd name="connsiteY9" fmla="*/ 32956 h 1227391"/>
                  <a:gd name="connsiteX10" fmla="*/ 1789580 w 1808944"/>
                  <a:gd name="connsiteY10" fmla="*/ 0 h 1227391"/>
                  <a:gd name="connsiteX11" fmla="*/ 1807964 w 1808944"/>
                  <a:gd name="connsiteY11" fmla="*/ 99822 h 1227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08944" h="1227391">
                    <a:moveTo>
                      <a:pt x="1807964" y="99822"/>
                    </a:moveTo>
                    <a:cubicBezTo>
                      <a:pt x="1813202" y="163639"/>
                      <a:pt x="1796629" y="223933"/>
                      <a:pt x="1777864" y="283845"/>
                    </a:cubicBezTo>
                    <a:cubicBezTo>
                      <a:pt x="1765387" y="334137"/>
                      <a:pt x="1759195" y="347377"/>
                      <a:pt x="1729763" y="375856"/>
                    </a:cubicBezTo>
                    <a:cubicBezTo>
                      <a:pt x="1708903" y="395954"/>
                      <a:pt x="1680043" y="406051"/>
                      <a:pt x="1654420" y="418909"/>
                    </a:cubicBezTo>
                    <a:cubicBezTo>
                      <a:pt x="1364670" y="564356"/>
                      <a:pt x="1076729" y="707041"/>
                      <a:pt x="784788" y="848011"/>
                    </a:cubicBezTo>
                    <a:cubicBezTo>
                      <a:pt x="744402" y="867537"/>
                      <a:pt x="76604" y="1204531"/>
                      <a:pt x="6595" y="1227391"/>
                    </a:cubicBezTo>
                    <a:cubicBezTo>
                      <a:pt x="6595" y="1147477"/>
                      <a:pt x="-453" y="991362"/>
                      <a:pt x="23" y="926116"/>
                    </a:cubicBezTo>
                    <a:cubicBezTo>
                      <a:pt x="23" y="840010"/>
                      <a:pt x="4405" y="865727"/>
                      <a:pt x="153280" y="785908"/>
                    </a:cubicBezTo>
                    <a:cubicBezTo>
                      <a:pt x="416361" y="657415"/>
                      <a:pt x="670107" y="534829"/>
                      <a:pt x="933473" y="406908"/>
                    </a:cubicBezTo>
                    <a:cubicBezTo>
                      <a:pt x="1183981" y="285179"/>
                      <a:pt x="1441823" y="157639"/>
                      <a:pt x="1690806" y="32956"/>
                    </a:cubicBezTo>
                    <a:cubicBezTo>
                      <a:pt x="1724810" y="15907"/>
                      <a:pt x="1743289" y="7429"/>
                      <a:pt x="1789580" y="0"/>
                    </a:cubicBezTo>
                    <a:cubicBezTo>
                      <a:pt x="1795676" y="33242"/>
                      <a:pt x="1801772" y="66484"/>
                      <a:pt x="1807964" y="9982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86AA6387-20DB-4C9E-B320-7399CA230714}"/>
                  </a:ext>
                </a:extLst>
              </p:cNvPr>
              <p:cNvSpPr/>
              <p:nvPr/>
            </p:nvSpPr>
            <p:spPr>
              <a:xfrm>
                <a:off x="6902826" y="5155031"/>
                <a:ext cx="171489" cy="88585"/>
              </a:xfrm>
              <a:custGeom>
                <a:avLst/>
                <a:gdLst>
                  <a:gd name="connsiteX0" fmla="*/ 0 w 238601"/>
                  <a:gd name="connsiteY0" fmla="*/ 123254 h 123253"/>
                  <a:gd name="connsiteX1" fmla="*/ 147828 w 238601"/>
                  <a:gd name="connsiteY1" fmla="*/ 2762 h 123253"/>
                  <a:gd name="connsiteX2" fmla="*/ 238601 w 238601"/>
                  <a:gd name="connsiteY2" fmla="*/ 0 h 123253"/>
                  <a:gd name="connsiteX3" fmla="*/ 0 w 238601"/>
                  <a:gd name="connsiteY3" fmla="*/ 123254 h 123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8601" h="123253">
                    <a:moveTo>
                      <a:pt x="0" y="123254"/>
                    </a:moveTo>
                    <a:cubicBezTo>
                      <a:pt x="2096" y="25146"/>
                      <a:pt x="63817" y="953"/>
                      <a:pt x="147828" y="2762"/>
                    </a:cubicBezTo>
                    <a:cubicBezTo>
                      <a:pt x="178022" y="3429"/>
                      <a:pt x="208312" y="1048"/>
                      <a:pt x="238601" y="0"/>
                    </a:cubicBezTo>
                    <a:cubicBezTo>
                      <a:pt x="159067" y="41148"/>
                      <a:pt x="79534" y="82201"/>
                      <a:pt x="0" y="123254"/>
                    </a:cubicBezTo>
                    <a:close/>
                  </a:path>
                </a:pathLst>
              </a:custGeom>
              <a:solidFill>
                <a:srgbClr val="EBE32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7DAC3C60-D1E3-4D4C-BD94-38C2D9C69044}"/>
                  </a:ext>
                </a:extLst>
              </p:cNvPr>
              <p:cNvSpPr/>
              <p:nvPr/>
            </p:nvSpPr>
            <p:spPr>
              <a:xfrm>
                <a:off x="6520279" y="4637690"/>
                <a:ext cx="1345404" cy="721563"/>
              </a:xfrm>
              <a:custGeom>
                <a:avLst/>
                <a:gdLst>
                  <a:gd name="connsiteX0" fmla="*/ 1843754 w 1871931"/>
                  <a:gd name="connsiteY0" fmla="*/ 67246 h 1003949"/>
                  <a:gd name="connsiteX1" fmla="*/ 1763935 w 1871931"/>
                  <a:gd name="connsiteY1" fmla="*/ 0 h 1003949"/>
                  <a:gd name="connsiteX2" fmla="*/ 1660207 w 1871931"/>
                  <a:gd name="connsiteY2" fmla="*/ 116014 h 1003949"/>
                  <a:gd name="connsiteX3" fmla="*/ 676370 w 1871931"/>
                  <a:gd name="connsiteY3" fmla="*/ 603218 h 1003949"/>
                  <a:gd name="connsiteX4" fmla="*/ 302228 w 1871931"/>
                  <a:gd name="connsiteY4" fmla="*/ 788956 h 1003949"/>
                  <a:gd name="connsiteX5" fmla="*/ 0 w 1871931"/>
                  <a:gd name="connsiteY5" fmla="*/ 930211 h 1003949"/>
                  <a:gd name="connsiteX6" fmla="*/ 99441 w 1871931"/>
                  <a:gd name="connsiteY6" fmla="*/ 978979 h 1003949"/>
                  <a:gd name="connsiteX7" fmla="*/ 359855 w 1871931"/>
                  <a:gd name="connsiteY7" fmla="*/ 847725 h 1003949"/>
                  <a:gd name="connsiteX8" fmla="*/ 726472 w 1871931"/>
                  <a:gd name="connsiteY8" fmla="*/ 664940 h 1003949"/>
                  <a:gd name="connsiteX9" fmla="*/ 752665 w 1871931"/>
                  <a:gd name="connsiteY9" fmla="*/ 668941 h 1003949"/>
                  <a:gd name="connsiteX10" fmla="*/ 893255 w 1871931"/>
                  <a:gd name="connsiteY10" fmla="*/ 619601 h 1003949"/>
                  <a:gd name="connsiteX11" fmla="*/ 1672018 w 1871931"/>
                  <a:gd name="connsiteY11" fmla="*/ 230124 h 1003949"/>
                  <a:gd name="connsiteX12" fmla="*/ 1865376 w 1871931"/>
                  <a:gd name="connsiteY12" fmla="*/ 124682 h 1003949"/>
                  <a:gd name="connsiteX13" fmla="*/ 1843754 w 1871931"/>
                  <a:gd name="connsiteY13" fmla="*/ 67246 h 1003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71931" h="1003949">
                    <a:moveTo>
                      <a:pt x="1843754" y="67246"/>
                    </a:moveTo>
                    <a:cubicBezTo>
                      <a:pt x="1817561" y="44386"/>
                      <a:pt x="1790605" y="22384"/>
                      <a:pt x="1763935" y="0"/>
                    </a:cubicBezTo>
                    <a:cubicBezTo>
                      <a:pt x="1751076" y="58198"/>
                      <a:pt x="1713166" y="90106"/>
                      <a:pt x="1660207" y="116014"/>
                    </a:cubicBezTo>
                    <a:cubicBezTo>
                      <a:pt x="1331405" y="276701"/>
                      <a:pt x="1004125" y="440436"/>
                      <a:pt x="676370" y="603218"/>
                    </a:cubicBezTo>
                    <a:cubicBezTo>
                      <a:pt x="665988" y="607981"/>
                      <a:pt x="307943" y="786384"/>
                      <a:pt x="302228" y="788956"/>
                    </a:cubicBezTo>
                    <a:cubicBezTo>
                      <a:pt x="200978" y="834866"/>
                      <a:pt x="107442" y="897445"/>
                      <a:pt x="0" y="930211"/>
                    </a:cubicBezTo>
                    <a:cubicBezTo>
                      <a:pt x="18479" y="1017365"/>
                      <a:pt x="19050" y="1018413"/>
                      <a:pt x="99441" y="978979"/>
                    </a:cubicBezTo>
                    <a:cubicBezTo>
                      <a:pt x="186690" y="936117"/>
                      <a:pt x="273177" y="891730"/>
                      <a:pt x="359855" y="847725"/>
                    </a:cubicBezTo>
                    <a:cubicBezTo>
                      <a:pt x="368998" y="843058"/>
                      <a:pt x="607600" y="724186"/>
                      <a:pt x="726472" y="664940"/>
                    </a:cubicBezTo>
                    <a:cubicBezTo>
                      <a:pt x="734949" y="666559"/>
                      <a:pt x="743807" y="667798"/>
                      <a:pt x="752665" y="668941"/>
                    </a:cubicBezTo>
                    <a:cubicBezTo>
                      <a:pt x="802291" y="660083"/>
                      <a:pt x="848392" y="642271"/>
                      <a:pt x="893255" y="619601"/>
                    </a:cubicBezTo>
                    <a:cubicBezTo>
                      <a:pt x="1152239" y="488633"/>
                      <a:pt x="1412748" y="360521"/>
                      <a:pt x="1672018" y="230124"/>
                    </a:cubicBezTo>
                    <a:cubicBezTo>
                      <a:pt x="1737646" y="197167"/>
                      <a:pt x="1804988" y="167259"/>
                      <a:pt x="1865376" y="124682"/>
                    </a:cubicBezTo>
                    <a:cubicBezTo>
                      <a:pt x="1883188" y="96107"/>
                      <a:pt x="1860899" y="82296"/>
                      <a:pt x="1843754" y="67246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5C0A3A90-9664-41E3-8440-ABCC8279A388}"/>
                  </a:ext>
                </a:extLst>
              </p:cNvPr>
              <p:cNvSpPr/>
              <p:nvPr/>
            </p:nvSpPr>
            <p:spPr>
              <a:xfrm>
                <a:off x="6487771" y="4349205"/>
                <a:ext cx="1374446" cy="1094310"/>
              </a:xfrm>
              <a:custGeom>
                <a:avLst/>
                <a:gdLst>
                  <a:gd name="connsiteX0" fmla="*/ 1837359 w 1912339"/>
                  <a:gd name="connsiteY0" fmla="*/ 537686 h 1522571"/>
                  <a:gd name="connsiteX1" fmla="*/ 912482 w 1912339"/>
                  <a:gd name="connsiteY1" fmla="*/ 996220 h 1522571"/>
                  <a:gd name="connsiteX2" fmla="*/ 912196 w 1912339"/>
                  <a:gd name="connsiteY2" fmla="*/ 996315 h 1522571"/>
                  <a:gd name="connsiteX3" fmla="*/ 132003 w 1912339"/>
                  <a:gd name="connsiteY3" fmla="*/ 1386554 h 1522571"/>
                  <a:gd name="connsiteX4" fmla="*/ 45135 w 1912339"/>
                  <a:gd name="connsiteY4" fmla="*/ 1331595 h 1522571"/>
                  <a:gd name="connsiteX5" fmla="*/ 41992 w 1912339"/>
                  <a:gd name="connsiteY5" fmla="*/ 1053084 h 1522571"/>
                  <a:gd name="connsiteX6" fmla="*/ 106952 w 1912339"/>
                  <a:gd name="connsiteY6" fmla="*/ 952309 h 1522571"/>
                  <a:gd name="connsiteX7" fmla="*/ 1264335 w 1912339"/>
                  <a:gd name="connsiteY7" fmla="*/ 385381 h 1522571"/>
                  <a:gd name="connsiteX8" fmla="*/ 1820881 w 1912339"/>
                  <a:gd name="connsiteY8" fmla="*/ 117443 h 1522571"/>
                  <a:gd name="connsiteX9" fmla="*/ 1908035 w 1912339"/>
                  <a:gd name="connsiteY9" fmla="*/ 0 h 1522571"/>
                  <a:gd name="connsiteX10" fmla="*/ 1829644 w 1912339"/>
                  <a:gd name="connsiteY10" fmla="*/ 34195 h 1522571"/>
                  <a:gd name="connsiteX11" fmla="*/ 87331 w 1912339"/>
                  <a:gd name="connsiteY11" fmla="*/ 910876 h 1522571"/>
                  <a:gd name="connsiteX12" fmla="*/ 1796 w 1912339"/>
                  <a:gd name="connsiteY12" fmla="*/ 936022 h 1522571"/>
                  <a:gd name="connsiteX13" fmla="*/ 844 w 1912339"/>
                  <a:gd name="connsiteY13" fmla="*/ 1440371 h 1522571"/>
                  <a:gd name="connsiteX14" fmla="*/ 14370 w 1912339"/>
                  <a:gd name="connsiteY14" fmla="*/ 1522571 h 1522571"/>
                  <a:gd name="connsiteX15" fmla="*/ 879621 w 1912339"/>
                  <a:gd name="connsiteY15" fmla="*/ 1094041 h 1522571"/>
                  <a:gd name="connsiteX16" fmla="*/ 890669 w 1912339"/>
                  <a:gd name="connsiteY16" fmla="*/ 1089660 h 1522571"/>
                  <a:gd name="connsiteX17" fmla="*/ 1055547 w 1912339"/>
                  <a:gd name="connsiteY17" fmla="*/ 1006888 h 1522571"/>
                  <a:gd name="connsiteX18" fmla="*/ 1057452 w 1912339"/>
                  <a:gd name="connsiteY18" fmla="*/ 1005935 h 1522571"/>
                  <a:gd name="connsiteX19" fmla="*/ 1057452 w 1912339"/>
                  <a:gd name="connsiteY19" fmla="*/ 1005935 h 1522571"/>
                  <a:gd name="connsiteX20" fmla="*/ 1858695 w 1912339"/>
                  <a:gd name="connsiteY20" fmla="*/ 605028 h 1522571"/>
                  <a:gd name="connsiteX21" fmla="*/ 1910416 w 1912339"/>
                  <a:gd name="connsiteY21" fmla="*/ 526161 h 1522571"/>
                  <a:gd name="connsiteX22" fmla="*/ 1837359 w 1912339"/>
                  <a:gd name="connsiteY22" fmla="*/ 537686 h 15225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912339" h="1522571">
                    <a:moveTo>
                      <a:pt x="1837359" y="537686"/>
                    </a:moveTo>
                    <a:cubicBezTo>
                      <a:pt x="1528559" y="689515"/>
                      <a:pt x="1220520" y="842963"/>
                      <a:pt x="912482" y="996220"/>
                    </a:cubicBezTo>
                    <a:cubicBezTo>
                      <a:pt x="912386" y="996220"/>
                      <a:pt x="912291" y="996315"/>
                      <a:pt x="912196" y="996315"/>
                    </a:cubicBezTo>
                    <a:cubicBezTo>
                      <a:pt x="806088" y="1039273"/>
                      <a:pt x="230397" y="1339120"/>
                      <a:pt x="132003" y="1386554"/>
                    </a:cubicBezTo>
                    <a:cubicBezTo>
                      <a:pt x="90474" y="1406557"/>
                      <a:pt x="55422" y="1416177"/>
                      <a:pt x="45135" y="1331595"/>
                    </a:cubicBezTo>
                    <a:cubicBezTo>
                      <a:pt x="44564" y="1238726"/>
                      <a:pt x="47802" y="1145667"/>
                      <a:pt x="41992" y="1053084"/>
                    </a:cubicBezTo>
                    <a:cubicBezTo>
                      <a:pt x="38563" y="998411"/>
                      <a:pt x="60566" y="974788"/>
                      <a:pt x="106952" y="952309"/>
                    </a:cubicBezTo>
                    <a:cubicBezTo>
                      <a:pt x="493477" y="764762"/>
                      <a:pt x="878477" y="574262"/>
                      <a:pt x="1264335" y="385381"/>
                    </a:cubicBezTo>
                    <a:cubicBezTo>
                      <a:pt x="1449216" y="294894"/>
                      <a:pt x="1631048" y="197834"/>
                      <a:pt x="1820881" y="117443"/>
                    </a:cubicBezTo>
                    <a:cubicBezTo>
                      <a:pt x="1870316" y="93440"/>
                      <a:pt x="1928799" y="76105"/>
                      <a:pt x="1908035" y="0"/>
                    </a:cubicBezTo>
                    <a:cubicBezTo>
                      <a:pt x="1881841" y="11335"/>
                      <a:pt x="1855076" y="21431"/>
                      <a:pt x="1829644" y="34195"/>
                    </a:cubicBezTo>
                    <a:cubicBezTo>
                      <a:pt x="1248810" y="326422"/>
                      <a:pt x="668261" y="619030"/>
                      <a:pt x="87331" y="910876"/>
                    </a:cubicBezTo>
                    <a:cubicBezTo>
                      <a:pt x="60947" y="924115"/>
                      <a:pt x="36467" y="948880"/>
                      <a:pt x="1796" y="936022"/>
                    </a:cubicBezTo>
                    <a:cubicBezTo>
                      <a:pt x="1416" y="1104138"/>
                      <a:pt x="749" y="1272254"/>
                      <a:pt x="844" y="1440371"/>
                    </a:cubicBezTo>
                    <a:cubicBezTo>
                      <a:pt x="844" y="1468279"/>
                      <a:pt x="-5062" y="1497616"/>
                      <a:pt x="14370" y="1522571"/>
                    </a:cubicBezTo>
                    <a:cubicBezTo>
                      <a:pt x="146196" y="1457134"/>
                      <a:pt x="604348" y="1230344"/>
                      <a:pt x="879621" y="1094041"/>
                    </a:cubicBezTo>
                    <a:cubicBezTo>
                      <a:pt x="883240" y="1092708"/>
                      <a:pt x="886955" y="1091374"/>
                      <a:pt x="890669" y="1089660"/>
                    </a:cubicBezTo>
                    <a:cubicBezTo>
                      <a:pt x="945629" y="1062038"/>
                      <a:pt x="1000588" y="1034415"/>
                      <a:pt x="1055547" y="1006888"/>
                    </a:cubicBezTo>
                    <a:cubicBezTo>
                      <a:pt x="1056119" y="1006602"/>
                      <a:pt x="1056881" y="1006221"/>
                      <a:pt x="1057452" y="1005935"/>
                    </a:cubicBezTo>
                    <a:cubicBezTo>
                      <a:pt x="1057452" y="1005935"/>
                      <a:pt x="1057452" y="1005935"/>
                      <a:pt x="1057452" y="1005935"/>
                    </a:cubicBezTo>
                    <a:cubicBezTo>
                      <a:pt x="1324343" y="871823"/>
                      <a:pt x="1591138" y="737711"/>
                      <a:pt x="1858695" y="605028"/>
                    </a:cubicBezTo>
                    <a:cubicBezTo>
                      <a:pt x="1894890" y="587026"/>
                      <a:pt x="1917560" y="568643"/>
                      <a:pt x="1910416" y="526161"/>
                    </a:cubicBezTo>
                    <a:cubicBezTo>
                      <a:pt x="1880698" y="492633"/>
                      <a:pt x="1858029" y="527494"/>
                      <a:pt x="1837359" y="537686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069B4156-3D62-4BA4-94B0-126AE6E55850}"/>
                  </a:ext>
                </a:extLst>
              </p:cNvPr>
              <p:cNvSpPr/>
              <p:nvPr/>
            </p:nvSpPr>
            <p:spPr>
              <a:xfrm>
                <a:off x="6749957" y="5075345"/>
                <a:ext cx="385929" cy="192965"/>
              </a:xfrm>
              <a:custGeom>
                <a:avLst/>
                <a:gdLst>
                  <a:gd name="connsiteX0" fmla="*/ 525971 w 536963"/>
                  <a:gd name="connsiteY0" fmla="*/ 79248 h 268483"/>
                  <a:gd name="connsiteX1" fmla="*/ 515588 w 536963"/>
                  <a:gd name="connsiteY1" fmla="*/ 107156 h 268483"/>
                  <a:gd name="connsiteX2" fmla="*/ 212788 w 536963"/>
                  <a:gd name="connsiteY2" fmla="*/ 234124 h 268483"/>
                  <a:gd name="connsiteX3" fmla="*/ 156686 w 536963"/>
                  <a:gd name="connsiteY3" fmla="*/ 260699 h 268483"/>
                  <a:gd name="connsiteX4" fmla="*/ 0 w 536963"/>
                  <a:gd name="connsiteY4" fmla="*/ 172307 h 268483"/>
                  <a:gd name="connsiteX5" fmla="*/ 345091 w 536963"/>
                  <a:gd name="connsiteY5" fmla="*/ 0 h 268483"/>
                  <a:gd name="connsiteX6" fmla="*/ 525971 w 536963"/>
                  <a:gd name="connsiteY6" fmla="*/ 79248 h 268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36963" h="268483">
                    <a:moveTo>
                      <a:pt x="525971" y="79248"/>
                    </a:moveTo>
                    <a:cubicBezTo>
                      <a:pt x="542163" y="86296"/>
                      <a:pt x="541877" y="106108"/>
                      <a:pt x="515588" y="107156"/>
                    </a:cubicBezTo>
                    <a:cubicBezTo>
                      <a:pt x="494157" y="108013"/>
                      <a:pt x="268414" y="120586"/>
                      <a:pt x="212788" y="234124"/>
                    </a:cubicBezTo>
                    <a:cubicBezTo>
                      <a:pt x="199835" y="268319"/>
                      <a:pt x="187166" y="276606"/>
                      <a:pt x="156686" y="260699"/>
                    </a:cubicBezTo>
                    <a:cubicBezTo>
                      <a:pt x="132779" y="241363"/>
                      <a:pt x="37719" y="200692"/>
                      <a:pt x="0" y="172307"/>
                    </a:cubicBezTo>
                    <a:cubicBezTo>
                      <a:pt x="115062" y="114871"/>
                      <a:pt x="230029" y="57436"/>
                      <a:pt x="345091" y="0"/>
                    </a:cubicBezTo>
                    <a:cubicBezTo>
                      <a:pt x="377095" y="12954"/>
                      <a:pt x="488918" y="56102"/>
                      <a:pt x="525971" y="79248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EDDD1611-B601-4C86-A572-64F960B78D35}"/>
                </a:ext>
              </a:extLst>
            </p:cNvPr>
            <p:cNvGrpSpPr/>
            <p:nvPr/>
          </p:nvGrpSpPr>
          <p:grpSpPr>
            <a:xfrm>
              <a:off x="4538536" y="2929613"/>
              <a:ext cx="3214136" cy="2024166"/>
              <a:chOff x="4777516" y="3508202"/>
              <a:chExt cx="3088167" cy="1944835"/>
            </a:xfrm>
          </p:grpSpPr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50565416-202D-43B6-9344-093BD8656997}"/>
                  </a:ext>
                </a:extLst>
              </p:cNvPr>
              <p:cNvSpPr/>
              <p:nvPr/>
            </p:nvSpPr>
            <p:spPr>
              <a:xfrm>
                <a:off x="4794439" y="3508202"/>
                <a:ext cx="3064615" cy="1529094"/>
              </a:xfrm>
              <a:custGeom>
                <a:avLst/>
                <a:gdLst>
                  <a:gd name="connsiteX0" fmla="*/ 0 w 4263961"/>
                  <a:gd name="connsiteY0" fmla="*/ 913053 h 2127509"/>
                  <a:gd name="connsiteX1" fmla="*/ 1803940 w 4263961"/>
                  <a:gd name="connsiteY1" fmla="*/ 47325 h 2127509"/>
                  <a:gd name="connsiteX2" fmla="*/ 2173891 w 4263961"/>
                  <a:gd name="connsiteY2" fmla="*/ 57708 h 2127509"/>
                  <a:gd name="connsiteX3" fmla="*/ 4205955 w 4263961"/>
                  <a:gd name="connsiteY3" fmla="*/ 1124127 h 2127509"/>
                  <a:gd name="connsiteX4" fmla="*/ 4263962 w 4263961"/>
                  <a:gd name="connsiteY4" fmla="*/ 1170037 h 2127509"/>
                  <a:gd name="connsiteX5" fmla="*/ 4170712 w 4263961"/>
                  <a:gd name="connsiteY5" fmla="*/ 1244618 h 2127509"/>
                  <a:gd name="connsiteX6" fmla="*/ 2545652 w 4263961"/>
                  <a:gd name="connsiteY6" fmla="*/ 2055862 h 2127509"/>
                  <a:gd name="connsiteX7" fmla="*/ 2348484 w 4263961"/>
                  <a:gd name="connsiteY7" fmla="*/ 2124728 h 2127509"/>
                  <a:gd name="connsiteX8" fmla="*/ 2249900 w 4263961"/>
                  <a:gd name="connsiteY8" fmla="*/ 2083866 h 2127509"/>
                  <a:gd name="connsiteX9" fmla="*/ 88583 w 4263961"/>
                  <a:gd name="connsiteY9" fmla="*/ 995254 h 2127509"/>
                  <a:gd name="connsiteX10" fmla="*/ 0 w 4263961"/>
                  <a:gd name="connsiteY10" fmla="*/ 913053 h 2127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263961" h="2127509">
                    <a:moveTo>
                      <a:pt x="0" y="913053"/>
                    </a:moveTo>
                    <a:cubicBezTo>
                      <a:pt x="601980" y="625779"/>
                      <a:pt x="1206532" y="343839"/>
                      <a:pt x="1803940" y="47325"/>
                    </a:cubicBezTo>
                    <a:cubicBezTo>
                      <a:pt x="1941957" y="-21159"/>
                      <a:pt x="2041684" y="-13253"/>
                      <a:pt x="2173891" y="57708"/>
                    </a:cubicBezTo>
                    <a:cubicBezTo>
                      <a:pt x="2848070" y="419182"/>
                      <a:pt x="3528251" y="769321"/>
                      <a:pt x="4205955" y="1124127"/>
                    </a:cubicBezTo>
                    <a:cubicBezTo>
                      <a:pt x="4227481" y="1135366"/>
                      <a:pt x="4259009" y="1136795"/>
                      <a:pt x="4263962" y="1170037"/>
                    </a:cubicBezTo>
                    <a:cubicBezTo>
                      <a:pt x="4241102" y="1205280"/>
                      <a:pt x="4207383" y="1225663"/>
                      <a:pt x="4170712" y="1244618"/>
                    </a:cubicBezTo>
                    <a:cubicBezTo>
                      <a:pt x="3632835" y="1522558"/>
                      <a:pt x="3087433" y="1785638"/>
                      <a:pt x="2545652" y="2055862"/>
                    </a:cubicBezTo>
                    <a:cubicBezTo>
                      <a:pt x="2484311" y="2086437"/>
                      <a:pt x="2427446" y="2140349"/>
                      <a:pt x="2348484" y="2124728"/>
                    </a:cubicBezTo>
                    <a:cubicBezTo>
                      <a:pt x="2311813" y="2120347"/>
                      <a:pt x="2281714" y="2099582"/>
                      <a:pt x="2249900" y="2083866"/>
                    </a:cubicBezTo>
                    <a:cubicBezTo>
                      <a:pt x="1526286" y="1727345"/>
                      <a:pt x="810292" y="1355680"/>
                      <a:pt x="88583" y="995254"/>
                    </a:cubicBezTo>
                    <a:cubicBezTo>
                      <a:pt x="52387" y="977156"/>
                      <a:pt x="3810" y="968012"/>
                      <a:pt x="0" y="91305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FD19B132-AD04-4882-BF35-A8DDB5B84CAC}"/>
                  </a:ext>
                </a:extLst>
              </p:cNvPr>
              <p:cNvSpPr/>
              <p:nvPr/>
            </p:nvSpPr>
            <p:spPr>
              <a:xfrm>
                <a:off x="4777516" y="4164436"/>
                <a:ext cx="1732709" cy="1288601"/>
              </a:xfrm>
              <a:custGeom>
                <a:avLst/>
                <a:gdLst>
                  <a:gd name="connsiteX0" fmla="*/ 2393937 w 2410810"/>
                  <a:gd name="connsiteY0" fmla="*/ 1779651 h 1792899"/>
                  <a:gd name="connsiteX1" fmla="*/ 2330786 w 2410810"/>
                  <a:gd name="connsiteY1" fmla="*/ 1775746 h 1792899"/>
                  <a:gd name="connsiteX2" fmla="*/ 38023 w 2410810"/>
                  <a:gd name="connsiteY2" fmla="*/ 614553 h 1792899"/>
                  <a:gd name="connsiteX3" fmla="*/ 18 w 2410810"/>
                  <a:gd name="connsiteY3" fmla="*/ 548068 h 1792899"/>
                  <a:gd name="connsiteX4" fmla="*/ 399 w 2410810"/>
                  <a:gd name="connsiteY4" fmla="*/ 233077 h 1792899"/>
                  <a:gd name="connsiteX5" fmla="*/ 4305 w 2410810"/>
                  <a:gd name="connsiteY5" fmla="*/ 62293 h 1792899"/>
                  <a:gd name="connsiteX6" fmla="*/ 23450 w 2410810"/>
                  <a:gd name="connsiteY6" fmla="*/ 0 h 1792899"/>
                  <a:gd name="connsiteX7" fmla="*/ 665530 w 2410810"/>
                  <a:gd name="connsiteY7" fmla="*/ 327374 h 1792899"/>
                  <a:gd name="connsiteX8" fmla="*/ 2319070 w 2410810"/>
                  <a:gd name="connsiteY8" fmla="*/ 1158240 h 1792899"/>
                  <a:gd name="connsiteX9" fmla="*/ 2381173 w 2410810"/>
                  <a:gd name="connsiteY9" fmla="*/ 1193006 h 1792899"/>
                  <a:gd name="connsiteX10" fmla="*/ 2401747 w 2410810"/>
                  <a:gd name="connsiteY10" fmla="*/ 1274159 h 1792899"/>
                  <a:gd name="connsiteX11" fmla="*/ 2409844 w 2410810"/>
                  <a:gd name="connsiteY11" fmla="*/ 1681734 h 1792899"/>
                  <a:gd name="connsiteX12" fmla="*/ 2393937 w 2410810"/>
                  <a:gd name="connsiteY12" fmla="*/ 1779651 h 17928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410810" h="1792899">
                    <a:moveTo>
                      <a:pt x="2393937" y="1779651"/>
                    </a:moveTo>
                    <a:cubicBezTo>
                      <a:pt x="2371267" y="1806797"/>
                      <a:pt x="2349741" y="1785366"/>
                      <a:pt x="2330786" y="1775746"/>
                    </a:cubicBezTo>
                    <a:cubicBezTo>
                      <a:pt x="1566405" y="1388840"/>
                      <a:pt x="802404" y="1001268"/>
                      <a:pt x="38023" y="614553"/>
                    </a:cubicBezTo>
                    <a:cubicBezTo>
                      <a:pt x="8210" y="599504"/>
                      <a:pt x="-458" y="580072"/>
                      <a:pt x="18" y="548068"/>
                    </a:cubicBezTo>
                    <a:cubicBezTo>
                      <a:pt x="1733" y="443103"/>
                      <a:pt x="495" y="338042"/>
                      <a:pt x="399" y="233077"/>
                    </a:cubicBezTo>
                    <a:cubicBezTo>
                      <a:pt x="1542" y="176117"/>
                      <a:pt x="1733" y="119158"/>
                      <a:pt x="4305" y="62293"/>
                    </a:cubicBezTo>
                    <a:cubicBezTo>
                      <a:pt x="5257" y="40576"/>
                      <a:pt x="-6935" y="13240"/>
                      <a:pt x="23450" y="0"/>
                    </a:cubicBezTo>
                    <a:cubicBezTo>
                      <a:pt x="232524" y="118872"/>
                      <a:pt x="451122" y="219075"/>
                      <a:pt x="665530" y="327374"/>
                    </a:cubicBezTo>
                    <a:cubicBezTo>
                      <a:pt x="1216170" y="605504"/>
                      <a:pt x="1767859" y="881348"/>
                      <a:pt x="2319070" y="1158240"/>
                    </a:cubicBezTo>
                    <a:cubicBezTo>
                      <a:pt x="2340216" y="1168908"/>
                      <a:pt x="2360504" y="1181386"/>
                      <a:pt x="2381173" y="1193006"/>
                    </a:cubicBezTo>
                    <a:cubicBezTo>
                      <a:pt x="2400699" y="1216914"/>
                      <a:pt x="2401557" y="1245013"/>
                      <a:pt x="2401747" y="1274159"/>
                    </a:cubicBezTo>
                    <a:cubicBezTo>
                      <a:pt x="2402414" y="1410081"/>
                      <a:pt x="2396509" y="1546098"/>
                      <a:pt x="2409844" y="1681734"/>
                    </a:cubicBezTo>
                    <a:cubicBezTo>
                      <a:pt x="2413368" y="1716119"/>
                      <a:pt x="2407081" y="1748314"/>
                      <a:pt x="2393937" y="1779651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75E42DD3-45E6-41B4-9B38-7ACA3D2BC5BB}"/>
                  </a:ext>
                </a:extLst>
              </p:cNvPr>
              <p:cNvSpPr/>
              <p:nvPr/>
            </p:nvSpPr>
            <p:spPr>
              <a:xfrm>
                <a:off x="6510268" y="4433683"/>
                <a:ext cx="1300133" cy="882157"/>
              </a:xfrm>
              <a:custGeom>
                <a:avLst/>
                <a:gdLst>
                  <a:gd name="connsiteX0" fmla="*/ 1807964 w 1808944"/>
                  <a:gd name="connsiteY0" fmla="*/ 99822 h 1227391"/>
                  <a:gd name="connsiteX1" fmla="*/ 1777864 w 1808944"/>
                  <a:gd name="connsiteY1" fmla="*/ 283845 h 1227391"/>
                  <a:gd name="connsiteX2" fmla="*/ 1729763 w 1808944"/>
                  <a:gd name="connsiteY2" fmla="*/ 375856 h 1227391"/>
                  <a:gd name="connsiteX3" fmla="*/ 1654420 w 1808944"/>
                  <a:gd name="connsiteY3" fmla="*/ 418909 h 1227391"/>
                  <a:gd name="connsiteX4" fmla="*/ 784788 w 1808944"/>
                  <a:gd name="connsiteY4" fmla="*/ 848011 h 1227391"/>
                  <a:gd name="connsiteX5" fmla="*/ 6595 w 1808944"/>
                  <a:gd name="connsiteY5" fmla="*/ 1227391 h 1227391"/>
                  <a:gd name="connsiteX6" fmla="*/ 23 w 1808944"/>
                  <a:gd name="connsiteY6" fmla="*/ 926116 h 1227391"/>
                  <a:gd name="connsiteX7" fmla="*/ 153280 w 1808944"/>
                  <a:gd name="connsiteY7" fmla="*/ 785908 h 1227391"/>
                  <a:gd name="connsiteX8" fmla="*/ 933473 w 1808944"/>
                  <a:gd name="connsiteY8" fmla="*/ 406908 h 1227391"/>
                  <a:gd name="connsiteX9" fmla="*/ 1690806 w 1808944"/>
                  <a:gd name="connsiteY9" fmla="*/ 32956 h 1227391"/>
                  <a:gd name="connsiteX10" fmla="*/ 1789580 w 1808944"/>
                  <a:gd name="connsiteY10" fmla="*/ 0 h 1227391"/>
                  <a:gd name="connsiteX11" fmla="*/ 1807964 w 1808944"/>
                  <a:gd name="connsiteY11" fmla="*/ 99822 h 1227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08944" h="1227391">
                    <a:moveTo>
                      <a:pt x="1807964" y="99822"/>
                    </a:moveTo>
                    <a:cubicBezTo>
                      <a:pt x="1813202" y="163639"/>
                      <a:pt x="1796629" y="223933"/>
                      <a:pt x="1777864" y="283845"/>
                    </a:cubicBezTo>
                    <a:cubicBezTo>
                      <a:pt x="1765387" y="334137"/>
                      <a:pt x="1759195" y="347377"/>
                      <a:pt x="1729763" y="375856"/>
                    </a:cubicBezTo>
                    <a:cubicBezTo>
                      <a:pt x="1708903" y="395954"/>
                      <a:pt x="1680043" y="406051"/>
                      <a:pt x="1654420" y="418909"/>
                    </a:cubicBezTo>
                    <a:cubicBezTo>
                      <a:pt x="1364670" y="564356"/>
                      <a:pt x="1076729" y="707041"/>
                      <a:pt x="784788" y="848011"/>
                    </a:cubicBezTo>
                    <a:cubicBezTo>
                      <a:pt x="744402" y="867537"/>
                      <a:pt x="76604" y="1204531"/>
                      <a:pt x="6595" y="1227391"/>
                    </a:cubicBezTo>
                    <a:cubicBezTo>
                      <a:pt x="6595" y="1147477"/>
                      <a:pt x="-453" y="991362"/>
                      <a:pt x="23" y="926116"/>
                    </a:cubicBezTo>
                    <a:cubicBezTo>
                      <a:pt x="23" y="840010"/>
                      <a:pt x="4405" y="865727"/>
                      <a:pt x="153280" y="785908"/>
                    </a:cubicBezTo>
                    <a:cubicBezTo>
                      <a:pt x="416361" y="657415"/>
                      <a:pt x="670107" y="534829"/>
                      <a:pt x="933473" y="406908"/>
                    </a:cubicBezTo>
                    <a:cubicBezTo>
                      <a:pt x="1183981" y="285179"/>
                      <a:pt x="1441823" y="157639"/>
                      <a:pt x="1690806" y="32956"/>
                    </a:cubicBezTo>
                    <a:cubicBezTo>
                      <a:pt x="1724810" y="15907"/>
                      <a:pt x="1743289" y="7429"/>
                      <a:pt x="1789580" y="0"/>
                    </a:cubicBezTo>
                    <a:cubicBezTo>
                      <a:pt x="1795676" y="33242"/>
                      <a:pt x="1801772" y="66484"/>
                      <a:pt x="1807964" y="9982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AB74A8B5-39AE-4724-8C22-AB4E151430AA}"/>
                  </a:ext>
                </a:extLst>
              </p:cNvPr>
              <p:cNvSpPr/>
              <p:nvPr/>
            </p:nvSpPr>
            <p:spPr>
              <a:xfrm>
                <a:off x="6902826" y="5155031"/>
                <a:ext cx="171489" cy="88585"/>
              </a:xfrm>
              <a:custGeom>
                <a:avLst/>
                <a:gdLst>
                  <a:gd name="connsiteX0" fmla="*/ 0 w 238601"/>
                  <a:gd name="connsiteY0" fmla="*/ 123254 h 123253"/>
                  <a:gd name="connsiteX1" fmla="*/ 147828 w 238601"/>
                  <a:gd name="connsiteY1" fmla="*/ 2762 h 123253"/>
                  <a:gd name="connsiteX2" fmla="*/ 238601 w 238601"/>
                  <a:gd name="connsiteY2" fmla="*/ 0 h 123253"/>
                  <a:gd name="connsiteX3" fmla="*/ 0 w 238601"/>
                  <a:gd name="connsiteY3" fmla="*/ 123254 h 123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8601" h="123253">
                    <a:moveTo>
                      <a:pt x="0" y="123254"/>
                    </a:moveTo>
                    <a:cubicBezTo>
                      <a:pt x="2096" y="25146"/>
                      <a:pt x="63817" y="953"/>
                      <a:pt x="147828" y="2762"/>
                    </a:cubicBezTo>
                    <a:cubicBezTo>
                      <a:pt x="178022" y="3429"/>
                      <a:pt x="208312" y="1048"/>
                      <a:pt x="238601" y="0"/>
                    </a:cubicBezTo>
                    <a:cubicBezTo>
                      <a:pt x="159067" y="41148"/>
                      <a:pt x="79534" y="82201"/>
                      <a:pt x="0" y="123254"/>
                    </a:cubicBezTo>
                    <a:close/>
                  </a:path>
                </a:pathLst>
              </a:custGeom>
              <a:solidFill>
                <a:srgbClr val="EBE32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655CC054-B26B-4A26-B24C-EE5986EA2F67}"/>
                  </a:ext>
                </a:extLst>
              </p:cNvPr>
              <p:cNvSpPr/>
              <p:nvPr/>
            </p:nvSpPr>
            <p:spPr>
              <a:xfrm>
                <a:off x="6520279" y="4637690"/>
                <a:ext cx="1345404" cy="721563"/>
              </a:xfrm>
              <a:custGeom>
                <a:avLst/>
                <a:gdLst>
                  <a:gd name="connsiteX0" fmla="*/ 1843754 w 1871931"/>
                  <a:gd name="connsiteY0" fmla="*/ 67246 h 1003949"/>
                  <a:gd name="connsiteX1" fmla="*/ 1763935 w 1871931"/>
                  <a:gd name="connsiteY1" fmla="*/ 0 h 1003949"/>
                  <a:gd name="connsiteX2" fmla="*/ 1660207 w 1871931"/>
                  <a:gd name="connsiteY2" fmla="*/ 116014 h 1003949"/>
                  <a:gd name="connsiteX3" fmla="*/ 676370 w 1871931"/>
                  <a:gd name="connsiteY3" fmla="*/ 603218 h 1003949"/>
                  <a:gd name="connsiteX4" fmla="*/ 302228 w 1871931"/>
                  <a:gd name="connsiteY4" fmla="*/ 788956 h 1003949"/>
                  <a:gd name="connsiteX5" fmla="*/ 0 w 1871931"/>
                  <a:gd name="connsiteY5" fmla="*/ 930211 h 1003949"/>
                  <a:gd name="connsiteX6" fmla="*/ 99441 w 1871931"/>
                  <a:gd name="connsiteY6" fmla="*/ 978979 h 1003949"/>
                  <a:gd name="connsiteX7" fmla="*/ 359855 w 1871931"/>
                  <a:gd name="connsiteY7" fmla="*/ 847725 h 1003949"/>
                  <a:gd name="connsiteX8" fmla="*/ 726472 w 1871931"/>
                  <a:gd name="connsiteY8" fmla="*/ 664940 h 1003949"/>
                  <a:gd name="connsiteX9" fmla="*/ 752665 w 1871931"/>
                  <a:gd name="connsiteY9" fmla="*/ 668941 h 1003949"/>
                  <a:gd name="connsiteX10" fmla="*/ 893255 w 1871931"/>
                  <a:gd name="connsiteY10" fmla="*/ 619601 h 1003949"/>
                  <a:gd name="connsiteX11" fmla="*/ 1672018 w 1871931"/>
                  <a:gd name="connsiteY11" fmla="*/ 230124 h 1003949"/>
                  <a:gd name="connsiteX12" fmla="*/ 1865376 w 1871931"/>
                  <a:gd name="connsiteY12" fmla="*/ 124682 h 1003949"/>
                  <a:gd name="connsiteX13" fmla="*/ 1843754 w 1871931"/>
                  <a:gd name="connsiteY13" fmla="*/ 67246 h 1003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71931" h="1003949">
                    <a:moveTo>
                      <a:pt x="1843754" y="67246"/>
                    </a:moveTo>
                    <a:cubicBezTo>
                      <a:pt x="1817561" y="44386"/>
                      <a:pt x="1790605" y="22384"/>
                      <a:pt x="1763935" y="0"/>
                    </a:cubicBezTo>
                    <a:cubicBezTo>
                      <a:pt x="1751076" y="58198"/>
                      <a:pt x="1713166" y="90106"/>
                      <a:pt x="1660207" y="116014"/>
                    </a:cubicBezTo>
                    <a:cubicBezTo>
                      <a:pt x="1331405" y="276701"/>
                      <a:pt x="1004125" y="440436"/>
                      <a:pt x="676370" y="603218"/>
                    </a:cubicBezTo>
                    <a:cubicBezTo>
                      <a:pt x="665988" y="607981"/>
                      <a:pt x="307943" y="786384"/>
                      <a:pt x="302228" y="788956"/>
                    </a:cubicBezTo>
                    <a:cubicBezTo>
                      <a:pt x="200978" y="834866"/>
                      <a:pt x="107442" y="897445"/>
                      <a:pt x="0" y="930211"/>
                    </a:cubicBezTo>
                    <a:cubicBezTo>
                      <a:pt x="18479" y="1017365"/>
                      <a:pt x="19050" y="1018413"/>
                      <a:pt x="99441" y="978979"/>
                    </a:cubicBezTo>
                    <a:cubicBezTo>
                      <a:pt x="186690" y="936117"/>
                      <a:pt x="273177" y="891730"/>
                      <a:pt x="359855" y="847725"/>
                    </a:cubicBezTo>
                    <a:cubicBezTo>
                      <a:pt x="368998" y="843058"/>
                      <a:pt x="607600" y="724186"/>
                      <a:pt x="726472" y="664940"/>
                    </a:cubicBezTo>
                    <a:cubicBezTo>
                      <a:pt x="734949" y="666559"/>
                      <a:pt x="743807" y="667798"/>
                      <a:pt x="752665" y="668941"/>
                    </a:cubicBezTo>
                    <a:cubicBezTo>
                      <a:pt x="802291" y="660083"/>
                      <a:pt x="848392" y="642271"/>
                      <a:pt x="893255" y="619601"/>
                    </a:cubicBezTo>
                    <a:cubicBezTo>
                      <a:pt x="1152239" y="488633"/>
                      <a:pt x="1412748" y="360521"/>
                      <a:pt x="1672018" y="230124"/>
                    </a:cubicBezTo>
                    <a:cubicBezTo>
                      <a:pt x="1737646" y="197167"/>
                      <a:pt x="1804988" y="167259"/>
                      <a:pt x="1865376" y="124682"/>
                    </a:cubicBezTo>
                    <a:cubicBezTo>
                      <a:pt x="1883188" y="96107"/>
                      <a:pt x="1860899" y="82296"/>
                      <a:pt x="1843754" y="67246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A01E7B25-71E0-463F-B7AF-373C3C14FB25}"/>
                  </a:ext>
                </a:extLst>
              </p:cNvPr>
              <p:cNvSpPr/>
              <p:nvPr/>
            </p:nvSpPr>
            <p:spPr>
              <a:xfrm>
                <a:off x="6487771" y="4349205"/>
                <a:ext cx="1374446" cy="1094310"/>
              </a:xfrm>
              <a:custGeom>
                <a:avLst/>
                <a:gdLst>
                  <a:gd name="connsiteX0" fmla="*/ 1837359 w 1912339"/>
                  <a:gd name="connsiteY0" fmla="*/ 537686 h 1522571"/>
                  <a:gd name="connsiteX1" fmla="*/ 912482 w 1912339"/>
                  <a:gd name="connsiteY1" fmla="*/ 996220 h 1522571"/>
                  <a:gd name="connsiteX2" fmla="*/ 912196 w 1912339"/>
                  <a:gd name="connsiteY2" fmla="*/ 996315 h 1522571"/>
                  <a:gd name="connsiteX3" fmla="*/ 132003 w 1912339"/>
                  <a:gd name="connsiteY3" fmla="*/ 1386554 h 1522571"/>
                  <a:gd name="connsiteX4" fmla="*/ 45135 w 1912339"/>
                  <a:gd name="connsiteY4" fmla="*/ 1331595 h 1522571"/>
                  <a:gd name="connsiteX5" fmla="*/ 41992 w 1912339"/>
                  <a:gd name="connsiteY5" fmla="*/ 1053084 h 1522571"/>
                  <a:gd name="connsiteX6" fmla="*/ 106952 w 1912339"/>
                  <a:gd name="connsiteY6" fmla="*/ 952309 h 1522571"/>
                  <a:gd name="connsiteX7" fmla="*/ 1264335 w 1912339"/>
                  <a:gd name="connsiteY7" fmla="*/ 385381 h 1522571"/>
                  <a:gd name="connsiteX8" fmla="*/ 1820881 w 1912339"/>
                  <a:gd name="connsiteY8" fmla="*/ 117443 h 1522571"/>
                  <a:gd name="connsiteX9" fmla="*/ 1908035 w 1912339"/>
                  <a:gd name="connsiteY9" fmla="*/ 0 h 1522571"/>
                  <a:gd name="connsiteX10" fmla="*/ 1829644 w 1912339"/>
                  <a:gd name="connsiteY10" fmla="*/ 34195 h 1522571"/>
                  <a:gd name="connsiteX11" fmla="*/ 87331 w 1912339"/>
                  <a:gd name="connsiteY11" fmla="*/ 910876 h 1522571"/>
                  <a:gd name="connsiteX12" fmla="*/ 1796 w 1912339"/>
                  <a:gd name="connsiteY12" fmla="*/ 936022 h 1522571"/>
                  <a:gd name="connsiteX13" fmla="*/ 844 w 1912339"/>
                  <a:gd name="connsiteY13" fmla="*/ 1440371 h 1522571"/>
                  <a:gd name="connsiteX14" fmla="*/ 14370 w 1912339"/>
                  <a:gd name="connsiteY14" fmla="*/ 1522571 h 1522571"/>
                  <a:gd name="connsiteX15" fmla="*/ 879621 w 1912339"/>
                  <a:gd name="connsiteY15" fmla="*/ 1094041 h 1522571"/>
                  <a:gd name="connsiteX16" fmla="*/ 890669 w 1912339"/>
                  <a:gd name="connsiteY16" fmla="*/ 1089660 h 1522571"/>
                  <a:gd name="connsiteX17" fmla="*/ 1055547 w 1912339"/>
                  <a:gd name="connsiteY17" fmla="*/ 1006888 h 1522571"/>
                  <a:gd name="connsiteX18" fmla="*/ 1057452 w 1912339"/>
                  <a:gd name="connsiteY18" fmla="*/ 1005935 h 1522571"/>
                  <a:gd name="connsiteX19" fmla="*/ 1057452 w 1912339"/>
                  <a:gd name="connsiteY19" fmla="*/ 1005935 h 1522571"/>
                  <a:gd name="connsiteX20" fmla="*/ 1858695 w 1912339"/>
                  <a:gd name="connsiteY20" fmla="*/ 605028 h 1522571"/>
                  <a:gd name="connsiteX21" fmla="*/ 1910416 w 1912339"/>
                  <a:gd name="connsiteY21" fmla="*/ 526161 h 1522571"/>
                  <a:gd name="connsiteX22" fmla="*/ 1837359 w 1912339"/>
                  <a:gd name="connsiteY22" fmla="*/ 537686 h 15225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912339" h="1522571">
                    <a:moveTo>
                      <a:pt x="1837359" y="537686"/>
                    </a:moveTo>
                    <a:cubicBezTo>
                      <a:pt x="1528559" y="689515"/>
                      <a:pt x="1220520" y="842963"/>
                      <a:pt x="912482" y="996220"/>
                    </a:cubicBezTo>
                    <a:cubicBezTo>
                      <a:pt x="912386" y="996220"/>
                      <a:pt x="912291" y="996315"/>
                      <a:pt x="912196" y="996315"/>
                    </a:cubicBezTo>
                    <a:cubicBezTo>
                      <a:pt x="806088" y="1039273"/>
                      <a:pt x="230397" y="1339120"/>
                      <a:pt x="132003" y="1386554"/>
                    </a:cubicBezTo>
                    <a:cubicBezTo>
                      <a:pt x="90474" y="1406557"/>
                      <a:pt x="55422" y="1416177"/>
                      <a:pt x="45135" y="1331595"/>
                    </a:cubicBezTo>
                    <a:cubicBezTo>
                      <a:pt x="44564" y="1238726"/>
                      <a:pt x="47802" y="1145667"/>
                      <a:pt x="41992" y="1053084"/>
                    </a:cubicBezTo>
                    <a:cubicBezTo>
                      <a:pt x="38563" y="998411"/>
                      <a:pt x="60566" y="974788"/>
                      <a:pt x="106952" y="952309"/>
                    </a:cubicBezTo>
                    <a:cubicBezTo>
                      <a:pt x="493477" y="764762"/>
                      <a:pt x="878477" y="574262"/>
                      <a:pt x="1264335" y="385381"/>
                    </a:cubicBezTo>
                    <a:cubicBezTo>
                      <a:pt x="1449216" y="294894"/>
                      <a:pt x="1631048" y="197834"/>
                      <a:pt x="1820881" y="117443"/>
                    </a:cubicBezTo>
                    <a:cubicBezTo>
                      <a:pt x="1870316" y="93440"/>
                      <a:pt x="1928799" y="76105"/>
                      <a:pt x="1908035" y="0"/>
                    </a:cubicBezTo>
                    <a:cubicBezTo>
                      <a:pt x="1881841" y="11335"/>
                      <a:pt x="1855076" y="21431"/>
                      <a:pt x="1829644" y="34195"/>
                    </a:cubicBezTo>
                    <a:cubicBezTo>
                      <a:pt x="1248810" y="326422"/>
                      <a:pt x="668261" y="619030"/>
                      <a:pt x="87331" y="910876"/>
                    </a:cubicBezTo>
                    <a:cubicBezTo>
                      <a:pt x="60947" y="924115"/>
                      <a:pt x="36467" y="948880"/>
                      <a:pt x="1796" y="936022"/>
                    </a:cubicBezTo>
                    <a:cubicBezTo>
                      <a:pt x="1416" y="1104138"/>
                      <a:pt x="749" y="1272254"/>
                      <a:pt x="844" y="1440371"/>
                    </a:cubicBezTo>
                    <a:cubicBezTo>
                      <a:pt x="844" y="1468279"/>
                      <a:pt x="-5062" y="1497616"/>
                      <a:pt x="14370" y="1522571"/>
                    </a:cubicBezTo>
                    <a:cubicBezTo>
                      <a:pt x="146196" y="1457134"/>
                      <a:pt x="604348" y="1230344"/>
                      <a:pt x="879621" y="1094041"/>
                    </a:cubicBezTo>
                    <a:cubicBezTo>
                      <a:pt x="883240" y="1092708"/>
                      <a:pt x="886955" y="1091374"/>
                      <a:pt x="890669" y="1089660"/>
                    </a:cubicBezTo>
                    <a:cubicBezTo>
                      <a:pt x="945629" y="1062038"/>
                      <a:pt x="1000588" y="1034415"/>
                      <a:pt x="1055547" y="1006888"/>
                    </a:cubicBezTo>
                    <a:cubicBezTo>
                      <a:pt x="1056119" y="1006602"/>
                      <a:pt x="1056881" y="1006221"/>
                      <a:pt x="1057452" y="1005935"/>
                    </a:cubicBezTo>
                    <a:cubicBezTo>
                      <a:pt x="1057452" y="1005935"/>
                      <a:pt x="1057452" y="1005935"/>
                      <a:pt x="1057452" y="1005935"/>
                    </a:cubicBezTo>
                    <a:cubicBezTo>
                      <a:pt x="1324343" y="871823"/>
                      <a:pt x="1591138" y="737711"/>
                      <a:pt x="1858695" y="605028"/>
                    </a:cubicBezTo>
                    <a:cubicBezTo>
                      <a:pt x="1894890" y="587026"/>
                      <a:pt x="1917560" y="568643"/>
                      <a:pt x="1910416" y="526161"/>
                    </a:cubicBezTo>
                    <a:cubicBezTo>
                      <a:pt x="1880698" y="492633"/>
                      <a:pt x="1858029" y="527494"/>
                      <a:pt x="1837359" y="537686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DE100CD2-2DD7-4FAA-837B-7D7973D21944}"/>
                  </a:ext>
                </a:extLst>
              </p:cNvPr>
              <p:cNvSpPr/>
              <p:nvPr/>
            </p:nvSpPr>
            <p:spPr>
              <a:xfrm>
                <a:off x="6749957" y="5075345"/>
                <a:ext cx="385929" cy="192965"/>
              </a:xfrm>
              <a:custGeom>
                <a:avLst/>
                <a:gdLst>
                  <a:gd name="connsiteX0" fmla="*/ 525971 w 536963"/>
                  <a:gd name="connsiteY0" fmla="*/ 79248 h 268483"/>
                  <a:gd name="connsiteX1" fmla="*/ 515588 w 536963"/>
                  <a:gd name="connsiteY1" fmla="*/ 107156 h 268483"/>
                  <a:gd name="connsiteX2" fmla="*/ 212788 w 536963"/>
                  <a:gd name="connsiteY2" fmla="*/ 234124 h 268483"/>
                  <a:gd name="connsiteX3" fmla="*/ 156686 w 536963"/>
                  <a:gd name="connsiteY3" fmla="*/ 260699 h 268483"/>
                  <a:gd name="connsiteX4" fmla="*/ 0 w 536963"/>
                  <a:gd name="connsiteY4" fmla="*/ 172307 h 268483"/>
                  <a:gd name="connsiteX5" fmla="*/ 345091 w 536963"/>
                  <a:gd name="connsiteY5" fmla="*/ 0 h 268483"/>
                  <a:gd name="connsiteX6" fmla="*/ 525971 w 536963"/>
                  <a:gd name="connsiteY6" fmla="*/ 79248 h 268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36963" h="268483">
                    <a:moveTo>
                      <a:pt x="525971" y="79248"/>
                    </a:moveTo>
                    <a:cubicBezTo>
                      <a:pt x="542163" y="86296"/>
                      <a:pt x="541877" y="106108"/>
                      <a:pt x="515588" y="107156"/>
                    </a:cubicBezTo>
                    <a:cubicBezTo>
                      <a:pt x="494157" y="108013"/>
                      <a:pt x="268414" y="120586"/>
                      <a:pt x="212788" y="234124"/>
                    </a:cubicBezTo>
                    <a:cubicBezTo>
                      <a:pt x="199835" y="268319"/>
                      <a:pt x="187166" y="276606"/>
                      <a:pt x="156686" y="260699"/>
                    </a:cubicBezTo>
                    <a:cubicBezTo>
                      <a:pt x="132779" y="241363"/>
                      <a:pt x="37719" y="200692"/>
                      <a:pt x="0" y="172307"/>
                    </a:cubicBezTo>
                    <a:cubicBezTo>
                      <a:pt x="115062" y="114871"/>
                      <a:pt x="230029" y="57436"/>
                      <a:pt x="345091" y="0"/>
                    </a:cubicBezTo>
                    <a:cubicBezTo>
                      <a:pt x="377095" y="12954"/>
                      <a:pt x="488918" y="56102"/>
                      <a:pt x="525971" y="79248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35424F40-BC94-4C21-AE6F-6D2DAB4CFDC8}"/>
                </a:ext>
              </a:extLst>
            </p:cNvPr>
            <p:cNvGrpSpPr/>
            <p:nvPr/>
          </p:nvGrpSpPr>
          <p:grpSpPr>
            <a:xfrm>
              <a:off x="4811846" y="2690440"/>
              <a:ext cx="2701531" cy="1701343"/>
              <a:chOff x="4777516" y="3508202"/>
              <a:chExt cx="3088167" cy="1944835"/>
            </a:xfrm>
          </p:grpSpPr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455D0D4A-CF9C-472F-A03C-81CE9BCB15BC}"/>
                  </a:ext>
                </a:extLst>
              </p:cNvPr>
              <p:cNvSpPr/>
              <p:nvPr/>
            </p:nvSpPr>
            <p:spPr>
              <a:xfrm>
                <a:off x="4794439" y="3508202"/>
                <a:ext cx="3064615" cy="1529094"/>
              </a:xfrm>
              <a:custGeom>
                <a:avLst/>
                <a:gdLst>
                  <a:gd name="connsiteX0" fmla="*/ 0 w 4263961"/>
                  <a:gd name="connsiteY0" fmla="*/ 913053 h 2127509"/>
                  <a:gd name="connsiteX1" fmla="*/ 1803940 w 4263961"/>
                  <a:gd name="connsiteY1" fmla="*/ 47325 h 2127509"/>
                  <a:gd name="connsiteX2" fmla="*/ 2173891 w 4263961"/>
                  <a:gd name="connsiteY2" fmla="*/ 57708 h 2127509"/>
                  <a:gd name="connsiteX3" fmla="*/ 4205955 w 4263961"/>
                  <a:gd name="connsiteY3" fmla="*/ 1124127 h 2127509"/>
                  <a:gd name="connsiteX4" fmla="*/ 4263962 w 4263961"/>
                  <a:gd name="connsiteY4" fmla="*/ 1170037 h 2127509"/>
                  <a:gd name="connsiteX5" fmla="*/ 4170712 w 4263961"/>
                  <a:gd name="connsiteY5" fmla="*/ 1244618 h 2127509"/>
                  <a:gd name="connsiteX6" fmla="*/ 2545652 w 4263961"/>
                  <a:gd name="connsiteY6" fmla="*/ 2055862 h 2127509"/>
                  <a:gd name="connsiteX7" fmla="*/ 2348484 w 4263961"/>
                  <a:gd name="connsiteY7" fmla="*/ 2124728 h 2127509"/>
                  <a:gd name="connsiteX8" fmla="*/ 2249900 w 4263961"/>
                  <a:gd name="connsiteY8" fmla="*/ 2083866 h 2127509"/>
                  <a:gd name="connsiteX9" fmla="*/ 88583 w 4263961"/>
                  <a:gd name="connsiteY9" fmla="*/ 995254 h 2127509"/>
                  <a:gd name="connsiteX10" fmla="*/ 0 w 4263961"/>
                  <a:gd name="connsiteY10" fmla="*/ 913053 h 2127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263961" h="2127509">
                    <a:moveTo>
                      <a:pt x="0" y="913053"/>
                    </a:moveTo>
                    <a:cubicBezTo>
                      <a:pt x="601980" y="625779"/>
                      <a:pt x="1206532" y="343839"/>
                      <a:pt x="1803940" y="47325"/>
                    </a:cubicBezTo>
                    <a:cubicBezTo>
                      <a:pt x="1941957" y="-21159"/>
                      <a:pt x="2041684" y="-13253"/>
                      <a:pt x="2173891" y="57708"/>
                    </a:cubicBezTo>
                    <a:cubicBezTo>
                      <a:pt x="2848070" y="419182"/>
                      <a:pt x="3528251" y="769321"/>
                      <a:pt x="4205955" y="1124127"/>
                    </a:cubicBezTo>
                    <a:cubicBezTo>
                      <a:pt x="4227481" y="1135366"/>
                      <a:pt x="4259009" y="1136795"/>
                      <a:pt x="4263962" y="1170037"/>
                    </a:cubicBezTo>
                    <a:cubicBezTo>
                      <a:pt x="4241102" y="1205280"/>
                      <a:pt x="4207383" y="1225663"/>
                      <a:pt x="4170712" y="1244618"/>
                    </a:cubicBezTo>
                    <a:cubicBezTo>
                      <a:pt x="3632835" y="1522558"/>
                      <a:pt x="3087433" y="1785638"/>
                      <a:pt x="2545652" y="2055862"/>
                    </a:cubicBezTo>
                    <a:cubicBezTo>
                      <a:pt x="2484311" y="2086437"/>
                      <a:pt x="2427446" y="2140349"/>
                      <a:pt x="2348484" y="2124728"/>
                    </a:cubicBezTo>
                    <a:cubicBezTo>
                      <a:pt x="2311813" y="2120347"/>
                      <a:pt x="2281714" y="2099582"/>
                      <a:pt x="2249900" y="2083866"/>
                    </a:cubicBezTo>
                    <a:cubicBezTo>
                      <a:pt x="1526286" y="1727345"/>
                      <a:pt x="810292" y="1355680"/>
                      <a:pt x="88583" y="995254"/>
                    </a:cubicBezTo>
                    <a:cubicBezTo>
                      <a:pt x="52387" y="977156"/>
                      <a:pt x="3810" y="968012"/>
                      <a:pt x="0" y="91305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3C1C315E-7A0D-4BD3-8833-2F734C305A99}"/>
                  </a:ext>
                </a:extLst>
              </p:cNvPr>
              <p:cNvSpPr/>
              <p:nvPr/>
            </p:nvSpPr>
            <p:spPr>
              <a:xfrm>
                <a:off x="4777516" y="4164436"/>
                <a:ext cx="1732709" cy="1288601"/>
              </a:xfrm>
              <a:custGeom>
                <a:avLst/>
                <a:gdLst>
                  <a:gd name="connsiteX0" fmla="*/ 2393937 w 2410810"/>
                  <a:gd name="connsiteY0" fmla="*/ 1779651 h 1792899"/>
                  <a:gd name="connsiteX1" fmla="*/ 2330786 w 2410810"/>
                  <a:gd name="connsiteY1" fmla="*/ 1775746 h 1792899"/>
                  <a:gd name="connsiteX2" fmla="*/ 38023 w 2410810"/>
                  <a:gd name="connsiteY2" fmla="*/ 614553 h 1792899"/>
                  <a:gd name="connsiteX3" fmla="*/ 18 w 2410810"/>
                  <a:gd name="connsiteY3" fmla="*/ 548068 h 1792899"/>
                  <a:gd name="connsiteX4" fmla="*/ 399 w 2410810"/>
                  <a:gd name="connsiteY4" fmla="*/ 233077 h 1792899"/>
                  <a:gd name="connsiteX5" fmla="*/ 4305 w 2410810"/>
                  <a:gd name="connsiteY5" fmla="*/ 62293 h 1792899"/>
                  <a:gd name="connsiteX6" fmla="*/ 23450 w 2410810"/>
                  <a:gd name="connsiteY6" fmla="*/ 0 h 1792899"/>
                  <a:gd name="connsiteX7" fmla="*/ 665530 w 2410810"/>
                  <a:gd name="connsiteY7" fmla="*/ 327374 h 1792899"/>
                  <a:gd name="connsiteX8" fmla="*/ 2319070 w 2410810"/>
                  <a:gd name="connsiteY8" fmla="*/ 1158240 h 1792899"/>
                  <a:gd name="connsiteX9" fmla="*/ 2381173 w 2410810"/>
                  <a:gd name="connsiteY9" fmla="*/ 1193006 h 1792899"/>
                  <a:gd name="connsiteX10" fmla="*/ 2401747 w 2410810"/>
                  <a:gd name="connsiteY10" fmla="*/ 1274159 h 1792899"/>
                  <a:gd name="connsiteX11" fmla="*/ 2409844 w 2410810"/>
                  <a:gd name="connsiteY11" fmla="*/ 1681734 h 1792899"/>
                  <a:gd name="connsiteX12" fmla="*/ 2393937 w 2410810"/>
                  <a:gd name="connsiteY12" fmla="*/ 1779651 h 17928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410810" h="1792899">
                    <a:moveTo>
                      <a:pt x="2393937" y="1779651"/>
                    </a:moveTo>
                    <a:cubicBezTo>
                      <a:pt x="2371267" y="1806797"/>
                      <a:pt x="2349741" y="1785366"/>
                      <a:pt x="2330786" y="1775746"/>
                    </a:cubicBezTo>
                    <a:cubicBezTo>
                      <a:pt x="1566405" y="1388840"/>
                      <a:pt x="802404" y="1001268"/>
                      <a:pt x="38023" y="614553"/>
                    </a:cubicBezTo>
                    <a:cubicBezTo>
                      <a:pt x="8210" y="599504"/>
                      <a:pt x="-458" y="580072"/>
                      <a:pt x="18" y="548068"/>
                    </a:cubicBezTo>
                    <a:cubicBezTo>
                      <a:pt x="1733" y="443103"/>
                      <a:pt x="495" y="338042"/>
                      <a:pt x="399" y="233077"/>
                    </a:cubicBezTo>
                    <a:cubicBezTo>
                      <a:pt x="1542" y="176117"/>
                      <a:pt x="1733" y="119158"/>
                      <a:pt x="4305" y="62293"/>
                    </a:cubicBezTo>
                    <a:cubicBezTo>
                      <a:pt x="5257" y="40576"/>
                      <a:pt x="-6935" y="13240"/>
                      <a:pt x="23450" y="0"/>
                    </a:cubicBezTo>
                    <a:cubicBezTo>
                      <a:pt x="232524" y="118872"/>
                      <a:pt x="451122" y="219075"/>
                      <a:pt x="665530" y="327374"/>
                    </a:cubicBezTo>
                    <a:cubicBezTo>
                      <a:pt x="1216170" y="605504"/>
                      <a:pt x="1767859" y="881348"/>
                      <a:pt x="2319070" y="1158240"/>
                    </a:cubicBezTo>
                    <a:cubicBezTo>
                      <a:pt x="2340216" y="1168908"/>
                      <a:pt x="2360504" y="1181386"/>
                      <a:pt x="2381173" y="1193006"/>
                    </a:cubicBezTo>
                    <a:cubicBezTo>
                      <a:pt x="2400699" y="1216914"/>
                      <a:pt x="2401557" y="1245013"/>
                      <a:pt x="2401747" y="1274159"/>
                    </a:cubicBezTo>
                    <a:cubicBezTo>
                      <a:pt x="2402414" y="1410081"/>
                      <a:pt x="2396509" y="1546098"/>
                      <a:pt x="2409844" y="1681734"/>
                    </a:cubicBezTo>
                    <a:cubicBezTo>
                      <a:pt x="2413368" y="1716119"/>
                      <a:pt x="2407081" y="1748314"/>
                      <a:pt x="2393937" y="1779651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F68E9AC2-7046-4FC4-A051-892E60769755}"/>
                  </a:ext>
                </a:extLst>
              </p:cNvPr>
              <p:cNvSpPr/>
              <p:nvPr/>
            </p:nvSpPr>
            <p:spPr>
              <a:xfrm>
                <a:off x="6510268" y="4433683"/>
                <a:ext cx="1300133" cy="882157"/>
              </a:xfrm>
              <a:custGeom>
                <a:avLst/>
                <a:gdLst>
                  <a:gd name="connsiteX0" fmla="*/ 1807964 w 1808944"/>
                  <a:gd name="connsiteY0" fmla="*/ 99822 h 1227391"/>
                  <a:gd name="connsiteX1" fmla="*/ 1777864 w 1808944"/>
                  <a:gd name="connsiteY1" fmla="*/ 283845 h 1227391"/>
                  <a:gd name="connsiteX2" fmla="*/ 1729763 w 1808944"/>
                  <a:gd name="connsiteY2" fmla="*/ 375856 h 1227391"/>
                  <a:gd name="connsiteX3" fmla="*/ 1654420 w 1808944"/>
                  <a:gd name="connsiteY3" fmla="*/ 418909 h 1227391"/>
                  <a:gd name="connsiteX4" fmla="*/ 784788 w 1808944"/>
                  <a:gd name="connsiteY4" fmla="*/ 848011 h 1227391"/>
                  <a:gd name="connsiteX5" fmla="*/ 6595 w 1808944"/>
                  <a:gd name="connsiteY5" fmla="*/ 1227391 h 1227391"/>
                  <a:gd name="connsiteX6" fmla="*/ 23 w 1808944"/>
                  <a:gd name="connsiteY6" fmla="*/ 926116 h 1227391"/>
                  <a:gd name="connsiteX7" fmla="*/ 153280 w 1808944"/>
                  <a:gd name="connsiteY7" fmla="*/ 785908 h 1227391"/>
                  <a:gd name="connsiteX8" fmla="*/ 933473 w 1808944"/>
                  <a:gd name="connsiteY8" fmla="*/ 406908 h 1227391"/>
                  <a:gd name="connsiteX9" fmla="*/ 1690806 w 1808944"/>
                  <a:gd name="connsiteY9" fmla="*/ 32956 h 1227391"/>
                  <a:gd name="connsiteX10" fmla="*/ 1789580 w 1808944"/>
                  <a:gd name="connsiteY10" fmla="*/ 0 h 1227391"/>
                  <a:gd name="connsiteX11" fmla="*/ 1807964 w 1808944"/>
                  <a:gd name="connsiteY11" fmla="*/ 99822 h 1227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08944" h="1227391">
                    <a:moveTo>
                      <a:pt x="1807964" y="99822"/>
                    </a:moveTo>
                    <a:cubicBezTo>
                      <a:pt x="1813202" y="163639"/>
                      <a:pt x="1796629" y="223933"/>
                      <a:pt x="1777864" y="283845"/>
                    </a:cubicBezTo>
                    <a:cubicBezTo>
                      <a:pt x="1765387" y="334137"/>
                      <a:pt x="1759195" y="347377"/>
                      <a:pt x="1729763" y="375856"/>
                    </a:cubicBezTo>
                    <a:cubicBezTo>
                      <a:pt x="1708903" y="395954"/>
                      <a:pt x="1680043" y="406051"/>
                      <a:pt x="1654420" y="418909"/>
                    </a:cubicBezTo>
                    <a:cubicBezTo>
                      <a:pt x="1364670" y="564356"/>
                      <a:pt x="1076729" y="707041"/>
                      <a:pt x="784788" y="848011"/>
                    </a:cubicBezTo>
                    <a:cubicBezTo>
                      <a:pt x="744402" y="867537"/>
                      <a:pt x="76604" y="1204531"/>
                      <a:pt x="6595" y="1227391"/>
                    </a:cubicBezTo>
                    <a:cubicBezTo>
                      <a:pt x="6595" y="1147477"/>
                      <a:pt x="-453" y="991362"/>
                      <a:pt x="23" y="926116"/>
                    </a:cubicBezTo>
                    <a:cubicBezTo>
                      <a:pt x="23" y="840010"/>
                      <a:pt x="4405" y="865727"/>
                      <a:pt x="153280" y="785908"/>
                    </a:cubicBezTo>
                    <a:cubicBezTo>
                      <a:pt x="416361" y="657415"/>
                      <a:pt x="670107" y="534829"/>
                      <a:pt x="933473" y="406908"/>
                    </a:cubicBezTo>
                    <a:cubicBezTo>
                      <a:pt x="1183981" y="285179"/>
                      <a:pt x="1441823" y="157639"/>
                      <a:pt x="1690806" y="32956"/>
                    </a:cubicBezTo>
                    <a:cubicBezTo>
                      <a:pt x="1724810" y="15907"/>
                      <a:pt x="1743289" y="7429"/>
                      <a:pt x="1789580" y="0"/>
                    </a:cubicBezTo>
                    <a:cubicBezTo>
                      <a:pt x="1795676" y="33242"/>
                      <a:pt x="1801772" y="66484"/>
                      <a:pt x="1807964" y="9982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57C31E7D-325B-47B0-8201-1C1D603FAF1A}"/>
                  </a:ext>
                </a:extLst>
              </p:cNvPr>
              <p:cNvSpPr/>
              <p:nvPr/>
            </p:nvSpPr>
            <p:spPr>
              <a:xfrm>
                <a:off x="6902826" y="5155031"/>
                <a:ext cx="171489" cy="88585"/>
              </a:xfrm>
              <a:custGeom>
                <a:avLst/>
                <a:gdLst>
                  <a:gd name="connsiteX0" fmla="*/ 0 w 238601"/>
                  <a:gd name="connsiteY0" fmla="*/ 123254 h 123253"/>
                  <a:gd name="connsiteX1" fmla="*/ 147828 w 238601"/>
                  <a:gd name="connsiteY1" fmla="*/ 2762 h 123253"/>
                  <a:gd name="connsiteX2" fmla="*/ 238601 w 238601"/>
                  <a:gd name="connsiteY2" fmla="*/ 0 h 123253"/>
                  <a:gd name="connsiteX3" fmla="*/ 0 w 238601"/>
                  <a:gd name="connsiteY3" fmla="*/ 123254 h 123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8601" h="123253">
                    <a:moveTo>
                      <a:pt x="0" y="123254"/>
                    </a:moveTo>
                    <a:cubicBezTo>
                      <a:pt x="2096" y="25146"/>
                      <a:pt x="63817" y="953"/>
                      <a:pt x="147828" y="2762"/>
                    </a:cubicBezTo>
                    <a:cubicBezTo>
                      <a:pt x="178022" y="3429"/>
                      <a:pt x="208312" y="1048"/>
                      <a:pt x="238601" y="0"/>
                    </a:cubicBezTo>
                    <a:cubicBezTo>
                      <a:pt x="159067" y="41148"/>
                      <a:pt x="79534" y="82201"/>
                      <a:pt x="0" y="123254"/>
                    </a:cubicBezTo>
                    <a:close/>
                  </a:path>
                </a:pathLst>
              </a:custGeom>
              <a:solidFill>
                <a:srgbClr val="EBE32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D2BBCB73-9D2A-4852-8357-467A5CC38B2C}"/>
                  </a:ext>
                </a:extLst>
              </p:cNvPr>
              <p:cNvSpPr/>
              <p:nvPr/>
            </p:nvSpPr>
            <p:spPr>
              <a:xfrm>
                <a:off x="6520279" y="4637690"/>
                <a:ext cx="1345404" cy="721563"/>
              </a:xfrm>
              <a:custGeom>
                <a:avLst/>
                <a:gdLst>
                  <a:gd name="connsiteX0" fmla="*/ 1843754 w 1871931"/>
                  <a:gd name="connsiteY0" fmla="*/ 67246 h 1003949"/>
                  <a:gd name="connsiteX1" fmla="*/ 1763935 w 1871931"/>
                  <a:gd name="connsiteY1" fmla="*/ 0 h 1003949"/>
                  <a:gd name="connsiteX2" fmla="*/ 1660207 w 1871931"/>
                  <a:gd name="connsiteY2" fmla="*/ 116014 h 1003949"/>
                  <a:gd name="connsiteX3" fmla="*/ 676370 w 1871931"/>
                  <a:gd name="connsiteY3" fmla="*/ 603218 h 1003949"/>
                  <a:gd name="connsiteX4" fmla="*/ 302228 w 1871931"/>
                  <a:gd name="connsiteY4" fmla="*/ 788956 h 1003949"/>
                  <a:gd name="connsiteX5" fmla="*/ 0 w 1871931"/>
                  <a:gd name="connsiteY5" fmla="*/ 930211 h 1003949"/>
                  <a:gd name="connsiteX6" fmla="*/ 99441 w 1871931"/>
                  <a:gd name="connsiteY6" fmla="*/ 978979 h 1003949"/>
                  <a:gd name="connsiteX7" fmla="*/ 359855 w 1871931"/>
                  <a:gd name="connsiteY7" fmla="*/ 847725 h 1003949"/>
                  <a:gd name="connsiteX8" fmla="*/ 726472 w 1871931"/>
                  <a:gd name="connsiteY8" fmla="*/ 664940 h 1003949"/>
                  <a:gd name="connsiteX9" fmla="*/ 752665 w 1871931"/>
                  <a:gd name="connsiteY9" fmla="*/ 668941 h 1003949"/>
                  <a:gd name="connsiteX10" fmla="*/ 893255 w 1871931"/>
                  <a:gd name="connsiteY10" fmla="*/ 619601 h 1003949"/>
                  <a:gd name="connsiteX11" fmla="*/ 1672018 w 1871931"/>
                  <a:gd name="connsiteY11" fmla="*/ 230124 h 1003949"/>
                  <a:gd name="connsiteX12" fmla="*/ 1865376 w 1871931"/>
                  <a:gd name="connsiteY12" fmla="*/ 124682 h 1003949"/>
                  <a:gd name="connsiteX13" fmla="*/ 1843754 w 1871931"/>
                  <a:gd name="connsiteY13" fmla="*/ 67246 h 1003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71931" h="1003949">
                    <a:moveTo>
                      <a:pt x="1843754" y="67246"/>
                    </a:moveTo>
                    <a:cubicBezTo>
                      <a:pt x="1817561" y="44386"/>
                      <a:pt x="1790605" y="22384"/>
                      <a:pt x="1763935" y="0"/>
                    </a:cubicBezTo>
                    <a:cubicBezTo>
                      <a:pt x="1751076" y="58198"/>
                      <a:pt x="1713166" y="90106"/>
                      <a:pt x="1660207" y="116014"/>
                    </a:cubicBezTo>
                    <a:cubicBezTo>
                      <a:pt x="1331405" y="276701"/>
                      <a:pt x="1004125" y="440436"/>
                      <a:pt x="676370" y="603218"/>
                    </a:cubicBezTo>
                    <a:cubicBezTo>
                      <a:pt x="665988" y="607981"/>
                      <a:pt x="307943" y="786384"/>
                      <a:pt x="302228" y="788956"/>
                    </a:cubicBezTo>
                    <a:cubicBezTo>
                      <a:pt x="200978" y="834866"/>
                      <a:pt x="107442" y="897445"/>
                      <a:pt x="0" y="930211"/>
                    </a:cubicBezTo>
                    <a:cubicBezTo>
                      <a:pt x="18479" y="1017365"/>
                      <a:pt x="19050" y="1018413"/>
                      <a:pt x="99441" y="978979"/>
                    </a:cubicBezTo>
                    <a:cubicBezTo>
                      <a:pt x="186690" y="936117"/>
                      <a:pt x="273177" y="891730"/>
                      <a:pt x="359855" y="847725"/>
                    </a:cubicBezTo>
                    <a:cubicBezTo>
                      <a:pt x="368998" y="843058"/>
                      <a:pt x="607600" y="724186"/>
                      <a:pt x="726472" y="664940"/>
                    </a:cubicBezTo>
                    <a:cubicBezTo>
                      <a:pt x="734949" y="666559"/>
                      <a:pt x="743807" y="667798"/>
                      <a:pt x="752665" y="668941"/>
                    </a:cubicBezTo>
                    <a:cubicBezTo>
                      <a:pt x="802291" y="660083"/>
                      <a:pt x="848392" y="642271"/>
                      <a:pt x="893255" y="619601"/>
                    </a:cubicBezTo>
                    <a:cubicBezTo>
                      <a:pt x="1152239" y="488633"/>
                      <a:pt x="1412748" y="360521"/>
                      <a:pt x="1672018" y="230124"/>
                    </a:cubicBezTo>
                    <a:cubicBezTo>
                      <a:pt x="1737646" y="197167"/>
                      <a:pt x="1804988" y="167259"/>
                      <a:pt x="1865376" y="124682"/>
                    </a:cubicBezTo>
                    <a:cubicBezTo>
                      <a:pt x="1883188" y="96107"/>
                      <a:pt x="1860899" y="82296"/>
                      <a:pt x="1843754" y="6724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CAF241BD-4BD5-4931-8C18-85AF383D33CA}"/>
                  </a:ext>
                </a:extLst>
              </p:cNvPr>
              <p:cNvSpPr/>
              <p:nvPr/>
            </p:nvSpPr>
            <p:spPr>
              <a:xfrm>
                <a:off x="6487771" y="4349205"/>
                <a:ext cx="1374446" cy="1094310"/>
              </a:xfrm>
              <a:custGeom>
                <a:avLst/>
                <a:gdLst>
                  <a:gd name="connsiteX0" fmla="*/ 1837359 w 1912339"/>
                  <a:gd name="connsiteY0" fmla="*/ 537686 h 1522571"/>
                  <a:gd name="connsiteX1" fmla="*/ 912482 w 1912339"/>
                  <a:gd name="connsiteY1" fmla="*/ 996220 h 1522571"/>
                  <a:gd name="connsiteX2" fmla="*/ 912196 w 1912339"/>
                  <a:gd name="connsiteY2" fmla="*/ 996315 h 1522571"/>
                  <a:gd name="connsiteX3" fmla="*/ 132003 w 1912339"/>
                  <a:gd name="connsiteY3" fmla="*/ 1386554 h 1522571"/>
                  <a:gd name="connsiteX4" fmla="*/ 45135 w 1912339"/>
                  <a:gd name="connsiteY4" fmla="*/ 1331595 h 1522571"/>
                  <a:gd name="connsiteX5" fmla="*/ 41992 w 1912339"/>
                  <a:gd name="connsiteY5" fmla="*/ 1053084 h 1522571"/>
                  <a:gd name="connsiteX6" fmla="*/ 106952 w 1912339"/>
                  <a:gd name="connsiteY6" fmla="*/ 952309 h 1522571"/>
                  <a:gd name="connsiteX7" fmla="*/ 1264335 w 1912339"/>
                  <a:gd name="connsiteY7" fmla="*/ 385381 h 1522571"/>
                  <a:gd name="connsiteX8" fmla="*/ 1820881 w 1912339"/>
                  <a:gd name="connsiteY8" fmla="*/ 117443 h 1522571"/>
                  <a:gd name="connsiteX9" fmla="*/ 1908035 w 1912339"/>
                  <a:gd name="connsiteY9" fmla="*/ 0 h 1522571"/>
                  <a:gd name="connsiteX10" fmla="*/ 1829644 w 1912339"/>
                  <a:gd name="connsiteY10" fmla="*/ 34195 h 1522571"/>
                  <a:gd name="connsiteX11" fmla="*/ 87331 w 1912339"/>
                  <a:gd name="connsiteY11" fmla="*/ 910876 h 1522571"/>
                  <a:gd name="connsiteX12" fmla="*/ 1796 w 1912339"/>
                  <a:gd name="connsiteY12" fmla="*/ 936022 h 1522571"/>
                  <a:gd name="connsiteX13" fmla="*/ 844 w 1912339"/>
                  <a:gd name="connsiteY13" fmla="*/ 1440371 h 1522571"/>
                  <a:gd name="connsiteX14" fmla="*/ 14370 w 1912339"/>
                  <a:gd name="connsiteY14" fmla="*/ 1522571 h 1522571"/>
                  <a:gd name="connsiteX15" fmla="*/ 879621 w 1912339"/>
                  <a:gd name="connsiteY15" fmla="*/ 1094041 h 1522571"/>
                  <a:gd name="connsiteX16" fmla="*/ 890669 w 1912339"/>
                  <a:gd name="connsiteY16" fmla="*/ 1089660 h 1522571"/>
                  <a:gd name="connsiteX17" fmla="*/ 1055547 w 1912339"/>
                  <a:gd name="connsiteY17" fmla="*/ 1006888 h 1522571"/>
                  <a:gd name="connsiteX18" fmla="*/ 1057452 w 1912339"/>
                  <a:gd name="connsiteY18" fmla="*/ 1005935 h 1522571"/>
                  <a:gd name="connsiteX19" fmla="*/ 1057452 w 1912339"/>
                  <a:gd name="connsiteY19" fmla="*/ 1005935 h 1522571"/>
                  <a:gd name="connsiteX20" fmla="*/ 1858695 w 1912339"/>
                  <a:gd name="connsiteY20" fmla="*/ 605028 h 1522571"/>
                  <a:gd name="connsiteX21" fmla="*/ 1910416 w 1912339"/>
                  <a:gd name="connsiteY21" fmla="*/ 526161 h 1522571"/>
                  <a:gd name="connsiteX22" fmla="*/ 1837359 w 1912339"/>
                  <a:gd name="connsiteY22" fmla="*/ 537686 h 15225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912339" h="1522571">
                    <a:moveTo>
                      <a:pt x="1837359" y="537686"/>
                    </a:moveTo>
                    <a:cubicBezTo>
                      <a:pt x="1528559" y="689515"/>
                      <a:pt x="1220520" y="842963"/>
                      <a:pt x="912482" y="996220"/>
                    </a:cubicBezTo>
                    <a:cubicBezTo>
                      <a:pt x="912386" y="996220"/>
                      <a:pt x="912291" y="996315"/>
                      <a:pt x="912196" y="996315"/>
                    </a:cubicBezTo>
                    <a:cubicBezTo>
                      <a:pt x="806088" y="1039273"/>
                      <a:pt x="230397" y="1339120"/>
                      <a:pt x="132003" y="1386554"/>
                    </a:cubicBezTo>
                    <a:cubicBezTo>
                      <a:pt x="90474" y="1406557"/>
                      <a:pt x="55422" y="1416177"/>
                      <a:pt x="45135" y="1331595"/>
                    </a:cubicBezTo>
                    <a:cubicBezTo>
                      <a:pt x="44564" y="1238726"/>
                      <a:pt x="47802" y="1145667"/>
                      <a:pt x="41992" y="1053084"/>
                    </a:cubicBezTo>
                    <a:cubicBezTo>
                      <a:pt x="38563" y="998411"/>
                      <a:pt x="60566" y="974788"/>
                      <a:pt x="106952" y="952309"/>
                    </a:cubicBezTo>
                    <a:cubicBezTo>
                      <a:pt x="493477" y="764762"/>
                      <a:pt x="878477" y="574262"/>
                      <a:pt x="1264335" y="385381"/>
                    </a:cubicBezTo>
                    <a:cubicBezTo>
                      <a:pt x="1449216" y="294894"/>
                      <a:pt x="1631048" y="197834"/>
                      <a:pt x="1820881" y="117443"/>
                    </a:cubicBezTo>
                    <a:cubicBezTo>
                      <a:pt x="1870316" y="93440"/>
                      <a:pt x="1928799" y="76105"/>
                      <a:pt x="1908035" y="0"/>
                    </a:cubicBezTo>
                    <a:cubicBezTo>
                      <a:pt x="1881841" y="11335"/>
                      <a:pt x="1855076" y="21431"/>
                      <a:pt x="1829644" y="34195"/>
                    </a:cubicBezTo>
                    <a:cubicBezTo>
                      <a:pt x="1248810" y="326422"/>
                      <a:pt x="668261" y="619030"/>
                      <a:pt x="87331" y="910876"/>
                    </a:cubicBezTo>
                    <a:cubicBezTo>
                      <a:pt x="60947" y="924115"/>
                      <a:pt x="36467" y="948880"/>
                      <a:pt x="1796" y="936022"/>
                    </a:cubicBezTo>
                    <a:cubicBezTo>
                      <a:pt x="1416" y="1104138"/>
                      <a:pt x="749" y="1272254"/>
                      <a:pt x="844" y="1440371"/>
                    </a:cubicBezTo>
                    <a:cubicBezTo>
                      <a:pt x="844" y="1468279"/>
                      <a:pt x="-5062" y="1497616"/>
                      <a:pt x="14370" y="1522571"/>
                    </a:cubicBezTo>
                    <a:cubicBezTo>
                      <a:pt x="146196" y="1457134"/>
                      <a:pt x="604348" y="1230344"/>
                      <a:pt x="879621" y="1094041"/>
                    </a:cubicBezTo>
                    <a:cubicBezTo>
                      <a:pt x="883240" y="1092708"/>
                      <a:pt x="886955" y="1091374"/>
                      <a:pt x="890669" y="1089660"/>
                    </a:cubicBezTo>
                    <a:cubicBezTo>
                      <a:pt x="945629" y="1062038"/>
                      <a:pt x="1000588" y="1034415"/>
                      <a:pt x="1055547" y="1006888"/>
                    </a:cubicBezTo>
                    <a:cubicBezTo>
                      <a:pt x="1056119" y="1006602"/>
                      <a:pt x="1056881" y="1006221"/>
                      <a:pt x="1057452" y="1005935"/>
                    </a:cubicBezTo>
                    <a:cubicBezTo>
                      <a:pt x="1057452" y="1005935"/>
                      <a:pt x="1057452" y="1005935"/>
                      <a:pt x="1057452" y="1005935"/>
                    </a:cubicBezTo>
                    <a:cubicBezTo>
                      <a:pt x="1324343" y="871823"/>
                      <a:pt x="1591138" y="737711"/>
                      <a:pt x="1858695" y="605028"/>
                    </a:cubicBezTo>
                    <a:cubicBezTo>
                      <a:pt x="1894890" y="587026"/>
                      <a:pt x="1917560" y="568643"/>
                      <a:pt x="1910416" y="526161"/>
                    </a:cubicBezTo>
                    <a:cubicBezTo>
                      <a:pt x="1880698" y="492633"/>
                      <a:pt x="1858029" y="527494"/>
                      <a:pt x="1837359" y="537686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5FC3AA93-FD87-432B-9EA2-5DBB123EE9D2}"/>
                  </a:ext>
                </a:extLst>
              </p:cNvPr>
              <p:cNvSpPr/>
              <p:nvPr/>
            </p:nvSpPr>
            <p:spPr>
              <a:xfrm>
                <a:off x="6749957" y="5075345"/>
                <a:ext cx="385929" cy="192965"/>
              </a:xfrm>
              <a:custGeom>
                <a:avLst/>
                <a:gdLst>
                  <a:gd name="connsiteX0" fmla="*/ 525971 w 536963"/>
                  <a:gd name="connsiteY0" fmla="*/ 79248 h 268483"/>
                  <a:gd name="connsiteX1" fmla="*/ 515588 w 536963"/>
                  <a:gd name="connsiteY1" fmla="*/ 107156 h 268483"/>
                  <a:gd name="connsiteX2" fmla="*/ 212788 w 536963"/>
                  <a:gd name="connsiteY2" fmla="*/ 234124 h 268483"/>
                  <a:gd name="connsiteX3" fmla="*/ 156686 w 536963"/>
                  <a:gd name="connsiteY3" fmla="*/ 260699 h 268483"/>
                  <a:gd name="connsiteX4" fmla="*/ 0 w 536963"/>
                  <a:gd name="connsiteY4" fmla="*/ 172307 h 268483"/>
                  <a:gd name="connsiteX5" fmla="*/ 345091 w 536963"/>
                  <a:gd name="connsiteY5" fmla="*/ 0 h 268483"/>
                  <a:gd name="connsiteX6" fmla="*/ 525971 w 536963"/>
                  <a:gd name="connsiteY6" fmla="*/ 79248 h 268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36963" h="268483">
                    <a:moveTo>
                      <a:pt x="525971" y="79248"/>
                    </a:moveTo>
                    <a:cubicBezTo>
                      <a:pt x="542163" y="86296"/>
                      <a:pt x="541877" y="106108"/>
                      <a:pt x="515588" y="107156"/>
                    </a:cubicBezTo>
                    <a:cubicBezTo>
                      <a:pt x="494157" y="108013"/>
                      <a:pt x="268414" y="120586"/>
                      <a:pt x="212788" y="234124"/>
                    </a:cubicBezTo>
                    <a:cubicBezTo>
                      <a:pt x="199835" y="268319"/>
                      <a:pt x="187166" y="276606"/>
                      <a:pt x="156686" y="260699"/>
                    </a:cubicBezTo>
                    <a:cubicBezTo>
                      <a:pt x="132779" y="241363"/>
                      <a:pt x="37719" y="200692"/>
                      <a:pt x="0" y="172307"/>
                    </a:cubicBezTo>
                    <a:cubicBezTo>
                      <a:pt x="115062" y="114871"/>
                      <a:pt x="230029" y="57436"/>
                      <a:pt x="345091" y="0"/>
                    </a:cubicBezTo>
                    <a:cubicBezTo>
                      <a:pt x="377095" y="12954"/>
                      <a:pt x="488918" y="56102"/>
                      <a:pt x="525971" y="79248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5AE5C567-0581-4257-8559-913EBEA8DF8A}"/>
                </a:ext>
              </a:extLst>
            </p:cNvPr>
            <p:cNvGrpSpPr/>
            <p:nvPr/>
          </p:nvGrpSpPr>
          <p:grpSpPr>
            <a:xfrm>
              <a:off x="5031532" y="2454619"/>
              <a:ext cx="2321753" cy="1462170"/>
              <a:chOff x="4777516" y="3508202"/>
              <a:chExt cx="3088167" cy="1944835"/>
            </a:xfrm>
          </p:grpSpPr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255F1DE4-6B10-4627-A43B-D55D2D1D6723}"/>
                  </a:ext>
                </a:extLst>
              </p:cNvPr>
              <p:cNvSpPr/>
              <p:nvPr/>
            </p:nvSpPr>
            <p:spPr>
              <a:xfrm>
                <a:off x="4794439" y="3508202"/>
                <a:ext cx="3064615" cy="1529094"/>
              </a:xfrm>
              <a:custGeom>
                <a:avLst/>
                <a:gdLst>
                  <a:gd name="connsiteX0" fmla="*/ 0 w 4263961"/>
                  <a:gd name="connsiteY0" fmla="*/ 913053 h 2127509"/>
                  <a:gd name="connsiteX1" fmla="*/ 1803940 w 4263961"/>
                  <a:gd name="connsiteY1" fmla="*/ 47325 h 2127509"/>
                  <a:gd name="connsiteX2" fmla="*/ 2173891 w 4263961"/>
                  <a:gd name="connsiteY2" fmla="*/ 57708 h 2127509"/>
                  <a:gd name="connsiteX3" fmla="*/ 4205955 w 4263961"/>
                  <a:gd name="connsiteY3" fmla="*/ 1124127 h 2127509"/>
                  <a:gd name="connsiteX4" fmla="*/ 4263962 w 4263961"/>
                  <a:gd name="connsiteY4" fmla="*/ 1170037 h 2127509"/>
                  <a:gd name="connsiteX5" fmla="*/ 4170712 w 4263961"/>
                  <a:gd name="connsiteY5" fmla="*/ 1244618 h 2127509"/>
                  <a:gd name="connsiteX6" fmla="*/ 2545652 w 4263961"/>
                  <a:gd name="connsiteY6" fmla="*/ 2055862 h 2127509"/>
                  <a:gd name="connsiteX7" fmla="*/ 2348484 w 4263961"/>
                  <a:gd name="connsiteY7" fmla="*/ 2124728 h 2127509"/>
                  <a:gd name="connsiteX8" fmla="*/ 2249900 w 4263961"/>
                  <a:gd name="connsiteY8" fmla="*/ 2083866 h 2127509"/>
                  <a:gd name="connsiteX9" fmla="*/ 88583 w 4263961"/>
                  <a:gd name="connsiteY9" fmla="*/ 995254 h 2127509"/>
                  <a:gd name="connsiteX10" fmla="*/ 0 w 4263961"/>
                  <a:gd name="connsiteY10" fmla="*/ 913053 h 2127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263961" h="2127509">
                    <a:moveTo>
                      <a:pt x="0" y="913053"/>
                    </a:moveTo>
                    <a:cubicBezTo>
                      <a:pt x="601980" y="625779"/>
                      <a:pt x="1206532" y="343839"/>
                      <a:pt x="1803940" y="47325"/>
                    </a:cubicBezTo>
                    <a:cubicBezTo>
                      <a:pt x="1941957" y="-21159"/>
                      <a:pt x="2041684" y="-13253"/>
                      <a:pt x="2173891" y="57708"/>
                    </a:cubicBezTo>
                    <a:cubicBezTo>
                      <a:pt x="2848070" y="419182"/>
                      <a:pt x="3528251" y="769321"/>
                      <a:pt x="4205955" y="1124127"/>
                    </a:cubicBezTo>
                    <a:cubicBezTo>
                      <a:pt x="4227481" y="1135366"/>
                      <a:pt x="4259009" y="1136795"/>
                      <a:pt x="4263962" y="1170037"/>
                    </a:cubicBezTo>
                    <a:cubicBezTo>
                      <a:pt x="4241102" y="1205280"/>
                      <a:pt x="4207383" y="1225663"/>
                      <a:pt x="4170712" y="1244618"/>
                    </a:cubicBezTo>
                    <a:cubicBezTo>
                      <a:pt x="3632835" y="1522558"/>
                      <a:pt x="3087433" y="1785638"/>
                      <a:pt x="2545652" y="2055862"/>
                    </a:cubicBezTo>
                    <a:cubicBezTo>
                      <a:pt x="2484311" y="2086437"/>
                      <a:pt x="2427446" y="2140349"/>
                      <a:pt x="2348484" y="2124728"/>
                    </a:cubicBezTo>
                    <a:cubicBezTo>
                      <a:pt x="2311813" y="2120347"/>
                      <a:pt x="2281714" y="2099582"/>
                      <a:pt x="2249900" y="2083866"/>
                    </a:cubicBezTo>
                    <a:cubicBezTo>
                      <a:pt x="1526286" y="1727345"/>
                      <a:pt x="810292" y="1355680"/>
                      <a:pt x="88583" y="995254"/>
                    </a:cubicBezTo>
                    <a:cubicBezTo>
                      <a:pt x="52387" y="977156"/>
                      <a:pt x="3810" y="968012"/>
                      <a:pt x="0" y="91305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AFD19E14-AE5F-4A5B-85B3-B0C4564D5EDD}"/>
                  </a:ext>
                </a:extLst>
              </p:cNvPr>
              <p:cNvSpPr/>
              <p:nvPr/>
            </p:nvSpPr>
            <p:spPr>
              <a:xfrm>
                <a:off x="4777516" y="4164436"/>
                <a:ext cx="1732709" cy="1288601"/>
              </a:xfrm>
              <a:custGeom>
                <a:avLst/>
                <a:gdLst>
                  <a:gd name="connsiteX0" fmla="*/ 2393937 w 2410810"/>
                  <a:gd name="connsiteY0" fmla="*/ 1779651 h 1792899"/>
                  <a:gd name="connsiteX1" fmla="*/ 2330786 w 2410810"/>
                  <a:gd name="connsiteY1" fmla="*/ 1775746 h 1792899"/>
                  <a:gd name="connsiteX2" fmla="*/ 38023 w 2410810"/>
                  <a:gd name="connsiteY2" fmla="*/ 614553 h 1792899"/>
                  <a:gd name="connsiteX3" fmla="*/ 18 w 2410810"/>
                  <a:gd name="connsiteY3" fmla="*/ 548068 h 1792899"/>
                  <a:gd name="connsiteX4" fmla="*/ 399 w 2410810"/>
                  <a:gd name="connsiteY4" fmla="*/ 233077 h 1792899"/>
                  <a:gd name="connsiteX5" fmla="*/ 4305 w 2410810"/>
                  <a:gd name="connsiteY5" fmla="*/ 62293 h 1792899"/>
                  <a:gd name="connsiteX6" fmla="*/ 23450 w 2410810"/>
                  <a:gd name="connsiteY6" fmla="*/ 0 h 1792899"/>
                  <a:gd name="connsiteX7" fmla="*/ 665530 w 2410810"/>
                  <a:gd name="connsiteY7" fmla="*/ 327374 h 1792899"/>
                  <a:gd name="connsiteX8" fmla="*/ 2319070 w 2410810"/>
                  <a:gd name="connsiteY8" fmla="*/ 1158240 h 1792899"/>
                  <a:gd name="connsiteX9" fmla="*/ 2381173 w 2410810"/>
                  <a:gd name="connsiteY9" fmla="*/ 1193006 h 1792899"/>
                  <a:gd name="connsiteX10" fmla="*/ 2401747 w 2410810"/>
                  <a:gd name="connsiteY10" fmla="*/ 1274159 h 1792899"/>
                  <a:gd name="connsiteX11" fmla="*/ 2409844 w 2410810"/>
                  <a:gd name="connsiteY11" fmla="*/ 1681734 h 1792899"/>
                  <a:gd name="connsiteX12" fmla="*/ 2393937 w 2410810"/>
                  <a:gd name="connsiteY12" fmla="*/ 1779651 h 17928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410810" h="1792899">
                    <a:moveTo>
                      <a:pt x="2393937" y="1779651"/>
                    </a:moveTo>
                    <a:cubicBezTo>
                      <a:pt x="2371267" y="1806797"/>
                      <a:pt x="2349741" y="1785366"/>
                      <a:pt x="2330786" y="1775746"/>
                    </a:cubicBezTo>
                    <a:cubicBezTo>
                      <a:pt x="1566405" y="1388840"/>
                      <a:pt x="802404" y="1001268"/>
                      <a:pt x="38023" y="614553"/>
                    </a:cubicBezTo>
                    <a:cubicBezTo>
                      <a:pt x="8210" y="599504"/>
                      <a:pt x="-458" y="580072"/>
                      <a:pt x="18" y="548068"/>
                    </a:cubicBezTo>
                    <a:cubicBezTo>
                      <a:pt x="1733" y="443103"/>
                      <a:pt x="495" y="338042"/>
                      <a:pt x="399" y="233077"/>
                    </a:cubicBezTo>
                    <a:cubicBezTo>
                      <a:pt x="1542" y="176117"/>
                      <a:pt x="1733" y="119158"/>
                      <a:pt x="4305" y="62293"/>
                    </a:cubicBezTo>
                    <a:cubicBezTo>
                      <a:pt x="5257" y="40576"/>
                      <a:pt x="-6935" y="13240"/>
                      <a:pt x="23450" y="0"/>
                    </a:cubicBezTo>
                    <a:cubicBezTo>
                      <a:pt x="232524" y="118872"/>
                      <a:pt x="451122" y="219075"/>
                      <a:pt x="665530" y="327374"/>
                    </a:cubicBezTo>
                    <a:cubicBezTo>
                      <a:pt x="1216170" y="605504"/>
                      <a:pt x="1767859" y="881348"/>
                      <a:pt x="2319070" y="1158240"/>
                    </a:cubicBezTo>
                    <a:cubicBezTo>
                      <a:pt x="2340216" y="1168908"/>
                      <a:pt x="2360504" y="1181386"/>
                      <a:pt x="2381173" y="1193006"/>
                    </a:cubicBezTo>
                    <a:cubicBezTo>
                      <a:pt x="2400699" y="1216914"/>
                      <a:pt x="2401557" y="1245013"/>
                      <a:pt x="2401747" y="1274159"/>
                    </a:cubicBezTo>
                    <a:cubicBezTo>
                      <a:pt x="2402414" y="1410081"/>
                      <a:pt x="2396509" y="1546098"/>
                      <a:pt x="2409844" y="1681734"/>
                    </a:cubicBezTo>
                    <a:cubicBezTo>
                      <a:pt x="2413368" y="1716119"/>
                      <a:pt x="2407081" y="1748314"/>
                      <a:pt x="2393937" y="1779651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DCB87F63-8908-4214-8C24-87F7E990B457}"/>
                  </a:ext>
                </a:extLst>
              </p:cNvPr>
              <p:cNvSpPr/>
              <p:nvPr/>
            </p:nvSpPr>
            <p:spPr>
              <a:xfrm>
                <a:off x="6510268" y="4433683"/>
                <a:ext cx="1300133" cy="882157"/>
              </a:xfrm>
              <a:custGeom>
                <a:avLst/>
                <a:gdLst>
                  <a:gd name="connsiteX0" fmla="*/ 1807964 w 1808944"/>
                  <a:gd name="connsiteY0" fmla="*/ 99822 h 1227391"/>
                  <a:gd name="connsiteX1" fmla="*/ 1777864 w 1808944"/>
                  <a:gd name="connsiteY1" fmla="*/ 283845 h 1227391"/>
                  <a:gd name="connsiteX2" fmla="*/ 1729763 w 1808944"/>
                  <a:gd name="connsiteY2" fmla="*/ 375856 h 1227391"/>
                  <a:gd name="connsiteX3" fmla="*/ 1654420 w 1808944"/>
                  <a:gd name="connsiteY3" fmla="*/ 418909 h 1227391"/>
                  <a:gd name="connsiteX4" fmla="*/ 784788 w 1808944"/>
                  <a:gd name="connsiteY4" fmla="*/ 848011 h 1227391"/>
                  <a:gd name="connsiteX5" fmla="*/ 6595 w 1808944"/>
                  <a:gd name="connsiteY5" fmla="*/ 1227391 h 1227391"/>
                  <a:gd name="connsiteX6" fmla="*/ 23 w 1808944"/>
                  <a:gd name="connsiteY6" fmla="*/ 926116 h 1227391"/>
                  <a:gd name="connsiteX7" fmla="*/ 153280 w 1808944"/>
                  <a:gd name="connsiteY7" fmla="*/ 785908 h 1227391"/>
                  <a:gd name="connsiteX8" fmla="*/ 933473 w 1808944"/>
                  <a:gd name="connsiteY8" fmla="*/ 406908 h 1227391"/>
                  <a:gd name="connsiteX9" fmla="*/ 1690806 w 1808944"/>
                  <a:gd name="connsiteY9" fmla="*/ 32956 h 1227391"/>
                  <a:gd name="connsiteX10" fmla="*/ 1789580 w 1808944"/>
                  <a:gd name="connsiteY10" fmla="*/ 0 h 1227391"/>
                  <a:gd name="connsiteX11" fmla="*/ 1807964 w 1808944"/>
                  <a:gd name="connsiteY11" fmla="*/ 99822 h 1227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08944" h="1227391">
                    <a:moveTo>
                      <a:pt x="1807964" y="99822"/>
                    </a:moveTo>
                    <a:cubicBezTo>
                      <a:pt x="1813202" y="163639"/>
                      <a:pt x="1796629" y="223933"/>
                      <a:pt x="1777864" y="283845"/>
                    </a:cubicBezTo>
                    <a:cubicBezTo>
                      <a:pt x="1765387" y="334137"/>
                      <a:pt x="1759195" y="347377"/>
                      <a:pt x="1729763" y="375856"/>
                    </a:cubicBezTo>
                    <a:cubicBezTo>
                      <a:pt x="1708903" y="395954"/>
                      <a:pt x="1680043" y="406051"/>
                      <a:pt x="1654420" y="418909"/>
                    </a:cubicBezTo>
                    <a:cubicBezTo>
                      <a:pt x="1364670" y="564356"/>
                      <a:pt x="1076729" y="707041"/>
                      <a:pt x="784788" y="848011"/>
                    </a:cubicBezTo>
                    <a:cubicBezTo>
                      <a:pt x="744402" y="867537"/>
                      <a:pt x="76604" y="1204531"/>
                      <a:pt x="6595" y="1227391"/>
                    </a:cubicBezTo>
                    <a:cubicBezTo>
                      <a:pt x="6595" y="1147477"/>
                      <a:pt x="-453" y="991362"/>
                      <a:pt x="23" y="926116"/>
                    </a:cubicBezTo>
                    <a:cubicBezTo>
                      <a:pt x="23" y="840010"/>
                      <a:pt x="4405" y="865727"/>
                      <a:pt x="153280" y="785908"/>
                    </a:cubicBezTo>
                    <a:cubicBezTo>
                      <a:pt x="416361" y="657415"/>
                      <a:pt x="670107" y="534829"/>
                      <a:pt x="933473" y="406908"/>
                    </a:cubicBezTo>
                    <a:cubicBezTo>
                      <a:pt x="1183981" y="285179"/>
                      <a:pt x="1441823" y="157639"/>
                      <a:pt x="1690806" y="32956"/>
                    </a:cubicBezTo>
                    <a:cubicBezTo>
                      <a:pt x="1724810" y="15907"/>
                      <a:pt x="1743289" y="7429"/>
                      <a:pt x="1789580" y="0"/>
                    </a:cubicBezTo>
                    <a:cubicBezTo>
                      <a:pt x="1795676" y="33242"/>
                      <a:pt x="1801772" y="66484"/>
                      <a:pt x="1807964" y="9982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056897E6-A9B1-45E8-A5D8-9121C03AE1D5}"/>
                  </a:ext>
                </a:extLst>
              </p:cNvPr>
              <p:cNvSpPr/>
              <p:nvPr/>
            </p:nvSpPr>
            <p:spPr>
              <a:xfrm>
                <a:off x="6902826" y="5155031"/>
                <a:ext cx="171489" cy="88585"/>
              </a:xfrm>
              <a:custGeom>
                <a:avLst/>
                <a:gdLst>
                  <a:gd name="connsiteX0" fmla="*/ 0 w 238601"/>
                  <a:gd name="connsiteY0" fmla="*/ 123254 h 123253"/>
                  <a:gd name="connsiteX1" fmla="*/ 147828 w 238601"/>
                  <a:gd name="connsiteY1" fmla="*/ 2762 h 123253"/>
                  <a:gd name="connsiteX2" fmla="*/ 238601 w 238601"/>
                  <a:gd name="connsiteY2" fmla="*/ 0 h 123253"/>
                  <a:gd name="connsiteX3" fmla="*/ 0 w 238601"/>
                  <a:gd name="connsiteY3" fmla="*/ 123254 h 123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8601" h="123253">
                    <a:moveTo>
                      <a:pt x="0" y="123254"/>
                    </a:moveTo>
                    <a:cubicBezTo>
                      <a:pt x="2096" y="25146"/>
                      <a:pt x="63817" y="953"/>
                      <a:pt x="147828" y="2762"/>
                    </a:cubicBezTo>
                    <a:cubicBezTo>
                      <a:pt x="178022" y="3429"/>
                      <a:pt x="208312" y="1048"/>
                      <a:pt x="238601" y="0"/>
                    </a:cubicBezTo>
                    <a:cubicBezTo>
                      <a:pt x="159067" y="41148"/>
                      <a:pt x="79534" y="82201"/>
                      <a:pt x="0" y="123254"/>
                    </a:cubicBezTo>
                    <a:close/>
                  </a:path>
                </a:pathLst>
              </a:custGeom>
              <a:solidFill>
                <a:srgbClr val="EBE32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13AA51C3-1BF1-4C41-A83A-2ECE0820E101}"/>
                  </a:ext>
                </a:extLst>
              </p:cNvPr>
              <p:cNvSpPr/>
              <p:nvPr/>
            </p:nvSpPr>
            <p:spPr>
              <a:xfrm>
                <a:off x="6520279" y="4637690"/>
                <a:ext cx="1345404" cy="721563"/>
              </a:xfrm>
              <a:custGeom>
                <a:avLst/>
                <a:gdLst>
                  <a:gd name="connsiteX0" fmla="*/ 1843754 w 1871931"/>
                  <a:gd name="connsiteY0" fmla="*/ 67246 h 1003949"/>
                  <a:gd name="connsiteX1" fmla="*/ 1763935 w 1871931"/>
                  <a:gd name="connsiteY1" fmla="*/ 0 h 1003949"/>
                  <a:gd name="connsiteX2" fmla="*/ 1660207 w 1871931"/>
                  <a:gd name="connsiteY2" fmla="*/ 116014 h 1003949"/>
                  <a:gd name="connsiteX3" fmla="*/ 676370 w 1871931"/>
                  <a:gd name="connsiteY3" fmla="*/ 603218 h 1003949"/>
                  <a:gd name="connsiteX4" fmla="*/ 302228 w 1871931"/>
                  <a:gd name="connsiteY4" fmla="*/ 788956 h 1003949"/>
                  <a:gd name="connsiteX5" fmla="*/ 0 w 1871931"/>
                  <a:gd name="connsiteY5" fmla="*/ 930211 h 1003949"/>
                  <a:gd name="connsiteX6" fmla="*/ 99441 w 1871931"/>
                  <a:gd name="connsiteY6" fmla="*/ 978979 h 1003949"/>
                  <a:gd name="connsiteX7" fmla="*/ 359855 w 1871931"/>
                  <a:gd name="connsiteY7" fmla="*/ 847725 h 1003949"/>
                  <a:gd name="connsiteX8" fmla="*/ 726472 w 1871931"/>
                  <a:gd name="connsiteY8" fmla="*/ 664940 h 1003949"/>
                  <a:gd name="connsiteX9" fmla="*/ 752665 w 1871931"/>
                  <a:gd name="connsiteY9" fmla="*/ 668941 h 1003949"/>
                  <a:gd name="connsiteX10" fmla="*/ 893255 w 1871931"/>
                  <a:gd name="connsiteY10" fmla="*/ 619601 h 1003949"/>
                  <a:gd name="connsiteX11" fmla="*/ 1672018 w 1871931"/>
                  <a:gd name="connsiteY11" fmla="*/ 230124 h 1003949"/>
                  <a:gd name="connsiteX12" fmla="*/ 1865376 w 1871931"/>
                  <a:gd name="connsiteY12" fmla="*/ 124682 h 1003949"/>
                  <a:gd name="connsiteX13" fmla="*/ 1843754 w 1871931"/>
                  <a:gd name="connsiteY13" fmla="*/ 67246 h 1003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71931" h="1003949">
                    <a:moveTo>
                      <a:pt x="1843754" y="67246"/>
                    </a:moveTo>
                    <a:cubicBezTo>
                      <a:pt x="1817561" y="44386"/>
                      <a:pt x="1790605" y="22384"/>
                      <a:pt x="1763935" y="0"/>
                    </a:cubicBezTo>
                    <a:cubicBezTo>
                      <a:pt x="1751076" y="58198"/>
                      <a:pt x="1713166" y="90106"/>
                      <a:pt x="1660207" y="116014"/>
                    </a:cubicBezTo>
                    <a:cubicBezTo>
                      <a:pt x="1331405" y="276701"/>
                      <a:pt x="1004125" y="440436"/>
                      <a:pt x="676370" y="603218"/>
                    </a:cubicBezTo>
                    <a:cubicBezTo>
                      <a:pt x="665988" y="607981"/>
                      <a:pt x="307943" y="786384"/>
                      <a:pt x="302228" y="788956"/>
                    </a:cubicBezTo>
                    <a:cubicBezTo>
                      <a:pt x="200978" y="834866"/>
                      <a:pt x="107442" y="897445"/>
                      <a:pt x="0" y="930211"/>
                    </a:cubicBezTo>
                    <a:cubicBezTo>
                      <a:pt x="18479" y="1017365"/>
                      <a:pt x="19050" y="1018413"/>
                      <a:pt x="99441" y="978979"/>
                    </a:cubicBezTo>
                    <a:cubicBezTo>
                      <a:pt x="186690" y="936117"/>
                      <a:pt x="273177" y="891730"/>
                      <a:pt x="359855" y="847725"/>
                    </a:cubicBezTo>
                    <a:cubicBezTo>
                      <a:pt x="368998" y="843058"/>
                      <a:pt x="607600" y="724186"/>
                      <a:pt x="726472" y="664940"/>
                    </a:cubicBezTo>
                    <a:cubicBezTo>
                      <a:pt x="734949" y="666559"/>
                      <a:pt x="743807" y="667798"/>
                      <a:pt x="752665" y="668941"/>
                    </a:cubicBezTo>
                    <a:cubicBezTo>
                      <a:pt x="802291" y="660083"/>
                      <a:pt x="848392" y="642271"/>
                      <a:pt x="893255" y="619601"/>
                    </a:cubicBezTo>
                    <a:cubicBezTo>
                      <a:pt x="1152239" y="488633"/>
                      <a:pt x="1412748" y="360521"/>
                      <a:pt x="1672018" y="230124"/>
                    </a:cubicBezTo>
                    <a:cubicBezTo>
                      <a:pt x="1737646" y="197167"/>
                      <a:pt x="1804988" y="167259"/>
                      <a:pt x="1865376" y="124682"/>
                    </a:cubicBezTo>
                    <a:cubicBezTo>
                      <a:pt x="1883188" y="96107"/>
                      <a:pt x="1860899" y="82296"/>
                      <a:pt x="1843754" y="67246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D2A41CC6-20E3-4D8C-BAAA-41AE40AE2D5B}"/>
                  </a:ext>
                </a:extLst>
              </p:cNvPr>
              <p:cNvSpPr/>
              <p:nvPr/>
            </p:nvSpPr>
            <p:spPr>
              <a:xfrm>
                <a:off x="6487771" y="4349205"/>
                <a:ext cx="1374446" cy="1094310"/>
              </a:xfrm>
              <a:custGeom>
                <a:avLst/>
                <a:gdLst>
                  <a:gd name="connsiteX0" fmla="*/ 1837359 w 1912339"/>
                  <a:gd name="connsiteY0" fmla="*/ 537686 h 1522571"/>
                  <a:gd name="connsiteX1" fmla="*/ 912482 w 1912339"/>
                  <a:gd name="connsiteY1" fmla="*/ 996220 h 1522571"/>
                  <a:gd name="connsiteX2" fmla="*/ 912196 w 1912339"/>
                  <a:gd name="connsiteY2" fmla="*/ 996315 h 1522571"/>
                  <a:gd name="connsiteX3" fmla="*/ 132003 w 1912339"/>
                  <a:gd name="connsiteY3" fmla="*/ 1386554 h 1522571"/>
                  <a:gd name="connsiteX4" fmla="*/ 45135 w 1912339"/>
                  <a:gd name="connsiteY4" fmla="*/ 1331595 h 1522571"/>
                  <a:gd name="connsiteX5" fmla="*/ 41992 w 1912339"/>
                  <a:gd name="connsiteY5" fmla="*/ 1053084 h 1522571"/>
                  <a:gd name="connsiteX6" fmla="*/ 106952 w 1912339"/>
                  <a:gd name="connsiteY6" fmla="*/ 952309 h 1522571"/>
                  <a:gd name="connsiteX7" fmla="*/ 1264335 w 1912339"/>
                  <a:gd name="connsiteY7" fmla="*/ 385381 h 1522571"/>
                  <a:gd name="connsiteX8" fmla="*/ 1820881 w 1912339"/>
                  <a:gd name="connsiteY8" fmla="*/ 117443 h 1522571"/>
                  <a:gd name="connsiteX9" fmla="*/ 1908035 w 1912339"/>
                  <a:gd name="connsiteY9" fmla="*/ 0 h 1522571"/>
                  <a:gd name="connsiteX10" fmla="*/ 1829644 w 1912339"/>
                  <a:gd name="connsiteY10" fmla="*/ 34195 h 1522571"/>
                  <a:gd name="connsiteX11" fmla="*/ 87331 w 1912339"/>
                  <a:gd name="connsiteY11" fmla="*/ 910876 h 1522571"/>
                  <a:gd name="connsiteX12" fmla="*/ 1796 w 1912339"/>
                  <a:gd name="connsiteY12" fmla="*/ 936022 h 1522571"/>
                  <a:gd name="connsiteX13" fmla="*/ 844 w 1912339"/>
                  <a:gd name="connsiteY13" fmla="*/ 1440371 h 1522571"/>
                  <a:gd name="connsiteX14" fmla="*/ 14370 w 1912339"/>
                  <a:gd name="connsiteY14" fmla="*/ 1522571 h 1522571"/>
                  <a:gd name="connsiteX15" fmla="*/ 879621 w 1912339"/>
                  <a:gd name="connsiteY15" fmla="*/ 1094041 h 1522571"/>
                  <a:gd name="connsiteX16" fmla="*/ 890669 w 1912339"/>
                  <a:gd name="connsiteY16" fmla="*/ 1089660 h 1522571"/>
                  <a:gd name="connsiteX17" fmla="*/ 1055547 w 1912339"/>
                  <a:gd name="connsiteY17" fmla="*/ 1006888 h 1522571"/>
                  <a:gd name="connsiteX18" fmla="*/ 1057452 w 1912339"/>
                  <a:gd name="connsiteY18" fmla="*/ 1005935 h 1522571"/>
                  <a:gd name="connsiteX19" fmla="*/ 1057452 w 1912339"/>
                  <a:gd name="connsiteY19" fmla="*/ 1005935 h 1522571"/>
                  <a:gd name="connsiteX20" fmla="*/ 1858695 w 1912339"/>
                  <a:gd name="connsiteY20" fmla="*/ 605028 h 1522571"/>
                  <a:gd name="connsiteX21" fmla="*/ 1910416 w 1912339"/>
                  <a:gd name="connsiteY21" fmla="*/ 526161 h 1522571"/>
                  <a:gd name="connsiteX22" fmla="*/ 1837359 w 1912339"/>
                  <a:gd name="connsiteY22" fmla="*/ 537686 h 15225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912339" h="1522571">
                    <a:moveTo>
                      <a:pt x="1837359" y="537686"/>
                    </a:moveTo>
                    <a:cubicBezTo>
                      <a:pt x="1528559" y="689515"/>
                      <a:pt x="1220520" y="842963"/>
                      <a:pt x="912482" y="996220"/>
                    </a:cubicBezTo>
                    <a:cubicBezTo>
                      <a:pt x="912386" y="996220"/>
                      <a:pt x="912291" y="996315"/>
                      <a:pt x="912196" y="996315"/>
                    </a:cubicBezTo>
                    <a:cubicBezTo>
                      <a:pt x="806088" y="1039273"/>
                      <a:pt x="230397" y="1339120"/>
                      <a:pt x="132003" y="1386554"/>
                    </a:cubicBezTo>
                    <a:cubicBezTo>
                      <a:pt x="90474" y="1406557"/>
                      <a:pt x="55422" y="1416177"/>
                      <a:pt x="45135" y="1331595"/>
                    </a:cubicBezTo>
                    <a:cubicBezTo>
                      <a:pt x="44564" y="1238726"/>
                      <a:pt x="47802" y="1145667"/>
                      <a:pt x="41992" y="1053084"/>
                    </a:cubicBezTo>
                    <a:cubicBezTo>
                      <a:pt x="38563" y="998411"/>
                      <a:pt x="60566" y="974788"/>
                      <a:pt x="106952" y="952309"/>
                    </a:cubicBezTo>
                    <a:cubicBezTo>
                      <a:pt x="493477" y="764762"/>
                      <a:pt x="878477" y="574262"/>
                      <a:pt x="1264335" y="385381"/>
                    </a:cubicBezTo>
                    <a:cubicBezTo>
                      <a:pt x="1449216" y="294894"/>
                      <a:pt x="1631048" y="197834"/>
                      <a:pt x="1820881" y="117443"/>
                    </a:cubicBezTo>
                    <a:cubicBezTo>
                      <a:pt x="1870316" y="93440"/>
                      <a:pt x="1928799" y="76105"/>
                      <a:pt x="1908035" y="0"/>
                    </a:cubicBezTo>
                    <a:cubicBezTo>
                      <a:pt x="1881841" y="11335"/>
                      <a:pt x="1855076" y="21431"/>
                      <a:pt x="1829644" y="34195"/>
                    </a:cubicBezTo>
                    <a:cubicBezTo>
                      <a:pt x="1248810" y="326422"/>
                      <a:pt x="668261" y="619030"/>
                      <a:pt x="87331" y="910876"/>
                    </a:cubicBezTo>
                    <a:cubicBezTo>
                      <a:pt x="60947" y="924115"/>
                      <a:pt x="36467" y="948880"/>
                      <a:pt x="1796" y="936022"/>
                    </a:cubicBezTo>
                    <a:cubicBezTo>
                      <a:pt x="1416" y="1104138"/>
                      <a:pt x="749" y="1272254"/>
                      <a:pt x="844" y="1440371"/>
                    </a:cubicBezTo>
                    <a:cubicBezTo>
                      <a:pt x="844" y="1468279"/>
                      <a:pt x="-5062" y="1497616"/>
                      <a:pt x="14370" y="1522571"/>
                    </a:cubicBezTo>
                    <a:cubicBezTo>
                      <a:pt x="146196" y="1457134"/>
                      <a:pt x="604348" y="1230344"/>
                      <a:pt x="879621" y="1094041"/>
                    </a:cubicBezTo>
                    <a:cubicBezTo>
                      <a:pt x="883240" y="1092708"/>
                      <a:pt x="886955" y="1091374"/>
                      <a:pt x="890669" y="1089660"/>
                    </a:cubicBezTo>
                    <a:cubicBezTo>
                      <a:pt x="945629" y="1062038"/>
                      <a:pt x="1000588" y="1034415"/>
                      <a:pt x="1055547" y="1006888"/>
                    </a:cubicBezTo>
                    <a:cubicBezTo>
                      <a:pt x="1056119" y="1006602"/>
                      <a:pt x="1056881" y="1006221"/>
                      <a:pt x="1057452" y="1005935"/>
                    </a:cubicBezTo>
                    <a:cubicBezTo>
                      <a:pt x="1057452" y="1005935"/>
                      <a:pt x="1057452" y="1005935"/>
                      <a:pt x="1057452" y="1005935"/>
                    </a:cubicBezTo>
                    <a:cubicBezTo>
                      <a:pt x="1324343" y="871823"/>
                      <a:pt x="1591138" y="737711"/>
                      <a:pt x="1858695" y="605028"/>
                    </a:cubicBezTo>
                    <a:cubicBezTo>
                      <a:pt x="1894890" y="587026"/>
                      <a:pt x="1917560" y="568643"/>
                      <a:pt x="1910416" y="526161"/>
                    </a:cubicBezTo>
                    <a:cubicBezTo>
                      <a:pt x="1880698" y="492633"/>
                      <a:pt x="1858029" y="527494"/>
                      <a:pt x="1837359" y="537686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0DE8F822-A2A9-4D78-8E09-E3168DAF13B7}"/>
                  </a:ext>
                </a:extLst>
              </p:cNvPr>
              <p:cNvSpPr/>
              <p:nvPr/>
            </p:nvSpPr>
            <p:spPr>
              <a:xfrm>
                <a:off x="6749957" y="5075345"/>
                <a:ext cx="385929" cy="192965"/>
              </a:xfrm>
              <a:custGeom>
                <a:avLst/>
                <a:gdLst>
                  <a:gd name="connsiteX0" fmla="*/ 525971 w 536963"/>
                  <a:gd name="connsiteY0" fmla="*/ 79248 h 268483"/>
                  <a:gd name="connsiteX1" fmla="*/ 515588 w 536963"/>
                  <a:gd name="connsiteY1" fmla="*/ 107156 h 268483"/>
                  <a:gd name="connsiteX2" fmla="*/ 212788 w 536963"/>
                  <a:gd name="connsiteY2" fmla="*/ 234124 h 268483"/>
                  <a:gd name="connsiteX3" fmla="*/ 156686 w 536963"/>
                  <a:gd name="connsiteY3" fmla="*/ 260699 h 268483"/>
                  <a:gd name="connsiteX4" fmla="*/ 0 w 536963"/>
                  <a:gd name="connsiteY4" fmla="*/ 172307 h 268483"/>
                  <a:gd name="connsiteX5" fmla="*/ 345091 w 536963"/>
                  <a:gd name="connsiteY5" fmla="*/ 0 h 268483"/>
                  <a:gd name="connsiteX6" fmla="*/ 525971 w 536963"/>
                  <a:gd name="connsiteY6" fmla="*/ 79248 h 268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36963" h="268483">
                    <a:moveTo>
                      <a:pt x="525971" y="79248"/>
                    </a:moveTo>
                    <a:cubicBezTo>
                      <a:pt x="542163" y="86296"/>
                      <a:pt x="541877" y="106108"/>
                      <a:pt x="515588" y="107156"/>
                    </a:cubicBezTo>
                    <a:cubicBezTo>
                      <a:pt x="494157" y="108013"/>
                      <a:pt x="268414" y="120586"/>
                      <a:pt x="212788" y="234124"/>
                    </a:cubicBezTo>
                    <a:cubicBezTo>
                      <a:pt x="199835" y="268319"/>
                      <a:pt x="187166" y="276606"/>
                      <a:pt x="156686" y="260699"/>
                    </a:cubicBezTo>
                    <a:cubicBezTo>
                      <a:pt x="132779" y="241363"/>
                      <a:pt x="37719" y="200692"/>
                      <a:pt x="0" y="172307"/>
                    </a:cubicBezTo>
                    <a:cubicBezTo>
                      <a:pt x="115062" y="114871"/>
                      <a:pt x="230029" y="57436"/>
                      <a:pt x="345091" y="0"/>
                    </a:cubicBezTo>
                    <a:cubicBezTo>
                      <a:pt x="377095" y="12954"/>
                      <a:pt x="488918" y="56102"/>
                      <a:pt x="525971" y="79248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97" name="TextBox 96">
            <a:extLst>
              <a:ext uri="{FF2B5EF4-FFF2-40B4-BE49-F238E27FC236}">
                <a16:creationId xmlns:a16="http://schemas.microsoft.com/office/drawing/2014/main" id="{9ABBC2AC-4D57-4AB5-B51E-D4D8C3C95966}"/>
              </a:ext>
            </a:extLst>
          </p:cNvPr>
          <p:cNvSpPr txBox="1"/>
          <p:nvPr/>
        </p:nvSpPr>
        <p:spPr>
          <a:xfrm>
            <a:off x="706265" y="83380"/>
            <a:ext cx="10443851" cy="105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4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3.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140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thừa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tố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sơ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sơ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cột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A417BDD9-2686-4BAA-A33C-848ED36A0300}"/>
              </a:ext>
            </a:extLst>
          </p:cNvPr>
          <p:cNvSpPr txBox="1"/>
          <p:nvPr/>
        </p:nvSpPr>
        <p:spPr>
          <a:xfrm>
            <a:off x="5334736" y="868454"/>
            <a:ext cx="962178" cy="494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b="1" i="1" u="sng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2400" b="1" i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0B5E2932-B964-44DB-8929-C3AA58CFDFE1}"/>
              </a:ext>
            </a:extLst>
          </p:cNvPr>
          <p:cNvSpPr txBox="1"/>
          <p:nvPr/>
        </p:nvSpPr>
        <p:spPr>
          <a:xfrm>
            <a:off x="1206867" y="1832864"/>
            <a:ext cx="1870537" cy="494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Sơ</a:t>
            </a:r>
            <a:r>
              <a:rPr lang="en-US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endParaRPr lang="en-US" sz="2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0524DBB8-266D-4588-9EA9-92B732CC6607}"/>
              </a:ext>
            </a:extLst>
          </p:cNvPr>
          <p:cNvSpPr txBox="1"/>
          <p:nvPr/>
        </p:nvSpPr>
        <p:spPr>
          <a:xfrm>
            <a:off x="7946566" y="1781739"/>
            <a:ext cx="1870537" cy="494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Sơ</a:t>
            </a:r>
            <a:r>
              <a:rPr lang="en-US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cột</a:t>
            </a:r>
            <a:endParaRPr lang="en-US" sz="2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E950C6D6-01F2-4EF3-9188-FB26292299C0}"/>
              </a:ext>
            </a:extLst>
          </p:cNvPr>
          <p:cNvSpPr txBox="1"/>
          <p:nvPr/>
        </p:nvSpPr>
        <p:spPr>
          <a:xfrm>
            <a:off x="1254824" y="6058360"/>
            <a:ext cx="3377132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Vậy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140 = 2</a:t>
            </a:r>
            <a:r>
              <a:rPr lang="en-US" sz="24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. 5 . 7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7230B7B5-26FF-4E68-BFDA-F71A81F6A9C4}"/>
              </a:ext>
            </a:extLst>
          </p:cNvPr>
          <p:cNvSpPr txBox="1"/>
          <p:nvPr/>
        </p:nvSpPr>
        <p:spPr>
          <a:xfrm>
            <a:off x="7238635" y="6105541"/>
            <a:ext cx="3377132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Vậy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140 = 2</a:t>
            </a:r>
            <a:r>
              <a:rPr lang="en-US" sz="24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. 5 . 7</a:t>
            </a:r>
          </a:p>
        </p:txBody>
      </p:sp>
      <p:grpSp>
        <p:nvGrpSpPr>
          <p:cNvPr id="103" name="Group 102"/>
          <p:cNvGrpSpPr/>
          <p:nvPr/>
        </p:nvGrpSpPr>
        <p:grpSpPr>
          <a:xfrm>
            <a:off x="1111603" y="2690596"/>
            <a:ext cx="2788762" cy="2686780"/>
            <a:chOff x="923712" y="2359926"/>
            <a:chExt cx="2788762" cy="2686780"/>
          </a:xfrm>
        </p:grpSpPr>
        <p:grpSp>
          <p:nvGrpSpPr>
            <p:cNvPr id="104" name="Group 103"/>
            <p:cNvGrpSpPr/>
            <p:nvPr/>
          </p:nvGrpSpPr>
          <p:grpSpPr>
            <a:xfrm>
              <a:off x="923712" y="2359926"/>
              <a:ext cx="2788762" cy="2686780"/>
              <a:chOff x="0" y="-12826"/>
              <a:chExt cx="1851122" cy="1961496"/>
            </a:xfrm>
            <a:solidFill>
              <a:schemeClr val="accent1">
                <a:lumMod val="60000"/>
                <a:lumOff val="40000"/>
              </a:schemeClr>
            </a:solidFill>
          </p:grpSpPr>
          <p:sp>
            <p:nvSpPr>
              <p:cNvPr id="109" name="Rectangle 108"/>
              <p:cNvSpPr/>
              <p:nvPr/>
            </p:nvSpPr>
            <p:spPr>
              <a:xfrm>
                <a:off x="282425" y="-12826"/>
                <a:ext cx="561120" cy="360187"/>
              </a:xfrm>
              <a:prstGeom prst="rect">
                <a:avLst/>
              </a:prstGeom>
              <a:solidFill>
                <a:srgbClr val="FAE39D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2400" dirty="0" smtClean="0">
                    <a:ea typeface="Calibri" panose="020F0502020204030204" pitchFamily="34" charset="0"/>
                  </a:rPr>
                  <a:t>1</a:t>
                </a:r>
                <a:r>
                  <a:rPr lang="en-US" sz="2400" dirty="0" smtClean="0">
                    <a:effectLst/>
                    <a:ea typeface="Calibri" panose="020F0502020204030204" pitchFamily="34" charset="0"/>
                  </a:rPr>
                  <a:t>40</a:t>
                </a:r>
                <a:endParaRPr lang="en-US" sz="2400" dirty="0">
                  <a:effectLst/>
                  <a:ea typeface="Calibri" panose="020F0502020204030204" pitchFamily="34" charset="0"/>
                </a:endParaRPr>
              </a:p>
            </p:txBody>
          </p:sp>
          <p:sp>
            <p:nvSpPr>
              <p:cNvPr id="110" name="Rectangle 109"/>
              <p:cNvSpPr/>
              <p:nvPr/>
            </p:nvSpPr>
            <p:spPr>
              <a:xfrm>
                <a:off x="0" y="517493"/>
                <a:ext cx="364176" cy="333781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2400" dirty="0" smtClean="0">
                    <a:effectLst/>
                    <a:ea typeface="Calibri" panose="020F0502020204030204" pitchFamily="34" charset="0"/>
                  </a:rPr>
                  <a:t>5</a:t>
                </a:r>
                <a:endParaRPr lang="en-US" sz="2400" dirty="0">
                  <a:effectLst/>
                  <a:ea typeface="Calibri" panose="020F0502020204030204" pitchFamily="34" charset="0"/>
                </a:endParaRPr>
              </a:p>
            </p:txBody>
          </p:sp>
          <p:sp>
            <p:nvSpPr>
              <p:cNvPr id="111" name="Rectangle 110"/>
              <p:cNvSpPr/>
              <p:nvPr/>
            </p:nvSpPr>
            <p:spPr>
              <a:xfrm>
                <a:off x="759050" y="517493"/>
                <a:ext cx="364176" cy="333781"/>
              </a:xfrm>
              <a:prstGeom prst="rect">
                <a:avLst/>
              </a:prstGeom>
              <a:solidFill>
                <a:srgbClr val="FAE39D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US" sz="2400" b="1" dirty="0">
                  <a:effectLst/>
                  <a:ea typeface="Calibri" panose="020F0502020204030204" pitchFamily="34" charset="0"/>
                </a:endParaRPr>
              </a:p>
            </p:txBody>
          </p:sp>
          <p:sp>
            <p:nvSpPr>
              <p:cNvPr id="112" name="Rectangle 111"/>
              <p:cNvSpPr/>
              <p:nvPr/>
            </p:nvSpPr>
            <p:spPr>
              <a:xfrm>
                <a:off x="389573" y="1070970"/>
                <a:ext cx="364176" cy="333781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US" sz="2400" b="1" dirty="0">
                  <a:effectLst/>
                  <a:ea typeface="Calibri" panose="020F0502020204030204" pitchFamily="34" charset="0"/>
                </a:endParaRPr>
              </a:p>
            </p:txBody>
          </p:sp>
          <p:sp>
            <p:nvSpPr>
              <p:cNvPr id="113" name="Rectangle 112"/>
              <p:cNvSpPr/>
              <p:nvPr/>
            </p:nvSpPr>
            <p:spPr>
              <a:xfrm>
                <a:off x="1122770" y="1070946"/>
                <a:ext cx="364176" cy="333781"/>
              </a:xfrm>
              <a:prstGeom prst="rect">
                <a:avLst/>
              </a:prstGeom>
              <a:solidFill>
                <a:srgbClr val="FAE39D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US" sz="2400" b="1" dirty="0">
                  <a:effectLst/>
                  <a:ea typeface="Calibri" panose="020F0502020204030204" pitchFamily="34" charset="0"/>
                </a:endParaRPr>
              </a:p>
            </p:txBody>
          </p:sp>
          <p:cxnSp>
            <p:nvCxnSpPr>
              <p:cNvPr id="114" name="Straight Arrow Connector 113"/>
              <p:cNvCxnSpPr/>
              <p:nvPr/>
            </p:nvCxnSpPr>
            <p:spPr>
              <a:xfrm>
                <a:off x="577970" y="353683"/>
                <a:ext cx="379562" cy="163902"/>
              </a:xfrm>
              <a:prstGeom prst="straightConnector1">
                <a:avLst/>
              </a:prstGeom>
              <a:grpFill/>
              <a:ln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5" name="Straight Arrow Connector 114"/>
              <p:cNvCxnSpPr/>
              <p:nvPr/>
            </p:nvCxnSpPr>
            <p:spPr>
              <a:xfrm flipH="1">
                <a:off x="215660" y="353683"/>
                <a:ext cx="362406" cy="163830"/>
              </a:xfrm>
              <a:prstGeom prst="straightConnector1">
                <a:avLst/>
              </a:prstGeom>
              <a:grpFill/>
              <a:ln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16" name="Rectangle 115"/>
              <p:cNvSpPr/>
              <p:nvPr/>
            </p:nvSpPr>
            <p:spPr>
              <a:xfrm>
                <a:off x="753749" y="1614889"/>
                <a:ext cx="364176" cy="333781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US" sz="2400" b="1" dirty="0">
                  <a:effectLst/>
                  <a:ea typeface="Calibri" panose="020F0502020204030204" pitchFamily="34" charset="0"/>
                </a:endParaRPr>
              </a:p>
            </p:txBody>
          </p:sp>
          <p:sp>
            <p:nvSpPr>
              <p:cNvPr id="117" name="Rectangle 116"/>
              <p:cNvSpPr/>
              <p:nvPr/>
            </p:nvSpPr>
            <p:spPr>
              <a:xfrm>
                <a:off x="1486946" y="1614865"/>
                <a:ext cx="364176" cy="333781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US" sz="2400" b="1" dirty="0">
                  <a:effectLst/>
                  <a:ea typeface="Calibri" panose="020F0502020204030204" pitchFamily="34" charset="0"/>
                </a:endParaRPr>
              </a:p>
            </p:txBody>
          </p:sp>
        </p:grpSp>
        <p:cxnSp>
          <p:nvCxnSpPr>
            <p:cNvPr id="105" name="Straight Arrow Connector 104"/>
            <p:cNvCxnSpPr/>
            <p:nvPr/>
          </p:nvCxnSpPr>
          <p:spPr>
            <a:xfrm>
              <a:off x="2317693" y="3581844"/>
              <a:ext cx="571820" cy="224506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6" name="Straight Arrow Connector 105"/>
            <p:cNvCxnSpPr/>
            <p:nvPr/>
          </p:nvCxnSpPr>
          <p:spPr>
            <a:xfrm flipH="1">
              <a:off x="1771864" y="3581844"/>
              <a:ext cx="545974" cy="224408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7" name="Straight Arrow Connector 106"/>
            <p:cNvCxnSpPr/>
            <p:nvPr/>
          </p:nvCxnSpPr>
          <p:spPr>
            <a:xfrm>
              <a:off x="2866333" y="4326883"/>
              <a:ext cx="571820" cy="224506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8" name="Straight Arrow Connector 107"/>
            <p:cNvCxnSpPr/>
            <p:nvPr/>
          </p:nvCxnSpPr>
          <p:spPr>
            <a:xfrm flipH="1">
              <a:off x="2320504" y="4326883"/>
              <a:ext cx="545974" cy="224408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8" name="Rectangle 117"/>
          <p:cNvSpPr/>
          <p:nvPr/>
        </p:nvSpPr>
        <p:spPr>
          <a:xfrm>
            <a:off x="2281717" y="3292410"/>
            <a:ext cx="581213" cy="5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b="1" dirty="0" smtClean="0">
                <a:ea typeface="Calibri" panose="020F0502020204030204" pitchFamily="34" charset="0"/>
              </a:rPr>
              <a:t>28</a:t>
            </a:r>
            <a:endParaRPr lang="en-US" sz="2400" b="1" dirty="0">
              <a:ea typeface="Calibri" panose="020F0502020204030204" pitchFamily="34" charset="0"/>
            </a:endParaRPr>
          </a:p>
        </p:txBody>
      </p:sp>
      <p:sp>
        <p:nvSpPr>
          <p:cNvPr id="119" name="Rectangle 118"/>
          <p:cNvSpPr/>
          <p:nvPr/>
        </p:nvSpPr>
        <p:spPr>
          <a:xfrm>
            <a:off x="1757580" y="4108313"/>
            <a:ext cx="476597" cy="5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400" b="1" dirty="0" smtClean="0">
                <a:ea typeface="Calibri" panose="020F0502020204030204" pitchFamily="34" charset="0"/>
              </a:rPr>
              <a:t>2</a:t>
            </a:r>
            <a:endParaRPr lang="en-US" sz="2400" b="1" dirty="0">
              <a:ea typeface="Calibri" panose="020F0502020204030204" pitchFamily="34" charset="0"/>
            </a:endParaRPr>
          </a:p>
        </p:txBody>
      </p:sp>
      <p:sp>
        <p:nvSpPr>
          <p:cNvPr id="120" name="Rectangle 119"/>
          <p:cNvSpPr/>
          <p:nvPr/>
        </p:nvSpPr>
        <p:spPr>
          <a:xfrm>
            <a:off x="2778649" y="4074072"/>
            <a:ext cx="6316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b="1" dirty="0" smtClean="0">
                <a:ea typeface="Calibri" panose="020F0502020204030204" pitchFamily="34" charset="0"/>
              </a:rPr>
              <a:t>14</a:t>
            </a:r>
            <a:endParaRPr lang="en-US" sz="2400" b="1" dirty="0">
              <a:ea typeface="Calibri" panose="020F0502020204030204" pitchFamily="34" charset="0"/>
            </a:endParaRPr>
          </a:p>
        </p:txBody>
      </p:sp>
      <p:sp>
        <p:nvSpPr>
          <p:cNvPr id="121" name="Rectangle 120"/>
          <p:cNvSpPr/>
          <p:nvPr/>
        </p:nvSpPr>
        <p:spPr>
          <a:xfrm>
            <a:off x="2327868" y="4863332"/>
            <a:ext cx="476597" cy="5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400" b="1" dirty="0" smtClean="0">
                <a:ea typeface="Calibri" panose="020F0502020204030204" pitchFamily="34" charset="0"/>
              </a:rPr>
              <a:t>2</a:t>
            </a:r>
            <a:endParaRPr lang="en-US" sz="2400" b="1" dirty="0">
              <a:ea typeface="Calibri" panose="020F0502020204030204" pitchFamily="34" charset="0"/>
            </a:endParaRPr>
          </a:p>
        </p:txBody>
      </p:sp>
      <p:sp>
        <p:nvSpPr>
          <p:cNvPr id="122" name="Rectangle 121"/>
          <p:cNvSpPr/>
          <p:nvPr/>
        </p:nvSpPr>
        <p:spPr>
          <a:xfrm>
            <a:off x="3433218" y="4846344"/>
            <a:ext cx="476597" cy="5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b="1" dirty="0" smtClean="0">
                <a:ea typeface="Calibri" panose="020F0502020204030204" pitchFamily="34" charset="0"/>
              </a:rPr>
              <a:t>7</a:t>
            </a:r>
            <a:endParaRPr lang="en-US" sz="2400" b="1" dirty="0">
              <a:ea typeface="Calibri" panose="020F0502020204030204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5928190" y="2033360"/>
            <a:ext cx="0" cy="4924563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/>
          <p:nvPr/>
        </p:nvCxnSpPr>
        <p:spPr>
          <a:xfrm>
            <a:off x="8844865" y="3036793"/>
            <a:ext cx="0" cy="219456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TextBox 123"/>
          <p:cNvSpPr txBox="1"/>
          <p:nvPr/>
        </p:nvSpPr>
        <p:spPr>
          <a:xfrm>
            <a:off x="8242944" y="2978843"/>
            <a:ext cx="5344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 smtClean="0"/>
              <a:t>60</a:t>
            </a:r>
            <a:endParaRPr lang="en-US" sz="2400" dirty="0"/>
          </a:p>
        </p:txBody>
      </p:sp>
      <p:sp>
        <p:nvSpPr>
          <p:cNvPr id="125" name="TextBox 124"/>
          <p:cNvSpPr txBox="1"/>
          <p:nvPr/>
        </p:nvSpPr>
        <p:spPr>
          <a:xfrm>
            <a:off x="8925191" y="2978843"/>
            <a:ext cx="3770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 smtClean="0"/>
              <a:t>2</a:t>
            </a:r>
            <a:endParaRPr lang="en-US" sz="2400" dirty="0"/>
          </a:p>
        </p:txBody>
      </p:sp>
      <p:sp>
        <p:nvSpPr>
          <p:cNvPr id="126" name="TextBox 125"/>
          <p:cNvSpPr txBox="1"/>
          <p:nvPr/>
        </p:nvSpPr>
        <p:spPr>
          <a:xfrm>
            <a:off x="8242944" y="3428217"/>
            <a:ext cx="5344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 smtClean="0"/>
              <a:t>30</a:t>
            </a:r>
            <a:endParaRPr lang="en-US" sz="2400" dirty="0"/>
          </a:p>
        </p:txBody>
      </p:sp>
      <p:sp>
        <p:nvSpPr>
          <p:cNvPr id="127" name="TextBox 126"/>
          <p:cNvSpPr txBox="1"/>
          <p:nvPr/>
        </p:nvSpPr>
        <p:spPr>
          <a:xfrm>
            <a:off x="8242944" y="3877591"/>
            <a:ext cx="5344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/>
              <a:t>15</a:t>
            </a:r>
            <a:endParaRPr lang="en-US" sz="2400" dirty="0"/>
          </a:p>
        </p:txBody>
      </p:sp>
      <p:sp>
        <p:nvSpPr>
          <p:cNvPr id="128" name="TextBox 127"/>
          <p:cNvSpPr txBox="1"/>
          <p:nvPr/>
        </p:nvSpPr>
        <p:spPr>
          <a:xfrm>
            <a:off x="8416810" y="4326965"/>
            <a:ext cx="360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/>
              <a:t>5</a:t>
            </a:r>
            <a:endParaRPr lang="en-US" sz="2400" dirty="0"/>
          </a:p>
        </p:txBody>
      </p:sp>
      <p:sp>
        <p:nvSpPr>
          <p:cNvPr id="129" name="TextBox 128"/>
          <p:cNvSpPr txBox="1"/>
          <p:nvPr/>
        </p:nvSpPr>
        <p:spPr>
          <a:xfrm>
            <a:off x="8461886" y="4776340"/>
            <a:ext cx="315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smtClean="0"/>
              <a:t>1</a:t>
            </a:r>
            <a:endParaRPr lang="en-US" sz="2400" dirty="0"/>
          </a:p>
        </p:txBody>
      </p:sp>
      <p:sp>
        <p:nvSpPr>
          <p:cNvPr id="130" name="TextBox 129"/>
          <p:cNvSpPr txBox="1"/>
          <p:nvPr/>
        </p:nvSpPr>
        <p:spPr>
          <a:xfrm>
            <a:off x="8925191" y="3440508"/>
            <a:ext cx="3770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 smtClean="0"/>
              <a:t>2</a:t>
            </a:r>
            <a:endParaRPr lang="en-US" sz="2400" dirty="0"/>
          </a:p>
        </p:txBody>
      </p:sp>
      <p:sp>
        <p:nvSpPr>
          <p:cNvPr id="131" name="TextBox 130"/>
          <p:cNvSpPr txBox="1"/>
          <p:nvPr/>
        </p:nvSpPr>
        <p:spPr>
          <a:xfrm>
            <a:off x="8919087" y="3902173"/>
            <a:ext cx="3770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/>
              <a:t>3</a:t>
            </a:r>
            <a:endParaRPr lang="en-US" sz="2400" dirty="0"/>
          </a:p>
        </p:txBody>
      </p:sp>
      <p:sp>
        <p:nvSpPr>
          <p:cNvPr id="132" name="TextBox 131"/>
          <p:cNvSpPr txBox="1"/>
          <p:nvPr/>
        </p:nvSpPr>
        <p:spPr>
          <a:xfrm>
            <a:off x="8912983" y="4326964"/>
            <a:ext cx="3770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/>
              <a:t>5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/>
      <p:bldP spid="98" grpId="0"/>
      <p:bldP spid="99" grpId="0"/>
      <p:bldP spid="100" grpId="0"/>
      <p:bldP spid="101" grpId="0"/>
      <p:bldP spid="118" grpId="0"/>
      <p:bldP spid="119" grpId="0"/>
      <p:bldP spid="120" grpId="0"/>
      <p:bldP spid="121" grpId="0"/>
      <p:bldP spid="122" grpId="0"/>
      <p:bldP spid="124" grpId="0"/>
      <p:bldP spid="125" grpId="0"/>
      <p:bldP spid="126" grpId="0"/>
      <p:bldP spid="127" grpId="0"/>
      <p:bldP spid="128" grpId="0"/>
      <p:bldP spid="129" grpId="0"/>
      <p:bldP spid="130" grpId="0"/>
      <p:bldP spid="131" grpId="0"/>
      <p:bldP spid="1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>
            <a:extLst>
              <a:ext uri="{FF2B5EF4-FFF2-40B4-BE49-F238E27FC236}">
                <a16:creationId xmlns:a16="http://schemas.microsoft.com/office/drawing/2014/main" id="{8D2EB882-70BC-4D78-8EF5-DA2D4F52E553}"/>
              </a:ext>
            </a:extLst>
          </p:cNvPr>
          <p:cNvGrpSpPr/>
          <p:nvPr/>
        </p:nvGrpSpPr>
        <p:grpSpPr>
          <a:xfrm>
            <a:off x="10886642" y="81668"/>
            <a:ext cx="1270369" cy="1484482"/>
            <a:chOff x="4758721" y="2463822"/>
            <a:chExt cx="2590429" cy="2947770"/>
          </a:xfrm>
        </p:grpSpPr>
        <p:sp>
          <p:nvSpPr>
            <p:cNvPr id="50" name="Freeform 18">
              <a:extLst>
                <a:ext uri="{FF2B5EF4-FFF2-40B4-BE49-F238E27FC236}">
                  <a16:creationId xmlns:a16="http://schemas.microsoft.com/office/drawing/2014/main" id="{933DEE96-1730-4016-95F2-9AC293058C10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8306" y="2464750"/>
              <a:ext cx="1276351" cy="1459538"/>
            </a:xfrm>
            <a:custGeom>
              <a:avLst/>
              <a:gdLst/>
              <a:ahLst/>
              <a:cxnLst/>
              <a:rect l="l" t="t" r="r" b="b"/>
              <a:pathLst>
                <a:path w="1095957" h="1253252">
                  <a:moveTo>
                    <a:pt x="1095957" y="0"/>
                  </a:moveTo>
                  <a:lnTo>
                    <a:pt x="1095957" y="1253252"/>
                  </a:lnTo>
                  <a:lnTo>
                    <a:pt x="0" y="1253252"/>
                  </a:lnTo>
                  <a:lnTo>
                    <a:pt x="2876" y="1250470"/>
                  </a:lnTo>
                  <a:lnTo>
                    <a:pt x="12723" y="1241092"/>
                  </a:lnTo>
                  <a:lnTo>
                    <a:pt x="41507" y="1206703"/>
                  </a:lnTo>
                  <a:lnTo>
                    <a:pt x="71806" y="1175441"/>
                  </a:lnTo>
                  <a:lnTo>
                    <a:pt x="102105" y="1144179"/>
                  </a:lnTo>
                  <a:lnTo>
                    <a:pt x="130889" y="1109790"/>
                  </a:lnTo>
                  <a:lnTo>
                    <a:pt x="158159" y="1076184"/>
                  </a:lnTo>
                  <a:lnTo>
                    <a:pt x="183155" y="1037887"/>
                  </a:lnTo>
                  <a:lnTo>
                    <a:pt x="203607" y="996465"/>
                  </a:lnTo>
                  <a:lnTo>
                    <a:pt x="214969" y="962077"/>
                  </a:lnTo>
                  <a:lnTo>
                    <a:pt x="218757" y="928470"/>
                  </a:lnTo>
                  <a:lnTo>
                    <a:pt x="218757" y="892518"/>
                  </a:lnTo>
                  <a:lnTo>
                    <a:pt x="217999" y="854222"/>
                  </a:lnTo>
                  <a:lnTo>
                    <a:pt x="216484" y="815926"/>
                  </a:lnTo>
                  <a:lnTo>
                    <a:pt x="217999" y="774503"/>
                  </a:lnTo>
                  <a:lnTo>
                    <a:pt x="221787" y="730736"/>
                  </a:lnTo>
                  <a:lnTo>
                    <a:pt x="264205" y="550197"/>
                  </a:lnTo>
                  <a:lnTo>
                    <a:pt x="290717" y="484547"/>
                  </a:lnTo>
                  <a:lnTo>
                    <a:pt x="322531" y="423585"/>
                  </a:lnTo>
                  <a:lnTo>
                    <a:pt x="359647" y="366532"/>
                  </a:lnTo>
                  <a:lnTo>
                    <a:pt x="402066" y="312605"/>
                  </a:lnTo>
                  <a:lnTo>
                    <a:pt x="449030" y="263367"/>
                  </a:lnTo>
                  <a:lnTo>
                    <a:pt x="499781" y="218036"/>
                  </a:lnTo>
                  <a:lnTo>
                    <a:pt x="555076" y="176614"/>
                  </a:lnTo>
                  <a:lnTo>
                    <a:pt x="612645" y="139881"/>
                  </a:lnTo>
                  <a:lnTo>
                    <a:pt x="674758" y="107056"/>
                  </a:lnTo>
                  <a:lnTo>
                    <a:pt x="738386" y="79701"/>
                  </a:lnTo>
                  <a:lnTo>
                    <a:pt x="802771" y="55473"/>
                  </a:lnTo>
                  <a:lnTo>
                    <a:pt x="1019410" y="62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400" dirty="0"/>
            </a:p>
          </p:txBody>
        </p:sp>
        <p:sp>
          <p:nvSpPr>
            <p:cNvPr id="51" name="Freeform 18">
              <a:extLst>
                <a:ext uri="{FF2B5EF4-FFF2-40B4-BE49-F238E27FC236}">
                  <a16:creationId xmlns:a16="http://schemas.microsoft.com/office/drawing/2014/main" id="{5AA7B0D7-2FAF-4264-955D-C7609713B40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9772" y="3916645"/>
              <a:ext cx="1209309" cy="1494947"/>
            </a:xfrm>
            <a:custGeom>
              <a:avLst/>
              <a:gdLst/>
              <a:ahLst/>
              <a:cxnLst/>
              <a:rect l="l" t="t" r="r" b="b"/>
              <a:pathLst>
                <a:path w="1038389" h="1283657">
                  <a:moveTo>
                    <a:pt x="0" y="0"/>
                  </a:moveTo>
                  <a:lnTo>
                    <a:pt x="1038389" y="0"/>
                  </a:lnTo>
                  <a:lnTo>
                    <a:pt x="1037701" y="1908"/>
                  </a:lnTo>
                  <a:lnTo>
                    <a:pt x="1011189" y="58961"/>
                  </a:lnTo>
                  <a:lnTo>
                    <a:pt x="979375" y="111325"/>
                  </a:lnTo>
                  <a:lnTo>
                    <a:pt x="946804" y="162126"/>
                  </a:lnTo>
                  <a:lnTo>
                    <a:pt x="910445" y="212146"/>
                  </a:lnTo>
                  <a:lnTo>
                    <a:pt x="874844" y="259039"/>
                  </a:lnTo>
                  <a:lnTo>
                    <a:pt x="839242" y="307495"/>
                  </a:lnTo>
                  <a:lnTo>
                    <a:pt x="804398" y="355952"/>
                  </a:lnTo>
                  <a:lnTo>
                    <a:pt x="780917" y="395030"/>
                  </a:lnTo>
                  <a:lnTo>
                    <a:pt x="761980" y="439578"/>
                  </a:lnTo>
                  <a:lnTo>
                    <a:pt x="746830" y="486471"/>
                  </a:lnTo>
                  <a:lnTo>
                    <a:pt x="734710" y="537273"/>
                  </a:lnTo>
                  <a:lnTo>
                    <a:pt x="733196" y="561501"/>
                  </a:lnTo>
                  <a:lnTo>
                    <a:pt x="734710" y="590418"/>
                  </a:lnTo>
                  <a:lnTo>
                    <a:pt x="738498" y="625588"/>
                  </a:lnTo>
                  <a:lnTo>
                    <a:pt x="743800" y="662321"/>
                  </a:lnTo>
                  <a:lnTo>
                    <a:pt x="752132" y="702181"/>
                  </a:lnTo>
                  <a:lnTo>
                    <a:pt x="761980" y="742040"/>
                  </a:lnTo>
                  <a:lnTo>
                    <a:pt x="771827" y="780336"/>
                  </a:lnTo>
                  <a:lnTo>
                    <a:pt x="782432" y="817069"/>
                  </a:lnTo>
                  <a:lnTo>
                    <a:pt x="792279" y="849894"/>
                  </a:lnTo>
                  <a:lnTo>
                    <a:pt x="802126" y="878812"/>
                  </a:lnTo>
                  <a:lnTo>
                    <a:pt x="810458" y="899914"/>
                  </a:lnTo>
                  <a:lnTo>
                    <a:pt x="822578" y="931176"/>
                  </a:lnTo>
                  <a:lnTo>
                    <a:pt x="833940" y="969472"/>
                  </a:lnTo>
                  <a:lnTo>
                    <a:pt x="846060" y="1012458"/>
                  </a:lnTo>
                  <a:lnTo>
                    <a:pt x="858179" y="1056225"/>
                  </a:lnTo>
                  <a:lnTo>
                    <a:pt x="871814" y="1096084"/>
                  </a:lnTo>
                  <a:lnTo>
                    <a:pt x="886206" y="1131254"/>
                  </a:lnTo>
                  <a:lnTo>
                    <a:pt x="756677" y="1174240"/>
                  </a:lnTo>
                  <a:lnTo>
                    <a:pt x="630936" y="1210973"/>
                  </a:lnTo>
                  <a:lnTo>
                    <a:pt x="511255" y="1240672"/>
                  </a:lnTo>
                  <a:lnTo>
                    <a:pt x="394603" y="1262555"/>
                  </a:lnTo>
                  <a:lnTo>
                    <a:pt x="280982" y="1278186"/>
                  </a:lnTo>
                  <a:lnTo>
                    <a:pt x="171148" y="1283657"/>
                  </a:lnTo>
                  <a:lnTo>
                    <a:pt x="63586" y="1282094"/>
                  </a:lnTo>
                  <a:lnTo>
                    <a:pt x="0" y="127591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400" dirty="0"/>
            </a:p>
          </p:txBody>
        </p:sp>
        <p:sp>
          <p:nvSpPr>
            <p:cNvPr id="52" name="Freeform 18">
              <a:extLst>
                <a:ext uri="{FF2B5EF4-FFF2-40B4-BE49-F238E27FC236}">
                  <a16:creationId xmlns:a16="http://schemas.microsoft.com/office/drawing/2014/main" id="{665DA706-C387-4EAA-839A-A507701B812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58721" y="3916646"/>
              <a:ext cx="1325933" cy="1485930"/>
            </a:xfrm>
            <a:custGeom>
              <a:avLst/>
              <a:gdLst/>
              <a:ahLst/>
              <a:cxnLst/>
              <a:rect l="l" t="t" r="r" b="b"/>
              <a:pathLst>
                <a:path w="1138530" h="1275914">
                  <a:moveTo>
                    <a:pt x="42573" y="0"/>
                  </a:moveTo>
                  <a:lnTo>
                    <a:pt x="1138530" y="0"/>
                  </a:lnTo>
                  <a:lnTo>
                    <a:pt x="1138530" y="1275914"/>
                  </a:lnTo>
                  <a:lnTo>
                    <a:pt x="1097584" y="1271934"/>
                  </a:lnTo>
                  <a:lnTo>
                    <a:pt x="994567" y="1253958"/>
                  </a:lnTo>
                  <a:lnTo>
                    <a:pt x="990022" y="1228167"/>
                  </a:lnTo>
                  <a:lnTo>
                    <a:pt x="984720" y="1198468"/>
                  </a:lnTo>
                  <a:lnTo>
                    <a:pt x="977903" y="1162516"/>
                  </a:lnTo>
                  <a:lnTo>
                    <a:pt x="972600" y="1124220"/>
                  </a:lnTo>
                  <a:lnTo>
                    <a:pt x="965026" y="1082798"/>
                  </a:lnTo>
                  <a:lnTo>
                    <a:pt x="957451" y="1040594"/>
                  </a:lnTo>
                  <a:lnTo>
                    <a:pt x="949118" y="999171"/>
                  </a:lnTo>
                  <a:lnTo>
                    <a:pt x="939271" y="959312"/>
                  </a:lnTo>
                  <a:lnTo>
                    <a:pt x="929424" y="921016"/>
                  </a:lnTo>
                  <a:lnTo>
                    <a:pt x="917304" y="887409"/>
                  </a:lnTo>
                  <a:lnTo>
                    <a:pt x="904427" y="858491"/>
                  </a:lnTo>
                  <a:lnTo>
                    <a:pt x="890793" y="835826"/>
                  </a:lnTo>
                  <a:lnTo>
                    <a:pt x="875643" y="821758"/>
                  </a:lnTo>
                  <a:lnTo>
                    <a:pt x="858979" y="814724"/>
                  </a:lnTo>
                  <a:lnTo>
                    <a:pt x="840042" y="811598"/>
                  </a:lnTo>
                  <a:lnTo>
                    <a:pt x="818075" y="813161"/>
                  </a:lnTo>
                  <a:lnTo>
                    <a:pt x="796108" y="816288"/>
                  </a:lnTo>
                  <a:lnTo>
                    <a:pt x="775656" y="821758"/>
                  </a:lnTo>
                  <a:lnTo>
                    <a:pt x="755962" y="827229"/>
                  </a:lnTo>
                  <a:lnTo>
                    <a:pt x="737782" y="832700"/>
                  </a:lnTo>
                  <a:lnTo>
                    <a:pt x="724148" y="837390"/>
                  </a:lnTo>
                  <a:lnTo>
                    <a:pt x="691576" y="848331"/>
                  </a:lnTo>
                  <a:lnTo>
                    <a:pt x="654460" y="858491"/>
                  </a:lnTo>
                  <a:lnTo>
                    <a:pt x="612799" y="867089"/>
                  </a:lnTo>
                  <a:lnTo>
                    <a:pt x="568865" y="872559"/>
                  </a:lnTo>
                  <a:lnTo>
                    <a:pt x="524932" y="877249"/>
                  </a:lnTo>
                  <a:lnTo>
                    <a:pt x="480240" y="878812"/>
                  </a:lnTo>
                  <a:lnTo>
                    <a:pt x="437822" y="875686"/>
                  </a:lnTo>
                  <a:lnTo>
                    <a:pt x="397675" y="868652"/>
                  </a:lnTo>
                  <a:lnTo>
                    <a:pt x="375709" y="863181"/>
                  </a:lnTo>
                  <a:lnTo>
                    <a:pt x="353742" y="853021"/>
                  </a:lnTo>
                  <a:lnTo>
                    <a:pt x="331775" y="841297"/>
                  </a:lnTo>
                  <a:lnTo>
                    <a:pt x="312838" y="827229"/>
                  </a:lnTo>
                  <a:lnTo>
                    <a:pt x="293144" y="810035"/>
                  </a:lnTo>
                  <a:lnTo>
                    <a:pt x="277994" y="792059"/>
                  </a:lnTo>
                  <a:lnTo>
                    <a:pt x="267390" y="769394"/>
                  </a:lnTo>
                  <a:lnTo>
                    <a:pt x="259057" y="743603"/>
                  </a:lnTo>
                  <a:lnTo>
                    <a:pt x="256027" y="715467"/>
                  </a:lnTo>
                  <a:lnTo>
                    <a:pt x="259057" y="684205"/>
                  </a:lnTo>
                  <a:lnTo>
                    <a:pt x="262845" y="662321"/>
                  </a:lnTo>
                  <a:lnTo>
                    <a:pt x="268147" y="638093"/>
                  </a:lnTo>
                  <a:lnTo>
                    <a:pt x="274207" y="613083"/>
                  </a:lnTo>
                  <a:lnTo>
                    <a:pt x="276479" y="588855"/>
                  </a:lnTo>
                  <a:lnTo>
                    <a:pt x="276479" y="563064"/>
                  </a:lnTo>
                  <a:lnTo>
                    <a:pt x="269662" y="540399"/>
                  </a:lnTo>
                  <a:lnTo>
                    <a:pt x="262845" y="527894"/>
                  </a:lnTo>
                  <a:lnTo>
                    <a:pt x="250725" y="516171"/>
                  </a:lnTo>
                  <a:lnTo>
                    <a:pt x="237848" y="507573"/>
                  </a:lnTo>
                  <a:lnTo>
                    <a:pt x="224213" y="500539"/>
                  </a:lnTo>
                  <a:lnTo>
                    <a:pt x="210579" y="490379"/>
                  </a:lnTo>
                  <a:lnTo>
                    <a:pt x="199974" y="479437"/>
                  </a:lnTo>
                  <a:lnTo>
                    <a:pt x="191642" y="465369"/>
                  </a:lnTo>
                  <a:lnTo>
                    <a:pt x="188612" y="449738"/>
                  </a:lnTo>
                  <a:lnTo>
                    <a:pt x="190127" y="434107"/>
                  </a:lnTo>
                  <a:lnTo>
                    <a:pt x="195429" y="419258"/>
                  </a:lnTo>
                  <a:lnTo>
                    <a:pt x="202247" y="406753"/>
                  </a:lnTo>
                  <a:lnTo>
                    <a:pt x="206791" y="394248"/>
                  </a:lnTo>
                  <a:lnTo>
                    <a:pt x="184825" y="378617"/>
                  </a:lnTo>
                  <a:lnTo>
                    <a:pt x="169675" y="362986"/>
                  </a:lnTo>
                  <a:lnTo>
                    <a:pt x="161343" y="347355"/>
                  </a:lnTo>
                  <a:lnTo>
                    <a:pt x="159828" y="330161"/>
                  </a:lnTo>
                  <a:lnTo>
                    <a:pt x="162100" y="314529"/>
                  </a:lnTo>
                  <a:lnTo>
                    <a:pt x="168160" y="297335"/>
                  </a:lnTo>
                  <a:lnTo>
                    <a:pt x="176492" y="280141"/>
                  </a:lnTo>
                  <a:lnTo>
                    <a:pt x="185582" y="262947"/>
                  </a:lnTo>
                  <a:lnTo>
                    <a:pt x="193914" y="244971"/>
                  </a:lnTo>
                  <a:lnTo>
                    <a:pt x="202247" y="227777"/>
                  </a:lnTo>
                  <a:lnTo>
                    <a:pt x="206791" y="209020"/>
                  </a:lnTo>
                  <a:lnTo>
                    <a:pt x="191642" y="194952"/>
                  </a:lnTo>
                  <a:lnTo>
                    <a:pt x="170433" y="184010"/>
                  </a:lnTo>
                  <a:lnTo>
                    <a:pt x="146951" y="173850"/>
                  </a:lnTo>
                  <a:lnTo>
                    <a:pt x="122711" y="165252"/>
                  </a:lnTo>
                  <a:lnTo>
                    <a:pt x="97715" y="156655"/>
                  </a:lnTo>
                  <a:lnTo>
                    <a:pt x="72718" y="148058"/>
                  </a:lnTo>
                  <a:lnTo>
                    <a:pt x="49236" y="137898"/>
                  </a:lnTo>
                  <a:lnTo>
                    <a:pt x="30299" y="126956"/>
                  </a:lnTo>
                  <a:lnTo>
                    <a:pt x="13635" y="111325"/>
                  </a:lnTo>
                  <a:lnTo>
                    <a:pt x="3788" y="92568"/>
                  </a:lnTo>
                  <a:lnTo>
                    <a:pt x="0" y="73029"/>
                  </a:lnTo>
                  <a:lnTo>
                    <a:pt x="3030" y="54272"/>
                  </a:lnTo>
                  <a:lnTo>
                    <a:pt x="9847" y="37078"/>
                  </a:lnTo>
                  <a:lnTo>
                    <a:pt x="20452" y="23010"/>
                  </a:lnTo>
                  <a:lnTo>
                    <a:pt x="33329" y="894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400"/>
            </a:p>
          </p:txBody>
        </p:sp>
        <p:sp>
          <p:nvSpPr>
            <p:cNvPr id="53" name="Freeform 18">
              <a:extLst>
                <a:ext uri="{FF2B5EF4-FFF2-40B4-BE49-F238E27FC236}">
                  <a16:creationId xmlns:a16="http://schemas.microsoft.com/office/drawing/2014/main" id="{691E4E49-EAEE-4E1C-A7F9-D0B22F5763A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9775" y="2463822"/>
              <a:ext cx="1269375" cy="1460469"/>
            </a:xfrm>
            <a:custGeom>
              <a:avLst/>
              <a:gdLst/>
              <a:ahLst/>
              <a:cxnLst/>
              <a:rect l="l" t="t" r="r" b="b"/>
              <a:pathLst>
                <a:path w="1089967" h="1254051">
                  <a:moveTo>
                    <a:pt x="9805" y="0"/>
                  </a:moveTo>
                  <a:lnTo>
                    <a:pt x="106762" y="782"/>
                  </a:lnTo>
                  <a:lnTo>
                    <a:pt x="197659" y="7816"/>
                  </a:lnTo>
                  <a:lnTo>
                    <a:pt x="284012" y="19539"/>
                  </a:lnTo>
                  <a:lnTo>
                    <a:pt x="366576" y="36733"/>
                  </a:lnTo>
                  <a:lnTo>
                    <a:pt x="445354" y="57835"/>
                  </a:lnTo>
                  <a:lnTo>
                    <a:pt x="518072" y="85190"/>
                  </a:lnTo>
                  <a:lnTo>
                    <a:pt x="588517" y="114889"/>
                  </a:lnTo>
                  <a:lnTo>
                    <a:pt x="652903" y="150059"/>
                  </a:lnTo>
                  <a:lnTo>
                    <a:pt x="713501" y="189918"/>
                  </a:lnTo>
                  <a:lnTo>
                    <a:pt x="771827" y="234467"/>
                  </a:lnTo>
                  <a:lnTo>
                    <a:pt x="824093" y="282141"/>
                  </a:lnTo>
                  <a:lnTo>
                    <a:pt x="871814" y="335287"/>
                  </a:lnTo>
                  <a:lnTo>
                    <a:pt x="916505" y="390777"/>
                  </a:lnTo>
                  <a:lnTo>
                    <a:pt x="955894" y="450176"/>
                  </a:lnTo>
                  <a:lnTo>
                    <a:pt x="992252" y="512700"/>
                  </a:lnTo>
                  <a:lnTo>
                    <a:pt x="1016492" y="565064"/>
                  </a:lnTo>
                  <a:lnTo>
                    <a:pt x="1037701" y="623681"/>
                  </a:lnTo>
                  <a:lnTo>
                    <a:pt x="1056638" y="687768"/>
                  </a:lnTo>
                  <a:lnTo>
                    <a:pt x="1071788" y="757327"/>
                  </a:lnTo>
                  <a:lnTo>
                    <a:pt x="1083150" y="828448"/>
                  </a:lnTo>
                  <a:lnTo>
                    <a:pt x="1088452" y="901914"/>
                  </a:lnTo>
                  <a:lnTo>
                    <a:pt x="1089967" y="976944"/>
                  </a:lnTo>
                  <a:lnTo>
                    <a:pt x="1085422" y="1051191"/>
                  </a:lnTo>
                  <a:lnTo>
                    <a:pt x="1076332" y="1123876"/>
                  </a:lnTo>
                  <a:lnTo>
                    <a:pt x="1059668" y="1194997"/>
                  </a:lnTo>
                  <a:lnTo>
                    <a:pt x="1038388" y="1254051"/>
                  </a:lnTo>
                  <a:lnTo>
                    <a:pt x="0" y="1254051"/>
                  </a:lnTo>
                  <a:lnTo>
                    <a:pt x="0" y="79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400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D8123ABC-77AF-485C-AB2C-68B249BE5A5D}"/>
              </a:ext>
            </a:extLst>
          </p:cNvPr>
          <p:cNvSpPr txBox="1"/>
          <p:nvPr/>
        </p:nvSpPr>
        <p:spPr>
          <a:xfrm>
            <a:off x="4829908" y="72806"/>
            <a:ext cx="3373566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LUYỆN 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TẬP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6A609E9-D10D-4619-9CB4-FC5D865E64C4}"/>
              </a:ext>
            </a:extLst>
          </p:cNvPr>
          <p:cNvSpPr txBox="1"/>
          <p:nvPr/>
        </p:nvSpPr>
        <p:spPr>
          <a:xfrm>
            <a:off x="743665" y="1482483"/>
            <a:ext cx="10790830" cy="1865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400" b="1" dirty="0">
                <a:solidFill>
                  <a:srgbClr val="00B0F0"/>
                </a:solidFill>
              </a:rPr>
              <a:t>2.25. </a:t>
            </a:r>
            <a:r>
              <a:rPr lang="en-US" sz="2400" dirty="0" err="1"/>
              <a:t>Từ</a:t>
            </a:r>
            <a:r>
              <a:rPr lang="en-US" sz="2400" dirty="0"/>
              <a:t> </a:t>
            </a:r>
            <a:r>
              <a:rPr lang="en-US" sz="2400" dirty="0" err="1"/>
              <a:t>các</a:t>
            </a:r>
            <a:r>
              <a:rPr lang="en-US" sz="2400" dirty="0"/>
              <a:t> </a:t>
            </a:r>
            <a:r>
              <a:rPr lang="en-US" sz="2400" dirty="0" err="1"/>
              <a:t>chữ</a:t>
            </a:r>
            <a:r>
              <a:rPr lang="en-US" sz="2400" dirty="0"/>
              <a:t> </a:t>
            </a:r>
            <a:r>
              <a:rPr lang="en-US" sz="2400" dirty="0" err="1"/>
              <a:t>số</a:t>
            </a:r>
            <a:r>
              <a:rPr lang="en-US" sz="2400" dirty="0"/>
              <a:t> 5; 0; 1; 3, </a:t>
            </a:r>
            <a:r>
              <a:rPr lang="en-US" sz="2400" dirty="0" err="1"/>
              <a:t>viết</a:t>
            </a:r>
            <a:r>
              <a:rPr lang="en-US" sz="2400" dirty="0"/>
              <a:t> </a:t>
            </a:r>
            <a:r>
              <a:rPr lang="en-US" sz="2400" dirty="0" err="1"/>
              <a:t>các</a:t>
            </a:r>
            <a:r>
              <a:rPr lang="en-US" sz="2400" dirty="0"/>
              <a:t> </a:t>
            </a:r>
            <a:r>
              <a:rPr lang="en-US" sz="2400" dirty="0" err="1"/>
              <a:t>số</a:t>
            </a:r>
            <a:r>
              <a:rPr lang="en-US" sz="2400" dirty="0"/>
              <a:t> </a:t>
            </a:r>
            <a:r>
              <a:rPr lang="en-US" sz="2400" dirty="0" err="1"/>
              <a:t>tự</a:t>
            </a:r>
            <a:r>
              <a:rPr lang="en-US" sz="2400" dirty="0"/>
              <a:t> </a:t>
            </a:r>
            <a:r>
              <a:rPr lang="en-US" sz="2400" dirty="0" err="1"/>
              <a:t>nhiên</a:t>
            </a:r>
            <a:r>
              <a:rPr lang="en-US" sz="2400" dirty="0"/>
              <a:t>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ba</a:t>
            </a:r>
            <a:r>
              <a:rPr lang="en-US" sz="2400" dirty="0"/>
              <a:t> </a:t>
            </a:r>
            <a:r>
              <a:rPr lang="en-US" sz="2400" dirty="0" err="1"/>
              <a:t>chữ</a:t>
            </a:r>
            <a:r>
              <a:rPr lang="en-US" sz="2400" dirty="0"/>
              <a:t> </a:t>
            </a:r>
            <a:r>
              <a:rPr lang="en-US" sz="2400" dirty="0" err="1"/>
              <a:t>số</a:t>
            </a:r>
            <a:r>
              <a:rPr lang="en-US" sz="2400" dirty="0"/>
              <a:t> </a:t>
            </a:r>
            <a:r>
              <a:rPr lang="en-US" sz="2400" dirty="0" err="1"/>
              <a:t>khác</a:t>
            </a:r>
            <a:r>
              <a:rPr lang="en-US" sz="2400" dirty="0"/>
              <a:t> </a:t>
            </a:r>
            <a:r>
              <a:rPr lang="en-US" sz="2400" dirty="0" err="1"/>
              <a:t>nhau</a:t>
            </a:r>
            <a:r>
              <a:rPr lang="en-US" sz="2400" dirty="0"/>
              <a:t> </a:t>
            </a:r>
            <a:r>
              <a:rPr lang="en-US" sz="2400" dirty="0" err="1"/>
              <a:t>thỏa</a:t>
            </a:r>
            <a:r>
              <a:rPr lang="en-US" sz="2400" dirty="0"/>
              <a:t> </a:t>
            </a:r>
            <a:r>
              <a:rPr lang="en-US" sz="2400" dirty="0" err="1"/>
              <a:t>mãn</a:t>
            </a:r>
            <a:r>
              <a:rPr lang="en-US" sz="2400" dirty="0"/>
              <a:t>:</a:t>
            </a:r>
          </a:p>
          <a:p>
            <a:pPr marL="514350" indent="-514350" algn="just">
              <a:lnSpc>
                <a:spcPct val="120000"/>
              </a:lnSpc>
              <a:buAutoNum type="alphaLcParenR"/>
            </a:pPr>
            <a:r>
              <a:rPr lang="en-US" sz="2400" dirty="0" err="1"/>
              <a:t>Các</a:t>
            </a:r>
            <a:r>
              <a:rPr lang="en-US" sz="2400" dirty="0"/>
              <a:t> </a:t>
            </a:r>
            <a:r>
              <a:rPr lang="en-US" sz="2400" dirty="0" err="1"/>
              <a:t>số</a:t>
            </a:r>
            <a:r>
              <a:rPr lang="en-US" sz="2400" dirty="0"/>
              <a:t> </a:t>
            </a:r>
            <a:r>
              <a:rPr lang="en-US" sz="2400" dirty="0" err="1"/>
              <a:t>đó</a:t>
            </a:r>
            <a:r>
              <a:rPr lang="en-US" sz="2400" dirty="0"/>
              <a:t> chia </a:t>
            </a:r>
            <a:r>
              <a:rPr lang="en-US" sz="2400" dirty="0" err="1"/>
              <a:t>hết</a:t>
            </a:r>
            <a:r>
              <a:rPr lang="en-US" sz="2400" dirty="0"/>
              <a:t> </a:t>
            </a:r>
            <a:r>
              <a:rPr lang="en-US" sz="2400" dirty="0" err="1"/>
              <a:t>cho</a:t>
            </a:r>
            <a:r>
              <a:rPr lang="en-US" sz="2400" dirty="0"/>
              <a:t> 5;</a:t>
            </a:r>
          </a:p>
          <a:p>
            <a:pPr marL="514350" indent="-514350" algn="just">
              <a:lnSpc>
                <a:spcPct val="120000"/>
              </a:lnSpc>
              <a:buAutoNum type="alphaLcParenR"/>
            </a:pPr>
            <a:r>
              <a:rPr lang="en-US" sz="2400" dirty="0" err="1"/>
              <a:t>Các</a:t>
            </a:r>
            <a:r>
              <a:rPr lang="en-US" sz="2400" dirty="0"/>
              <a:t> </a:t>
            </a:r>
            <a:r>
              <a:rPr lang="en-US" sz="2400" dirty="0" err="1"/>
              <a:t>số</a:t>
            </a:r>
            <a:r>
              <a:rPr lang="en-US" sz="2400" dirty="0"/>
              <a:t> </a:t>
            </a:r>
            <a:r>
              <a:rPr lang="en-US" sz="2400" dirty="0" err="1"/>
              <a:t>đó</a:t>
            </a:r>
            <a:r>
              <a:rPr lang="en-US" sz="2400" dirty="0"/>
              <a:t> chia </a:t>
            </a:r>
            <a:r>
              <a:rPr lang="en-US" sz="2400" dirty="0" err="1"/>
              <a:t>hết</a:t>
            </a:r>
            <a:r>
              <a:rPr lang="en-US" sz="2400" dirty="0"/>
              <a:t> </a:t>
            </a:r>
            <a:r>
              <a:rPr lang="en-US" sz="2400" dirty="0" err="1"/>
              <a:t>cho</a:t>
            </a:r>
            <a:r>
              <a:rPr lang="en-US" sz="2400" dirty="0"/>
              <a:t> 3.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068D132B-D028-4ED3-9741-55B05446BE5D}"/>
              </a:ext>
            </a:extLst>
          </p:cNvPr>
          <p:cNvSpPr txBox="1"/>
          <p:nvPr/>
        </p:nvSpPr>
        <p:spPr>
          <a:xfrm>
            <a:off x="281222" y="3590470"/>
            <a:ext cx="12071738" cy="1106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just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</a:pPr>
            <a:r>
              <a:rPr lang="fr-FR" sz="2400" b="1" dirty="0" smtClean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a) </a:t>
            </a:r>
            <a:r>
              <a:rPr lang="fr-FR" sz="2400" dirty="0" err="1" smtClean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Số</a:t>
            </a:r>
            <a:r>
              <a:rPr lang="fr-FR" sz="2400" dirty="0" smtClean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cần</a:t>
            </a:r>
            <a:r>
              <a:rPr lang="fr-FR" sz="24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viết</a:t>
            </a:r>
            <a:r>
              <a:rPr lang="fr-FR" sz="24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chia </a:t>
            </a:r>
            <a:r>
              <a:rPr lang="fr-FR" sz="24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hết</a:t>
            </a:r>
            <a:r>
              <a:rPr lang="fr-FR" sz="24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cho</a:t>
            </a:r>
            <a:r>
              <a:rPr lang="fr-FR" sz="24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5 </a:t>
            </a:r>
            <a:r>
              <a:rPr lang="fr-FR" sz="24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từ</a:t>
            </a:r>
            <a:r>
              <a:rPr lang="fr-FR" sz="24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giả</a:t>
            </a:r>
            <a:r>
              <a:rPr lang="fr-FR" sz="24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thiết</a:t>
            </a:r>
            <a:r>
              <a:rPr lang="fr-FR" sz="24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, </a:t>
            </a:r>
            <a:r>
              <a:rPr lang="fr-FR" sz="24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nó</a:t>
            </a:r>
            <a:r>
              <a:rPr lang="fr-FR" sz="24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có</a:t>
            </a:r>
            <a:r>
              <a:rPr lang="fr-FR" sz="24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chữ</a:t>
            </a:r>
            <a:r>
              <a:rPr lang="fr-FR" sz="24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số</a:t>
            </a:r>
            <a:r>
              <a:rPr lang="fr-FR" sz="24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tận</a:t>
            </a:r>
            <a:r>
              <a:rPr lang="fr-FR" sz="24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cùng</a:t>
            </a:r>
            <a:r>
              <a:rPr lang="fr-FR" sz="24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là 0 </a:t>
            </a:r>
            <a:r>
              <a:rPr lang="fr-FR" sz="24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hoặc</a:t>
            </a:r>
            <a:r>
              <a:rPr lang="fr-FR" sz="24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5</a:t>
            </a:r>
            <a:r>
              <a:rPr lang="fr-FR" sz="2400" dirty="0" smtClean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.</a:t>
            </a:r>
          </a:p>
          <a:p>
            <a:pPr marR="0" algn="just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</a:pPr>
            <a:r>
              <a:rPr lang="fr-FR" sz="2400" dirty="0" smtClean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   </a:t>
            </a:r>
            <a:r>
              <a:rPr lang="fr-FR" sz="2400" dirty="0" err="1" smtClean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Vậy</a:t>
            </a:r>
            <a:r>
              <a:rPr lang="fr-FR" sz="2400" dirty="0" smtClean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các</a:t>
            </a:r>
            <a:r>
              <a:rPr lang="fr-FR" sz="24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số</a:t>
            </a:r>
            <a:r>
              <a:rPr lang="fr-FR" sz="24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cần</a:t>
            </a:r>
            <a:r>
              <a:rPr lang="fr-FR" sz="24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tìm</a:t>
            </a:r>
            <a:r>
              <a:rPr lang="fr-FR" sz="24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fr-FR" sz="2400" dirty="0" smtClean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là: </a:t>
            </a:r>
            <a:r>
              <a:rPr lang="fr-FR" sz="2400" dirty="0">
                <a:solidFill>
                  <a:srgbClr val="000000"/>
                </a:solidFill>
                <a:ea typeface="Calibri" panose="020F0502020204030204" pitchFamily="34" charset="0"/>
              </a:rPr>
              <a:t>510; </a:t>
            </a:r>
            <a:r>
              <a:rPr lang="fr-FR" sz="2400" dirty="0" smtClean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150; 310; </a:t>
            </a:r>
            <a:r>
              <a:rPr lang="fr-FR" sz="24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130 ; 350 ; </a:t>
            </a:r>
            <a:r>
              <a:rPr lang="fr-FR" sz="2400" dirty="0" smtClean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530;</a:t>
            </a:r>
            <a:r>
              <a:rPr lang="fr-FR" sz="2400" dirty="0">
                <a:solidFill>
                  <a:srgbClr val="000000"/>
                </a:solidFill>
                <a:ea typeface="Calibri" panose="020F0502020204030204" pitchFamily="34" charset="0"/>
              </a:rPr>
              <a:t> 105</a:t>
            </a:r>
            <a:r>
              <a:rPr lang="fr-FR" sz="2400" dirty="0" smtClean="0">
                <a:solidFill>
                  <a:srgbClr val="000000"/>
                </a:solidFill>
                <a:ea typeface="Calibri" panose="020F0502020204030204" pitchFamily="34" charset="0"/>
              </a:rPr>
              <a:t>; 135;</a:t>
            </a:r>
            <a:r>
              <a:rPr lang="fr-FR" sz="2400" dirty="0" smtClean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305; 315..</a:t>
            </a:r>
            <a:endParaRPr lang="en-US" sz="2400" dirty="0">
              <a:effectLst/>
              <a:ea typeface="Calibri" panose="020F05020202040302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794DE69-6025-4CD8-8733-F221C110E445}"/>
              </a:ext>
            </a:extLst>
          </p:cNvPr>
          <p:cNvSpPr txBox="1"/>
          <p:nvPr/>
        </p:nvSpPr>
        <p:spPr>
          <a:xfrm>
            <a:off x="5225960" y="3225148"/>
            <a:ext cx="962178" cy="494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b="1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24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38A581BB-2FFD-4A16-9A59-29636E8CE2C7}"/>
              </a:ext>
            </a:extLst>
          </p:cNvPr>
          <p:cNvSpPr txBox="1"/>
          <p:nvPr/>
        </p:nvSpPr>
        <p:spPr>
          <a:xfrm>
            <a:off x="316211" y="4830966"/>
            <a:ext cx="11875789" cy="16784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</a:pPr>
            <a:r>
              <a:rPr lang="fr-FR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b) </a:t>
            </a:r>
            <a:r>
              <a:rPr lang="fr-FR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fr-FR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cần</a:t>
            </a:r>
            <a:r>
              <a:rPr lang="fr-FR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viết</a:t>
            </a:r>
            <a:r>
              <a:rPr lang="fr-FR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chia </a:t>
            </a:r>
            <a:r>
              <a:rPr lang="fr-FR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hết</a:t>
            </a:r>
            <a:r>
              <a:rPr lang="fr-FR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</a:t>
            </a:r>
            <a:r>
              <a:rPr lang="fr-FR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3 </a:t>
            </a:r>
            <a:r>
              <a:rPr lang="fr-FR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nên</a:t>
            </a:r>
            <a:r>
              <a:rPr lang="fr-FR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tổng</a:t>
            </a:r>
            <a:r>
              <a:rPr lang="fr-FR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fr-FR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chữ</a:t>
            </a:r>
            <a:r>
              <a:rPr lang="fr-FR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fr-FR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fr-FR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nó</a:t>
            </a:r>
            <a:r>
              <a:rPr lang="fr-FR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phải</a:t>
            </a:r>
            <a:r>
              <a:rPr lang="fr-FR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chia </a:t>
            </a:r>
            <a:r>
              <a:rPr lang="fr-FR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hết</a:t>
            </a:r>
            <a:r>
              <a:rPr lang="fr-FR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</a:t>
            </a:r>
            <a:r>
              <a:rPr lang="fr-FR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3. </a:t>
            </a:r>
            <a:endParaRPr lang="fr-FR" sz="2400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</a:pPr>
            <a:r>
              <a:rPr lang="fr-FR" sz="2400" i="1" u="sng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</a:t>
            </a:r>
            <a:r>
              <a:rPr lang="fr-FR" sz="2400" i="1" u="sng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Nhóm</a:t>
            </a:r>
            <a:r>
              <a:rPr lang="fr-FR" sz="2400" i="1" u="sng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1: </a:t>
            </a:r>
            <a:r>
              <a:rPr lang="fr-FR" sz="240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Gồm</a:t>
            </a:r>
            <a:r>
              <a:rPr lang="fr-FR" sz="24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fr-FR" sz="24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chữ</a:t>
            </a:r>
            <a:r>
              <a:rPr lang="fr-FR" sz="24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fr-FR" sz="24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400" b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5; 0; 1:</a:t>
            </a:r>
          </a:p>
          <a:p>
            <a:pPr marL="0" marR="0" algn="just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</a:pPr>
            <a:r>
              <a:rPr lang="fr-FR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501; 510; 150;  105.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54450" y="823909"/>
            <a:ext cx="106673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err="1" smtClean="0">
                <a:solidFill>
                  <a:srgbClr val="002060"/>
                </a:solidFill>
              </a:rPr>
              <a:t>Dạng</a:t>
            </a:r>
            <a:r>
              <a:rPr lang="en-US" sz="2800" b="1" u="sng" dirty="0" smtClean="0">
                <a:solidFill>
                  <a:srgbClr val="002060"/>
                </a:solidFill>
              </a:rPr>
              <a:t> 1: </a:t>
            </a:r>
            <a:r>
              <a:rPr lang="en-US" sz="2800" b="1" dirty="0" err="1" smtClean="0">
                <a:solidFill>
                  <a:srgbClr val="002060"/>
                </a:solidFill>
              </a:rPr>
              <a:t>Dấu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hiệu</a:t>
            </a:r>
            <a:r>
              <a:rPr lang="en-US" sz="2800" b="1" dirty="0" smtClean="0">
                <a:solidFill>
                  <a:srgbClr val="002060"/>
                </a:solidFill>
              </a:rPr>
              <a:t> chia </a:t>
            </a:r>
            <a:r>
              <a:rPr lang="en-US" sz="2800" b="1" dirty="0" err="1" smtClean="0">
                <a:solidFill>
                  <a:srgbClr val="002060"/>
                </a:solidFill>
              </a:rPr>
              <a:t>hết</a:t>
            </a:r>
            <a:endParaRPr lang="vi-VN" sz="2800" b="1" u="sng" dirty="0">
              <a:solidFill>
                <a:srgbClr val="002060"/>
              </a:solidFill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5515149" y="5394960"/>
            <a:ext cx="0" cy="146304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5955240" y="5462564"/>
            <a:ext cx="6096000" cy="110697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Aft>
                <a:spcPts val="1000"/>
              </a:spcAft>
            </a:pPr>
            <a:r>
              <a:rPr lang="fr-FR" sz="2400" i="1" u="sng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</a:t>
            </a:r>
            <a:r>
              <a:rPr lang="fr-FR" sz="2400" i="1" u="sng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Nhóm</a:t>
            </a:r>
            <a:r>
              <a:rPr lang="fr-FR" sz="2400" i="1" u="sng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400" i="1" u="sng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2: </a:t>
            </a:r>
            <a:r>
              <a:rPr lang="fr-FR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Gồm</a:t>
            </a:r>
            <a: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chữ</a:t>
            </a:r>
            <a: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fr-FR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r>
              <a:rPr lang="fr-FR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1; 3</a:t>
            </a:r>
            <a:endParaRPr lang="fr-FR" sz="2400" b="1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Aft>
                <a:spcPts val="1000"/>
              </a:spcAft>
            </a:pPr>
            <a: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fr-FR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513; 531; 135; 153; 315; 351.</a:t>
            </a:r>
            <a:endParaRPr lang="fr-FR" sz="24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5" grpId="0"/>
      <p:bldP spid="57" grpId="0" uiExpand="1" build="allAtOnce"/>
      <p:bldP spid="60" grpId="0"/>
      <p:bldP spid="62" grpId="0" uiExpand="1" build="allAtOnce"/>
      <p:bldP spid="2" grpId="0"/>
      <p:bldP spid="3" grpId="0" uiExpand="1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E2FDB8AE-A263-48C6-A834-63135961F58B}"/>
              </a:ext>
            </a:extLst>
          </p:cNvPr>
          <p:cNvSpPr txBox="1"/>
          <p:nvPr/>
        </p:nvSpPr>
        <p:spPr>
          <a:xfrm>
            <a:off x="832207" y="1113234"/>
            <a:ext cx="111926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B0F0"/>
                </a:solidFill>
              </a:rPr>
              <a:t>2.26. </a:t>
            </a:r>
            <a:r>
              <a:rPr lang="en-US" sz="2800" dirty="0" err="1"/>
              <a:t>Hãy</a:t>
            </a:r>
            <a:r>
              <a:rPr lang="en-US" sz="2800" dirty="0"/>
              <a:t> </a:t>
            </a:r>
            <a:r>
              <a:rPr lang="en-US" sz="2800" dirty="0" err="1"/>
              <a:t>phân</a:t>
            </a:r>
            <a:r>
              <a:rPr lang="en-US" sz="2800" dirty="0"/>
              <a:t> </a:t>
            </a:r>
            <a:r>
              <a:rPr lang="en-US" sz="2800" dirty="0" err="1"/>
              <a:t>tích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số</a:t>
            </a:r>
            <a:r>
              <a:rPr lang="en-US" sz="2800" dirty="0"/>
              <a:t> A,B ra </a:t>
            </a:r>
            <a:r>
              <a:rPr lang="en-US" sz="2800" dirty="0" err="1"/>
              <a:t>thừa</a:t>
            </a:r>
            <a:r>
              <a:rPr lang="en-US" sz="2800" dirty="0"/>
              <a:t> </a:t>
            </a:r>
            <a:r>
              <a:rPr lang="en-US" sz="2800" dirty="0" err="1"/>
              <a:t>số</a:t>
            </a:r>
            <a:r>
              <a:rPr lang="en-US" sz="2800" dirty="0"/>
              <a:t> </a:t>
            </a:r>
            <a:r>
              <a:rPr lang="en-US" sz="2800" dirty="0" err="1"/>
              <a:t>nguyên</a:t>
            </a:r>
            <a:r>
              <a:rPr lang="en-US" sz="2800" dirty="0"/>
              <a:t> </a:t>
            </a:r>
            <a:r>
              <a:rPr lang="en-US" sz="2800" dirty="0" err="1"/>
              <a:t>tố</a:t>
            </a:r>
            <a:r>
              <a:rPr lang="en-US" sz="2800" dirty="0"/>
              <a:t>: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A0F1A89-D232-4AF6-BC09-E59CBDEE1B09}"/>
              </a:ext>
            </a:extLst>
          </p:cNvPr>
          <p:cNvSpPr txBox="1"/>
          <p:nvPr/>
        </p:nvSpPr>
        <p:spPr>
          <a:xfrm>
            <a:off x="4652843" y="1761266"/>
            <a:ext cx="3042199" cy="10789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800" dirty="0"/>
              <a:t>A = 4</a:t>
            </a:r>
            <a:r>
              <a:rPr lang="en-US" sz="2800" baseline="30000" dirty="0"/>
              <a:t>2</a:t>
            </a:r>
            <a:r>
              <a:rPr lang="en-US" sz="2800" dirty="0"/>
              <a:t> . 6</a:t>
            </a:r>
            <a:r>
              <a:rPr lang="en-US" sz="2800" baseline="30000" dirty="0"/>
              <a:t>3</a:t>
            </a:r>
            <a:r>
              <a:rPr lang="en-US" sz="2800" dirty="0" smtClean="0"/>
              <a:t>;</a:t>
            </a:r>
          </a:p>
          <a:p>
            <a:pPr>
              <a:lnSpc>
                <a:spcPct val="120000"/>
              </a:lnSpc>
            </a:pPr>
            <a:r>
              <a:rPr lang="en-US" sz="2800" dirty="0" smtClean="0"/>
              <a:t>B = 9</a:t>
            </a:r>
            <a:r>
              <a:rPr lang="en-US" sz="2800" baseline="30000" dirty="0" smtClean="0"/>
              <a:t>2</a:t>
            </a:r>
            <a:r>
              <a:rPr lang="en-US" sz="2800" dirty="0"/>
              <a:t> </a:t>
            </a:r>
            <a:r>
              <a:rPr lang="en-US" sz="2800" dirty="0" smtClean="0"/>
              <a:t>.15</a:t>
            </a:r>
            <a:r>
              <a:rPr lang="en-US" sz="2800" baseline="30000" dirty="0" smtClean="0"/>
              <a:t>2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89200B3-A243-4B3D-BF9D-DE5FCF24DA1A}"/>
              </a:ext>
            </a:extLst>
          </p:cNvPr>
          <p:cNvSpPr txBox="1"/>
          <p:nvPr/>
        </p:nvSpPr>
        <p:spPr>
          <a:xfrm>
            <a:off x="4722911" y="2886366"/>
            <a:ext cx="2007176" cy="628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2" name="Rectangle 1"/>
          <p:cNvSpPr/>
          <p:nvPr/>
        </p:nvSpPr>
        <p:spPr>
          <a:xfrm>
            <a:off x="627018" y="3243486"/>
            <a:ext cx="5097136" cy="303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1000"/>
              </a:spcAft>
            </a:pPr>
            <a:r>
              <a:rPr lang="fr-FR" sz="32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= </a:t>
            </a:r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fr-FR" sz="3200" b="1" baseline="300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.6</a:t>
            </a:r>
            <a:r>
              <a:rPr lang="fr-FR" sz="3200" b="1" baseline="300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</a:p>
          <a:p>
            <a:pPr algn="just">
              <a:lnSpc>
                <a:spcPct val="130000"/>
              </a:lnSpc>
              <a:spcAft>
                <a:spcPts val="1000"/>
              </a:spcAft>
            </a:pPr>
            <a:r>
              <a:rPr lang="fr-FR" sz="3200" b="1" baseline="300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</a:t>
            </a:r>
            <a:r>
              <a:rPr lang="fr-FR" sz="32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</a:t>
            </a:r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4 . 4. 6. 6. 6</a:t>
            </a:r>
            <a:endParaRPr lang="fr-FR" sz="3200" b="1" baseline="30000" dirty="0" smtClean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30000"/>
              </a:lnSpc>
              <a:spcAft>
                <a:spcPts val="1000"/>
              </a:spcAft>
            </a:pPr>
            <a:r>
              <a:rPr lang="fr-FR" sz="3200" b="1" baseline="30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3200" b="1" baseline="300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</a:t>
            </a:r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2</a:t>
            </a:r>
            <a:r>
              <a:rPr lang="fr-FR" sz="3200" b="1" baseline="300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.2</a:t>
            </a:r>
            <a:r>
              <a:rPr lang="fr-FR" sz="3200" b="1" baseline="300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2.3 . 2.3. 2.3</a:t>
            </a:r>
            <a:r>
              <a:rPr lang="fr-FR" sz="3200" b="1" baseline="300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lnSpc>
                <a:spcPct val="130000"/>
              </a:lnSpc>
              <a:spcAft>
                <a:spcPts val="1000"/>
              </a:spcAft>
            </a:pPr>
            <a:r>
              <a:rPr lang="fr-FR" sz="3200" b="1" baseline="30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3200" b="1" baseline="300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</a:t>
            </a:r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2</a:t>
            </a:r>
            <a:r>
              <a:rPr lang="fr-FR" sz="3200" b="1" baseline="300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2</a:t>
            </a:r>
            <a:r>
              <a:rPr lang="fr-FR" sz="3200" b="1" baseline="300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32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fr-FR" sz="3200" b="1" baseline="300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fr-FR" sz="32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2</a:t>
            </a:r>
            <a:r>
              <a:rPr lang="fr-FR" sz="3200" b="1" baseline="300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</a:t>
            </a:r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. 3</a:t>
            </a:r>
            <a:r>
              <a:rPr lang="fr-FR" sz="3200" b="1" baseline="300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5724153" y="3515321"/>
            <a:ext cx="0" cy="310896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7301625" y="3295245"/>
            <a:ext cx="5036844" cy="35927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1000"/>
              </a:spcAft>
            </a:pPr>
            <a:r>
              <a:rPr lang="fr-FR" sz="32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 = 9</a:t>
            </a:r>
            <a:r>
              <a:rPr lang="fr-FR" sz="3200" b="1" baseline="30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fr-FR" sz="32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15</a:t>
            </a:r>
            <a:r>
              <a:rPr lang="fr-FR" sz="3200" b="1" baseline="300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</a:p>
          <a:p>
            <a:pPr algn="just">
              <a:lnSpc>
                <a:spcPct val="130000"/>
              </a:lnSpc>
              <a:spcAft>
                <a:spcPts val="1000"/>
              </a:spcAft>
            </a:pPr>
            <a:r>
              <a:rPr lang="fr-FR" sz="3200" b="1" baseline="30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3200" b="1" baseline="300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</a:t>
            </a:r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9.9 .15.15</a:t>
            </a:r>
            <a:endParaRPr lang="fr-FR" sz="3200" b="1" baseline="30000" dirty="0" smtClean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30000"/>
              </a:lnSpc>
              <a:spcAft>
                <a:spcPts val="1000"/>
              </a:spcAft>
            </a:pPr>
            <a:r>
              <a:rPr lang="fr-FR" sz="3200" b="1" baseline="30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3200" b="1" baseline="300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</a:t>
            </a:r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3</a:t>
            </a:r>
            <a:r>
              <a:rPr lang="fr-FR" sz="3200" b="1" baseline="300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.3</a:t>
            </a:r>
            <a:r>
              <a:rPr lang="fr-FR" sz="3200" b="1" baseline="300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3.5 . 3.5</a:t>
            </a:r>
            <a:endParaRPr lang="en-US" sz="3200" b="1" baseline="300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30000"/>
              </a:lnSpc>
              <a:spcAft>
                <a:spcPts val="1000"/>
              </a:spcAft>
            </a:pPr>
            <a:r>
              <a:rPr lang="en-US" sz="3200" b="1" baseline="30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</a:t>
            </a:r>
            <a:r>
              <a:rPr lang="fr-FR" sz="32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3</a:t>
            </a:r>
            <a:r>
              <a:rPr lang="fr-FR" sz="3200" b="1" baseline="30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</a:t>
            </a:r>
            <a:r>
              <a:rPr lang="fr-FR" sz="32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.5</a:t>
            </a:r>
            <a:r>
              <a:rPr lang="fr-FR" sz="3200" b="1" baseline="30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</a:p>
          <a:p>
            <a:pPr algn="just">
              <a:lnSpc>
                <a:spcPct val="130000"/>
              </a:lnSpc>
              <a:spcAft>
                <a:spcPts val="1000"/>
              </a:spcAft>
            </a:pPr>
            <a:endParaRPr lang="fr-FR" sz="3200" b="1" baseline="30000" dirty="0" smtClean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94863" y="275537"/>
            <a:ext cx="106673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err="1" smtClean="0">
                <a:solidFill>
                  <a:srgbClr val="002060"/>
                </a:solidFill>
              </a:rPr>
              <a:t>Dạng</a:t>
            </a:r>
            <a:r>
              <a:rPr lang="en-US" sz="2800" b="1" u="sng" dirty="0" smtClean="0">
                <a:solidFill>
                  <a:srgbClr val="002060"/>
                </a:solidFill>
              </a:rPr>
              <a:t> 2: </a:t>
            </a:r>
            <a:r>
              <a:rPr lang="en-US" sz="2800" b="1" dirty="0" err="1" smtClean="0">
                <a:solidFill>
                  <a:srgbClr val="002060"/>
                </a:solidFill>
              </a:rPr>
              <a:t>Phân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tích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một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số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ra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thừa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số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nguyên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tố</a:t>
            </a:r>
            <a:r>
              <a:rPr lang="en-US" sz="2800" b="1" dirty="0" smtClean="0">
                <a:solidFill>
                  <a:srgbClr val="002060"/>
                </a:solidFill>
              </a:rPr>
              <a:t>.</a:t>
            </a:r>
            <a:endParaRPr lang="vi-VN" sz="2800" b="1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54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allAtOnce"/>
      <p:bldP spid="20" grpId="0"/>
      <p:bldP spid="2" grpId="0" uiExpand="1" build="allAtOnce"/>
      <p:bldP spid="10" grpId="0" uiExpand="1" build="allAtOnce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E2FDB8AE-A263-48C6-A834-63135961F58B}"/>
              </a:ext>
            </a:extLst>
          </p:cNvPr>
          <p:cNvSpPr txBox="1"/>
          <p:nvPr/>
        </p:nvSpPr>
        <p:spPr>
          <a:xfrm>
            <a:off x="603503" y="913456"/>
            <a:ext cx="10883586" cy="20128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3200" b="1" dirty="0">
                <a:solidFill>
                  <a:srgbClr val="00B0F0"/>
                </a:solidFill>
              </a:rPr>
              <a:t>2.27. </a:t>
            </a:r>
            <a:r>
              <a:rPr lang="en-US" sz="3200" dirty="0" err="1"/>
              <a:t>Tìm</a:t>
            </a:r>
            <a:r>
              <a:rPr lang="en-US" sz="3200" dirty="0"/>
              <a:t> </a:t>
            </a:r>
            <a:r>
              <a:rPr lang="en-US" sz="3200" dirty="0" err="1"/>
              <a:t>các</a:t>
            </a:r>
            <a:r>
              <a:rPr lang="en-US" sz="3200" dirty="0"/>
              <a:t> </a:t>
            </a:r>
            <a:r>
              <a:rPr lang="en-US" sz="3200" dirty="0" err="1"/>
              <a:t>số</a:t>
            </a:r>
            <a:r>
              <a:rPr lang="en-US" sz="3200" dirty="0"/>
              <a:t> </a:t>
            </a:r>
            <a:r>
              <a:rPr lang="en-US" sz="3200" dirty="0" err="1"/>
              <a:t>tự</a:t>
            </a:r>
            <a:r>
              <a:rPr lang="en-US" sz="3200" dirty="0"/>
              <a:t> </a:t>
            </a:r>
            <a:r>
              <a:rPr lang="en-US" sz="3200" dirty="0" err="1"/>
              <a:t>nhiên</a:t>
            </a:r>
            <a:r>
              <a:rPr lang="en-US" sz="3200" dirty="0"/>
              <a:t> x </a:t>
            </a:r>
            <a:r>
              <a:rPr lang="en-US" sz="3200" dirty="0" err="1"/>
              <a:t>không</a:t>
            </a:r>
            <a:r>
              <a:rPr lang="en-US" sz="3200" dirty="0"/>
              <a:t> </a:t>
            </a:r>
            <a:r>
              <a:rPr lang="en-US" sz="3200" dirty="0" err="1"/>
              <a:t>vượt</a:t>
            </a:r>
            <a:r>
              <a:rPr lang="en-US" sz="3200" dirty="0"/>
              <a:t> </a:t>
            </a:r>
            <a:r>
              <a:rPr lang="en-US" sz="3200" dirty="0" err="1"/>
              <a:t>quá</a:t>
            </a:r>
            <a:r>
              <a:rPr lang="en-US" sz="3200" dirty="0"/>
              <a:t> 22 </a:t>
            </a:r>
            <a:r>
              <a:rPr lang="en-US" sz="3200" dirty="0" err="1"/>
              <a:t>sao</a:t>
            </a:r>
            <a:r>
              <a:rPr lang="en-US" sz="3200" dirty="0"/>
              <a:t> </a:t>
            </a:r>
            <a:r>
              <a:rPr lang="en-US" sz="3200" dirty="0" err="1"/>
              <a:t>cho</a:t>
            </a:r>
            <a:r>
              <a:rPr lang="en-US" sz="3200" dirty="0"/>
              <a:t>:</a:t>
            </a:r>
          </a:p>
          <a:p>
            <a:pPr marL="514350" indent="-514350">
              <a:lnSpc>
                <a:spcPct val="130000"/>
              </a:lnSpc>
              <a:buAutoNum type="alphaLcParenR"/>
            </a:pPr>
            <a:r>
              <a:rPr lang="en-US" sz="3200" dirty="0"/>
              <a:t>100 – x chia </a:t>
            </a:r>
            <a:r>
              <a:rPr lang="en-US" sz="3200" dirty="0" err="1"/>
              <a:t>hết</a:t>
            </a:r>
            <a:r>
              <a:rPr lang="en-US" sz="3200" dirty="0"/>
              <a:t> </a:t>
            </a:r>
            <a:r>
              <a:rPr lang="en-US" sz="3200" dirty="0" err="1"/>
              <a:t>cho</a:t>
            </a:r>
            <a:r>
              <a:rPr lang="en-US" sz="3200" dirty="0"/>
              <a:t> 4;</a:t>
            </a:r>
          </a:p>
          <a:p>
            <a:pPr marL="514350" indent="-514350">
              <a:lnSpc>
                <a:spcPct val="130000"/>
              </a:lnSpc>
              <a:buAutoNum type="alphaLcParenR"/>
            </a:pPr>
            <a:r>
              <a:rPr lang="en-US" sz="3200" dirty="0"/>
              <a:t>18 + 90 + x chia </a:t>
            </a:r>
            <a:r>
              <a:rPr lang="en-US" sz="3200" dirty="0" err="1"/>
              <a:t>hết</a:t>
            </a:r>
            <a:r>
              <a:rPr lang="en-US" sz="3200" dirty="0"/>
              <a:t> </a:t>
            </a:r>
            <a:r>
              <a:rPr lang="en-US" sz="3200" dirty="0" err="1"/>
              <a:t>cho</a:t>
            </a:r>
            <a:r>
              <a:rPr lang="en-US" sz="3200" dirty="0"/>
              <a:t> 9. 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89200B3-A243-4B3D-BF9D-DE5FCF24DA1A}"/>
              </a:ext>
            </a:extLst>
          </p:cNvPr>
          <p:cNvSpPr txBox="1"/>
          <p:nvPr/>
        </p:nvSpPr>
        <p:spPr>
          <a:xfrm>
            <a:off x="5648877" y="2868935"/>
            <a:ext cx="1559348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269BDDB-1411-46FC-AB17-0642B807240E}"/>
                  </a:ext>
                </a:extLst>
              </p:cNvPr>
              <p:cNvSpPr txBox="1"/>
              <p:nvPr/>
            </p:nvSpPr>
            <p:spPr>
              <a:xfrm>
                <a:off x="354710" y="3552199"/>
                <a:ext cx="5995298" cy="30377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514350" marR="0" indent="-514350" algn="just">
                  <a:lnSpc>
                    <a:spcPct val="130000"/>
                  </a:lnSpc>
                  <a:spcBef>
                    <a:spcPts val="0"/>
                  </a:spcBef>
                  <a:spcAft>
                    <a:spcPts val="1000"/>
                  </a:spcAft>
                  <a:buAutoNum type="alphaLcParenR"/>
                </a:pPr>
                <a:r>
                  <a:rPr lang="fr-FR" sz="3200" dirty="0" smtClean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100 – x </a:t>
                </a:r>
              </a:p>
              <a:p>
                <a:pPr marR="0" algn="just">
                  <a:lnSpc>
                    <a:spcPct val="130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fr-FR" sz="3200" dirty="0" err="1" smtClean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Vì</a:t>
                </a:r>
                <a:r>
                  <a:rPr lang="fr-FR" sz="3200" dirty="0" smtClean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32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100 </a:t>
                </a:r>
                <a14:m>
                  <m:oMath xmlns:m="http://schemas.openxmlformats.org/officeDocument/2006/math">
                    <m:r>
                      <a:rPr lang="fr-FR" sz="3200" i="1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</a:rPr>
                      <m:t>⋮</m:t>
                    </m:r>
                  </m:oMath>
                </a14:m>
                <a:r>
                  <a:rPr lang="fr-FR" sz="32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4 </a:t>
                </a:r>
                <a:r>
                  <a:rPr lang="fr-FR" sz="3200" dirty="0" err="1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nên</a:t>
                </a:r>
                <a:r>
                  <a:rPr lang="fr-FR" sz="32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x </a:t>
                </a:r>
                <a14:m>
                  <m:oMath xmlns:m="http://schemas.openxmlformats.org/officeDocument/2006/math">
                    <m:r>
                      <a:rPr lang="fr-FR" sz="3200" i="1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</a:rPr>
                      <m:t>⋮</m:t>
                    </m:r>
                  </m:oMath>
                </a14:m>
                <a:r>
                  <a:rPr lang="fr-FR" sz="32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3200" dirty="0" smtClean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4</a:t>
                </a:r>
                <a:r>
                  <a:rPr lang="fr-FR" sz="3200" dirty="0">
                    <a:solidFill>
                      <a:srgbClr val="00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3200" dirty="0" smtClean="0">
                    <a:solidFill>
                      <a:srgbClr val="00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=&gt; x </a:t>
                </a:r>
                <a14:m>
                  <m:oMath xmlns:m="http://schemas.openxmlformats.org/officeDocument/2006/math">
                    <m:r>
                      <a:rPr lang="fr-FR" sz="3200" i="1" smtClean="0">
                        <a:solidFill>
                          <a:srgbClr val="000000"/>
                        </a:solidFill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∈</m:t>
                    </m:r>
                  </m:oMath>
                </a14:m>
                <a:r>
                  <a:rPr lang="fr-FR" sz="3200" dirty="0" smtClean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B(4)</a:t>
                </a:r>
              </a:p>
              <a:p>
                <a:pPr marR="0" algn="just">
                  <a:lnSpc>
                    <a:spcPct val="130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fr-FR" sz="3200" dirty="0" err="1" smtClean="0">
                    <a:solidFill>
                      <a:srgbClr val="00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Mà</a:t>
                </a:r>
                <a:r>
                  <a:rPr lang="fr-FR" sz="3200" dirty="0" smtClean="0">
                    <a:solidFill>
                      <a:srgbClr val="00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 x </a:t>
                </a:r>
                <a14:m>
                  <m:oMath xmlns:m="http://schemas.openxmlformats.org/officeDocument/2006/math">
                    <m:r>
                      <a:rPr lang="fr-FR" sz="3200" i="1" smtClean="0">
                        <a:solidFill>
                          <a:srgbClr val="000000"/>
                        </a:solidFill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≤</m:t>
                    </m:r>
                  </m:oMath>
                </a14:m>
                <a:r>
                  <a:rPr lang="fr-FR" sz="3200" dirty="0" smtClean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22</a:t>
                </a:r>
              </a:p>
              <a:p>
                <a:pPr marR="0" algn="just">
                  <a:lnSpc>
                    <a:spcPct val="130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fr-FR" sz="3200" dirty="0" smtClean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3200" dirty="0" err="1" smtClean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Vậy</a:t>
                </a:r>
                <a:r>
                  <a:rPr lang="fr-FR" sz="3200" dirty="0" smtClean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32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x </a:t>
                </a:r>
                <a14:m>
                  <m:oMath xmlns:m="http://schemas.openxmlformats.org/officeDocument/2006/math">
                    <m:r>
                      <a:rPr lang="fr-FR" sz="3200" i="1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</a:rPr>
                      <m:t>∈</m:t>
                    </m:r>
                  </m:oMath>
                </a14:m>
                <a:r>
                  <a:rPr lang="fr-FR" sz="32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{0 ; 4 ; 8 ; 12 ; 16 ; 20</a:t>
                </a:r>
                <a:r>
                  <a:rPr lang="fr-FR" sz="3200" dirty="0" smtClean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}</a:t>
                </a:r>
                <a:endParaRPr lang="en-US" sz="3200" dirty="0">
                  <a:effectLst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269BDDB-1411-46FC-AB17-0642B80724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710" y="3552199"/>
                <a:ext cx="5995298" cy="3037755"/>
              </a:xfrm>
              <a:prstGeom prst="rect">
                <a:avLst/>
              </a:prstGeom>
              <a:blipFill>
                <a:blip r:embed="rId2"/>
                <a:stretch>
                  <a:fillRect l="-2541" b="-3614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2" name="Group 21">
            <a:extLst>
              <a:ext uri="{FF2B5EF4-FFF2-40B4-BE49-F238E27FC236}">
                <a16:creationId xmlns:a16="http://schemas.microsoft.com/office/drawing/2014/main" id="{F1FDEB04-FE3D-4E2E-983C-D9F7B7BF1334}"/>
              </a:ext>
            </a:extLst>
          </p:cNvPr>
          <p:cNvGrpSpPr/>
          <p:nvPr/>
        </p:nvGrpSpPr>
        <p:grpSpPr>
          <a:xfrm>
            <a:off x="10058400" y="300104"/>
            <a:ext cx="2133600" cy="1765518"/>
            <a:chOff x="3628070" y="1816928"/>
            <a:chExt cx="7441805" cy="4801543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514C95A0-FAA8-404A-A26E-7ECFA5752BFB}"/>
                </a:ext>
              </a:extLst>
            </p:cNvPr>
            <p:cNvGrpSpPr/>
            <p:nvPr/>
          </p:nvGrpSpPr>
          <p:grpSpPr>
            <a:xfrm flipH="1">
              <a:off x="3628070" y="1816928"/>
              <a:ext cx="7441805" cy="4801543"/>
              <a:chOff x="1070741" y="2355612"/>
              <a:chExt cx="3613027" cy="2331169"/>
            </a:xfrm>
          </p:grpSpPr>
          <p:sp>
            <p:nvSpPr>
              <p:cNvPr id="40" name="Freeform 2">
                <a:extLst>
                  <a:ext uri="{FF2B5EF4-FFF2-40B4-BE49-F238E27FC236}">
                    <a16:creationId xmlns:a16="http://schemas.microsoft.com/office/drawing/2014/main" id="{E851D2E1-7605-4BB3-BB48-2CD64B477855}"/>
                  </a:ext>
                </a:extLst>
              </p:cNvPr>
              <p:cNvSpPr/>
              <p:nvPr/>
            </p:nvSpPr>
            <p:spPr>
              <a:xfrm>
                <a:off x="2216184" y="2716811"/>
                <a:ext cx="2467584" cy="1722768"/>
              </a:xfrm>
              <a:custGeom>
                <a:avLst/>
                <a:gdLst>
                  <a:gd name="connsiteX0" fmla="*/ 0 w 4637314"/>
                  <a:gd name="connsiteY0" fmla="*/ 468086 h 2906486"/>
                  <a:gd name="connsiteX1" fmla="*/ 65314 w 4637314"/>
                  <a:gd name="connsiteY1" fmla="*/ 2906486 h 2906486"/>
                  <a:gd name="connsiteX2" fmla="*/ 4637314 w 4637314"/>
                  <a:gd name="connsiteY2" fmla="*/ 2862943 h 2906486"/>
                  <a:gd name="connsiteX3" fmla="*/ 729343 w 4637314"/>
                  <a:gd name="connsiteY3" fmla="*/ 0 h 2906486"/>
                  <a:gd name="connsiteX4" fmla="*/ 141514 w 4637314"/>
                  <a:gd name="connsiteY4" fmla="*/ 304800 h 2906486"/>
                  <a:gd name="connsiteX5" fmla="*/ 0 w 4637314"/>
                  <a:gd name="connsiteY5" fmla="*/ 468086 h 2906486"/>
                  <a:gd name="connsiteX0" fmla="*/ 0 w 4637314"/>
                  <a:gd name="connsiteY0" fmla="*/ 468086 h 2906486"/>
                  <a:gd name="connsiteX1" fmla="*/ 65314 w 4637314"/>
                  <a:gd name="connsiteY1" fmla="*/ 2906486 h 2906486"/>
                  <a:gd name="connsiteX2" fmla="*/ 4637314 w 4637314"/>
                  <a:gd name="connsiteY2" fmla="*/ 2862943 h 2906486"/>
                  <a:gd name="connsiteX3" fmla="*/ 729343 w 4637314"/>
                  <a:gd name="connsiteY3" fmla="*/ 0 h 2906486"/>
                  <a:gd name="connsiteX4" fmla="*/ 0 w 4637314"/>
                  <a:gd name="connsiteY4" fmla="*/ 468086 h 2906486"/>
                  <a:gd name="connsiteX0" fmla="*/ 0 w 4637314"/>
                  <a:gd name="connsiteY0" fmla="*/ 468086 h 2906486"/>
                  <a:gd name="connsiteX1" fmla="*/ 13507 w 4637314"/>
                  <a:gd name="connsiteY1" fmla="*/ 2906486 h 2906486"/>
                  <a:gd name="connsiteX2" fmla="*/ 4637314 w 4637314"/>
                  <a:gd name="connsiteY2" fmla="*/ 2862943 h 2906486"/>
                  <a:gd name="connsiteX3" fmla="*/ 729343 w 4637314"/>
                  <a:gd name="connsiteY3" fmla="*/ 0 h 2906486"/>
                  <a:gd name="connsiteX4" fmla="*/ 0 w 4637314"/>
                  <a:gd name="connsiteY4" fmla="*/ 468086 h 2906486"/>
                  <a:gd name="connsiteX0" fmla="*/ 13023 w 4650337"/>
                  <a:gd name="connsiteY0" fmla="*/ 468086 h 2915120"/>
                  <a:gd name="connsiteX1" fmla="*/ 626 w 4650337"/>
                  <a:gd name="connsiteY1" fmla="*/ 2915120 h 2915120"/>
                  <a:gd name="connsiteX2" fmla="*/ 4650337 w 4650337"/>
                  <a:gd name="connsiteY2" fmla="*/ 2862943 h 2915120"/>
                  <a:gd name="connsiteX3" fmla="*/ 742366 w 4650337"/>
                  <a:gd name="connsiteY3" fmla="*/ 0 h 2915120"/>
                  <a:gd name="connsiteX4" fmla="*/ 13023 w 4650337"/>
                  <a:gd name="connsiteY4" fmla="*/ 468086 h 2915120"/>
                  <a:gd name="connsiteX0" fmla="*/ 13023 w 4417204"/>
                  <a:gd name="connsiteY0" fmla="*/ 468086 h 2915120"/>
                  <a:gd name="connsiteX1" fmla="*/ 626 w 4417204"/>
                  <a:gd name="connsiteY1" fmla="*/ 2915120 h 2915120"/>
                  <a:gd name="connsiteX2" fmla="*/ 4417204 w 4417204"/>
                  <a:gd name="connsiteY2" fmla="*/ 2871577 h 2915120"/>
                  <a:gd name="connsiteX3" fmla="*/ 742366 w 4417204"/>
                  <a:gd name="connsiteY3" fmla="*/ 0 h 2915120"/>
                  <a:gd name="connsiteX4" fmla="*/ 13023 w 4417204"/>
                  <a:gd name="connsiteY4" fmla="*/ 468086 h 2915120"/>
                  <a:gd name="connsiteX0" fmla="*/ 13023 w 4175437"/>
                  <a:gd name="connsiteY0" fmla="*/ 468086 h 2915120"/>
                  <a:gd name="connsiteX1" fmla="*/ 626 w 4175437"/>
                  <a:gd name="connsiteY1" fmla="*/ 2915120 h 2915120"/>
                  <a:gd name="connsiteX2" fmla="*/ 4175437 w 4175437"/>
                  <a:gd name="connsiteY2" fmla="*/ 2897481 h 2915120"/>
                  <a:gd name="connsiteX3" fmla="*/ 742366 w 4175437"/>
                  <a:gd name="connsiteY3" fmla="*/ 0 h 2915120"/>
                  <a:gd name="connsiteX4" fmla="*/ 13023 w 4175437"/>
                  <a:gd name="connsiteY4" fmla="*/ 468086 h 2915120"/>
                  <a:gd name="connsiteX0" fmla="*/ 13023 w 4175437"/>
                  <a:gd name="connsiteY0" fmla="*/ 468086 h 2915120"/>
                  <a:gd name="connsiteX1" fmla="*/ 626 w 4175437"/>
                  <a:gd name="connsiteY1" fmla="*/ 2915120 h 2915120"/>
                  <a:gd name="connsiteX2" fmla="*/ 4175437 w 4175437"/>
                  <a:gd name="connsiteY2" fmla="*/ 2897481 h 2915120"/>
                  <a:gd name="connsiteX3" fmla="*/ 742366 w 4175437"/>
                  <a:gd name="connsiteY3" fmla="*/ 0 h 2915120"/>
                  <a:gd name="connsiteX4" fmla="*/ 13023 w 4175437"/>
                  <a:gd name="connsiteY4" fmla="*/ 468086 h 2915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75437" h="2915120">
                    <a:moveTo>
                      <a:pt x="13023" y="468086"/>
                    </a:moveTo>
                    <a:cubicBezTo>
                      <a:pt x="17525" y="1280886"/>
                      <a:pt x="-3876" y="2102320"/>
                      <a:pt x="626" y="2915120"/>
                    </a:cubicBezTo>
                    <a:lnTo>
                      <a:pt x="4175437" y="2897481"/>
                    </a:lnTo>
                    <a:lnTo>
                      <a:pt x="742366" y="0"/>
                    </a:lnTo>
                    <a:lnTo>
                      <a:pt x="13023" y="468086"/>
                    </a:lnTo>
                    <a:close/>
                  </a:path>
                </a:pathLst>
              </a:custGeom>
              <a:gradFill>
                <a:gsLst>
                  <a:gs pos="0">
                    <a:schemeClr val="bg1">
                      <a:alpha val="20000"/>
                    </a:schemeClr>
                  </a:gs>
                  <a:gs pos="27000">
                    <a:schemeClr val="bg1">
                      <a:alpha val="80000"/>
                    </a:schemeClr>
                  </a:gs>
                  <a:gs pos="100000">
                    <a:schemeClr val="accent3"/>
                  </a:gs>
                </a:gsLst>
                <a:lin ang="162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9278E0BF-2E17-4C0B-8152-641E98B7B488}"/>
                  </a:ext>
                </a:extLst>
              </p:cNvPr>
              <p:cNvGrpSpPr/>
              <p:nvPr/>
            </p:nvGrpSpPr>
            <p:grpSpPr>
              <a:xfrm rot="3660000">
                <a:off x="1772640" y="2273771"/>
                <a:ext cx="112390" cy="1065317"/>
                <a:chOff x="1039691" y="2468855"/>
                <a:chExt cx="190176" cy="1802639"/>
              </a:xfrm>
            </p:grpSpPr>
            <p:sp>
              <p:nvSpPr>
                <p:cNvPr id="50" name="Rectangle 49">
                  <a:extLst>
                    <a:ext uri="{FF2B5EF4-FFF2-40B4-BE49-F238E27FC236}">
                      <a16:creationId xmlns:a16="http://schemas.microsoft.com/office/drawing/2014/main" id="{F4B66EC1-EEE2-4390-994D-AD67A722BEC1}"/>
                    </a:ext>
                  </a:extLst>
                </p:cNvPr>
                <p:cNvSpPr/>
                <p:nvPr/>
              </p:nvSpPr>
              <p:spPr>
                <a:xfrm>
                  <a:off x="1039691" y="2471295"/>
                  <a:ext cx="72008" cy="1800199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51" name="Rectangle 50">
                  <a:extLst>
                    <a:ext uri="{FF2B5EF4-FFF2-40B4-BE49-F238E27FC236}">
                      <a16:creationId xmlns:a16="http://schemas.microsoft.com/office/drawing/2014/main" id="{D1E3D6B1-7A0C-4E89-B2E0-6083EE7D9481}"/>
                    </a:ext>
                  </a:extLst>
                </p:cNvPr>
                <p:cNvSpPr/>
                <p:nvPr/>
              </p:nvSpPr>
              <p:spPr>
                <a:xfrm>
                  <a:off x="1157859" y="2468855"/>
                  <a:ext cx="72008" cy="180020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DC6B95D0-6FF4-404F-B1E8-F934F517E8D3}"/>
                  </a:ext>
                </a:extLst>
              </p:cNvPr>
              <p:cNvGrpSpPr/>
              <p:nvPr/>
            </p:nvGrpSpPr>
            <p:grpSpPr>
              <a:xfrm>
                <a:off x="1314845" y="3097544"/>
                <a:ext cx="136170" cy="1065354"/>
                <a:chOff x="1093356" y="2490394"/>
                <a:chExt cx="230413" cy="1802702"/>
              </a:xfrm>
            </p:grpSpPr>
            <p:sp>
              <p:nvSpPr>
                <p:cNvPr id="48" name="Rectangle 47">
                  <a:extLst>
                    <a:ext uri="{FF2B5EF4-FFF2-40B4-BE49-F238E27FC236}">
                      <a16:creationId xmlns:a16="http://schemas.microsoft.com/office/drawing/2014/main" id="{4D29A127-A3E7-4E32-A1CB-06D996245CB0}"/>
                    </a:ext>
                  </a:extLst>
                </p:cNvPr>
                <p:cNvSpPr/>
                <p:nvPr/>
              </p:nvSpPr>
              <p:spPr>
                <a:xfrm>
                  <a:off x="1093356" y="2492897"/>
                  <a:ext cx="72008" cy="1800199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9" name="Rectangle 48">
                  <a:extLst>
                    <a:ext uri="{FF2B5EF4-FFF2-40B4-BE49-F238E27FC236}">
                      <a16:creationId xmlns:a16="http://schemas.microsoft.com/office/drawing/2014/main" id="{8CA93653-E34D-4F6D-B16F-2B147BC37989}"/>
                    </a:ext>
                  </a:extLst>
                </p:cNvPr>
                <p:cNvSpPr/>
                <p:nvPr/>
              </p:nvSpPr>
              <p:spPr>
                <a:xfrm>
                  <a:off x="1251762" y="2490394"/>
                  <a:ext cx="72007" cy="1800199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2FF4A85E-7544-4818-A833-4CE2DC2A7693}"/>
                  </a:ext>
                </a:extLst>
              </p:cNvPr>
              <p:cNvGrpSpPr/>
              <p:nvPr/>
            </p:nvGrpSpPr>
            <p:grpSpPr>
              <a:xfrm>
                <a:off x="1243434" y="2957732"/>
                <a:ext cx="279625" cy="279625"/>
                <a:chOff x="3275856" y="4077072"/>
                <a:chExt cx="504056" cy="504056"/>
              </a:xfrm>
            </p:grpSpPr>
            <p:sp>
              <p:nvSpPr>
                <p:cNvPr id="46" name="Oval 45">
                  <a:extLst>
                    <a:ext uri="{FF2B5EF4-FFF2-40B4-BE49-F238E27FC236}">
                      <a16:creationId xmlns:a16="http://schemas.microsoft.com/office/drawing/2014/main" id="{80794753-208A-4BAE-A609-820BA35A7F0A}"/>
                    </a:ext>
                  </a:extLst>
                </p:cNvPr>
                <p:cNvSpPr/>
                <p:nvPr/>
              </p:nvSpPr>
              <p:spPr>
                <a:xfrm>
                  <a:off x="3275856" y="4077072"/>
                  <a:ext cx="504056" cy="504056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7" name="Oval 46">
                  <a:extLst>
                    <a:ext uri="{FF2B5EF4-FFF2-40B4-BE49-F238E27FC236}">
                      <a16:creationId xmlns:a16="http://schemas.microsoft.com/office/drawing/2014/main" id="{FF88BBFF-B444-4788-8CEF-9071719C2C20}"/>
                    </a:ext>
                  </a:extLst>
                </p:cNvPr>
                <p:cNvSpPr/>
                <p:nvPr/>
              </p:nvSpPr>
              <p:spPr>
                <a:xfrm>
                  <a:off x="3375484" y="4176700"/>
                  <a:ext cx="304800" cy="3048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44" name="Rounded Rectangle 14">
                <a:extLst>
                  <a:ext uri="{FF2B5EF4-FFF2-40B4-BE49-F238E27FC236}">
                    <a16:creationId xmlns:a16="http://schemas.microsoft.com/office/drawing/2014/main" id="{293B0F5C-6E18-4F21-BE19-B4E4F16CCFA2}"/>
                  </a:ext>
                </a:extLst>
              </p:cNvPr>
              <p:cNvSpPr/>
              <p:nvPr/>
            </p:nvSpPr>
            <p:spPr>
              <a:xfrm rot="19957432">
                <a:off x="2045380" y="2355612"/>
                <a:ext cx="598917" cy="568478"/>
              </a:xfrm>
              <a:custGeom>
                <a:avLst/>
                <a:gdLst>
                  <a:gd name="connsiteX0" fmla="*/ 298603 w 598917"/>
                  <a:gd name="connsiteY0" fmla="*/ 2 h 568478"/>
                  <a:gd name="connsiteX1" fmla="*/ 373918 w 598917"/>
                  <a:gd name="connsiteY1" fmla="*/ 19676 h 568478"/>
                  <a:gd name="connsiteX2" fmla="*/ 448829 w 598917"/>
                  <a:gd name="connsiteY2" fmla="*/ 150752 h 568478"/>
                  <a:gd name="connsiteX3" fmla="*/ 446328 w 598917"/>
                  <a:gd name="connsiteY3" fmla="*/ 150767 h 568478"/>
                  <a:gd name="connsiteX4" fmla="*/ 446328 w 598917"/>
                  <a:gd name="connsiteY4" fmla="*/ 252762 h 568478"/>
                  <a:gd name="connsiteX5" fmla="*/ 446478 w 598917"/>
                  <a:gd name="connsiteY5" fmla="*/ 252762 h 568478"/>
                  <a:gd name="connsiteX6" fmla="*/ 598917 w 598917"/>
                  <a:gd name="connsiteY6" fmla="*/ 565068 h 568478"/>
                  <a:gd name="connsiteX7" fmla="*/ 0 w 598917"/>
                  <a:gd name="connsiteY7" fmla="*/ 568478 h 568478"/>
                  <a:gd name="connsiteX8" fmla="*/ 142510 w 598917"/>
                  <a:gd name="connsiteY8" fmla="*/ 252762 h 568478"/>
                  <a:gd name="connsiteX9" fmla="*/ 143217 w 598917"/>
                  <a:gd name="connsiteY9" fmla="*/ 252762 h 568478"/>
                  <a:gd name="connsiteX10" fmla="*/ 143217 w 598917"/>
                  <a:gd name="connsiteY10" fmla="*/ 134244 h 568478"/>
                  <a:gd name="connsiteX11" fmla="*/ 223520 w 598917"/>
                  <a:gd name="connsiteY11" fmla="*/ 20528 h 568478"/>
                  <a:gd name="connsiteX12" fmla="*/ 298603 w 598917"/>
                  <a:gd name="connsiteY12" fmla="*/ 2 h 568478"/>
                  <a:gd name="connsiteX0" fmla="*/ 298603 w 598917"/>
                  <a:gd name="connsiteY0" fmla="*/ 2 h 568478"/>
                  <a:gd name="connsiteX1" fmla="*/ 373918 w 598917"/>
                  <a:gd name="connsiteY1" fmla="*/ 19676 h 568478"/>
                  <a:gd name="connsiteX2" fmla="*/ 448829 w 598917"/>
                  <a:gd name="connsiteY2" fmla="*/ 150752 h 568478"/>
                  <a:gd name="connsiteX3" fmla="*/ 446328 w 598917"/>
                  <a:gd name="connsiteY3" fmla="*/ 150767 h 568478"/>
                  <a:gd name="connsiteX4" fmla="*/ 446328 w 598917"/>
                  <a:gd name="connsiteY4" fmla="*/ 252762 h 568478"/>
                  <a:gd name="connsiteX5" fmla="*/ 446478 w 598917"/>
                  <a:gd name="connsiteY5" fmla="*/ 252762 h 568478"/>
                  <a:gd name="connsiteX6" fmla="*/ 598917 w 598917"/>
                  <a:gd name="connsiteY6" fmla="*/ 565068 h 568478"/>
                  <a:gd name="connsiteX7" fmla="*/ 0 w 598917"/>
                  <a:gd name="connsiteY7" fmla="*/ 568478 h 568478"/>
                  <a:gd name="connsiteX8" fmla="*/ 142510 w 598917"/>
                  <a:gd name="connsiteY8" fmla="*/ 252762 h 568478"/>
                  <a:gd name="connsiteX9" fmla="*/ 143217 w 598917"/>
                  <a:gd name="connsiteY9" fmla="*/ 252762 h 568478"/>
                  <a:gd name="connsiteX10" fmla="*/ 143217 w 598917"/>
                  <a:gd name="connsiteY10" fmla="*/ 134244 h 568478"/>
                  <a:gd name="connsiteX11" fmla="*/ 223520 w 598917"/>
                  <a:gd name="connsiteY11" fmla="*/ 20528 h 568478"/>
                  <a:gd name="connsiteX12" fmla="*/ 298603 w 598917"/>
                  <a:gd name="connsiteY12" fmla="*/ 2 h 568478"/>
                  <a:gd name="connsiteX0" fmla="*/ 298603 w 598917"/>
                  <a:gd name="connsiteY0" fmla="*/ 2 h 568478"/>
                  <a:gd name="connsiteX1" fmla="*/ 373918 w 598917"/>
                  <a:gd name="connsiteY1" fmla="*/ 19676 h 568478"/>
                  <a:gd name="connsiteX2" fmla="*/ 448829 w 598917"/>
                  <a:gd name="connsiteY2" fmla="*/ 150752 h 568478"/>
                  <a:gd name="connsiteX3" fmla="*/ 446328 w 598917"/>
                  <a:gd name="connsiteY3" fmla="*/ 150767 h 568478"/>
                  <a:gd name="connsiteX4" fmla="*/ 446328 w 598917"/>
                  <a:gd name="connsiteY4" fmla="*/ 252762 h 568478"/>
                  <a:gd name="connsiteX5" fmla="*/ 446478 w 598917"/>
                  <a:gd name="connsiteY5" fmla="*/ 252762 h 568478"/>
                  <a:gd name="connsiteX6" fmla="*/ 598917 w 598917"/>
                  <a:gd name="connsiteY6" fmla="*/ 565068 h 568478"/>
                  <a:gd name="connsiteX7" fmla="*/ 0 w 598917"/>
                  <a:gd name="connsiteY7" fmla="*/ 568478 h 568478"/>
                  <a:gd name="connsiteX8" fmla="*/ 142510 w 598917"/>
                  <a:gd name="connsiteY8" fmla="*/ 252762 h 568478"/>
                  <a:gd name="connsiteX9" fmla="*/ 143217 w 598917"/>
                  <a:gd name="connsiteY9" fmla="*/ 252762 h 568478"/>
                  <a:gd name="connsiteX10" fmla="*/ 143217 w 598917"/>
                  <a:gd name="connsiteY10" fmla="*/ 134244 h 568478"/>
                  <a:gd name="connsiteX11" fmla="*/ 223520 w 598917"/>
                  <a:gd name="connsiteY11" fmla="*/ 20528 h 568478"/>
                  <a:gd name="connsiteX12" fmla="*/ 298603 w 598917"/>
                  <a:gd name="connsiteY12" fmla="*/ 2 h 568478"/>
                  <a:gd name="connsiteX0" fmla="*/ 298603 w 598917"/>
                  <a:gd name="connsiteY0" fmla="*/ 2 h 568478"/>
                  <a:gd name="connsiteX1" fmla="*/ 373918 w 598917"/>
                  <a:gd name="connsiteY1" fmla="*/ 19676 h 568478"/>
                  <a:gd name="connsiteX2" fmla="*/ 448829 w 598917"/>
                  <a:gd name="connsiteY2" fmla="*/ 150752 h 568478"/>
                  <a:gd name="connsiteX3" fmla="*/ 446328 w 598917"/>
                  <a:gd name="connsiteY3" fmla="*/ 150767 h 568478"/>
                  <a:gd name="connsiteX4" fmla="*/ 446328 w 598917"/>
                  <a:gd name="connsiteY4" fmla="*/ 252762 h 568478"/>
                  <a:gd name="connsiteX5" fmla="*/ 446478 w 598917"/>
                  <a:gd name="connsiteY5" fmla="*/ 252762 h 568478"/>
                  <a:gd name="connsiteX6" fmla="*/ 598917 w 598917"/>
                  <a:gd name="connsiteY6" fmla="*/ 565068 h 568478"/>
                  <a:gd name="connsiteX7" fmla="*/ 0 w 598917"/>
                  <a:gd name="connsiteY7" fmla="*/ 568478 h 568478"/>
                  <a:gd name="connsiteX8" fmla="*/ 142510 w 598917"/>
                  <a:gd name="connsiteY8" fmla="*/ 252762 h 568478"/>
                  <a:gd name="connsiteX9" fmla="*/ 143217 w 598917"/>
                  <a:gd name="connsiteY9" fmla="*/ 252762 h 568478"/>
                  <a:gd name="connsiteX10" fmla="*/ 143217 w 598917"/>
                  <a:gd name="connsiteY10" fmla="*/ 134244 h 568478"/>
                  <a:gd name="connsiteX11" fmla="*/ 223520 w 598917"/>
                  <a:gd name="connsiteY11" fmla="*/ 20528 h 568478"/>
                  <a:gd name="connsiteX12" fmla="*/ 298603 w 598917"/>
                  <a:gd name="connsiteY12" fmla="*/ 2 h 568478"/>
                  <a:gd name="connsiteX0" fmla="*/ 298603 w 598917"/>
                  <a:gd name="connsiteY0" fmla="*/ 2 h 568478"/>
                  <a:gd name="connsiteX1" fmla="*/ 373918 w 598917"/>
                  <a:gd name="connsiteY1" fmla="*/ 19676 h 568478"/>
                  <a:gd name="connsiteX2" fmla="*/ 448829 w 598917"/>
                  <a:gd name="connsiteY2" fmla="*/ 150752 h 568478"/>
                  <a:gd name="connsiteX3" fmla="*/ 446328 w 598917"/>
                  <a:gd name="connsiteY3" fmla="*/ 150767 h 568478"/>
                  <a:gd name="connsiteX4" fmla="*/ 446328 w 598917"/>
                  <a:gd name="connsiteY4" fmla="*/ 252762 h 568478"/>
                  <a:gd name="connsiteX5" fmla="*/ 446478 w 598917"/>
                  <a:gd name="connsiteY5" fmla="*/ 252762 h 568478"/>
                  <a:gd name="connsiteX6" fmla="*/ 598917 w 598917"/>
                  <a:gd name="connsiteY6" fmla="*/ 565068 h 568478"/>
                  <a:gd name="connsiteX7" fmla="*/ 0 w 598917"/>
                  <a:gd name="connsiteY7" fmla="*/ 568478 h 568478"/>
                  <a:gd name="connsiteX8" fmla="*/ 142510 w 598917"/>
                  <a:gd name="connsiteY8" fmla="*/ 252762 h 568478"/>
                  <a:gd name="connsiteX9" fmla="*/ 143217 w 598917"/>
                  <a:gd name="connsiteY9" fmla="*/ 252762 h 568478"/>
                  <a:gd name="connsiteX10" fmla="*/ 143217 w 598917"/>
                  <a:gd name="connsiteY10" fmla="*/ 134244 h 568478"/>
                  <a:gd name="connsiteX11" fmla="*/ 223520 w 598917"/>
                  <a:gd name="connsiteY11" fmla="*/ 20528 h 568478"/>
                  <a:gd name="connsiteX12" fmla="*/ 298603 w 598917"/>
                  <a:gd name="connsiteY12" fmla="*/ 2 h 568478"/>
                  <a:gd name="connsiteX0" fmla="*/ 298603 w 598917"/>
                  <a:gd name="connsiteY0" fmla="*/ 2 h 568478"/>
                  <a:gd name="connsiteX1" fmla="*/ 373918 w 598917"/>
                  <a:gd name="connsiteY1" fmla="*/ 19676 h 568478"/>
                  <a:gd name="connsiteX2" fmla="*/ 448829 w 598917"/>
                  <a:gd name="connsiteY2" fmla="*/ 150752 h 568478"/>
                  <a:gd name="connsiteX3" fmla="*/ 446328 w 598917"/>
                  <a:gd name="connsiteY3" fmla="*/ 150767 h 568478"/>
                  <a:gd name="connsiteX4" fmla="*/ 446328 w 598917"/>
                  <a:gd name="connsiteY4" fmla="*/ 252762 h 568478"/>
                  <a:gd name="connsiteX5" fmla="*/ 446478 w 598917"/>
                  <a:gd name="connsiteY5" fmla="*/ 252762 h 568478"/>
                  <a:gd name="connsiteX6" fmla="*/ 598917 w 598917"/>
                  <a:gd name="connsiteY6" fmla="*/ 565068 h 568478"/>
                  <a:gd name="connsiteX7" fmla="*/ 0 w 598917"/>
                  <a:gd name="connsiteY7" fmla="*/ 568478 h 568478"/>
                  <a:gd name="connsiteX8" fmla="*/ 142510 w 598917"/>
                  <a:gd name="connsiteY8" fmla="*/ 252762 h 568478"/>
                  <a:gd name="connsiteX9" fmla="*/ 143217 w 598917"/>
                  <a:gd name="connsiteY9" fmla="*/ 252762 h 568478"/>
                  <a:gd name="connsiteX10" fmla="*/ 143217 w 598917"/>
                  <a:gd name="connsiteY10" fmla="*/ 134244 h 568478"/>
                  <a:gd name="connsiteX11" fmla="*/ 223520 w 598917"/>
                  <a:gd name="connsiteY11" fmla="*/ 20528 h 568478"/>
                  <a:gd name="connsiteX12" fmla="*/ 298603 w 598917"/>
                  <a:gd name="connsiteY12" fmla="*/ 2 h 568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98917" h="568478">
                    <a:moveTo>
                      <a:pt x="298603" y="2"/>
                    </a:moveTo>
                    <a:cubicBezTo>
                      <a:pt x="324583" y="-145"/>
                      <a:pt x="350602" y="6408"/>
                      <a:pt x="373918" y="19676"/>
                    </a:cubicBezTo>
                    <a:cubicBezTo>
                      <a:pt x="421176" y="46569"/>
                      <a:pt x="449886" y="96804"/>
                      <a:pt x="448829" y="150752"/>
                    </a:cubicBezTo>
                    <a:lnTo>
                      <a:pt x="446328" y="150767"/>
                    </a:lnTo>
                    <a:lnTo>
                      <a:pt x="446328" y="252762"/>
                    </a:lnTo>
                    <a:lnTo>
                      <a:pt x="446478" y="252762"/>
                    </a:lnTo>
                    <a:lnTo>
                      <a:pt x="598917" y="565068"/>
                    </a:lnTo>
                    <a:lnTo>
                      <a:pt x="0" y="568478"/>
                    </a:lnTo>
                    <a:lnTo>
                      <a:pt x="142510" y="252762"/>
                    </a:lnTo>
                    <a:lnTo>
                      <a:pt x="143217" y="252762"/>
                    </a:lnTo>
                    <a:lnTo>
                      <a:pt x="143217" y="134244"/>
                    </a:lnTo>
                    <a:cubicBezTo>
                      <a:pt x="143445" y="138297"/>
                      <a:pt x="164730" y="39613"/>
                      <a:pt x="223520" y="20528"/>
                    </a:cubicBezTo>
                    <a:cubicBezTo>
                      <a:pt x="249418" y="-1846"/>
                      <a:pt x="272623" y="149"/>
                      <a:pt x="298603" y="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5" name="Diagonal Stripe 44">
                <a:extLst>
                  <a:ext uri="{FF2B5EF4-FFF2-40B4-BE49-F238E27FC236}">
                    <a16:creationId xmlns:a16="http://schemas.microsoft.com/office/drawing/2014/main" id="{58231E66-6743-4030-BD0F-EF04147766CF}"/>
                  </a:ext>
                </a:extLst>
              </p:cNvPr>
              <p:cNvSpPr/>
              <p:nvPr/>
            </p:nvSpPr>
            <p:spPr>
              <a:xfrm rot="2700000">
                <a:off x="1070741" y="4062402"/>
                <a:ext cx="624379" cy="624379"/>
              </a:xfrm>
              <a:prstGeom prst="diagStrip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0C745795-2106-46FA-B1A1-B1DF275D755B}"/>
                </a:ext>
              </a:extLst>
            </p:cNvPr>
            <p:cNvGrpSpPr/>
            <p:nvPr/>
          </p:nvGrpSpPr>
          <p:grpSpPr>
            <a:xfrm>
              <a:off x="6327040" y="4165068"/>
              <a:ext cx="2122406" cy="1866023"/>
              <a:chOff x="3983887" y="4061275"/>
              <a:chExt cx="2122406" cy="1866023"/>
            </a:xfrm>
          </p:grpSpPr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A1BDBF52-3FB4-4FD0-BBCE-473DA2CC2E12}"/>
                  </a:ext>
                </a:extLst>
              </p:cNvPr>
              <p:cNvGrpSpPr/>
              <p:nvPr/>
            </p:nvGrpSpPr>
            <p:grpSpPr>
              <a:xfrm>
                <a:off x="3983887" y="5358975"/>
                <a:ext cx="2049157" cy="568323"/>
                <a:chOff x="3622676" y="3492499"/>
                <a:chExt cx="2575763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38" name="Freeform 15">
                  <a:extLst>
                    <a:ext uri="{FF2B5EF4-FFF2-40B4-BE49-F238E27FC236}">
                      <a16:creationId xmlns:a16="http://schemas.microsoft.com/office/drawing/2014/main" id="{F5C64240-36C7-4934-92B8-B5C9F6231EB0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763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2985"/>
                    <a:gd name="connsiteY0" fmla="*/ 0 h 714375"/>
                    <a:gd name="connsiteX1" fmla="*/ 6350 w 2572985"/>
                    <a:gd name="connsiteY1" fmla="*/ 177800 h 714375"/>
                    <a:gd name="connsiteX2" fmla="*/ 9525 w 2572985"/>
                    <a:gd name="connsiteY2" fmla="*/ 266700 h 714375"/>
                    <a:gd name="connsiteX3" fmla="*/ 2460625 w 2572985"/>
                    <a:gd name="connsiteY3" fmla="*/ 273050 h 714375"/>
                    <a:gd name="connsiteX4" fmla="*/ 2457450 w 2572985"/>
                    <a:gd name="connsiteY4" fmla="*/ 587375 h 714375"/>
                    <a:gd name="connsiteX5" fmla="*/ 66675 w 2572985"/>
                    <a:gd name="connsiteY5" fmla="*/ 590550 h 714375"/>
                    <a:gd name="connsiteX6" fmla="*/ 88900 w 2572985"/>
                    <a:gd name="connsiteY6" fmla="*/ 593725 h 714375"/>
                    <a:gd name="connsiteX7" fmla="*/ 92075 w 2572985"/>
                    <a:gd name="connsiteY7" fmla="*/ 546100 h 714375"/>
                    <a:gd name="connsiteX8" fmla="*/ 0 w 2572985"/>
                    <a:gd name="connsiteY8" fmla="*/ 619125 h 714375"/>
                    <a:gd name="connsiteX9" fmla="*/ 6350 w 2572985"/>
                    <a:gd name="connsiteY9" fmla="*/ 714375 h 714375"/>
                    <a:gd name="connsiteX10" fmla="*/ 2565400 w 2572985"/>
                    <a:gd name="connsiteY10" fmla="*/ 714375 h 714375"/>
                    <a:gd name="connsiteX11" fmla="*/ 2565567 w 2572985"/>
                    <a:gd name="connsiteY11" fmla="*/ 205427 h 714375"/>
                    <a:gd name="connsiteX12" fmla="*/ 2295525 w 2572985"/>
                    <a:gd name="connsiteY12" fmla="*/ 0 h 714375"/>
                    <a:gd name="connsiteX13" fmla="*/ 225425 w 2572985"/>
                    <a:gd name="connsiteY13" fmla="*/ 0 h 714375"/>
                    <a:gd name="connsiteX0" fmla="*/ 225425 w 2575763"/>
                    <a:gd name="connsiteY0" fmla="*/ 0 h 714375"/>
                    <a:gd name="connsiteX1" fmla="*/ 6350 w 2575763"/>
                    <a:gd name="connsiteY1" fmla="*/ 177800 h 714375"/>
                    <a:gd name="connsiteX2" fmla="*/ 9525 w 2575763"/>
                    <a:gd name="connsiteY2" fmla="*/ 266700 h 714375"/>
                    <a:gd name="connsiteX3" fmla="*/ 2460625 w 2575763"/>
                    <a:gd name="connsiteY3" fmla="*/ 273050 h 714375"/>
                    <a:gd name="connsiteX4" fmla="*/ 2457450 w 2575763"/>
                    <a:gd name="connsiteY4" fmla="*/ 587375 h 714375"/>
                    <a:gd name="connsiteX5" fmla="*/ 66675 w 2575763"/>
                    <a:gd name="connsiteY5" fmla="*/ 590550 h 714375"/>
                    <a:gd name="connsiteX6" fmla="*/ 88900 w 2575763"/>
                    <a:gd name="connsiteY6" fmla="*/ 593725 h 714375"/>
                    <a:gd name="connsiteX7" fmla="*/ 92075 w 2575763"/>
                    <a:gd name="connsiteY7" fmla="*/ 546100 h 714375"/>
                    <a:gd name="connsiteX8" fmla="*/ 0 w 2575763"/>
                    <a:gd name="connsiteY8" fmla="*/ 619125 h 714375"/>
                    <a:gd name="connsiteX9" fmla="*/ 6350 w 2575763"/>
                    <a:gd name="connsiteY9" fmla="*/ 714375 h 714375"/>
                    <a:gd name="connsiteX10" fmla="*/ 2565400 w 2575763"/>
                    <a:gd name="connsiteY10" fmla="*/ 714375 h 714375"/>
                    <a:gd name="connsiteX11" fmla="*/ 2574145 w 2575763"/>
                    <a:gd name="connsiteY11" fmla="*/ 205427 h 714375"/>
                    <a:gd name="connsiteX12" fmla="*/ 2295525 w 2575763"/>
                    <a:gd name="connsiteY12" fmla="*/ 0 h 714375"/>
                    <a:gd name="connsiteX13" fmla="*/ 225425 w 2575763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763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2028" y="381110"/>
                        <a:pt x="2574145" y="205427"/>
                      </a:cubicBezTo>
                      <a:cubicBezTo>
                        <a:pt x="2488420" y="123935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76200" dist="12700" dir="8100000" sy="-23000" kx="800400" algn="br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39" name="Rectangle 22">
                  <a:extLst>
                    <a:ext uri="{FF2B5EF4-FFF2-40B4-BE49-F238E27FC236}">
                      <a16:creationId xmlns:a16="http://schemas.microsoft.com/office/drawing/2014/main" id="{A77959E6-AD1C-4AC7-8135-708FF9D38101}"/>
                    </a:ext>
                  </a:extLst>
                </p:cNvPr>
                <p:cNvSpPr/>
                <p:nvPr/>
              </p:nvSpPr>
              <p:spPr>
                <a:xfrm>
                  <a:off x="3707904" y="3658071"/>
                  <a:ext cx="2376265" cy="425847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7ADC4F7A-D311-4974-9FE6-0D5F9586E276}"/>
                  </a:ext>
                </a:extLst>
              </p:cNvPr>
              <p:cNvGrpSpPr/>
              <p:nvPr/>
            </p:nvGrpSpPr>
            <p:grpSpPr>
              <a:xfrm>
                <a:off x="4035197" y="5083389"/>
                <a:ext cx="2071096" cy="442029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36" name="Freeform 18">
                  <a:extLst>
                    <a:ext uri="{FF2B5EF4-FFF2-40B4-BE49-F238E27FC236}">
                      <a16:creationId xmlns:a16="http://schemas.microsoft.com/office/drawing/2014/main" id="{F6FCA981-8B1C-47FE-A146-4BFE46F8180C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37" name="Freeform 19">
                  <a:extLst>
                    <a:ext uri="{FF2B5EF4-FFF2-40B4-BE49-F238E27FC236}">
                      <a16:creationId xmlns:a16="http://schemas.microsoft.com/office/drawing/2014/main" id="{AE2C6704-B3C9-46C7-8600-B9EB0F912AF1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A5893D77-E6A2-4B65-8434-371D48C05086}"/>
                  </a:ext>
                </a:extLst>
              </p:cNvPr>
              <p:cNvGrpSpPr/>
              <p:nvPr/>
            </p:nvGrpSpPr>
            <p:grpSpPr>
              <a:xfrm flipH="1">
                <a:off x="4155315" y="4711652"/>
                <a:ext cx="1753505" cy="486436"/>
                <a:chOff x="3622676" y="3492499"/>
                <a:chExt cx="2575177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34" name="Freeform 21">
                  <a:extLst>
                    <a:ext uri="{FF2B5EF4-FFF2-40B4-BE49-F238E27FC236}">
                      <a16:creationId xmlns:a16="http://schemas.microsoft.com/office/drawing/2014/main" id="{66DC7469-67DA-4501-ADD0-A6F1EF4EA2E8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177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3535"/>
                    <a:gd name="connsiteY0" fmla="*/ 0 h 714375"/>
                    <a:gd name="connsiteX1" fmla="*/ 6350 w 2573535"/>
                    <a:gd name="connsiteY1" fmla="*/ 177800 h 714375"/>
                    <a:gd name="connsiteX2" fmla="*/ 9525 w 2573535"/>
                    <a:gd name="connsiteY2" fmla="*/ 266700 h 714375"/>
                    <a:gd name="connsiteX3" fmla="*/ 2460625 w 2573535"/>
                    <a:gd name="connsiteY3" fmla="*/ 273050 h 714375"/>
                    <a:gd name="connsiteX4" fmla="*/ 2457450 w 2573535"/>
                    <a:gd name="connsiteY4" fmla="*/ 587375 h 714375"/>
                    <a:gd name="connsiteX5" fmla="*/ 66675 w 2573535"/>
                    <a:gd name="connsiteY5" fmla="*/ 590550 h 714375"/>
                    <a:gd name="connsiteX6" fmla="*/ 88900 w 2573535"/>
                    <a:gd name="connsiteY6" fmla="*/ 593725 h 714375"/>
                    <a:gd name="connsiteX7" fmla="*/ 92075 w 2573535"/>
                    <a:gd name="connsiteY7" fmla="*/ 546100 h 714375"/>
                    <a:gd name="connsiteX8" fmla="*/ 0 w 2573535"/>
                    <a:gd name="connsiteY8" fmla="*/ 619125 h 714375"/>
                    <a:gd name="connsiteX9" fmla="*/ 6350 w 2573535"/>
                    <a:gd name="connsiteY9" fmla="*/ 714375 h 714375"/>
                    <a:gd name="connsiteX10" fmla="*/ 2565400 w 2573535"/>
                    <a:gd name="connsiteY10" fmla="*/ 714375 h 714375"/>
                    <a:gd name="connsiteX11" fmla="*/ 2567732 w 2573535"/>
                    <a:gd name="connsiteY11" fmla="*/ 201861 h 714375"/>
                    <a:gd name="connsiteX12" fmla="*/ 2295525 w 2573535"/>
                    <a:gd name="connsiteY12" fmla="*/ 0 h 714375"/>
                    <a:gd name="connsiteX13" fmla="*/ 225425 w 2573535"/>
                    <a:gd name="connsiteY13" fmla="*/ 0 h 714375"/>
                    <a:gd name="connsiteX0" fmla="*/ 225425 w 2575177"/>
                    <a:gd name="connsiteY0" fmla="*/ 0 h 714375"/>
                    <a:gd name="connsiteX1" fmla="*/ 6350 w 2575177"/>
                    <a:gd name="connsiteY1" fmla="*/ 177800 h 714375"/>
                    <a:gd name="connsiteX2" fmla="*/ 9525 w 2575177"/>
                    <a:gd name="connsiteY2" fmla="*/ 266700 h 714375"/>
                    <a:gd name="connsiteX3" fmla="*/ 2460625 w 2575177"/>
                    <a:gd name="connsiteY3" fmla="*/ 273050 h 714375"/>
                    <a:gd name="connsiteX4" fmla="*/ 2457450 w 2575177"/>
                    <a:gd name="connsiteY4" fmla="*/ 587375 h 714375"/>
                    <a:gd name="connsiteX5" fmla="*/ 66675 w 2575177"/>
                    <a:gd name="connsiteY5" fmla="*/ 590550 h 714375"/>
                    <a:gd name="connsiteX6" fmla="*/ 88900 w 2575177"/>
                    <a:gd name="connsiteY6" fmla="*/ 593725 h 714375"/>
                    <a:gd name="connsiteX7" fmla="*/ 92075 w 2575177"/>
                    <a:gd name="connsiteY7" fmla="*/ 546100 h 714375"/>
                    <a:gd name="connsiteX8" fmla="*/ 0 w 2575177"/>
                    <a:gd name="connsiteY8" fmla="*/ 619125 h 714375"/>
                    <a:gd name="connsiteX9" fmla="*/ 6350 w 2575177"/>
                    <a:gd name="connsiteY9" fmla="*/ 714375 h 714375"/>
                    <a:gd name="connsiteX10" fmla="*/ 2565400 w 2575177"/>
                    <a:gd name="connsiteY10" fmla="*/ 714375 h 714375"/>
                    <a:gd name="connsiteX11" fmla="*/ 2572743 w 2575177"/>
                    <a:gd name="connsiteY11" fmla="*/ 201861 h 714375"/>
                    <a:gd name="connsiteX12" fmla="*/ 2295525 w 2575177"/>
                    <a:gd name="connsiteY12" fmla="*/ 0 h 714375"/>
                    <a:gd name="connsiteX13" fmla="*/ 225425 w 2575177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177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0626" y="377544"/>
                        <a:pt x="2572743" y="201861"/>
                      </a:cubicBezTo>
                      <a:cubicBezTo>
                        <a:pt x="2487018" y="120369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35" name="Rectangle 22">
                  <a:extLst>
                    <a:ext uri="{FF2B5EF4-FFF2-40B4-BE49-F238E27FC236}">
                      <a16:creationId xmlns:a16="http://schemas.microsoft.com/office/drawing/2014/main" id="{E165DCD7-6AD1-498A-9DA5-BEB07198C1E7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7119FA47-9B49-4E4F-ACF3-568A7EECD4FA}"/>
                  </a:ext>
                </a:extLst>
              </p:cNvPr>
              <p:cNvGrpSpPr/>
              <p:nvPr/>
            </p:nvGrpSpPr>
            <p:grpSpPr>
              <a:xfrm>
                <a:off x="4203709" y="4329734"/>
                <a:ext cx="1681345" cy="465751"/>
                <a:chOff x="3622676" y="3492499"/>
                <a:chExt cx="2578868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32" name="Freeform 24">
                  <a:extLst>
                    <a:ext uri="{FF2B5EF4-FFF2-40B4-BE49-F238E27FC236}">
                      <a16:creationId xmlns:a16="http://schemas.microsoft.com/office/drawing/2014/main" id="{DA357FB5-844E-4189-8467-2CEFA917B5B8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8868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8868"/>
                    <a:gd name="connsiteY0" fmla="*/ 0 h 714375"/>
                    <a:gd name="connsiteX1" fmla="*/ 6350 w 2578868"/>
                    <a:gd name="connsiteY1" fmla="*/ 177800 h 714375"/>
                    <a:gd name="connsiteX2" fmla="*/ 9525 w 2578868"/>
                    <a:gd name="connsiteY2" fmla="*/ 266700 h 714375"/>
                    <a:gd name="connsiteX3" fmla="*/ 2460625 w 2578868"/>
                    <a:gd name="connsiteY3" fmla="*/ 273050 h 714375"/>
                    <a:gd name="connsiteX4" fmla="*/ 2457450 w 2578868"/>
                    <a:gd name="connsiteY4" fmla="*/ 587375 h 714375"/>
                    <a:gd name="connsiteX5" fmla="*/ 66675 w 2578868"/>
                    <a:gd name="connsiteY5" fmla="*/ 590550 h 714375"/>
                    <a:gd name="connsiteX6" fmla="*/ 88900 w 2578868"/>
                    <a:gd name="connsiteY6" fmla="*/ 593725 h 714375"/>
                    <a:gd name="connsiteX7" fmla="*/ 92075 w 2578868"/>
                    <a:gd name="connsiteY7" fmla="*/ 546100 h 714375"/>
                    <a:gd name="connsiteX8" fmla="*/ 0 w 2578868"/>
                    <a:gd name="connsiteY8" fmla="*/ 619125 h 714375"/>
                    <a:gd name="connsiteX9" fmla="*/ 6350 w 2578868"/>
                    <a:gd name="connsiteY9" fmla="*/ 714375 h 714375"/>
                    <a:gd name="connsiteX10" fmla="*/ 2565400 w 2578868"/>
                    <a:gd name="connsiteY10" fmla="*/ 714375 h 714375"/>
                    <a:gd name="connsiteX11" fmla="*/ 2578868 w 2578868"/>
                    <a:gd name="connsiteY11" fmla="*/ 202083 h 714375"/>
                    <a:gd name="connsiteX12" fmla="*/ 2295525 w 2578868"/>
                    <a:gd name="connsiteY12" fmla="*/ 0 h 714375"/>
                    <a:gd name="connsiteX13" fmla="*/ 225425 w 2578868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8868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6751" y="377766"/>
                        <a:pt x="2578868" y="202083"/>
                      </a:cubicBezTo>
                      <a:cubicBezTo>
                        <a:pt x="2493143" y="120591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33" name="Rectangle 22">
                  <a:extLst>
                    <a:ext uri="{FF2B5EF4-FFF2-40B4-BE49-F238E27FC236}">
                      <a16:creationId xmlns:a16="http://schemas.microsoft.com/office/drawing/2014/main" id="{0A3A7974-E339-4500-8BF6-F642CEB59A53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3450FA04-0C41-41E4-A297-A17680942398}"/>
                  </a:ext>
                </a:extLst>
              </p:cNvPr>
              <p:cNvGrpSpPr/>
              <p:nvPr/>
            </p:nvGrpSpPr>
            <p:grpSpPr>
              <a:xfrm>
                <a:off x="4117666" y="4061275"/>
                <a:ext cx="1832471" cy="391100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30" name="Freeform 27">
                  <a:extLst>
                    <a:ext uri="{FF2B5EF4-FFF2-40B4-BE49-F238E27FC236}">
                      <a16:creationId xmlns:a16="http://schemas.microsoft.com/office/drawing/2014/main" id="{820A00B5-7D29-43AF-B1CB-BB79B367F2F6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31" name="Freeform 28">
                  <a:extLst>
                    <a:ext uri="{FF2B5EF4-FFF2-40B4-BE49-F238E27FC236}">
                      <a16:creationId xmlns:a16="http://schemas.microsoft.com/office/drawing/2014/main" id="{D2EA90C4-4AE6-4BEE-B4CF-0F1727F2CCBE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</p:grpSp>
      <p:sp>
        <p:nvSpPr>
          <p:cNvPr id="52" name="TextBox 51"/>
          <p:cNvSpPr txBox="1"/>
          <p:nvPr/>
        </p:nvSpPr>
        <p:spPr>
          <a:xfrm>
            <a:off x="1094863" y="275537"/>
            <a:ext cx="106673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err="1" smtClean="0">
                <a:solidFill>
                  <a:srgbClr val="002060"/>
                </a:solidFill>
              </a:rPr>
              <a:t>Dạng</a:t>
            </a:r>
            <a:r>
              <a:rPr lang="en-US" sz="3200" b="1" u="sng" dirty="0" smtClean="0">
                <a:solidFill>
                  <a:srgbClr val="002060"/>
                </a:solidFill>
              </a:rPr>
              <a:t> 3: </a:t>
            </a:r>
            <a:r>
              <a:rPr lang="en-US" sz="3200" b="1" dirty="0" err="1" smtClean="0">
                <a:solidFill>
                  <a:srgbClr val="002060"/>
                </a:solidFill>
              </a:rPr>
              <a:t>Tìm</a:t>
            </a:r>
            <a:r>
              <a:rPr lang="en-US" sz="3200" b="1" dirty="0" smtClean="0">
                <a:solidFill>
                  <a:srgbClr val="002060"/>
                </a:solidFill>
              </a:rPr>
              <a:t> x </a:t>
            </a:r>
            <a:r>
              <a:rPr lang="en-US" sz="3200" b="1" dirty="0" err="1" smtClean="0">
                <a:solidFill>
                  <a:srgbClr val="002060"/>
                </a:solidFill>
              </a:rPr>
              <a:t>thỏa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mãn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điều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kiện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cho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trước</a:t>
            </a:r>
            <a:endParaRPr lang="vi-VN" sz="3200" b="1" u="sng" dirty="0">
              <a:solidFill>
                <a:srgbClr val="002060"/>
              </a:solidFill>
            </a:endParaRPr>
          </a:p>
        </p:txBody>
      </p:sp>
      <p:cxnSp>
        <p:nvCxnSpPr>
          <p:cNvPr id="53" name="Straight Connector 52"/>
          <p:cNvCxnSpPr/>
          <p:nvPr/>
        </p:nvCxnSpPr>
        <p:spPr>
          <a:xfrm>
            <a:off x="6222004" y="3552199"/>
            <a:ext cx="0" cy="310896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2269BDDB-1411-46FC-AB17-0642B807240E}"/>
                  </a:ext>
                </a:extLst>
              </p:cNvPr>
              <p:cNvSpPr txBox="1"/>
              <p:nvPr/>
            </p:nvSpPr>
            <p:spPr>
              <a:xfrm>
                <a:off x="6428551" y="3577427"/>
                <a:ext cx="5995298" cy="30377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R="0" algn="just">
                  <a:lnSpc>
                    <a:spcPct val="130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fr-FR" sz="3200" dirty="0" smtClean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b) 18 + 90 + x </a:t>
                </a:r>
                <a14:m>
                  <m:oMath xmlns:m="http://schemas.openxmlformats.org/officeDocument/2006/math">
                    <m:r>
                      <a:rPr lang="fr-FR" sz="3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⋮</m:t>
                    </m:r>
                  </m:oMath>
                </a14:m>
                <a:r>
                  <a:rPr lang="fr-FR" sz="3200" dirty="0">
                    <a:solidFill>
                      <a:srgbClr val="00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3200" dirty="0" smtClean="0">
                    <a:solidFill>
                      <a:srgbClr val="00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9</a:t>
                </a:r>
                <a:endParaRPr lang="fr-FR" sz="3200" dirty="0" smtClean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R="0" algn="just">
                  <a:lnSpc>
                    <a:spcPct val="130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fr-FR" sz="3200" dirty="0" err="1" smtClean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Vì</a:t>
                </a:r>
                <a:r>
                  <a:rPr lang="fr-FR" sz="3200" dirty="0" smtClean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18 </a:t>
                </a:r>
                <a14:m>
                  <m:oMath xmlns:m="http://schemas.openxmlformats.org/officeDocument/2006/math">
                    <m:r>
                      <a:rPr lang="fr-FR" sz="3200" i="1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</a:rPr>
                      <m:t>⋮</m:t>
                    </m:r>
                  </m:oMath>
                </a14:m>
                <a:r>
                  <a:rPr lang="fr-FR" sz="32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3200" dirty="0">
                    <a:solidFill>
                      <a:srgbClr val="00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9; </a:t>
                </a:r>
                <a:r>
                  <a:rPr lang="fr-FR" sz="3200" dirty="0" smtClean="0">
                    <a:solidFill>
                      <a:srgbClr val="00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90 </a:t>
                </a:r>
                <a14:m>
                  <m:oMath xmlns:m="http://schemas.openxmlformats.org/officeDocument/2006/math">
                    <m:r>
                      <a:rPr lang="fr-FR" sz="3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⋮</m:t>
                    </m:r>
                  </m:oMath>
                </a14:m>
                <a:r>
                  <a:rPr lang="fr-FR" sz="3200" dirty="0">
                    <a:solidFill>
                      <a:srgbClr val="00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3200" dirty="0">
                    <a:solidFill>
                      <a:srgbClr val="00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9</a:t>
                </a:r>
                <a:r>
                  <a:rPr lang="fr-FR" sz="3200" dirty="0" smtClean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3200" dirty="0" err="1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nên</a:t>
                </a:r>
                <a:r>
                  <a:rPr lang="fr-FR" sz="32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x </a:t>
                </a:r>
                <a14:m>
                  <m:oMath xmlns:m="http://schemas.openxmlformats.org/officeDocument/2006/math">
                    <m:r>
                      <a:rPr lang="fr-FR" sz="3200" i="1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</a:rPr>
                      <m:t>⋮</m:t>
                    </m:r>
                  </m:oMath>
                </a14:m>
                <a:r>
                  <a:rPr lang="fr-FR" sz="32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3200" dirty="0" smtClean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9</a:t>
                </a:r>
                <a:r>
                  <a:rPr lang="fr-FR" sz="3200" dirty="0" smtClean="0">
                    <a:solidFill>
                      <a:srgbClr val="00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R="0" algn="just">
                  <a:lnSpc>
                    <a:spcPct val="130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fr-FR" sz="3200" dirty="0" smtClean="0">
                    <a:solidFill>
                      <a:srgbClr val="00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=&gt; x </a:t>
                </a:r>
                <a14:m>
                  <m:oMath xmlns:m="http://schemas.openxmlformats.org/officeDocument/2006/math">
                    <m:r>
                      <a:rPr lang="fr-FR" sz="3200" i="1" smtClean="0">
                        <a:solidFill>
                          <a:srgbClr val="000000"/>
                        </a:solidFill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∈</m:t>
                    </m:r>
                  </m:oMath>
                </a14:m>
                <a:r>
                  <a:rPr lang="fr-FR" sz="3200" dirty="0" smtClean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B(9)</a:t>
                </a:r>
                <a:r>
                  <a:rPr lang="fr-FR" sz="3200" dirty="0" smtClean="0">
                    <a:solidFill>
                      <a:srgbClr val="00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; </a:t>
                </a:r>
                <a:r>
                  <a:rPr lang="fr-FR" sz="3200" dirty="0" err="1">
                    <a:solidFill>
                      <a:srgbClr val="00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m</a:t>
                </a:r>
                <a:r>
                  <a:rPr lang="fr-FR" sz="3200" dirty="0" err="1" smtClean="0">
                    <a:solidFill>
                      <a:srgbClr val="00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à</a:t>
                </a:r>
                <a:r>
                  <a:rPr lang="fr-FR" sz="3200" dirty="0" smtClean="0">
                    <a:solidFill>
                      <a:srgbClr val="00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 x </a:t>
                </a:r>
                <a14:m>
                  <m:oMath xmlns:m="http://schemas.openxmlformats.org/officeDocument/2006/math">
                    <m:r>
                      <a:rPr lang="fr-FR" sz="3200" i="1" smtClean="0">
                        <a:solidFill>
                          <a:srgbClr val="000000"/>
                        </a:solidFill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≤</m:t>
                    </m:r>
                  </m:oMath>
                </a14:m>
                <a:r>
                  <a:rPr lang="fr-FR" sz="3200" dirty="0" smtClean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22</a:t>
                </a:r>
              </a:p>
              <a:p>
                <a:pPr marR="0" algn="just">
                  <a:lnSpc>
                    <a:spcPct val="130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fr-FR" sz="3200" dirty="0" smtClean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3200" dirty="0" err="1" smtClean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Vậy</a:t>
                </a:r>
                <a:r>
                  <a:rPr lang="fr-FR" sz="3200" dirty="0" smtClean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32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x </a:t>
                </a:r>
                <a14:m>
                  <m:oMath xmlns:m="http://schemas.openxmlformats.org/officeDocument/2006/math">
                    <m:r>
                      <a:rPr lang="fr-FR" sz="3200" i="1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</a:rPr>
                      <m:t>∈</m:t>
                    </m:r>
                  </m:oMath>
                </a14:m>
                <a:r>
                  <a:rPr lang="fr-FR" sz="32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{0 ; </a:t>
                </a:r>
                <a:r>
                  <a:rPr lang="fr-FR" sz="3200" dirty="0" smtClean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9</a:t>
                </a:r>
                <a:r>
                  <a:rPr lang="fr-FR" sz="32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 ; </a:t>
                </a:r>
                <a:r>
                  <a:rPr lang="fr-FR" sz="3200" dirty="0" smtClean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18</a:t>
                </a:r>
                <a:r>
                  <a:rPr lang="fr-FR" sz="32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:r>
                  <a:rPr lang="fr-FR" sz="3200" dirty="0">
                    <a:solidFill>
                      <a:srgbClr val="00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}</a:t>
                </a:r>
                <a:endParaRPr lang="en-US" sz="3200" dirty="0">
                  <a:effectLst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2269BDDB-1411-46FC-AB17-0642B80724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8551" y="3577427"/>
                <a:ext cx="5995298" cy="3037755"/>
              </a:xfrm>
              <a:prstGeom prst="rect">
                <a:avLst/>
              </a:prstGeom>
              <a:blipFill>
                <a:blip r:embed="rId3"/>
                <a:stretch>
                  <a:fillRect l="-2645" b="-3614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9488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0"/>
                            </p:stCondLst>
                            <p:childTnLst>
                              <p:par>
                                <p:cTn id="6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0" grpId="0"/>
      <p:bldP spid="21" grpId="0" uiExpand="1" build="allAtOnce"/>
      <p:bldP spid="52" grpId="0"/>
      <p:bldP spid="54" grpId="0" uiExpand="1" build="allAtOnce"/>
    </p:bldLst>
  </p:timing>
</p:sld>
</file>

<file path=ppt/theme/theme1.xml><?xml version="1.0" encoding="utf-8"?>
<a:theme xmlns:a="http://schemas.openxmlformats.org/drawingml/2006/main" name="Cover and End Slide Master">
  <a:themeElements>
    <a:clrScheme name="ALLPPT-2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E7FB7"/>
      </a:accent1>
      <a:accent2>
        <a:srgbClr val="4BACC6"/>
      </a:accent2>
      <a:accent3>
        <a:srgbClr val="45C1A4"/>
      </a:accent3>
      <a:accent4>
        <a:srgbClr val="B9D533"/>
      </a:accent4>
      <a:accent5>
        <a:srgbClr val="8064A2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2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E7FB7"/>
      </a:accent1>
      <a:accent2>
        <a:srgbClr val="4BACC6"/>
      </a:accent2>
      <a:accent3>
        <a:srgbClr val="45C1A4"/>
      </a:accent3>
      <a:accent4>
        <a:srgbClr val="B9D533"/>
      </a:accent4>
      <a:accent5>
        <a:srgbClr val="8064A2"/>
      </a:accent5>
      <a:accent6>
        <a:srgbClr val="F79646"/>
      </a:accent6>
      <a:hlink>
        <a:srgbClr val="000000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2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95959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2824</TotalTime>
  <Words>1006</Words>
  <Application>Microsoft Office PowerPoint</Application>
  <PresentationFormat>Widescreen</PresentationFormat>
  <Paragraphs>107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맑은 고딕</vt:lpstr>
      <vt:lpstr>Arial</vt:lpstr>
      <vt:lpstr>Arial Unicode MS</vt:lpstr>
      <vt:lpstr>Calibri</vt:lpstr>
      <vt:lpstr>Cambria Math</vt:lpstr>
      <vt:lpstr>Symbol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ntd</cp:lastModifiedBy>
  <cp:revision>122</cp:revision>
  <dcterms:created xsi:type="dcterms:W3CDTF">2020-01-20T05:08:25Z</dcterms:created>
  <dcterms:modified xsi:type="dcterms:W3CDTF">2021-09-30T08:24:08Z</dcterms:modified>
</cp:coreProperties>
</file>